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60" r:id="rId3"/>
    <p:sldId id="262" r:id="rId4"/>
    <p:sldId id="263" r:id="rId5"/>
    <p:sldId id="265" r:id="rId6"/>
    <p:sldId id="266" r:id="rId7"/>
    <p:sldId id="315" r:id="rId8"/>
    <p:sldId id="316" r:id="rId9"/>
    <p:sldId id="293" r:id="rId10"/>
    <p:sldId id="292" r:id="rId11"/>
    <p:sldId id="290" r:id="rId12"/>
    <p:sldId id="301" r:id="rId13"/>
    <p:sldId id="303" r:id="rId14"/>
    <p:sldId id="304" r:id="rId15"/>
    <p:sldId id="305" r:id="rId16"/>
    <p:sldId id="308" r:id="rId17"/>
    <p:sldId id="311" r:id="rId18"/>
    <p:sldId id="317" r:id="rId19"/>
    <p:sldId id="31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5368" autoAdjust="0"/>
    <p:restoredTop sz="94660"/>
  </p:normalViewPr>
  <p:slideViewPr>
    <p:cSldViewPr snapToGrid="0">
      <p:cViewPr>
        <p:scale>
          <a:sx n="60" d="100"/>
          <a:sy n="60" d="100"/>
        </p:scale>
        <p:origin x="-734" y="58"/>
      </p:cViewPr>
      <p:guideLst>
        <p:guide orient="horz" pos="2160"/>
        <p:guide pos="3840"/>
      </p:guideLst>
    </p:cSldViewPr>
  </p:slideViewPr>
  <p:notesTextViewPr>
    <p:cViewPr>
      <p:scale>
        <a:sx n="1" d="1"/>
        <a:sy n="1" d="1"/>
      </p:scale>
      <p:origin x="0" y="0"/>
    </p:cViewPr>
  </p:notesTextViewPr>
  <p:notesViewPr>
    <p:cSldViewPr snapToGrid="0">
      <p:cViewPr varScale="1">
        <p:scale>
          <a:sx n="56" d="100"/>
          <a:sy n="56" d="100"/>
        </p:scale>
        <p:origin x="2010" y="84"/>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1A0A8574-4383-4940-A077-555D795D695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4AFF3F06-6683-4F64-82A0-2949D8D1E2E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4E6877-D7D9-45B6-B578-7C0BC1AD78F2}" type="datetimeFigureOut">
              <a:rPr lang="en-US" smtClean="0"/>
              <a:pPr/>
              <a:t>7/14/2020</a:t>
            </a:fld>
            <a:endParaRPr lang="en-US"/>
          </a:p>
        </p:txBody>
      </p:sp>
      <p:sp>
        <p:nvSpPr>
          <p:cNvPr id="4" name="Footer Placeholder 3">
            <a:extLst>
              <a:ext uri="{FF2B5EF4-FFF2-40B4-BE49-F238E27FC236}">
                <a16:creationId xmlns:a16="http://schemas.microsoft.com/office/drawing/2014/main" xmlns="" id="{0D70D3A1-1099-4760-8F4A-5099DE2438D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F9CB0E36-F72C-4617-AFF8-C8C44AF3683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CD4161E-EF8B-4CF4-B4B0-452BBD826647}" type="slidenum">
              <a:rPr lang="en-US" smtClean="0"/>
              <a:pPr/>
              <a:t>‹#›</a:t>
            </a:fld>
            <a:endParaRPr lang="en-US"/>
          </a:p>
        </p:txBody>
      </p:sp>
    </p:spTree>
    <p:extLst>
      <p:ext uri="{BB962C8B-B14F-4D97-AF65-F5344CB8AC3E}">
        <p14:creationId xmlns:p14="http://schemas.microsoft.com/office/powerpoint/2010/main" xmlns="" val="14947727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45C4B4-AF07-4C5E-AAFD-77668E5A1898}" type="datetimeFigureOut">
              <a:rPr lang="en-US" smtClean="0"/>
              <a:pPr/>
              <a:t>7/14/2020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F27DA6-E176-490F-927C-292103FC7E26}" type="slidenum">
              <a:rPr lang="en-US" smtClean="0"/>
              <a:pPr/>
              <a:t>‹#›</a:t>
            </a:fld>
            <a:endParaRPr lang="en-US"/>
          </a:p>
        </p:txBody>
      </p:sp>
    </p:spTree>
    <p:extLst>
      <p:ext uri="{BB962C8B-B14F-4D97-AF65-F5344CB8AC3E}">
        <p14:creationId xmlns:p14="http://schemas.microsoft.com/office/powerpoint/2010/main" xmlns="" val="366584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FC87F870-BAC6-42B6-82AA-5D53973C9C2F}" type="slidenum">
              <a:rPr lang="id-ID" smtClean="0"/>
              <a:pPr/>
              <a:t>4</a:t>
            </a:fld>
            <a:endParaRPr lang="id-ID"/>
          </a:p>
        </p:txBody>
      </p:sp>
    </p:spTree>
    <p:extLst>
      <p:ext uri="{BB962C8B-B14F-4D97-AF65-F5344CB8AC3E}">
        <p14:creationId xmlns:p14="http://schemas.microsoft.com/office/powerpoint/2010/main" xmlns="" val="4110865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5"/>
        <p:cNvGrpSpPr/>
        <p:nvPr/>
      </p:nvGrpSpPr>
      <p:grpSpPr>
        <a:xfrm>
          <a:off x="0" y="0"/>
          <a:ext cx="0" cy="0"/>
          <a:chOff x="0" y="0"/>
          <a:chExt cx="0" cy="0"/>
        </a:xfrm>
      </p:grpSpPr>
      <p:sp>
        <p:nvSpPr>
          <p:cNvPr id="4756" name="Shape 47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757" name="Shape 47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428357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5"/>
        <p:cNvGrpSpPr/>
        <p:nvPr/>
      </p:nvGrpSpPr>
      <p:grpSpPr>
        <a:xfrm>
          <a:off x="0" y="0"/>
          <a:ext cx="0" cy="0"/>
          <a:chOff x="0" y="0"/>
          <a:chExt cx="0" cy="0"/>
        </a:xfrm>
      </p:grpSpPr>
      <p:sp>
        <p:nvSpPr>
          <p:cNvPr id="4756" name="Shape 47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757" name="Shape 47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842153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321570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xmlns="" id="{DF7201E7-6463-4290-A4EE-E4E13AFFBFA9}"/>
              </a:ext>
            </a:extLst>
          </p:cNvPr>
          <p:cNvSpPr>
            <a:spLocks noGrp="1"/>
          </p:cNvSpPr>
          <p:nvPr>
            <p:ph type="pic" sz="quarter" idx="10"/>
          </p:nvPr>
        </p:nvSpPr>
        <p:spPr>
          <a:xfrm>
            <a:off x="0" y="0"/>
            <a:ext cx="6096001" cy="6858000"/>
          </a:xfrm>
          <a:prstGeom prst="rect">
            <a:avLst/>
          </a:prstGeom>
        </p:spPr>
        <p:txBody>
          <a:bodyPr/>
          <a:lstStyle>
            <a:lvl1pPr>
              <a:defRPr sz="2000"/>
            </a:lvl1pPr>
          </a:lstStyle>
          <a:p>
            <a:endParaRPr lang="id-ID"/>
          </a:p>
        </p:txBody>
      </p:sp>
    </p:spTree>
    <p:extLst>
      <p:ext uri="{BB962C8B-B14F-4D97-AF65-F5344CB8AC3E}">
        <p14:creationId xmlns:p14="http://schemas.microsoft.com/office/powerpoint/2010/main" xmlns="" val="2437196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xmlns="" id="{F30D7516-9091-494F-8AE8-73E85EA8DD19}"/>
              </a:ext>
            </a:extLst>
          </p:cNvPr>
          <p:cNvSpPr>
            <a:spLocks noGrp="1"/>
          </p:cNvSpPr>
          <p:nvPr>
            <p:ph type="pic" sz="quarter" idx="10"/>
          </p:nvPr>
        </p:nvSpPr>
        <p:spPr>
          <a:xfrm>
            <a:off x="0" y="0"/>
            <a:ext cx="12192000" cy="6858000"/>
          </a:xfrm>
          <a:custGeom>
            <a:avLst/>
            <a:gdLst>
              <a:gd name="connsiteX0" fmla="*/ 1962150 w 12192000"/>
              <a:gd name="connsiteY0" fmla="*/ 904875 h 6858000"/>
              <a:gd name="connsiteX1" fmla="*/ 1962150 w 12192000"/>
              <a:gd name="connsiteY1" fmla="*/ 5953125 h 6858000"/>
              <a:gd name="connsiteX2" fmla="*/ 10229850 w 12192000"/>
              <a:gd name="connsiteY2" fmla="*/ 5953125 h 6858000"/>
              <a:gd name="connsiteX3" fmla="*/ 10229850 w 12192000"/>
              <a:gd name="connsiteY3" fmla="*/ 904875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962150" y="904875"/>
                </a:moveTo>
                <a:lnTo>
                  <a:pt x="1962150" y="5953125"/>
                </a:lnTo>
                <a:lnTo>
                  <a:pt x="10229850" y="5953125"/>
                </a:lnTo>
                <a:lnTo>
                  <a:pt x="10229850" y="904875"/>
                </a:lnTo>
                <a:close/>
                <a:moveTo>
                  <a:pt x="0" y="0"/>
                </a:moveTo>
                <a:lnTo>
                  <a:pt x="12192000" y="0"/>
                </a:lnTo>
                <a:lnTo>
                  <a:pt x="12192000" y="6858000"/>
                </a:lnTo>
                <a:lnTo>
                  <a:pt x="0" y="6858000"/>
                </a:lnTo>
                <a:close/>
              </a:path>
            </a:pathLst>
          </a:custGeom>
        </p:spPr>
        <p:txBody>
          <a:bodyPr wrap="square">
            <a:noAutofit/>
          </a:bodyPr>
          <a:lstStyle>
            <a:lvl1pPr>
              <a:defRPr sz="2000"/>
            </a:lvl1pPr>
          </a:lstStyle>
          <a:p>
            <a:endParaRPr lang="id-ID"/>
          </a:p>
        </p:txBody>
      </p:sp>
    </p:spTree>
    <p:extLst>
      <p:ext uri="{BB962C8B-B14F-4D97-AF65-F5344CB8AC3E}">
        <p14:creationId xmlns:p14="http://schemas.microsoft.com/office/powerpoint/2010/main" xmlns="" val="3741799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xmlns="" id="{F30D7516-9091-494F-8AE8-73E85EA8DD19}"/>
              </a:ext>
            </a:extLst>
          </p:cNvPr>
          <p:cNvSpPr>
            <a:spLocks noGrp="1"/>
          </p:cNvSpPr>
          <p:nvPr>
            <p:ph type="pic" sz="quarter" idx="10"/>
          </p:nvPr>
        </p:nvSpPr>
        <p:spPr>
          <a:xfrm>
            <a:off x="0" y="0"/>
            <a:ext cx="12192000" cy="6858000"/>
          </a:xfrm>
          <a:custGeom>
            <a:avLst/>
            <a:gdLst>
              <a:gd name="connsiteX0" fmla="*/ 1962150 w 12192000"/>
              <a:gd name="connsiteY0" fmla="*/ 904875 h 6858000"/>
              <a:gd name="connsiteX1" fmla="*/ 1962150 w 12192000"/>
              <a:gd name="connsiteY1" fmla="*/ 5953125 h 6858000"/>
              <a:gd name="connsiteX2" fmla="*/ 10229850 w 12192000"/>
              <a:gd name="connsiteY2" fmla="*/ 5953125 h 6858000"/>
              <a:gd name="connsiteX3" fmla="*/ 10229850 w 12192000"/>
              <a:gd name="connsiteY3" fmla="*/ 904875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962150" y="904875"/>
                </a:moveTo>
                <a:lnTo>
                  <a:pt x="1962150" y="5953125"/>
                </a:lnTo>
                <a:lnTo>
                  <a:pt x="10229850" y="5953125"/>
                </a:lnTo>
                <a:lnTo>
                  <a:pt x="10229850" y="904875"/>
                </a:lnTo>
                <a:close/>
                <a:moveTo>
                  <a:pt x="0" y="0"/>
                </a:moveTo>
                <a:lnTo>
                  <a:pt x="12192000" y="0"/>
                </a:lnTo>
                <a:lnTo>
                  <a:pt x="12192000" y="6858000"/>
                </a:lnTo>
                <a:lnTo>
                  <a:pt x="0" y="6858000"/>
                </a:lnTo>
                <a:close/>
              </a:path>
            </a:pathLst>
          </a:custGeom>
        </p:spPr>
        <p:txBody>
          <a:bodyPr wrap="square">
            <a:noAutofit/>
          </a:bodyPr>
          <a:lstStyle>
            <a:lvl1pPr>
              <a:defRPr sz="2000"/>
            </a:lvl1pPr>
          </a:lstStyle>
          <a:p>
            <a:endParaRPr lang="id-ID"/>
          </a:p>
        </p:txBody>
      </p:sp>
      <p:sp>
        <p:nvSpPr>
          <p:cNvPr id="7" name="Picture Placeholder 6">
            <a:extLst>
              <a:ext uri="{FF2B5EF4-FFF2-40B4-BE49-F238E27FC236}">
                <a16:creationId xmlns:a16="http://schemas.microsoft.com/office/drawing/2014/main" xmlns="" id="{4D379094-58BD-44A8-B393-705977FF86D1}"/>
              </a:ext>
            </a:extLst>
          </p:cNvPr>
          <p:cNvSpPr>
            <a:spLocks noGrp="1"/>
          </p:cNvSpPr>
          <p:nvPr>
            <p:ph type="pic" sz="quarter" idx="11"/>
          </p:nvPr>
        </p:nvSpPr>
        <p:spPr>
          <a:xfrm>
            <a:off x="2679733" y="2098238"/>
            <a:ext cx="2661524" cy="2661524"/>
          </a:xfrm>
          <a:custGeom>
            <a:avLst/>
            <a:gdLst>
              <a:gd name="connsiteX0" fmla="*/ 474994 w 2241995"/>
              <a:gd name="connsiteY0" fmla="*/ 0 h 2241995"/>
              <a:gd name="connsiteX1" fmla="*/ 1120998 w 2241995"/>
              <a:gd name="connsiteY1" fmla="*/ 646004 h 2241995"/>
              <a:gd name="connsiteX2" fmla="*/ 1767001 w 2241995"/>
              <a:gd name="connsiteY2" fmla="*/ 0 h 2241995"/>
              <a:gd name="connsiteX3" fmla="*/ 2241995 w 2241995"/>
              <a:gd name="connsiteY3" fmla="*/ 474994 h 2241995"/>
              <a:gd name="connsiteX4" fmla="*/ 1595991 w 2241995"/>
              <a:gd name="connsiteY4" fmla="*/ 1120998 h 2241995"/>
              <a:gd name="connsiteX5" fmla="*/ 2241995 w 2241995"/>
              <a:gd name="connsiteY5" fmla="*/ 1767001 h 2241995"/>
              <a:gd name="connsiteX6" fmla="*/ 1767001 w 2241995"/>
              <a:gd name="connsiteY6" fmla="*/ 2241995 h 2241995"/>
              <a:gd name="connsiteX7" fmla="*/ 1120998 w 2241995"/>
              <a:gd name="connsiteY7" fmla="*/ 1595991 h 2241995"/>
              <a:gd name="connsiteX8" fmla="*/ 474994 w 2241995"/>
              <a:gd name="connsiteY8" fmla="*/ 2241995 h 2241995"/>
              <a:gd name="connsiteX9" fmla="*/ 0 w 2241995"/>
              <a:gd name="connsiteY9" fmla="*/ 1767001 h 2241995"/>
              <a:gd name="connsiteX10" fmla="*/ 646004 w 2241995"/>
              <a:gd name="connsiteY10" fmla="*/ 1120998 h 2241995"/>
              <a:gd name="connsiteX11" fmla="*/ 0 w 2241995"/>
              <a:gd name="connsiteY11" fmla="*/ 474994 h 2241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41995" h="2241995">
                <a:moveTo>
                  <a:pt x="474994" y="0"/>
                </a:moveTo>
                <a:lnTo>
                  <a:pt x="1120998" y="646004"/>
                </a:lnTo>
                <a:lnTo>
                  <a:pt x="1767001" y="0"/>
                </a:lnTo>
                <a:lnTo>
                  <a:pt x="2241995" y="474994"/>
                </a:lnTo>
                <a:lnTo>
                  <a:pt x="1595991" y="1120998"/>
                </a:lnTo>
                <a:lnTo>
                  <a:pt x="2241995" y="1767001"/>
                </a:lnTo>
                <a:lnTo>
                  <a:pt x="1767001" y="2241995"/>
                </a:lnTo>
                <a:lnTo>
                  <a:pt x="1120998" y="1595991"/>
                </a:lnTo>
                <a:lnTo>
                  <a:pt x="474994" y="2241995"/>
                </a:lnTo>
                <a:lnTo>
                  <a:pt x="0" y="1767001"/>
                </a:lnTo>
                <a:lnTo>
                  <a:pt x="646004" y="1120998"/>
                </a:lnTo>
                <a:lnTo>
                  <a:pt x="0" y="474994"/>
                </a:lnTo>
                <a:close/>
              </a:path>
            </a:pathLst>
          </a:custGeom>
        </p:spPr>
        <p:txBody>
          <a:bodyPr wrap="square">
            <a:noAutofit/>
          </a:bodyPr>
          <a:lstStyle>
            <a:lvl1pPr>
              <a:defRPr sz="2000"/>
            </a:lvl1pPr>
          </a:lstStyle>
          <a:p>
            <a:endParaRPr lang="id-ID"/>
          </a:p>
        </p:txBody>
      </p:sp>
    </p:spTree>
    <p:extLst>
      <p:ext uri="{BB962C8B-B14F-4D97-AF65-F5344CB8AC3E}">
        <p14:creationId xmlns:p14="http://schemas.microsoft.com/office/powerpoint/2010/main" xmlns="" val="1121774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xmlns="" id="{D046489A-D960-4E7B-99A2-33C9C6578DE6}"/>
              </a:ext>
            </a:extLst>
          </p:cNvPr>
          <p:cNvSpPr>
            <a:spLocks noGrp="1"/>
          </p:cNvSpPr>
          <p:nvPr>
            <p:ph type="pic" sz="quarter" idx="10"/>
          </p:nvPr>
        </p:nvSpPr>
        <p:spPr>
          <a:xfrm>
            <a:off x="1" y="0"/>
            <a:ext cx="4038601" cy="5238750"/>
          </a:xfrm>
          <a:prstGeom prst="rect">
            <a:avLst/>
          </a:prstGeom>
        </p:spPr>
        <p:txBody>
          <a:bodyPr/>
          <a:lstStyle>
            <a:lvl1pPr>
              <a:defRPr sz="2000"/>
            </a:lvl1pPr>
          </a:lstStyle>
          <a:p>
            <a:endParaRPr lang="id-ID"/>
          </a:p>
        </p:txBody>
      </p:sp>
      <p:sp>
        <p:nvSpPr>
          <p:cNvPr id="4" name="Picture Placeholder 8">
            <a:extLst>
              <a:ext uri="{FF2B5EF4-FFF2-40B4-BE49-F238E27FC236}">
                <a16:creationId xmlns:a16="http://schemas.microsoft.com/office/drawing/2014/main" xmlns="" id="{A0B114FF-CF40-47EB-AB3A-512156E556D2}"/>
              </a:ext>
            </a:extLst>
          </p:cNvPr>
          <p:cNvSpPr>
            <a:spLocks noGrp="1"/>
          </p:cNvSpPr>
          <p:nvPr>
            <p:ph type="pic" sz="quarter" idx="11"/>
          </p:nvPr>
        </p:nvSpPr>
        <p:spPr>
          <a:xfrm>
            <a:off x="4076700" y="0"/>
            <a:ext cx="4038601" cy="5238750"/>
          </a:xfrm>
          <a:prstGeom prst="rect">
            <a:avLst/>
          </a:prstGeom>
        </p:spPr>
        <p:txBody>
          <a:bodyPr/>
          <a:lstStyle>
            <a:lvl1pPr>
              <a:defRPr sz="2000"/>
            </a:lvl1pPr>
          </a:lstStyle>
          <a:p>
            <a:endParaRPr lang="id-ID"/>
          </a:p>
        </p:txBody>
      </p:sp>
      <p:sp>
        <p:nvSpPr>
          <p:cNvPr id="5" name="Picture Placeholder 8">
            <a:extLst>
              <a:ext uri="{FF2B5EF4-FFF2-40B4-BE49-F238E27FC236}">
                <a16:creationId xmlns:a16="http://schemas.microsoft.com/office/drawing/2014/main" xmlns="" id="{A96CEF20-7F7B-4E95-904E-61496E9BAAF7}"/>
              </a:ext>
            </a:extLst>
          </p:cNvPr>
          <p:cNvSpPr>
            <a:spLocks noGrp="1"/>
          </p:cNvSpPr>
          <p:nvPr>
            <p:ph type="pic" sz="quarter" idx="12"/>
          </p:nvPr>
        </p:nvSpPr>
        <p:spPr>
          <a:xfrm>
            <a:off x="8153399" y="0"/>
            <a:ext cx="4038601" cy="5238750"/>
          </a:xfrm>
          <a:prstGeom prst="rect">
            <a:avLst/>
          </a:prstGeom>
        </p:spPr>
        <p:txBody>
          <a:bodyPr/>
          <a:lstStyle>
            <a:lvl1pPr>
              <a:defRPr sz="2000"/>
            </a:lvl1pPr>
          </a:lstStyle>
          <a:p>
            <a:endParaRPr lang="id-ID"/>
          </a:p>
        </p:txBody>
      </p:sp>
    </p:spTree>
    <p:extLst>
      <p:ext uri="{BB962C8B-B14F-4D97-AF65-F5344CB8AC3E}">
        <p14:creationId xmlns:p14="http://schemas.microsoft.com/office/powerpoint/2010/main" xmlns="" val="41928729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xmlns="" id="{50E17E74-30C2-4541-B85A-4065DA11D1F4}"/>
              </a:ext>
            </a:extLst>
          </p:cNvPr>
          <p:cNvSpPr>
            <a:spLocks noGrp="1"/>
          </p:cNvSpPr>
          <p:nvPr>
            <p:ph type="pic" sz="quarter" idx="10"/>
          </p:nvPr>
        </p:nvSpPr>
        <p:spPr>
          <a:xfrm>
            <a:off x="1" y="2705100"/>
            <a:ext cx="12191999" cy="4152900"/>
          </a:xfrm>
          <a:prstGeom prst="rect">
            <a:avLst/>
          </a:prstGeom>
        </p:spPr>
        <p:txBody>
          <a:bodyPr/>
          <a:lstStyle>
            <a:lvl1pPr>
              <a:defRPr sz="2000"/>
            </a:lvl1pPr>
          </a:lstStyle>
          <a:p>
            <a:endParaRPr lang="id-ID"/>
          </a:p>
        </p:txBody>
      </p:sp>
    </p:spTree>
    <p:extLst>
      <p:ext uri="{BB962C8B-B14F-4D97-AF65-F5344CB8AC3E}">
        <p14:creationId xmlns:p14="http://schemas.microsoft.com/office/powerpoint/2010/main" xmlns="" val="23487710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031667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7_Custom Layout">
    <p:spTree>
      <p:nvGrpSpPr>
        <p:cNvPr id="1" name=""/>
        <p:cNvGrpSpPr/>
        <p:nvPr/>
      </p:nvGrpSpPr>
      <p:grpSpPr>
        <a:xfrm>
          <a:off x="0" y="0"/>
          <a:ext cx="0" cy="0"/>
          <a:chOff x="0" y="0"/>
          <a:chExt cx="0" cy="0"/>
        </a:xfrm>
      </p:grpSpPr>
      <p:sp>
        <p:nvSpPr>
          <p:cNvPr id="6" name="Picture Placeholder 11"/>
          <p:cNvSpPr>
            <a:spLocks noGrp="1"/>
          </p:cNvSpPr>
          <p:nvPr>
            <p:ph type="pic" sz="quarter" idx="10"/>
          </p:nvPr>
        </p:nvSpPr>
        <p:spPr>
          <a:xfrm>
            <a:off x="5915025" y="928690"/>
            <a:ext cx="4895850" cy="4895850"/>
          </a:xfrm>
          <a:custGeom>
            <a:avLst/>
            <a:gdLst>
              <a:gd name="connsiteX0" fmla="*/ 2195513 w 4391025"/>
              <a:gd name="connsiteY0" fmla="*/ 2258666 h 4391025"/>
              <a:gd name="connsiteX1" fmla="*/ 3261692 w 4391025"/>
              <a:gd name="connsiteY1" fmla="*/ 3324846 h 4391025"/>
              <a:gd name="connsiteX2" fmla="*/ 2195513 w 4391025"/>
              <a:gd name="connsiteY2" fmla="*/ 4391025 h 4391025"/>
              <a:gd name="connsiteX3" fmla="*/ 1129333 w 4391025"/>
              <a:gd name="connsiteY3" fmla="*/ 3324846 h 4391025"/>
              <a:gd name="connsiteX4" fmla="*/ 3324846 w 4391025"/>
              <a:gd name="connsiteY4" fmla="*/ 1129333 h 4391025"/>
              <a:gd name="connsiteX5" fmla="*/ 4391025 w 4391025"/>
              <a:gd name="connsiteY5" fmla="*/ 2195513 h 4391025"/>
              <a:gd name="connsiteX6" fmla="*/ 3324846 w 4391025"/>
              <a:gd name="connsiteY6" fmla="*/ 3261692 h 4391025"/>
              <a:gd name="connsiteX7" fmla="*/ 2258666 w 4391025"/>
              <a:gd name="connsiteY7" fmla="*/ 2195513 h 4391025"/>
              <a:gd name="connsiteX8" fmla="*/ 1066180 w 4391025"/>
              <a:gd name="connsiteY8" fmla="*/ 1129333 h 4391025"/>
              <a:gd name="connsiteX9" fmla="*/ 2132359 w 4391025"/>
              <a:gd name="connsiteY9" fmla="*/ 2195513 h 4391025"/>
              <a:gd name="connsiteX10" fmla="*/ 1066180 w 4391025"/>
              <a:gd name="connsiteY10" fmla="*/ 3261692 h 4391025"/>
              <a:gd name="connsiteX11" fmla="*/ 0 w 4391025"/>
              <a:gd name="connsiteY11" fmla="*/ 2195513 h 4391025"/>
              <a:gd name="connsiteX12" fmla="*/ 2195513 w 4391025"/>
              <a:gd name="connsiteY12" fmla="*/ 0 h 4391025"/>
              <a:gd name="connsiteX13" fmla="*/ 3261692 w 4391025"/>
              <a:gd name="connsiteY13" fmla="*/ 1066180 h 4391025"/>
              <a:gd name="connsiteX14" fmla="*/ 2195513 w 4391025"/>
              <a:gd name="connsiteY14" fmla="*/ 2132359 h 4391025"/>
              <a:gd name="connsiteX15" fmla="*/ 1129333 w 4391025"/>
              <a:gd name="connsiteY15" fmla="*/ 1066180 h 43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91025" h="4391025">
                <a:moveTo>
                  <a:pt x="2195513" y="2258666"/>
                </a:moveTo>
                <a:lnTo>
                  <a:pt x="3261692" y="3324846"/>
                </a:lnTo>
                <a:lnTo>
                  <a:pt x="2195513" y="4391025"/>
                </a:lnTo>
                <a:lnTo>
                  <a:pt x="1129333" y="3324846"/>
                </a:lnTo>
                <a:close/>
                <a:moveTo>
                  <a:pt x="3324846" y="1129333"/>
                </a:moveTo>
                <a:lnTo>
                  <a:pt x="4391025" y="2195513"/>
                </a:lnTo>
                <a:lnTo>
                  <a:pt x="3324846" y="3261692"/>
                </a:lnTo>
                <a:lnTo>
                  <a:pt x="2258666" y="2195513"/>
                </a:lnTo>
                <a:close/>
                <a:moveTo>
                  <a:pt x="1066180" y="1129333"/>
                </a:moveTo>
                <a:lnTo>
                  <a:pt x="2132359" y="2195513"/>
                </a:lnTo>
                <a:lnTo>
                  <a:pt x="1066180" y="3261692"/>
                </a:lnTo>
                <a:lnTo>
                  <a:pt x="0" y="2195513"/>
                </a:lnTo>
                <a:close/>
                <a:moveTo>
                  <a:pt x="2195513" y="0"/>
                </a:moveTo>
                <a:lnTo>
                  <a:pt x="3261692" y="1066180"/>
                </a:lnTo>
                <a:lnTo>
                  <a:pt x="2195513" y="2132359"/>
                </a:lnTo>
                <a:lnTo>
                  <a:pt x="1129333" y="1066180"/>
                </a:lnTo>
                <a:close/>
              </a:path>
            </a:pathLst>
          </a:custGeom>
        </p:spPr>
        <p:txBody>
          <a:bodyPr wrap="square">
            <a:noAutofit/>
          </a:bodyPr>
          <a:lstStyle>
            <a:lvl1pPr>
              <a:defRPr sz="2000">
                <a:solidFill>
                  <a:schemeClr val="tx1"/>
                </a:solidFill>
              </a:defRPr>
            </a:lvl1pPr>
          </a:lstStyle>
          <a:p>
            <a:r>
              <a:rPr lang="en-US"/>
              <a:t>Click icon to add picture</a:t>
            </a:r>
            <a:endParaRPr lang="id-ID"/>
          </a:p>
        </p:txBody>
      </p:sp>
    </p:spTree>
    <p:extLst>
      <p:ext uri="{BB962C8B-B14F-4D97-AF65-F5344CB8AC3E}">
        <p14:creationId xmlns:p14="http://schemas.microsoft.com/office/powerpoint/2010/main" xmlns="" val="12669807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781851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1_Custom Layout">
    <p:spTree>
      <p:nvGrpSpPr>
        <p:cNvPr id="1" name=""/>
        <p:cNvGrpSpPr/>
        <p:nvPr/>
      </p:nvGrpSpPr>
      <p:grpSpPr>
        <a:xfrm>
          <a:off x="0" y="0"/>
          <a:ext cx="0" cy="0"/>
          <a:chOff x="0" y="0"/>
          <a:chExt cx="0" cy="0"/>
        </a:xfrm>
      </p:grpSpPr>
      <p:sp>
        <p:nvSpPr>
          <p:cNvPr id="6" name="Picture Placeholder 6"/>
          <p:cNvSpPr>
            <a:spLocks noGrp="1"/>
          </p:cNvSpPr>
          <p:nvPr>
            <p:ph type="pic" sz="quarter" idx="10"/>
          </p:nvPr>
        </p:nvSpPr>
        <p:spPr>
          <a:xfrm>
            <a:off x="1234169" y="1204914"/>
            <a:ext cx="2887664" cy="4034748"/>
          </a:xfrm>
          <a:prstGeom prst="parallelogram">
            <a:avLst/>
          </a:prstGeom>
        </p:spPr>
        <p:txBody>
          <a:bodyPr/>
          <a:lstStyle>
            <a:lvl1pPr>
              <a:defRPr lang="id-ID" sz="2000">
                <a:solidFill>
                  <a:schemeClr val="tx1"/>
                </a:solidFill>
              </a:defRPr>
            </a:lvl1pPr>
          </a:lstStyle>
          <a:p>
            <a:endParaRPr lang="id-ID"/>
          </a:p>
        </p:txBody>
      </p:sp>
      <p:sp>
        <p:nvSpPr>
          <p:cNvPr id="7" name="Picture Placeholder 6"/>
          <p:cNvSpPr>
            <a:spLocks noGrp="1"/>
          </p:cNvSpPr>
          <p:nvPr>
            <p:ph type="pic" sz="quarter" idx="11"/>
          </p:nvPr>
        </p:nvSpPr>
        <p:spPr>
          <a:xfrm>
            <a:off x="3541940" y="1204914"/>
            <a:ext cx="2887664" cy="4034748"/>
          </a:xfrm>
          <a:prstGeom prst="parallelogram">
            <a:avLst/>
          </a:prstGeom>
        </p:spPr>
        <p:txBody>
          <a:bodyPr/>
          <a:lstStyle>
            <a:lvl1pPr>
              <a:defRPr lang="id-ID" sz="2000">
                <a:solidFill>
                  <a:schemeClr val="tx1"/>
                </a:solidFill>
              </a:defRPr>
            </a:lvl1pPr>
          </a:lstStyle>
          <a:p>
            <a:endParaRPr lang="id-ID"/>
          </a:p>
        </p:txBody>
      </p:sp>
      <p:sp>
        <p:nvSpPr>
          <p:cNvPr id="8" name="Picture Placeholder 6"/>
          <p:cNvSpPr>
            <a:spLocks noGrp="1"/>
          </p:cNvSpPr>
          <p:nvPr>
            <p:ph type="pic" sz="quarter" idx="12"/>
          </p:nvPr>
        </p:nvSpPr>
        <p:spPr>
          <a:xfrm>
            <a:off x="5849711" y="1204914"/>
            <a:ext cx="2887664" cy="4034748"/>
          </a:xfrm>
          <a:prstGeom prst="parallelogram">
            <a:avLst/>
          </a:prstGeom>
        </p:spPr>
        <p:txBody>
          <a:bodyPr/>
          <a:lstStyle>
            <a:lvl1pPr>
              <a:defRPr lang="id-ID" sz="2000">
                <a:solidFill>
                  <a:schemeClr val="tx1"/>
                </a:solidFill>
              </a:defRPr>
            </a:lvl1pPr>
          </a:lstStyle>
          <a:p>
            <a:endParaRPr lang="id-ID"/>
          </a:p>
        </p:txBody>
      </p:sp>
      <p:sp>
        <p:nvSpPr>
          <p:cNvPr id="9" name="Picture Placeholder 6"/>
          <p:cNvSpPr>
            <a:spLocks noGrp="1"/>
          </p:cNvSpPr>
          <p:nvPr>
            <p:ph type="pic" sz="quarter" idx="13"/>
          </p:nvPr>
        </p:nvSpPr>
        <p:spPr>
          <a:xfrm>
            <a:off x="8157482" y="1204914"/>
            <a:ext cx="2887664" cy="4034748"/>
          </a:xfrm>
          <a:prstGeom prst="parallelogram">
            <a:avLst/>
          </a:prstGeom>
        </p:spPr>
        <p:txBody>
          <a:bodyPr/>
          <a:lstStyle>
            <a:lvl1pPr>
              <a:defRPr lang="id-ID" sz="2000">
                <a:solidFill>
                  <a:schemeClr val="tx1"/>
                </a:solidFill>
              </a:defRPr>
            </a:lvl1pPr>
          </a:lstStyle>
          <a:p>
            <a:endParaRPr lang="id-ID"/>
          </a:p>
        </p:txBody>
      </p:sp>
    </p:spTree>
    <p:extLst>
      <p:ext uri="{BB962C8B-B14F-4D97-AF65-F5344CB8AC3E}">
        <p14:creationId xmlns:p14="http://schemas.microsoft.com/office/powerpoint/2010/main" xmlns="" val="16289307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7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xmlns="" id="{7EC75D86-2B23-4D48-85B9-E4EE45C1B405}"/>
              </a:ext>
            </a:extLst>
          </p:cNvPr>
          <p:cNvSpPr>
            <a:spLocks noGrp="1"/>
          </p:cNvSpPr>
          <p:nvPr>
            <p:ph type="pic" sz="quarter" idx="10"/>
          </p:nvPr>
        </p:nvSpPr>
        <p:spPr>
          <a:xfrm>
            <a:off x="6916237" y="1168680"/>
            <a:ext cx="3582918" cy="4496645"/>
          </a:xfrm>
          <a:custGeom>
            <a:avLst/>
            <a:gdLst>
              <a:gd name="connsiteX0" fmla="*/ 0 w 3582918"/>
              <a:gd name="connsiteY0" fmla="*/ 0 h 4496645"/>
              <a:gd name="connsiteX1" fmla="*/ 3582918 w 3582918"/>
              <a:gd name="connsiteY1" fmla="*/ 0 h 4496645"/>
              <a:gd name="connsiteX2" fmla="*/ 3582918 w 3582918"/>
              <a:gd name="connsiteY2" fmla="*/ 4496645 h 4496645"/>
              <a:gd name="connsiteX3" fmla="*/ 0 w 3582918"/>
              <a:gd name="connsiteY3" fmla="*/ 4496645 h 4496645"/>
            </a:gdLst>
            <a:ahLst/>
            <a:cxnLst>
              <a:cxn ang="0">
                <a:pos x="connsiteX0" y="connsiteY0"/>
              </a:cxn>
              <a:cxn ang="0">
                <a:pos x="connsiteX1" y="connsiteY1"/>
              </a:cxn>
              <a:cxn ang="0">
                <a:pos x="connsiteX2" y="connsiteY2"/>
              </a:cxn>
              <a:cxn ang="0">
                <a:pos x="connsiteX3" y="connsiteY3"/>
              </a:cxn>
            </a:cxnLst>
            <a:rect l="l" t="t" r="r" b="b"/>
            <a:pathLst>
              <a:path w="3582918" h="4496645">
                <a:moveTo>
                  <a:pt x="0" y="0"/>
                </a:moveTo>
                <a:lnTo>
                  <a:pt x="3582918" y="0"/>
                </a:lnTo>
                <a:lnTo>
                  <a:pt x="3582918" y="4496645"/>
                </a:lnTo>
                <a:lnTo>
                  <a:pt x="0" y="4496645"/>
                </a:lnTo>
                <a:close/>
              </a:path>
            </a:pathLst>
          </a:custGeom>
        </p:spPr>
        <p:txBody>
          <a:bodyPr wrap="square">
            <a:noAutofit/>
          </a:bodyPr>
          <a:lstStyle>
            <a:lvl1pPr>
              <a:defRPr sz="2000"/>
            </a:lvl1pPr>
          </a:lstStyle>
          <a:p>
            <a:endParaRPr lang="en-ID"/>
          </a:p>
        </p:txBody>
      </p:sp>
    </p:spTree>
    <p:extLst>
      <p:ext uri="{BB962C8B-B14F-4D97-AF65-F5344CB8AC3E}">
        <p14:creationId xmlns:p14="http://schemas.microsoft.com/office/powerpoint/2010/main" xmlns="" val="2207386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B9DB9CA1-E740-40A9-92BB-99F87FEAF5EB}"/>
              </a:ext>
            </a:extLst>
          </p:cNvPr>
          <p:cNvSpPr>
            <a:spLocks noGrp="1"/>
          </p:cNvSpPr>
          <p:nvPr>
            <p:ph type="pic" sz="quarter" idx="10"/>
          </p:nvPr>
        </p:nvSpPr>
        <p:spPr>
          <a:xfrm>
            <a:off x="0" y="0"/>
            <a:ext cx="12192000" cy="6858000"/>
          </a:xfrm>
          <a:prstGeom prst="rect">
            <a:avLst/>
          </a:prstGeom>
        </p:spPr>
        <p:txBody>
          <a:bodyPr/>
          <a:lstStyle>
            <a:lvl1pPr>
              <a:defRPr sz="2000"/>
            </a:lvl1pPr>
          </a:lstStyle>
          <a:p>
            <a:endParaRPr lang="en-US"/>
          </a:p>
        </p:txBody>
      </p:sp>
    </p:spTree>
    <p:extLst>
      <p:ext uri="{BB962C8B-B14F-4D97-AF65-F5344CB8AC3E}">
        <p14:creationId xmlns:p14="http://schemas.microsoft.com/office/powerpoint/2010/main" xmlns="" val="38978967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9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xmlns="" id="{9701978E-9A84-4E74-8FFA-1C5FF40D1F0F}"/>
              </a:ext>
            </a:extLst>
          </p:cNvPr>
          <p:cNvSpPr>
            <a:spLocks noGrp="1"/>
          </p:cNvSpPr>
          <p:nvPr>
            <p:ph type="pic" sz="quarter" idx="10"/>
          </p:nvPr>
        </p:nvSpPr>
        <p:spPr>
          <a:xfrm>
            <a:off x="-1" y="1177871"/>
            <a:ext cx="5455403" cy="3146156"/>
          </a:xfrm>
          <a:custGeom>
            <a:avLst/>
            <a:gdLst>
              <a:gd name="connsiteX0" fmla="*/ 0 w 6028840"/>
              <a:gd name="connsiteY0" fmla="*/ 0 h 3146156"/>
              <a:gd name="connsiteX1" fmla="*/ 6028840 w 6028840"/>
              <a:gd name="connsiteY1" fmla="*/ 0 h 3146156"/>
              <a:gd name="connsiteX2" fmla="*/ 6028840 w 6028840"/>
              <a:gd name="connsiteY2" fmla="*/ 3146156 h 3146156"/>
              <a:gd name="connsiteX3" fmla="*/ 0 w 6028840"/>
              <a:gd name="connsiteY3" fmla="*/ 3146156 h 3146156"/>
            </a:gdLst>
            <a:ahLst/>
            <a:cxnLst>
              <a:cxn ang="0">
                <a:pos x="connsiteX0" y="connsiteY0"/>
              </a:cxn>
              <a:cxn ang="0">
                <a:pos x="connsiteX1" y="connsiteY1"/>
              </a:cxn>
              <a:cxn ang="0">
                <a:pos x="connsiteX2" y="connsiteY2"/>
              </a:cxn>
              <a:cxn ang="0">
                <a:pos x="connsiteX3" y="connsiteY3"/>
              </a:cxn>
            </a:cxnLst>
            <a:rect l="l" t="t" r="r" b="b"/>
            <a:pathLst>
              <a:path w="6028840" h="3146156">
                <a:moveTo>
                  <a:pt x="0" y="0"/>
                </a:moveTo>
                <a:lnTo>
                  <a:pt x="6028840" y="0"/>
                </a:lnTo>
                <a:lnTo>
                  <a:pt x="6028840" y="3146156"/>
                </a:lnTo>
                <a:lnTo>
                  <a:pt x="0" y="3146156"/>
                </a:lnTo>
                <a:close/>
              </a:path>
            </a:pathLst>
          </a:custGeom>
        </p:spPr>
        <p:txBody>
          <a:bodyPr wrap="square">
            <a:noAutofit/>
          </a:bodyPr>
          <a:lstStyle>
            <a:lvl1pPr>
              <a:defRPr sz="2000"/>
            </a:lvl1pPr>
          </a:lstStyle>
          <a:p>
            <a:endParaRPr lang="en-ID"/>
          </a:p>
        </p:txBody>
      </p:sp>
    </p:spTree>
    <p:extLst>
      <p:ext uri="{BB962C8B-B14F-4D97-AF65-F5344CB8AC3E}">
        <p14:creationId xmlns:p14="http://schemas.microsoft.com/office/powerpoint/2010/main" xmlns="" val="1603629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8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19868DE2-81FC-4053-84FC-0A07200E9614}"/>
              </a:ext>
            </a:extLst>
          </p:cNvPr>
          <p:cNvSpPr>
            <a:spLocks noGrp="1"/>
          </p:cNvSpPr>
          <p:nvPr>
            <p:ph type="pic" sz="quarter" idx="10"/>
          </p:nvPr>
        </p:nvSpPr>
        <p:spPr>
          <a:xfrm>
            <a:off x="6310859" y="1528998"/>
            <a:ext cx="2923082" cy="3912433"/>
          </a:xfrm>
          <a:custGeom>
            <a:avLst/>
            <a:gdLst>
              <a:gd name="connsiteX0" fmla="*/ 0 w 2923082"/>
              <a:gd name="connsiteY0" fmla="*/ 0 h 3912433"/>
              <a:gd name="connsiteX1" fmla="*/ 2923082 w 2923082"/>
              <a:gd name="connsiteY1" fmla="*/ 0 h 3912433"/>
              <a:gd name="connsiteX2" fmla="*/ 2923082 w 2923082"/>
              <a:gd name="connsiteY2" fmla="*/ 3912433 h 3912433"/>
              <a:gd name="connsiteX3" fmla="*/ 0 w 2923082"/>
              <a:gd name="connsiteY3" fmla="*/ 3912433 h 3912433"/>
            </a:gdLst>
            <a:ahLst/>
            <a:cxnLst>
              <a:cxn ang="0">
                <a:pos x="connsiteX0" y="connsiteY0"/>
              </a:cxn>
              <a:cxn ang="0">
                <a:pos x="connsiteX1" y="connsiteY1"/>
              </a:cxn>
              <a:cxn ang="0">
                <a:pos x="connsiteX2" y="connsiteY2"/>
              </a:cxn>
              <a:cxn ang="0">
                <a:pos x="connsiteX3" y="connsiteY3"/>
              </a:cxn>
            </a:cxnLst>
            <a:rect l="l" t="t" r="r" b="b"/>
            <a:pathLst>
              <a:path w="2923082" h="3912433">
                <a:moveTo>
                  <a:pt x="0" y="0"/>
                </a:moveTo>
                <a:lnTo>
                  <a:pt x="2923082" y="0"/>
                </a:lnTo>
                <a:lnTo>
                  <a:pt x="2923082" y="3912433"/>
                </a:lnTo>
                <a:lnTo>
                  <a:pt x="0" y="3912433"/>
                </a:lnTo>
                <a:close/>
              </a:path>
            </a:pathLst>
          </a:custGeom>
        </p:spPr>
        <p:txBody>
          <a:bodyPr wrap="square">
            <a:noAutofit/>
          </a:bodyPr>
          <a:lstStyle>
            <a:lvl1pPr>
              <a:defRPr sz="2000"/>
            </a:lvl1pPr>
          </a:lstStyle>
          <a:p>
            <a:endParaRPr lang="en-ID"/>
          </a:p>
        </p:txBody>
      </p:sp>
    </p:spTree>
    <p:extLst>
      <p:ext uri="{BB962C8B-B14F-4D97-AF65-F5344CB8AC3E}">
        <p14:creationId xmlns:p14="http://schemas.microsoft.com/office/powerpoint/2010/main" xmlns="" val="2254769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1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xmlns="" id="{B2F525FC-BE3B-4777-9D6E-98EFB44D70C1}"/>
              </a:ext>
            </a:extLst>
          </p:cNvPr>
          <p:cNvSpPr>
            <a:spLocks noGrp="1"/>
          </p:cNvSpPr>
          <p:nvPr>
            <p:ph type="pic" sz="quarter" idx="10"/>
          </p:nvPr>
        </p:nvSpPr>
        <p:spPr>
          <a:xfrm>
            <a:off x="1573968" y="2068643"/>
            <a:ext cx="2098623" cy="2578308"/>
          </a:xfrm>
          <a:custGeom>
            <a:avLst/>
            <a:gdLst>
              <a:gd name="connsiteX0" fmla="*/ 0 w 2098623"/>
              <a:gd name="connsiteY0" fmla="*/ 0 h 2578308"/>
              <a:gd name="connsiteX1" fmla="*/ 2098623 w 2098623"/>
              <a:gd name="connsiteY1" fmla="*/ 0 h 2578308"/>
              <a:gd name="connsiteX2" fmla="*/ 2098623 w 2098623"/>
              <a:gd name="connsiteY2" fmla="*/ 2578308 h 2578308"/>
              <a:gd name="connsiteX3" fmla="*/ 0 w 2098623"/>
              <a:gd name="connsiteY3" fmla="*/ 2578308 h 2578308"/>
            </a:gdLst>
            <a:ahLst/>
            <a:cxnLst>
              <a:cxn ang="0">
                <a:pos x="connsiteX0" y="connsiteY0"/>
              </a:cxn>
              <a:cxn ang="0">
                <a:pos x="connsiteX1" y="connsiteY1"/>
              </a:cxn>
              <a:cxn ang="0">
                <a:pos x="connsiteX2" y="connsiteY2"/>
              </a:cxn>
              <a:cxn ang="0">
                <a:pos x="connsiteX3" y="connsiteY3"/>
              </a:cxn>
            </a:cxnLst>
            <a:rect l="l" t="t" r="r" b="b"/>
            <a:pathLst>
              <a:path w="2098623" h="2578308">
                <a:moveTo>
                  <a:pt x="0" y="0"/>
                </a:moveTo>
                <a:lnTo>
                  <a:pt x="2098623" y="0"/>
                </a:lnTo>
                <a:lnTo>
                  <a:pt x="2098623" y="2578308"/>
                </a:lnTo>
                <a:lnTo>
                  <a:pt x="0" y="2578308"/>
                </a:lnTo>
                <a:close/>
              </a:path>
            </a:pathLst>
          </a:custGeom>
        </p:spPr>
        <p:txBody>
          <a:bodyPr wrap="square">
            <a:noAutofit/>
          </a:bodyPr>
          <a:lstStyle>
            <a:lvl1pPr>
              <a:defRPr sz="1600"/>
            </a:lvl1pPr>
          </a:lstStyle>
          <a:p>
            <a:endParaRPr lang="en-ID"/>
          </a:p>
        </p:txBody>
      </p:sp>
    </p:spTree>
    <p:extLst>
      <p:ext uri="{BB962C8B-B14F-4D97-AF65-F5344CB8AC3E}">
        <p14:creationId xmlns:p14="http://schemas.microsoft.com/office/powerpoint/2010/main" xmlns="" val="2479862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xmlns="" id="{0A10A9A0-C21B-49C5-A5F4-B57D45E2808E}"/>
              </a:ext>
            </a:extLst>
          </p:cNvPr>
          <p:cNvSpPr>
            <a:spLocks noGrp="1"/>
          </p:cNvSpPr>
          <p:nvPr>
            <p:ph type="pic" sz="quarter" idx="11"/>
          </p:nvPr>
        </p:nvSpPr>
        <p:spPr>
          <a:xfrm>
            <a:off x="0" y="0"/>
            <a:ext cx="4572000" cy="6858000"/>
          </a:xfrm>
          <a:custGeom>
            <a:avLst/>
            <a:gdLst>
              <a:gd name="connsiteX0" fmla="*/ 2357894 w 4572000"/>
              <a:gd name="connsiteY0" fmla="*/ 1492250 h 6858000"/>
              <a:gd name="connsiteX1" fmla="*/ 1308854 w 4572000"/>
              <a:gd name="connsiteY1" fmla="*/ 1790533 h 6858000"/>
              <a:gd name="connsiteX2" fmla="*/ 908214 w 4572000"/>
              <a:gd name="connsiteY2" fmla="*/ 2600508 h 6858000"/>
              <a:gd name="connsiteX3" fmla="*/ 1131759 w 4572000"/>
              <a:gd name="connsiteY3" fmla="*/ 3247291 h 6858000"/>
              <a:gd name="connsiteX4" fmla="*/ 1664827 w 4572000"/>
              <a:gd name="connsiteY4" fmla="*/ 3593479 h 6858000"/>
              <a:gd name="connsiteX5" fmla="*/ 2301070 w 4572000"/>
              <a:gd name="connsiteY5" fmla="*/ 3797151 h 6858000"/>
              <a:gd name="connsiteX6" fmla="*/ 2834138 w 4572000"/>
              <a:gd name="connsiteY6" fmla="*/ 4016386 h 6858000"/>
              <a:gd name="connsiteX7" fmla="*/ 3057683 w 4572000"/>
              <a:gd name="connsiteY7" fmla="*/ 4409261 h 6858000"/>
              <a:gd name="connsiteX8" fmla="*/ 2859977 w 4572000"/>
              <a:gd name="connsiteY8" fmla="*/ 4766177 h 6858000"/>
              <a:gd name="connsiteX9" fmla="*/ 2312380 w 4572000"/>
              <a:gd name="connsiteY9" fmla="*/ 4892732 h 6858000"/>
              <a:gd name="connsiteX10" fmla="*/ 1632079 w 4572000"/>
              <a:gd name="connsiteY10" fmla="*/ 4743425 h 6858000"/>
              <a:gd name="connsiteX11" fmla="*/ 965024 w 4572000"/>
              <a:gd name="connsiteY11" fmla="*/ 4312566 h 6858000"/>
              <a:gd name="connsiteX12" fmla="*/ 675071 w 4572000"/>
              <a:gd name="connsiteY12" fmla="*/ 4892732 h 6858000"/>
              <a:gd name="connsiteX13" fmla="*/ 1406824 w 4572000"/>
              <a:gd name="connsiteY13" fmla="*/ 5348554 h 6858000"/>
              <a:gd name="connsiteX14" fmla="*/ 2301001 w 4572000"/>
              <a:gd name="connsiteY14" fmla="*/ 5523215 h 6858000"/>
              <a:gd name="connsiteX15" fmla="*/ 3379941 w 4572000"/>
              <a:gd name="connsiteY15" fmla="*/ 5215694 h 6858000"/>
              <a:gd name="connsiteX16" fmla="*/ 3801894 w 4572000"/>
              <a:gd name="connsiteY16" fmla="*/ 4375133 h 6858000"/>
              <a:gd name="connsiteX17" fmla="*/ 3581124 w 4572000"/>
              <a:gd name="connsiteY17" fmla="*/ 3717202 h 6858000"/>
              <a:gd name="connsiteX18" fmla="*/ 3049739 w 4572000"/>
              <a:gd name="connsiteY18" fmla="*/ 3359866 h 6858000"/>
              <a:gd name="connsiteX19" fmla="*/ 2414360 w 4572000"/>
              <a:gd name="connsiteY19" fmla="*/ 3147775 h 6858000"/>
              <a:gd name="connsiteX20" fmla="*/ 1881610 w 4572000"/>
              <a:gd name="connsiteY20" fmla="*/ 2925583 h 6858000"/>
              <a:gd name="connsiteX21" fmla="*/ 1658111 w 4572000"/>
              <a:gd name="connsiteY21" fmla="*/ 2537941 h 6858000"/>
              <a:gd name="connsiteX22" fmla="*/ 1835190 w 4572000"/>
              <a:gd name="connsiteY22" fmla="*/ 2230087 h 6858000"/>
              <a:gd name="connsiteX23" fmla="*/ 2306690 w 4572000"/>
              <a:gd name="connsiteY23" fmla="*/ 2122732 h 6858000"/>
              <a:gd name="connsiteX24" fmla="*/ 2840697 w 4572000"/>
              <a:gd name="connsiteY24" fmla="*/ 2209469 h 6858000"/>
              <a:gd name="connsiteX25" fmla="*/ 3472392 w 4572000"/>
              <a:gd name="connsiteY25" fmla="*/ 2492438 h 6858000"/>
              <a:gd name="connsiteX26" fmla="*/ 3750759 w 4572000"/>
              <a:gd name="connsiteY26" fmla="*/ 1901212 h 6858000"/>
              <a:gd name="connsiteX27" fmla="*/ 3110000 w 4572000"/>
              <a:gd name="connsiteY27" fmla="*/ 1605141 h 6858000"/>
              <a:gd name="connsiteX28" fmla="*/ 2357894 w 4572000"/>
              <a:gd name="connsiteY28" fmla="*/ 1492250 h 6858000"/>
              <a:gd name="connsiteX29" fmla="*/ 0 w 4572000"/>
              <a:gd name="connsiteY29" fmla="*/ 0 h 6858000"/>
              <a:gd name="connsiteX30" fmla="*/ 4572000 w 4572000"/>
              <a:gd name="connsiteY30" fmla="*/ 0 h 6858000"/>
              <a:gd name="connsiteX31" fmla="*/ 4572000 w 4572000"/>
              <a:gd name="connsiteY31" fmla="*/ 6858000 h 6858000"/>
              <a:gd name="connsiteX32" fmla="*/ 0 w 4572000"/>
              <a:gd name="connsiteY3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572000" h="6858000">
                <a:moveTo>
                  <a:pt x="2357894" y="1492250"/>
                </a:moveTo>
                <a:cubicBezTo>
                  <a:pt x="1919258" y="1495786"/>
                  <a:pt x="1569578" y="1595214"/>
                  <a:pt x="1308854" y="1790533"/>
                </a:cubicBezTo>
                <a:cubicBezTo>
                  <a:pt x="1048131" y="1985852"/>
                  <a:pt x="914584" y="2255844"/>
                  <a:pt x="908214" y="2600508"/>
                </a:cubicBezTo>
                <a:cubicBezTo>
                  <a:pt x="913946" y="2879374"/>
                  <a:pt x="988461" y="3094969"/>
                  <a:pt x="1131759" y="3247291"/>
                </a:cubicBezTo>
                <a:cubicBezTo>
                  <a:pt x="1275057" y="3399613"/>
                  <a:pt x="1452746" y="3515009"/>
                  <a:pt x="1664827" y="3593479"/>
                </a:cubicBezTo>
                <a:cubicBezTo>
                  <a:pt x="1876908" y="3671949"/>
                  <a:pt x="2088989" y="3739840"/>
                  <a:pt x="2301070" y="3797151"/>
                </a:cubicBezTo>
                <a:cubicBezTo>
                  <a:pt x="2513151" y="3854463"/>
                  <a:pt x="2690840" y="3927541"/>
                  <a:pt x="2834138" y="4016386"/>
                </a:cubicBezTo>
                <a:cubicBezTo>
                  <a:pt x="2977436" y="4105231"/>
                  <a:pt x="3051951" y="4236189"/>
                  <a:pt x="3057683" y="4409261"/>
                </a:cubicBezTo>
                <a:cubicBezTo>
                  <a:pt x="3055786" y="4563782"/>
                  <a:pt x="2989884" y="4682754"/>
                  <a:pt x="2859977" y="4766177"/>
                </a:cubicBezTo>
                <a:cubicBezTo>
                  <a:pt x="2730069" y="4849599"/>
                  <a:pt x="2547537" y="4891784"/>
                  <a:pt x="2312380" y="4892732"/>
                </a:cubicBezTo>
                <a:cubicBezTo>
                  <a:pt x="2095125" y="4892021"/>
                  <a:pt x="1868358" y="4842252"/>
                  <a:pt x="1632079" y="4743425"/>
                </a:cubicBezTo>
                <a:cubicBezTo>
                  <a:pt x="1395800" y="4644598"/>
                  <a:pt x="1173449" y="4500978"/>
                  <a:pt x="965024" y="4312566"/>
                </a:cubicBezTo>
                <a:lnTo>
                  <a:pt x="675071" y="4892732"/>
                </a:lnTo>
                <a:cubicBezTo>
                  <a:pt x="882753" y="5083013"/>
                  <a:pt x="1126671" y="5234954"/>
                  <a:pt x="1406824" y="5348554"/>
                </a:cubicBezTo>
                <a:cubicBezTo>
                  <a:pt x="1686976" y="5462154"/>
                  <a:pt x="1985035" y="5520375"/>
                  <a:pt x="2301001" y="5523215"/>
                </a:cubicBezTo>
                <a:cubicBezTo>
                  <a:pt x="2746780" y="5519798"/>
                  <a:pt x="3106427" y="5417291"/>
                  <a:pt x="3379941" y="5215694"/>
                </a:cubicBezTo>
                <a:cubicBezTo>
                  <a:pt x="3653454" y="5014097"/>
                  <a:pt x="3794105" y="4733910"/>
                  <a:pt x="3801894" y="4375133"/>
                </a:cubicBezTo>
                <a:cubicBezTo>
                  <a:pt x="3797292" y="4092778"/>
                  <a:pt x="3723702" y="3873468"/>
                  <a:pt x="3581124" y="3717202"/>
                </a:cubicBezTo>
                <a:cubicBezTo>
                  <a:pt x="3438546" y="3560937"/>
                  <a:pt x="3261418" y="3441824"/>
                  <a:pt x="3049739" y="3359866"/>
                </a:cubicBezTo>
                <a:cubicBezTo>
                  <a:pt x="2838060" y="3277907"/>
                  <a:pt x="2626267" y="3207210"/>
                  <a:pt x="2414360" y="3147775"/>
                </a:cubicBezTo>
                <a:cubicBezTo>
                  <a:pt x="2202454" y="3088341"/>
                  <a:pt x="2024871" y="3014276"/>
                  <a:pt x="1881610" y="2925583"/>
                </a:cubicBezTo>
                <a:cubicBezTo>
                  <a:pt x="1738350" y="2836890"/>
                  <a:pt x="1663851" y="2707676"/>
                  <a:pt x="1658111" y="2537941"/>
                </a:cubicBezTo>
                <a:cubicBezTo>
                  <a:pt x="1660600" y="2403684"/>
                  <a:pt x="1719627" y="2301066"/>
                  <a:pt x="1835190" y="2230087"/>
                </a:cubicBezTo>
                <a:cubicBezTo>
                  <a:pt x="1950754" y="2159110"/>
                  <a:pt x="2107921" y="2123325"/>
                  <a:pt x="2306690" y="2122732"/>
                </a:cubicBezTo>
                <a:cubicBezTo>
                  <a:pt x="2460195" y="2121784"/>
                  <a:pt x="2638197" y="2150696"/>
                  <a:pt x="2840697" y="2209469"/>
                </a:cubicBezTo>
                <a:cubicBezTo>
                  <a:pt x="3043197" y="2268242"/>
                  <a:pt x="3253762" y="2362565"/>
                  <a:pt x="3472392" y="2492438"/>
                </a:cubicBezTo>
                <a:lnTo>
                  <a:pt x="3750759" y="1901212"/>
                </a:lnTo>
                <a:cubicBezTo>
                  <a:pt x="3563529" y="1777317"/>
                  <a:pt x="3349943" y="1678626"/>
                  <a:pt x="3110000" y="1605141"/>
                </a:cubicBezTo>
                <a:cubicBezTo>
                  <a:pt x="2870058" y="1531655"/>
                  <a:pt x="2619356" y="1494025"/>
                  <a:pt x="2357894" y="1492250"/>
                </a:cubicBezTo>
                <a:close/>
                <a:moveTo>
                  <a:pt x="0" y="0"/>
                </a:moveTo>
                <a:lnTo>
                  <a:pt x="4572000" y="0"/>
                </a:lnTo>
                <a:lnTo>
                  <a:pt x="4572000" y="6858000"/>
                </a:lnTo>
                <a:lnTo>
                  <a:pt x="0" y="6858000"/>
                </a:lnTo>
                <a:close/>
              </a:path>
            </a:pathLst>
          </a:custGeom>
        </p:spPr>
        <p:txBody>
          <a:bodyPr wrap="square">
            <a:noAutofit/>
          </a:bodyPr>
          <a:lstStyle>
            <a:lvl1pPr>
              <a:defRPr sz="2000"/>
            </a:lvl1pPr>
          </a:lstStyle>
          <a:p>
            <a:r>
              <a:rPr lang="en-US"/>
              <a:t>Click icon to add picture</a:t>
            </a:r>
          </a:p>
        </p:txBody>
      </p:sp>
    </p:spTree>
    <p:extLst>
      <p:ext uri="{BB962C8B-B14F-4D97-AF65-F5344CB8AC3E}">
        <p14:creationId xmlns:p14="http://schemas.microsoft.com/office/powerpoint/2010/main" xmlns="" val="2035776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3" name="Picture Placeholder 6">
            <a:extLst>
              <a:ext uri="{FF2B5EF4-FFF2-40B4-BE49-F238E27FC236}">
                <a16:creationId xmlns:a16="http://schemas.microsoft.com/office/drawing/2014/main" xmlns="" id="{590E4395-7EDF-4E96-89CA-57114ECD63D3}"/>
              </a:ext>
            </a:extLst>
          </p:cNvPr>
          <p:cNvSpPr>
            <a:spLocks noGrp="1"/>
          </p:cNvSpPr>
          <p:nvPr>
            <p:ph type="pic" sz="quarter" idx="12"/>
          </p:nvPr>
        </p:nvSpPr>
        <p:spPr>
          <a:xfrm>
            <a:off x="6602035" y="0"/>
            <a:ext cx="4870135" cy="6858000"/>
          </a:xfrm>
          <a:custGeom>
            <a:avLst/>
            <a:gdLst>
              <a:gd name="connsiteX0" fmla="*/ 303844 w 4870135"/>
              <a:gd name="connsiteY0" fmla="*/ 2156478 h 6858000"/>
              <a:gd name="connsiteX1" fmla="*/ 1253774 w 4870135"/>
              <a:gd name="connsiteY1" fmla="*/ 4998800 h 6858000"/>
              <a:gd name="connsiteX2" fmla="*/ 1753307 w 4870135"/>
              <a:gd name="connsiteY2" fmla="*/ 4998800 h 6858000"/>
              <a:gd name="connsiteX3" fmla="*/ 2441188 w 4870135"/>
              <a:gd name="connsiteY3" fmla="*/ 2781797 h 6858000"/>
              <a:gd name="connsiteX4" fmla="*/ 3120879 w 4870135"/>
              <a:gd name="connsiteY4" fmla="*/ 4998800 h 6858000"/>
              <a:gd name="connsiteX5" fmla="*/ 3616317 w 4870135"/>
              <a:gd name="connsiteY5" fmla="*/ 4998800 h 6858000"/>
              <a:gd name="connsiteX6" fmla="*/ 4574447 w 4870135"/>
              <a:gd name="connsiteY6" fmla="*/ 2156478 h 6858000"/>
              <a:gd name="connsiteX7" fmla="*/ 4074905 w 4870135"/>
              <a:gd name="connsiteY7" fmla="*/ 2156478 h 6858000"/>
              <a:gd name="connsiteX8" fmla="*/ 3382929 w 4870135"/>
              <a:gd name="connsiteY8" fmla="*/ 4467291 h 6858000"/>
              <a:gd name="connsiteX9" fmla="*/ 2686859 w 4870135"/>
              <a:gd name="connsiteY9" fmla="*/ 2156478 h 6858000"/>
              <a:gd name="connsiteX10" fmla="*/ 2211893 w 4870135"/>
              <a:gd name="connsiteY10" fmla="*/ 2156478 h 6858000"/>
              <a:gd name="connsiteX11" fmla="*/ 1519919 w 4870135"/>
              <a:gd name="connsiteY11" fmla="*/ 4467291 h 6858000"/>
              <a:gd name="connsiteX12" fmla="*/ 823849 w 4870135"/>
              <a:gd name="connsiteY12" fmla="*/ 2156478 h 6858000"/>
              <a:gd name="connsiteX13" fmla="*/ 77338 w 4870135"/>
              <a:gd name="connsiteY13" fmla="*/ 0 h 6858000"/>
              <a:gd name="connsiteX14" fmla="*/ 4792797 w 4870135"/>
              <a:gd name="connsiteY14" fmla="*/ 0 h 6858000"/>
              <a:gd name="connsiteX15" fmla="*/ 4870135 w 4870135"/>
              <a:gd name="connsiteY15" fmla="*/ 19768 h 6858000"/>
              <a:gd name="connsiteX16" fmla="*/ 4870135 w 4870135"/>
              <a:gd name="connsiteY16" fmla="*/ 959636 h 6858000"/>
              <a:gd name="connsiteX17" fmla="*/ 4870135 w 4870135"/>
              <a:gd name="connsiteY17" fmla="*/ 1237533 h 6858000"/>
              <a:gd name="connsiteX18" fmla="*/ 4870135 w 4870135"/>
              <a:gd name="connsiteY18" fmla="*/ 5898364 h 6858000"/>
              <a:gd name="connsiteX19" fmla="*/ 4792797 w 4870135"/>
              <a:gd name="connsiteY19" fmla="*/ 5898364 h 6858000"/>
              <a:gd name="connsiteX20" fmla="*/ 4870135 w 4870135"/>
              <a:gd name="connsiteY20" fmla="*/ 5913452 h 6858000"/>
              <a:gd name="connsiteX21" fmla="*/ 4870135 w 4870135"/>
              <a:gd name="connsiteY21" fmla="*/ 6842913 h 6858000"/>
              <a:gd name="connsiteX22" fmla="*/ 4792797 w 4870135"/>
              <a:gd name="connsiteY22" fmla="*/ 6858000 h 6858000"/>
              <a:gd name="connsiteX23" fmla="*/ 77338 w 4870135"/>
              <a:gd name="connsiteY23" fmla="*/ 6858000 h 6858000"/>
              <a:gd name="connsiteX24" fmla="*/ 0 w 4870135"/>
              <a:gd name="connsiteY24" fmla="*/ 6842913 h 6858000"/>
              <a:gd name="connsiteX25" fmla="*/ 0 w 4870135"/>
              <a:gd name="connsiteY25" fmla="*/ 5913452 h 6858000"/>
              <a:gd name="connsiteX26" fmla="*/ 77338 w 4870135"/>
              <a:gd name="connsiteY26" fmla="*/ 5898364 h 6858000"/>
              <a:gd name="connsiteX27" fmla="*/ 0 w 4870135"/>
              <a:gd name="connsiteY27" fmla="*/ 5898364 h 6858000"/>
              <a:gd name="connsiteX28" fmla="*/ 0 w 4870135"/>
              <a:gd name="connsiteY28" fmla="*/ 1237533 h 6858000"/>
              <a:gd name="connsiteX29" fmla="*/ 0 w 4870135"/>
              <a:gd name="connsiteY29" fmla="*/ 959636 h 6858000"/>
              <a:gd name="connsiteX30" fmla="*/ 0 w 4870135"/>
              <a:gd name="connsiteY30" fmla="*/ 19768 h 6858000"/>
              <a:gd name="connsiteX31" fmla="*/ 77338 w 4870135"/>
              <a:gd name="connsiteY3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870135" h="6858000">
                <a:moveTo>
                  <a:pt x="303844" y="2156478"/>
                </a:moveTo>
                <a:lnTo>
                  <a:pt x="1253774" y="4998800"/>
                </a:lnTo>
                <a:lnTo>
                  <a:pt x="1753307" y="4998800"/>
                </a:lnTo>
                <a:lnTo>
                  <a:pt x="2441188" y="2781797"/>
                </a:lnTo>
                <a:lnTo>
                  <a:pt x="3120879" y="4998800"/>
                </a:lnTo>
                <a:lnTo>
                  <a:pt x="3616317" y="4998800"/>
                </a:lnTo>
                <a:lnTo>
                  <a:pt x="4574447" y="2156478"/>
                </a:lnTo>
                <a:lnTo>
                  <a:pt x="4074905" y="2156478"/>
                </a:lnTo>
                <a:lnTo>
                  <a:pt x="3382929" y="4467291"/>
                </a:lnTo>
                <a:lnTo>
                  <a:pt x="2686859" y="2156478"/>
                </a:lnTo>
                <a:lnTo>
                  <a:pt x="2211893" y="2156478"/>
                </a:lnTo>
                <a:lnTo>
                  <a:pt x="1519919" y="4467291"/>
                </a:lnTo>
                <a:lnTo>
                  <a:pt x="823849" y="2156478"/>
                </a:lnTo>
                <a:close/>
                <a:moveTo>
                  <a:pt x="77338" y="0"/>
                </a:moveTo>
                <a:lnTo>
                  <a:pt x="4792797" y="0"/>
                </a:lnTo>
                <a:cubicBezTo>
                  <a:pt x="4835509" y="0"/>
                  <a:pt x="4870135" y="8850"/>
                  <a:pt x="4870135" y="19768"/>
                </a:cubicBezTo>
                <a:lnTo>
                  <a:pt x="4870135" y="959636"/>
                </a:lnTo>
                <a:lnTo>
                  <a:pt x="4870135" y="1237533"/>
                </a:lnTo>
                <a:lnTo>
                  <a:pt x="4870135" y="5898364"/>
                </a:lnTo>
                <a:lnTo>
                  <a:pt x="4792797" y="5898364"/>
                </a:lnTo>
                <a:cubicBezTo>
                  <a:pt x="4835509" y="5898364"/>
                  <a:pt x="4870135" y="5905119"/>
                  <a:pt x="4870135" y="5913452"/>
                </a:cubicBezTo>
                <a:lnTo>
                  <a:pt x="4870135" y="6842913"/>
                </a:lnTo>
                <a:cubicBezTo>
                  <a:pt x="4870135" y="6851245"/>
                  <a:pt x="4835509" y="6858000"/>
                  <a:pt x="4792797" y="6858000"/>
                </a:cubicBezTo>
                <a:lnTo>
                  <a:pt x="77338" y="6858000"/>
                </a:lnTo>
                <a:cubicBezTo>
                  <a:pt x="34626" y="6858000"/>
                  <a:pt x="0" y="6851245"/>
                  <a:pt x="0" y="6842913"/>
                </a:cubicBezTo>
                <a:lnTo>
                  <a:pt x="0" y="5913452"/>
                </a:lnTo>
                <a:cubicBezTo>
                  <a:pt x="0" y="5905119"/>
                  <a:pt x="34626" y="5898364"/>
                  <a:pt x="77338" y="5898364"/>
                </a:cubicBezTo>
                <a:lnTo>
                  <a:pt x="0" y="5898364"/>
                </a:lnTo>
                <a:lnTo>
                  <a:pt x="0" y="1237533"/>
                </a:lnTo>
                <a:lnTo>
                  <a:pt x="0" y="959636"/>
                </a:lnTo>
                <a:lnTo>
                  <a:pt x="0" y="19768"/>
                </a:lnTo>
                <a:cubicBezTo>
                  <a:pt x="0" y="8850"/>
                  <a:pt x="34626" y="0"/>
                  <a:pt x="77338" y="0"/>
                </a:cubicBezTo>
                <a:close/>
              </a:path>
            </a:pathLst>
          </a:custGeom>
          <a:effectLst>
            <a:outerShdw blurRad="190500" algn="ctr" rotWithShape="0">
              <a:schemeClr val="bg1">
                <a:lumMod val="85000"/>
                <a:alpha val="40000"/>
              </a:schemeClr>
            </a:outerShdw>
          </a:effectLst>
        </p:spPr>
        <p:txBody>
          <a:bodyPr wrap="square">
            <a:noAutofit/>
          </a:bodyPr>
          <a:lstStyle>
            <a:lvl1pPr marL="0" indent="0" algn="ctr">
              <a:buNone/>
              <a:defRPr sz="2000">
                <a:solidFill>
                  <a:schemeClr val="tx1">
                    <a:lumMod val="75000"/>
                    <a:lumOff val="25000"/>
                  </a:schemeClr>
                </a:solidFill>
              </a:defRPr>
            </a:lvl1pPr>
          </a:lstStyle>
          <a:p>
            <a:endParaRPr lang="id-ID" dirty="0"/>
          </a:p>
        </p:txBody>
      </p:sp>
    </p:spTree>
    <p:extLst>
      <p:ext uri="{BB962C8B-B14F-4D97-AF65-F5344CB8AC3E}">
        <p14:creationId xmlns:p14="http://schemas.microsoft.com/office/powerpoint/2010/main" xmlns="" val="40460706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3" name="Picture Placeholder 6">
            <a:extLst>
              <a:ext uri="{FF2B5EF4-FFF2-40B4-BE49-F238E27FC236}">
                <a16:creationId xmlns:a16="http://schemas.microsoft.com/office/drawing/2014/main" xmlns="" id="{15C4D6F0-8167-456B-BFA4-C7E4587D595B}"/>
              </a:ext>
            </a:extLst>
          </p:cNvPr>
          <p:cNvSpPr>
            <a:spLocks noGrp="1"/>
          </p:cNvSpPr>
          <p:nvPr>
            <p:ph type="pic" sz="quarter" idx="11"/>
          </p:nvPr>
        </p:nvSpPr>
        <p:spPr>
          <a:xfrm>
            <a:off x="136979" y="204679"/>
            <a:ext cx="5959021" cy="6448641"/>
          </a:xfrm>
          <a:custGeom>
            <a:avLst/>
            <a:gdLst>
              <a:gd name="connsiteX0" fmla="*/ 3146463 w 6337300"/>
              <a:gd name="connsiteY0" fmla="*/ 1602640 h 6858000"/>
              <a:gd name="connsiteX1" fmla="*/ 4003390 w 6337300"/>
              <a:gd name="connsiteY1" fmla="*/ 1829074 h 6858000"/>
              <a:gd name="connsiteX2" fmla="*/ 4614403 w 6337300"/>
              <a:gd name="connsiteY2" fmla="*/ 2430461 h 6858000"/>
              <a:gd name="connsiteX3" fmla="*/ 4847423 w 6337300"/>
              <a:gd name="connsiteY3" fmla="*/ 3289920 h 6858000"/>
              <a:gd name="connsiteX4" fmla="*/ 4614403 w 6337300"/>
              <a:gd name="connsiteY4" fmla="*/ 4152928 h 6858000"/>
              <a:gd name="connsiteX5" fmla="*/ 4003390 w 6337300"/>
              <a:gd name="connsiteY5" fmla="*/ 4760904 h 6858000"/>
              <a:gd name="connsiteX6" fmla="*/ 3146463 w 6337300"/>
              <a:gd name="connsiteY6" fmla="*/ 4990888 h 6858000"/>
              <a:gd name="connsiteX7" fmla="*/ 2284228 w 6337300"/>
              <a:gd name="connsiteY7" fmla="*/ 4760904 h 6858000"/>
              <a:gd name="connsiteX8" fmla="*/ 1663357 w 6337300"/>
              <a:gd name="connsiteY8" fmla="*/ 4152928 h 6858000"/>
              <a:gd name="connsiteX9" fmla="*/ 1425028 w 6337300"/>
              <a:gd name="connsiteY9" fmla="*/ 3289920 h 6858000"/>
              <a:gd name="connsiteX10" fmla="*/ 1661839 w 6337300"/>
              <a:gd name="connsiteY10" fmla="*/ 2430461 h 6858000"/>
              <a:gd name="connsiteX11" fmla="*/ 2281192 w 6337300"/>
              <a:gd name="connsiteY11" fmla="*/ 1829074 h 6858000"/>
              <a:gd name="connsiteX12" fmla="*/ 3146463 w 6337300"/>
              <a:gd name="connsiteY12" fmla="*/ 1602640 h 6858000"/>
              <a:gd name="connsiteX13" fmla="*/ 3139632 w 6337300"/>
              <a:gd name="connsiteY13" fmla="*/ 879574 h 6858000"/>
              <a:gd name="connsiteX14" fmla="*/ 1848323 w 6337300"/>
              <a:gd name="connsiteY14" fmla="*/ 1199352 h 6858000"/>
              <a:gd name="connsiteX15" fmla="*/ 945861 w 6337300"/>
              <a:gd name="connsiteY15" fmla="*/ 2054762 h 6858000"/>
              <a:gd name="connsiteX16" fmla="*/ 606351 w 6337300"/>
              <a:gd name="connsiteY16" fmla="*/ 3289920 h 6858000"/>
              <a:gd name="connsiteX17" fmla="*/ 945861 w 6337300"/>
              <a:gd name="connsiteY17" fmla="*/ 4525591 h 6858000"/>
              <a:gd name="connsiteX18" fmla="*/ 1848323 w 6337300"/>
              <a:gd name="connsiteY18" fmla="*/ 5389109 h 6858000"/>
              <a:gd name="connsiteX19" fmla="*/ 3139632 w 6337300"/>
              <a:gd name="connsiteY19" fmla="*/ 5713954 h 6858000"/>
              <a:gd name="connsiteX20" fmla="*/ 4430946 w 6337300"/>
              <a:gd name="connsiteY20" fmla="*/ 5389109 h 6858000"/>
              <a:gd name="connsiteX21" fmla="*/ 5333416 w 6337300"/>
              <a:gd name="connsiteY21" fmla="*/ 4525591 h 6858000"/>
              <a:gd name="connsiteX22" fmla="*/ 5672930 w 6337300"/>
              <a:gd name="connsiteY22" fmla="*/ 3289920 h 6858000"/>
              <a:gd name="connsiteX23" fmla="*/ 5333416 w 6337300"/>
              <a:gd name="connsiteY23" fmla="*/ 2057798 h 6858000"/>
              <a:gd name="connsiteX24" fmla="*/ 4430946 w 6337300"/>
              <a:gd name="connsiteY24" fmla="*/ 1200870 h 6858000"/>
              <a:gd name="connsiteX25" fmla="*/ 3139632 w 6337300"/>
              <a:gd name="connsiteY25" fmla="*/ 879574 h 6858000"/>
              <a:gd name="connsiteX26" fmla="*/ 0 w 6337300"/>
              <a:gd name="connsiteY26" fmla="*/ 0 h 6858000"/>
              <a:gd name="connsiteX27" fmla="*/ 6337300 w 6337300"/>
              <a:gd name="connsiteY27" fmla="*/ 0 h 6858000"/>
              <a:gd name="connsiteX28" fmla="*/ 6337300 w 6337300"/>
              <a:gd name="connsiteY28" fmla="*/ 6858000 h 6858000"/>
              <a:gd name="connsiteX29" fmla="*/ 0 w 6337300"/>
              <a:gd name="connsiteY2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337300" h="6858000">
                <a:moveTo>
                  <a:pt x="3146463" y="1602640"/>
                </a:moveTo>
                <a:cubicBezTo>
                  <a:pt x="3462085" y="1605886"/>
                  <a:pt x="3747728" y="1681365"/>
                  <a:pt x="4003390" y="1829074"/>
                </a:cubicBezTo>
                <a:cubicBezTo>
                  <a:pt x="4259053" y="1976784"/>
                  <a:pt x="4462724" y="2177247"/>
                  <a:pt x="4614403" y="2430461"/>
                </a:cubicBezTo>
                <a:cubicBezTo>
                  <a:pt x="4766081" y="2683675"/>
                  <a:pt x="4843755" y="2970161"/>
                  <a:pt x="4847423" y="3289920"/>
                </a:cubicBezTo>
                <a:cubicBezTo>
                  <a:pt x="4843755" y="3609848"/>
                  <a:pt x="4766081" y="3897517"/>
                  <a:pt x="4614403" y="4152928"/>
                </a:cubicBezTo>
                <a:cubicBezTo>
                  <a:pt x="4462724" y="4408339"/>
                  <a:pt x="4259053" y="4610998"/>
                  <a:pt x="4003390" y="4760904"/>
                </a:cubicBezTo>
                <a:cubicBezTo>
                  <a:pt x="3747728" y="4910811"/>
                  <a:pt x="3462085" y="4987473"/>
                  <a:pt x="3146463" y="4990888"/>
                </a:cubicBezTo>
                <a:cubicBezTo>
                  <a:pt x="2830588" y="4987473"/>
                  <a:pt x="2543176" y="4910811"/>
                  <a:pt x="2284228" y="4760904"/>
                </a:cubicBezTo>
                <a:cubicBezTo>
                  <a:pt x="2025278" y="4610998"/>
                  <a:pt x="1818322" y="4408339"/>
                  <a:pt x="1663357" y="4152928"/>
                </a:cubicBezTo>
                <a:cubicBezTo>
                  <a:pt x="1508393" y="3897517"/>
                  <a:pt x="1428949" y="3609848"/>
                  <a:pt x="1425028" y="3289920"/>
                </a:cubicBezTo>
                <a:cubicBezTo>
                  <a:pt x="1428823" y="2970161"/>
                  <a:pt x="1507760" y="2683675"/>
                  <a:pt x="1661839" y="2430461"/>
                </a:cubicBezTo>
                <a:cubicBezTo>
                  <a:pt x="1815918" y="2177247"/>
                  <a:pt x="2022369" y="1976785"/>
                  <a:pt x="2281192" y="1829074"/>
                </a:cubicBezTo>
                <a:cubicBezTo>
                  <a:pt x="2540014" y="1681364"/>
                  <a:pt x="2828438" y="1605886"/>
                  <a:pt x="3146463" y="1602640"/>
                </a:cubicBezTo>
                <a:close/>
                <a:moveTo>
                  <a:pt x="3139632" y="879574"/>
                </a:moveTo>
                <a:cubicBezTo>
                  <a:pt x="2658897" y="883904"/>
                  <a:pt x="2228460" y="990497"/>
                  <a:pt x="1848323" y="1199352"/>
                </a:cubicBezTo>
                <a:cubicBezTo>
                  <a:pt x="1468186" y="1408207"/>
                  <a:pt x="1167365" y="1693344"/>
                  <a:pt x="945861" y="2054762"/>
                </a:cubicBezTo>
                <a:cubicBezTo>
                  <a:pt x="724357" y="2416180"/>
                  <a:pt x="611187" y="2827900"/>
                  <a:pt x="606351" y="3289920"/>
                </a:cubicBezTo>
                <a:cubicBezTo>
                  <a:pt x="611187" y="3749959"/>
                  <a:pt x="724357" y="4161849"/>
                  <a:pt x="945861" y="4525591"/>
                </a:cubicBezTo>
                <a:cubicBezTo>
                  <a:pt x="1167365" y="4889333"/>
                  <a:pt x="1468186" y="5177172"/>
                  <a:pt x="1848323" y="5389109"/>
                </a:cubicBezTo>
                <a:cubicBezTo>
                  <a:pt x="2228460" y="5601047"/>
                  <a:pt x="2658897" y="5709328"/>
                  <a:pt x="3139632" y="5713954"/>
                </a:cubicBezTo>
                <a:cubicBezTo>
                  <a:pt x="3620368" y="5709328"/>
                  <a:pt x="4050806" y="5601047"/>
                  <a:pt x="4430946" y="5389109"/>
                </a:cubicBezTo>
                <a:cubicBezTo>
                  <a:pt x="4811086" y="5177172"/>
                  <a:pt x="5111909" y="4889333"/>
                  <a:pt x="5333416" y="4525591"/>
                </a:cubicBezTo>
                <a:cubicBezTo>
                  <a:pt x="5554922" y="4161849"/>
                  <a:pt x="5668093" y="3749959"/>
                  <a:pt x="5672930" y="3289920"/>
                </a:cubicBezTo>
                <a:cubicBezTo>
                  <a:pt x="5668093" y="2830051"/>
                  <a:pt x="5554922" y="2419343"/>
                  <a:pt x="5333416" y="2057798"/>
                </a:cubicBezTo>
                <a:cubicBezTo>
                  <a:pt x="5111909" y="1696253"/>
                  <a:pt x="4811086" y="1410610"/>
                  <a:pt x="4430946" y="1200870"/>
                </a:cubicBezTo>
                <a:cubicBezTo>
                  <a:pt x="4050806" y="991129"/>
                  <a:pt x="3620368" y="884031"/>
                  <a:pt x="3139632" y="879574"/>
                </a:cubicBezTo>
                <a:close/>
                <a:moveTo>
                  <a:pt x="0" y="0"/>
                </a:moveTo>
                <a:lnTo>
                  <a:pt x="6337300" y="0"/>
                </a:lnTo>
                <a:lnTo>
                  <a:pt x="6337300" y="6858000"/>
                </a:lnTo>
                <a:lnTo>
                  <a:pt x="0" y="6858000"/>
                </a:lnTo>
                <a:close/>
              </a:path>
            </a:pathLst>
          </a:custGeom>
        </p:spPr>
        <p:txBody>
          <a:bodyPr wrap="square">
            <a:noAutofit/>
          </a:bodyPr>
          <a:lstStyle>
            <a:lvl1pPr>
              <a:defRPr sz="2000"/>
            </a:lvl1pPr>
          </a:lstStyle>
          <a:p>
            <a:r>
              <a:rPr lang="en-US"/>
              <a:t>Click icon to add picture</a:t>
            </a:r>
          </a:p>
        </p:txBody>
      </p:sp>
    </p:spTree>
    <p:extLst>
      <p:ext uri="{BB962C8B-B14F-4D97-AF65-F5344CB8AC3E}">
        <p14:creationId xmlns:p14="http://schemas.microsoft.com/office/powerpoint/2010/main" xmlns="" val="33648528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2_Custom Layout">
    <p:spTree>
      <p:nvGrpSpPr>
        <p:cNvPr id="1" name=""/>
        <p:cNvGrpSpPr/>
        <p:nvPr/>
      </p:nvGrpSpPr>
      <p:grpSpPr>
        <a:xfrm>
          <a:off x="0" y="0"/>
          <a:ext cx="0" cy="0"/>
          <a:chOff x="0" y="0"/>
          <a:chExt cx="0" cy="0"/>
        </a:xfrm>
      </p:grpSpPr>
      <p:sp>
        <p:nvSpPr>
          <p:cNvPr id="3" name="Picture Placeholder 6">
            <a:extLst>
              <a:ext uri="{FF2B5EF4-FFF2-40B4-BE49-F238E27FC236}">
                <a16:creationId xmlns:a16="http://schemas.microsoft.com/office/drawing/2014/main" xmlns="" id="{9EE60F1A-AFB8-4DF1-A5D2-E3EED91D4386}"/>
              </a:ext>
            </a:extLst>
          </p:cNvPr>
          <p:cNvSpPr>
            <a:spLocks noGrp="1"/>
          </p:cNvSpPr>
          <p:nvPr>
            <p:ph type="pic" sz="quarter" idx="11"/>
          </p:nvPr>
        </p:nvSpPr>
        <p:spPr>
          <a:xfrm>
            <a:off x="4420944" y="1016000"/>
            <a:ext cx="3350112" cy="4826000"/>
          </a:xfrm>
          <a:custGeom>
            <a:avLst/>
            <a:gdLst>
              <a:gd name="connsiteX0" fmla="*/ 444000 w 4760686"/>
              <a:gd name="connsiteY0" fmla="*/ 900062 h 6858000"/>
              <a:gd name="connsiteX1" fmla="*/ 444000 w 4760686"/>
              <a:gd name="connsiteY1" fmla="*/ 1623128 h 6858000"/>
              <a:gd name="connsiteX2" fmla="*/ 1953303 w 4760686"/>
              <a:gd name="connsiteY2" fmla="*/ 1623128 h 6858000"/>
              <a:gd name="connsiteX3" fmla="*/ 1953303 w 4760686"/>
              <a:gd name="connsiteY3" fmla="*/ 5679806 h 6858000"/>
              <a:gd name="connsiteX4" fmla="*/ 2758321 w 4760686"/>
              <a:gd name="connsiteY4" fmla="*/ 5679806 h 6858000"/>
              <a:gd name="connsiteX5" fmla="*/ 2758321 w 4760686"/>
              <a:gd name="connsiteY5" fmla="*/ 1623128 h 6858000"/>
              <a:gd name="connsiteX6" fmla="*/ 4274454 w 4760686"/>
              <a:gd name="connsiteY6" fmla="*/ 1623128 h 6858000"/>
              <a:gd name="connsiteX7" fmla="*/ 4274454 w 4760686"/>
              <a:gd name="connsiteY7" fmla="*/ 900062 h 6858000"/>
              <a:gd name="connsiteX8" fmla="*/ 0 w 4760686"/>
              <a:gd name="connsiteY8" fmla="*/ 0 h 6858000"/>
              <a:gd name="connsiteX9" fmla="*/ 4760686 w 4760686"/>
              <a:gd name="connsiteY9" fmla="*/ 0 h 6858000"/>
              <a:gd name="connsiteX10" fmla="*/ 4760686 w 4760686"/>
              <a:gd name="connsiteY10" fmla="*/ 6858000 h 6858000"/>
              <a:gd name="connsiteX11" fmla="*/ 0 w 4760686"/>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60686" h="6858000">
                <a:moveTo>
                  <a:pt x="444000" y="900062"/>
                </a:moveTo>
                <a:lnTo>
                  <a:pt x="444000" y="1623128"/>
                </a:lnTo>
                <a:lnTo>
                  <a:pt x="1953303" y="1623128"/>
                </a:lnTo>
                <a:lnTo>
                  <a:pt x="1953303" y="5679806"/>
                </a:lnTo>
                <a:lnTo>
                  <a:pt x="2758321" y="5679806"/>
                </a:lnTo>
                <a:lnTo>
                  <a:pt x="2758321" y="1623128"/>
                </a:lnTo>
                <a:lnTo>
                  <a:pt x="4274454" y="1623128"/>
                </a:lnTo>
                <a:lnTo>
                  <a:pt x="4274454" y="900062"/>
                </a:lnTo>
                <a:close/>
                <a:moveTo>
                  <a:pt x="0" y="0"/>
                </a:moveTo>
                <a:lnTo>
                  <a:pt x="4760686" y="0"/>
                </a:lnTo>
                <a:lnTo>
                  <a:pt x="4760686" y="6858000"/>
                </a:lnTo>
                <a:lnTo>
                  <a:pt x="0" y="6858000"/>
                </a:lnTo>
                <a:close/>
              </a:path>
            </a:pathLst>
          </a:custGeom>
        </p:spPr>
        <p:txBody>
          <a:bodyPr wrap="square">
            <a:noAutofit/>
          </a:bodyPr>
          <a:lstStyle>
            <a:lvl1pPr>
              <a:defRPr sz="2000"/>
            </a:lvl1pPr>
          </a:lstStyle>
          <a:p>
            <a:r>
              <a:rPr lang="en-US"/>
              <a:t>Click icon to add picture</a:t>
            </a:r>
          </a:p>
        </p:txBody>
      </p:sp>
      <p:sp>
        <p:nvSpPr>
          <p:cNvPr id="4" name="Picture Placeholder 3">
            <a:extLst>
              <a:ext uri="{FF2B5EF4-FFF2-40B4-BE49-F238E27FC236}">
                <a16:creationId xmlns:a16="http://schemas.microsoft.com/office/drawing/2014/main" xmlns="" id="{D950DE14-3CE1-4573-9374-289F188ABAB7}"/>
              </a:ext>
            </a:extLst>
          </p:cNvPr>
          <p:cNvSpPr>
            <a:spLocks noGrp="1"/>
          </p:cNvSpPr>
          <p:nvPr>
            <p:ph type="pic" sz="quarter" idx="12"/>
          </p:nvPr>
        </p:nvSpPr>
        <p:spPr>
          <a:xfrm>
            <a:off x="7978198" y="959636"/>
            <a:ext cx="1942937" cy="4866884"/>
          </a:xfrm>
          <a:custGeom>
            <a:avLst/>
            <a:gdLst>
              <a:gd name="connsiteX0" fmla="*/ 1467117 w 1942937"/>
              <a:gd name="connsiteY0" fmla="*/ 3828939 h 4866884"/>
              <a:gd name="connsiteX1" fmla="*/ 1708525 w 1942937"/>
              <a:gd name="connsiteY1" fmla="*/ 3890749 h 4866884"/>
              <a:gd name="connsiteX2" fmla="*/ 1879962 w 1942937"/>
              <a:gd name="connsiteY2" fmla="*/ 4064519 h 4866884"/>
              <a:gd name="connsiteX3" fmla="*/ 1942937 w 1942937"/>
              <a:gd name="connsiteY3" fmla="*/ 4323421 h 4866884"/>
              <a:gd name="connsiteX4" fmla="*/ 1799491 w 1942937"/>
              <a:gd name="connsiteY4" fmla="*/ 4725771 h 4866884"/>
              <a:gd name="connsiteX5" fmla="*/ 1343495 w 1942937"/>
              <a:gd name="connsiteY5" fmla="*/ 4866884 h 4866884"/>
              <a:gd name="connsiteX6" fmla="*/ 1289848 w 1942937"/>
              <a:gd name="connsiteY6" fmla="*/ 4510017 h 4866884"/>
              <a:gd name="connsiteX7" fmla="*/ 1547585 w 1942937"/>
              <a:gd name="connsiteY7" fmla="*/ 4466866 h 4866884"/>
              <a:gd name="connsiteX8" fmla="*/ 1625724 w 1942937"/>
              <a:gd name="connsiteY8" fmla="*/ 4344414 h 4866884"/>
              <a:gd name="connsiteX9" fmla="*/ 1488108 w 1942937"/>
              <a:gd name="connsiteY9" fmla="*/ 4239453 h 4866884"/>
              <a:gd name="connsiteX10" fmla="*/ 1299179 w 1942937"/>
              <a:gd name="connsiteY10" fmla="*/ 4289600 h 4866884"/>
              <a:gd name="connsiteX11" fmla="*/ 1128909 w 1942937"/>
              <a:gd name="connsiteY11" fmla="*/ 4447040 h 4866884"/>
              <a:gd name="connsiteX12" fmla="*/ 986630 w 1942937"/>
              <a:gd name="connsiteY12" fmla="*/ 4610314 h 4866884"/>
              <a:gd name="connsiteX13" fmla="*/ 768545 w 1942937"/>
              <a:gd name="connsiteY13" fmla="*/ 4800408 h 4866884"/>
              <a:gd name="connsiteX14" fmla="*/ 494481 w 1942937"/>
              <a:gd name="connsiteY14" fmla="*/ 4864552 h 4866884"/>
              <a:gd name="connsiteX15" fmla="*/ 128284 w 1942937"/>
              <a:gd name="connsiteY15" fmla="*/ 4723439 h 4866884"/>
              <a:gd name="connsiteX16" fmla="*/ 0 w 1942937"/>
              <a:gd name="connsiteY16" fmla="*/ 4335083 h 4866884"/>
              <a:gd name="connsiteX17" fmla="*/ 156273 w 1942937"/>
              <a:gd name="connsiteY17" fmla="*/ 3970053 h 4866884"/>
              <a:gd name="connsiteX18" fmla="*/ 536465 w 1942937"/>
              <a:gd name="connsiteY18" fmla="*/ 3866259 h 4866884"/>
              <a:gd name="connsiteX19" fmla="*/ 580781 w 1942937"/>
              <a:gd name="connsiteY19" fmla="*/ 4225458 h 4866884"/>
              <a:gd name="connsiteX20" fmla="*/ 368527 w 1942937"/>
              <a:gd name="connsiteY20" fmla="*/ 4252280 h 4866884"/>
              <a:gd name="connsiteX21" fmla="*/ 305550 w 1942937"/>
              <a:gd name="connsiteY21" fmla="*/ 4349078 h 4866884"/>
              <a:gd name="connsiteX22" fmla="*/ 351033 w 1942937"/>
              <a:gd name="connsiteY22" fmla="*/ 4431881 h 4866884"/>
              <a:gd name="connsiteX23" fmla="*/ 452497 w 1942937"/>
              <a:gd name="connsiteY23" fmla="*/ 4461035 h 4866884"/>
              <a:gd name="connsiteX24" fmla="*/ 616934 w 1942937"/>
              <a:gd name="connsiteY24" fmla="*/ 4415554 h 4866884"/>
              <a:gd name="connsiteX25" fmla="*/ 762714 w 1942937"/>
              <a:gd name="connsiteY25" fmla="*/ 4279105 h 4866884"/>
              <a:gd name="connsiteX26" fmla="*/ 900328 w 1942937"/>
              <a:gd name="connsiteY26" fmla="*/ 4122829 h 4866884"/>
              <a:gd name="connsiteX27" fmla="*/ 1156898 w 1942937"/>
              <a:gd name="connsiteY27" fmla="*/ 3905911 h 4866884"/>
              <a:gd name="connsiteX28" fmla="*/ 1467117 w 1942937"/>
              <a:gd name="connsiteY28" fmla="*/ 3828939 h 4866884"/>
              <a:gd name="connsiteX29" fmla="*/ 25657 w 1942937"/>
              <a:gd name="connsiteY29" fmla="*/ 2290366 h 4866884"/>
              <a:gd name="connsiteX30" fmla="*/ 1914948 w 1942937"/>
              <a:gd name="connsiteY30" fmla="*/ 2516615 h 4866884"/>
              <a:gd name="connsiteX31" fmla="*/ 1914948 w 1942937"/>
              <a:gd name="connsiteY31" fmla="*/ 2880478 h 4866884"/>
              <a:gd name="connsiteX32" fmla="*/ 774376 w 1942937"/>
              <a:gd name="connsiteY32" fmla="*/ 3041417 h 4866884"/>
              <a:gd name="connsiteX33" fmla="*/ 1914948 w 1942937"/>
              <a:gd name="connsiteY33" fmla="*/ 3193029 h 4866884"/>
              <a:gd name="connsiteX34" fmla="*/ 1914948 w 1942937"/>
              <a:gd name="connsiteY34" fmla="*/ 3561556 h 4866884"/>
              <a:gd name="connsiteX35" fmla="*/ 25657 w 1942937"/>
              <a:gd name="connsiteY35" fmla="*/ 3790139 h 4866884"/>
              <a:gd name="connsiteX36" fmla="*/ 25657 w 1942937"/>
              <a:gd name="connsiteY36" fmla="*/ 3435604 h 4866884"/>
              <a:gd name="connsiteX37" fmla="*/ 1126577 w 1942937"/>
              <a:gd name="connsiteY37" fmla="*/ 3323647 h 4866884"/>
              <a:gd name="connsiteX38" fmla="*/ 27989 w 1942937"/>
              <a:gd name="connsiteY38" fmla="*/ 3181366 h 4866884"/>
              <a:gd name="connsiteX39" fmla="*/ 27989 w 1942937"/>
              <a:gd name="connsiteY39" fmla="*/ 2903803 h 4866884"/>
              <a:gd name="connsiteX40" fmla="*/ 1119581 w 1942937"/>
              <a:gd name="connsiteY40" fmla="*/ 2754526 h 4866884"/>
              <a:gd name="connsiteX41" fmla="*/ 25657 w 1942937"/>
              <a:gd name="connsiteY41" fmla="*/ 2640234 h 4866884"/>
              <a:gd name="connsiteX42" fmla="*/ 515472 w 1942937"/>
              <a:gd name="connsiteY42" fmla="*/ 1479716 h 4866884"/>
              <a:gd name="connsiteX43" fmla="*/ 352200 w 1942937"/>
              <a:gd name="connsiteY43" fmla="*/ 1507705 h 4866884"/>
              <a:gd name="connsiteX44" fmla="*/ 293890 w 1942937"/>
              <a:gd name="connsiteY44" fmla="*/ 1624329 h 4866884"/>
              <a:gd name="connsiteX45" fmla="*/ 353368 w 1942937"/>
              <a:gd name="connsiteY45" fmla="*/ 1736288 h 4866884"/>
              <a:gd name="connsiteX46" fmla="*/ 515472 w 1942937"/>
              <a:gd name="connsiteY46" fmla="*/ 1764277 h 4866884"/>
              <a:gd name="connsiteX47" fmla="*/ 1425133 w 1942937"/>
              <a:gd name="connsiteY47" fmla="*/ 1764277 h 4866884"/>
              <a:gd name="connsiteX48" fmla="*/ 1587237 w 1942937"/>
              <a:gd name="connsiteY48" fmla="*/ 1738620 h 4866884"/>
              <a:gd name="connsiteX49" fmla="*/ 1646715 w 1942937"/>
              <a:gd name="connsiteY49" fmla="*/ 1624329 h 4866884"/>
              <a:gd name="connsiteX50" fmla="*/ 1587237 w 1942937"/>
              <a:gd name="connsiteY50" fmla="*/ 1507705 h 4866884"/>
              <a:gd name="connsiteX51" fmla="*/ 1425133 w 1942937"/>
              <a:gd name="connsiteY51" fmla="*/ 1479716 h 4866884"/>
              <a:gd name="connsiteX52" fmla="*/ 618101 w 1942937"/>
              <a:gd name="connsiteY52" fmla="*/ 1052876 h 4866884"/>
              <a:gd name="connsiteX53" fmla="*/ 1320172 w 1942937"/>
              <a:gd name="connsiteY53" fmla="*/ 1052876 h 4866884"/>
              <a:gd name="connsiteX54" fmla="*/ 1785497 w 1942937"/>
              <a:gd name="connsiteY54" fmla="*/ 1184661 h 4866884"/>
              <a:gd name="connsiteX55" fmla="*/ 1942937 w 1942937"/>
              <a:gd name="connsiteY55" fmla="*/ 1624329 h 4866884"/>
              <a:gd name="connsiteX56" fmla="*/ 1785497 w 1942937"/>
              <a:gd name="connsiteY56" fmla="*/ 2060499 h 4866884"/>
              <a:gd name="connsiteX57" fmla="*/ 1320172 w 1942937"/>
              <a:gd name="connsiteY57" fmla="*/ 2191117 h 4866884"/>
              <a:gd name="connsiteX58" fmla="*/ 618101 w 1942937"/>
              <a:gd name="connsiteY58" fmla="*/ 2191117 h 4866884"/>
              <a:gd name="connsiteX59" fmla="*/ 155108 w 1942937"/>
              <a:gd name="connsiteY59" fmla="*/ 2060499 h 4866884"/>
              <a:gd name="connsiteX60" fmla="*/ 0 w 1942937"/>
              <a:gd name="connsiteY60" fmla="*/ 1624329 h 4866884"/>
              <a:gd name="connsiteX61" fmla="*/ 156273 w 1942937"/>
              <a:gd name="connsiteY61" fmla="*/ 1184661 h 4866884"/>
              <a:gd name="connsiteX62" fmla="*/ 618101 w 1942937"/>
              <a:gd name="connsiteY62" fmla="*/ 1052876 h 4866884"/>
              <a:gd name="connsiteX63" fmla="*/ 25657 w 1942937"/>
              <a:gd name="connsiteY63" fmla="*/ 0 h 4866884"/>
              <a:gd name="connsiteX64" fmla="*/ 335874 w 1942937"/>
              <a:gd name="connsiteY64" fmla="*/ 0 h 4866884"/>
              <a:gd name="connsiteX65" fmla="*/ 335874 w 1942937"/>
              <a:gd name="connsiteY65" fmla="*/ 286892 h 4866884"/>
              <a:gd name="connsiteX66" fmla="*/ 1914948 w 1942937"/>
              <a:gd name="connsiteY66" fmla="*/ 286892 h 4866884"/>
              <a:gd name="connsiteX67" fmla="*/ 1914948 w 1942937"/>
              <a:gd name="connsiteY67" fmla="*/ 706735 h 4866884"/>
              <a:gd name="connsiteX68" fmla="*/ 335874 w 1942937"/>
              <a:gd name="connsiteY68" fmla="*/ 706735 h 4866884"/>
              <a:gd name="connsiteX69" fmla="*/ 335874 w 1942937"/>
              <a:gd name="connsiteY69" fmla="*/ 995961 h 4866884"/>
              <a:gd name="connsiteX70" fmla="*/ 25657 w 1942937"/>
              <a:gd name="connsiteY70" fmla="*/ 995961 h 486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942937" h="4866884">
                <a:moveTo>
                  <a:pt x="1467117" y="3828939"/>
                </a:moveTo>
                <a:cubicBezTo>
                  <a:pt x="1555749" y="3828939"/>
                  <a:pt x="1636220" y="3849543"/>
                  <a:pt x="1708525" y="3890749"/>
                </a:cubicBezTo>
                <a:cubicBezTo>
                  <a:pt x="1780833" y="3931957"/>
                  <a:pt x="1837976" y="3989879"/>
                  <a:pt x="1879962" y="4064519"/>
                </a:cubicBezTo>
                <a:cubicBezTo>
                  <a:pt x="1921946" y="4139156"/>
                  <a:pt x="1942937" y="4225458"/>
                  <a:pt x="1942937" y="4323421"/>
                </a:cubicBezTo>
                <a:cubicBezTo>
                  <a:pt x="1942937" y="4503797"/>
                  <a:pt x="1895122" y="4637914"/>
                  <a:pt x="1799491" y="4725771"/>
                </a:cubicBezTo>
                <a:cubicBezTo>
                  <a:pt x="1703861" y="4813627"/>
                  <a:pt x="1551863" y="4860664"/>
                  <a:pt x="1343495" y="4866884"/>
                </a:cubicBezTo>
                <a:lnTo>
                  <a:pt x="1289848" y="4510017"/>
                </a:lnTo>
                <a:cubicBezTo>
                  <a:pt x="1409582" y="4508463"/>
                  <a:pt x="1495495" y="4494080"/>
                  <a:pt x="1547585" y="4466866"/>
                </a:cubicBezTo>
                <a:cubicBezTo>
                  <a:pt x="1599678" y="4439655"/>
                  <a:pt x="1625724" y="4398836"/>
                  <a:pt x="1625724" y="4344414"/>
                </a:cubicBezTo>
                <a:cubicBezTo>
                  <a:pt x="1625724" y="4274438"/>
                  <a:pt x="1579852" y="4239453"/>
                  <a:pt x="1488108" y="4239453"/>
                </a:cubicBezTo>
                <a:cubicBezTo>
                  <a:pt x="1415024" y="4239453"/>
                  <a:pt x="1352047" y="4256168"/>
                  <a:pt x="1299179" y="4289600"/>
                </a:cubicBezTo>
                <a:cubicBezTo>
                  <a:pt x="1246310" y="4323032"/>
                  <a:pt x="1189554" y="4375513"/>
                  <a:pt x="1128909" y="4447040"/>
                </a:cubicBezTo>
                <a:lnTo>
                  <a:pt x="986630" y="4610314"/>
                </a:lnTo>
                <a:cubicBezTo>
                  <a:pt x="913547" y="4694282"/>
                  <a:pt x="840850" y="4757648"/>
                  <a:pt x="768545" y="4800408"/>
                </a:cubicBezTo>
                <a:cubicBezTo>
                  <a:pt x="696237" y="4843170"/>
                  <a:pt x="604884" y="4864552"/>
                  <a:pt x="494481" y="4864552"/>
                </a:cubicBezTo>
                <a:cubicBezTo>
                  <a:pt x="335874" y="4864552"/>
                  <a:pt x="213808" y="4817513"/>
                  <a:pt x="128284" y="4723439"/>
                </a:cubicBezTo>
                <a:cubicBezTo>
                  <a:pt x="42760" y="4629362"/>
                  <a:pt x="0" y="4499911"/>
                  <a:pt x="0" y="4335083"/>
                </a:cubicBezTo>
                <a:cubicBezTo>
                  <a:pt x="0" y="4156261"/>
                  <a:pt x="52090" y="4034584"/>
                  <a:pt x="156273" y="3970053"/>
                </a:cubicBezTo>
                <a:cubicBezTo>
                  <a:pt x="260456" y="3905522"/>
                  <a:pt x="387188" y="3870923"/>
                  <a:pt x="536465" y="3866259"/>
                </a:cubicBezTo>
                <a:lnTo>
                  <a:pt x="580781" y="4225458"/>
                </a:lnTo>
                <a:cubicBezTo>
                  <a:pt x="482819" y="4228568"/>
                  <a:pt x="412067" y="4237507"/>
                  <a:pt x="368527" y="4252280"/>
                </a:cubicBezTo>
                <a:cubicBezTo>
                  <a:pt x="324989" y="4267053"/>
                  <a:pt x="303996" y="4299320"/>
                  <a:pt x="305550" y="4349078"/>
                </a:cubicBezTo>
                <a:cubicBezTo>
                  <a:pt x="305550" y="4384841"/>
                  <a:pt x="320712" y="4412444"/>
                  <a:pt x="351033" y="4431881"/>
                </a:cubicBezTo>
                <a:cubicBezTo>
                  <a:pt x="381357" y="4451318"/>
                  <a:pt x="415177" y="4461035"/>
                  <a:pt x="452497" y="4461035"/>
                </a:cubicBezTo>
                <a:cubicBezTo>
                  <a:pt x="519360" y="4461035"/>
                  <a:pt x="574174" y="4445875"/>
                  <a:pt x="616934" y="4415554"/>
                </a:cubicBezTo>
                <a:cubicBezTo>
                  <a:pt x="659696" y="4385230"/>
                  <a:pt x="708289" y="4339747"/>
                  <a:pt x="762714" y="4279105"/>
                </a:cubicBezTo>
                <a:lnTo>
                  <a:pt x="900328" y="4122829"/>
                </a:lnTo>
                <a:cubicBezTo>
                  <a:pt x="984296" y="4029531"/>
                  <a:pt x="1069820" y="3957226"/>
                  <a:pt x="1156898" y="3905911"/>
                </a:cubicBezTo>
                <a:cubicBezTo>
                  <a:pt x="1243978" y="3854597"/>
                  <a:pt x="1347383" y="3828939"/>
                  <a:pt x="1467117" y="3828939"/>
                </a:cubicBezTo>
                <a:close/>
                <a:moveTo>
                  <a:pt x="25657" y="2290366"/>
                </a:moveTo>
                <a:lnTo>
                  <a:pt x="1914948" y="2516615"/>
                </a:lnTo>
                <a:lnTo>
                  <a:pt x="1914948" y="2880478"/>
                </a:lnTo>
                <a:lnTo>
                  <a:pt x="774376" y="3041417"/>
                </a:lnTo>
                <a:lnTo>
                  <a:pt x="1914948" y="3193029"/>
                </a:lnTo>
                <a:lnTo>
                  <a:pt x="1914948" y="3561556"/>
                </a:lnTo>
                <a:lnTo>
                  <a:pt x="25657" y="3790139"/>
                </a:lnTo>
                <a:lnTo>
                  <a:pt x="25657" y="3435604"/>
                </a:lnTo>
                <a:lnTo>
                  <a:pt x="1126577" y="3323647"/>
                </a:lnTo>
                <a:lnTo>
                  <a:pt x="27989" y="3181366"/>
                </a:lnTo>
                <a:lnTo>
                  <a:pt x="27989" y="2903803"/>
                </a:lnTo>
                <a:lnTo>
                  <a:pt x="1119581" y="2754526"/>
                </a:lnTo>
                <a:lnTo>
                  <a:pt x="25657" y="2640234"/>
                </a:lnTo>
                <a:close/>
                <a:moveTo>
                  <a:pt x="515472" y="1479716"/>
                </a:moveTo>
                <a:cubicBezTo>
                  <a:pt x="445499" y="1479716"/>
                  <a:pt x="391074" y="1489046"/>
                  <a:pt x="352200" y="1507705"/>
                </a:cubicBezTo>
                <a:cubicBezTo>
                  <a:pt x="313327" y="1526366"/>
                  <a:pt x="293890" y="1565240"/>
                  <a:pt x="293890" y="1624329"/>
                </a:cubicBezTo>
                <a:cubicBezTo>
                  <a:pt x="293890" y="1680307"/>
                  <a:pt x="313716" y="1717627"/>
                  <a:pt x="353368" y="1736288"/>
                </a:cubicBezTo>
                <a:cubicBezTo>
                  <a:pt x="393019" y="1754947"/>
                  <a:pt x="447055" y="1764277"/>
                  <a:pt x="515472" y="1764277"/>
                </a:cubicBezTo>
                <a:lnTo>
                  <a:pt x="1425133" y="1764277"/>
                </a:lnTo>
                <a:cubicBezTo>
                  <a:pt x="1493550" y="1764277"/>
                  <a:pt x="1547585" y="1755725"/>
                  <a:pt x="1587237" y="1738620"/>
                </a:cubicBezTo>
                <a:cubicBezTo>
                  <a:pt x="1626889" y="1721515"/>
                  <a:pt x="1646715" y="1683417"/>
                  <a:pt x="1646715" y="1624329"/>
                </a:cubicBezTo>
                <a:cubicBezTo>
                  <a:pt x="1646715" y="1565240"/>
                  <a:pt x="1626889" y="1526366"/>
                  <a:pt x="1587237" y="1507705"/>
                </a:cubicBezTo>
                <a:cubicBezTo>
                  <a:pt x="1547585" y="1489046"/>
                  <a:pt x="1493550" y="1479716"/>
                  <a:pt x="1425133" y="1479716"/>
                </a:cubicBezTo>
                <a:close/>
                <a:moveTo>
                  <a:pt x="618101" y="1052876"/>
                </a:moveTo>
                <a:lnTo>
                  <a:pt x="1320172" y="1052876"/>
                </a:lnTo>
                <a:cubicBezTo>
                  <a:pt x="1525427" y="1052876"/>
                  <a:pt x="1680536" y="1096805"/>
                  <a:pt x="1785497" y="1184661"/>
                </a:cubicBezTo>
                <a:cubicBezTo>
                  <a:pt x="1890458" y="1272517"/>
                  <a:pt x="1942937" y="1419073"/>
                  <a:pt x="1942937" y="1624329"/>
                </a:cubicBezTo>
                <a:cubicBezTo>
                  <a:pt x="1942937" y="1828030"/>
                  <a:pt x="1890458" y="1973421"/>
                  <a:pt x="1785497" y="2060499"/>
                </a:cubicBezTo>
                <a:cubicBezTo>
                  <a:pt x="1680536" y="2147577"/>
                  <a:pt x="1525427" y="2191117"/>
                  <a:pt x="1320172" y="2191117"/>
                </a:cubicBezTo>
                <a:lnTo>
                  <a:pt x="618101" y="2191117"/>
                </a:lnTo>
                <a:cubicBezTo>
                  <a:pt x="412845" y="2191117"/>
                  <a:pt x="258513" y="2147577"/>
                  <a:pt x="155108" y="2060499"/>
                </a:cubicBezTo>
                <a:cubicBezTo>
                  <a:pt x="51701" y="1973421"/>
                  <a:pt x="0" y="1828030"/>
                  <a:pt x="0" y="1624329"/>
                </a:cubicBezTo>
                <a:cubicBezTo>
                  <a:pt x="0" y="1419073"/>
                  <a:pt x="52090" y="1272517"/>
                  <a:pt x="156273" y="1184661"/>
                </a:cubicBezTo>
                <a:cubicBezTo>
                  <a:pt x="260456" y="1096805"/>
                  <a:pt x="414399" y="1052876"/>
                  <a:pt x="618101" y="1052876"/>
                </a:cubicBezTo>
                <a:close/>
                <a:moveTo>
                  <a:pt x="25657" y="0"/>
                </a:moveTo>
                <a:lnTo>
                  <a:pt x="335874" y="0"/>
                </a:lnTo>
                <a:lnTo>
                  <a:pt x="335874" y="286892"/>
                </a:lnTo>
                <a:lnTo>
                  <a:pt x="1914948" y="286892"/>
                </a:lnTo>
                <a:lnTo>
                  <a:pt x="1914948" y="706735"/>
                </a:lnTo>
                <a:lnTo>
                  <a:pt x="335874" y="706735"/>
                </a:lnTo>
                <a:lnTo>
                  <a:pt x="335874" y="995961"/>
                </a:lnTo>
                <a:lnTo>
                  <a:pt x="25657" y="995961"/>
                </a:lnTo>
                <a:close/>
              </a:path>
            </a:pathLst>
          </a:custGeom>
        </p:spPr>
        <p:txBody>
          <a:bodyPr wrap="square">
            <a:noAutofit/>
          </a:bodyPr>
          <a:lstStyle>
            <a:lvl1pPr>
              <a:defRPr sz="2000"/>
            </a:lvl1pPr>
          </a:lstStyle>
          <a:p>
            <a:endParaRPr lang="en-US" dirty="0"/>
          </a:p>
        </p:txBody>
      </p:sp>
    </p:spTree>
    <p:extLst>
      <p:ext uri="{BB962C8B-B14F-4D97-AF65-F5344CB8AC3E}">
        <p14:creationId xmlns:p14="http://schemas.microsoft.com/office/powerpoint/2010/main" xmlns="" val="20756535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9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xmlns="" id="{759EBC13-47AC-43EF-BE41-B232F6C2F974}"/>
              </a:ext>
            </a:extLst>
          </p:cNvPr>
          <p:cNvSpPr>
            <a:spLocks noGrp="1"/>
          </p:cNvSpPr>
          <p:nvPr>
            <p:ph type="pic" sz="quarter" idx="10"/>
          </p:nvPr>
        </p:nvSpPr>
        <p:spPr>
          <a:xfrm>
            <a:off x="3488375" y="821375"/>
            <a:ext cx="5215250" cy="5215250"/>
          </a:xfrm>
          <a:custGeom>
            <a:avLst/>
            <a:gdLst>
              <a:gd name="connsiteX0" fmla="*/ 2607625 w 5215250"/>
              <a:gd name="connsiteY0" fmla="*/ 1684839 h 5215250"/>
              <a:gd name="connsiteX1" fmla="*/ 1684839 w 5215250"/>
              <a:gd name="connsiteY1" fmla="*/ 2607625 h 5215250"/>
              <a:gd name="connsiteX2" fmla="*/ 2607625 w 5215250"/>
              <a:gd name="connsiteY2" fmla="*/ 3530411 h 5215250"/>
              <a:gd name="connsiteX3" fmla="*/ 3530411 w 5215250"/>
              <a:gd name="connsiteY3" fmla="*/ 2607625 h 5215250"/>
              <a:gd name="connsiteX4" fmla="*/ 2607625 w 5215250"/>
              <a:gd name="connsiteY4" fmla="*/ 1684839 h 5215250"/>
              <a:gd name="connsiteX5" fmla="*/ 2607625 w 5215250"/>
              <a:gd name="connsiteY5" fmla="*/ 0 h 5215250"/>
              <a:gd name="connsiteX6" fmla="*/ 5215250 w 5215250"/>
              <a:gd name="connsiteY6" fmla="*/ 2607625 h 5215250"/>
              <a:gd name="connsiteX7" fmla="*/ 2607625 w 5215250"/>
              <a:gd name="connsiteY7" fmla="*/ 5215250 h 5215250"/>
              <a:gd name="connsiteX8" fmla="*/ 0 w 5215250"/>
              <a:gd name="connsiteY8" fmla="*/ 2607625 h 5215250"/>
              <a:gd name="connsiteX9" fmla="*/ 2607625 w 5215250"/>
              <a:gd name="connsiteY9" fmla="*/ 0 h 521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15250" h="5215250">
                <a:moveTo>
                  <a:pt x="2607625" y="1684839"/>
                </a:moveTo>
                <a:cubicBezTo>
                  <a:pt x="2097984" y="1684839"/>
                  <a:pt x="1684839" y="2097984"/>
                  <a:pt x="1684839" y="2607625"/>
                </a:cubicBezTo>
                <a:cubicBezTo>
                  <a:pt x="1684839" y="3117266"/>
                  <a:pt x="2097984" y="3530411"/>
                  <a:pt x="2607625" y="3530411"/>
                </a:cubicBezTo>
                <a:cubicBezTo>
                  <a:pt x="3117266" y="3530411"/>
                  <a:pt x="3530411" y="3117266"/>
                  <a:pt x="3530411" y="2607625"/>
                </a:cubicBezTo>
                <a:cubicBezTo>
                  <a:pt x="3530411" y="2097984"/>
                  <a:pt x="3117266" y="1684839"/>
                  <a:pt x="2607625" y="1684839"/>
                </a:cubicBezTo>
                <a:close/>
                <a:moveTo>
                  <a:pt x="2607625" y="0"/>
                </a:moveTo>
                <a:cubicBezTo>
                  <a:pt x="4047777" y="0"/>
                  <a:pt x="5215250" y="1167473"/>
                  <a:pt x="5215250" y="2607625"/>
                </a:cubicBezTo>
                <a:cubicBezTo>
                  <a:pt x="5215250" y="4047777"/>
                  <a:pt x="4047777" y="5215250"/>
                  <a:pt x="2607625" y="5215250"/>
                </a:cubicBezTo>
                <a:cubicBezTo>
                  <a:pt x="1167473" y="5215250"/>
                  <a:pt x="0" y="4047777"/>
                  <a:pt x="0" y="2607625"/>
                </a:cubicBezTo>
                <a:cubicBezTo>
                  <a:pt x="0" y="1167473"/>
                  <a:pt x="1167473" y="0"/>
                  <a:pt x="2607625" y="0"/>
                </a:cubicBezTo>
                <a:close/>
              </a:path>
            </a:pathLst>
          </a:custGeom>
        </p:spPr>
        <p:txBody>
          <a:bodyPr wrap="square">
            <a:noAutofit/>
          </a:bodyPr>
          <a:lstStyle>
            <a:lvl1pPr>
              <a:defRPr sz="2000"/>
            </a:lvl1pPr>
          </a:lstStyle>
          <a:p>
            <a:endParaRPr lang="en-ID"/>
          </a:p>
        </p:txBody>
      </p:sp>
    </p:spTree>
    <p:extLst>
      <p:ext uri="{BB962C8B-B14F-4D97-AF65-F5344CB8AC3E}">
        <p14:creationId xmlns:p14="http://schemas.microsoft.com/office/powerpoint/2010/main" xmlns="" val="3999122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15" name="Picture Placeholder 14"/>
          <p:cNvSpPr>
            <a:spLocks noGrp="1"/>
          </p:cNvSpPr>
          <p:nvPr>
            <p:ph type="pic" sz="quarter" idx="10"/>
          </p:nvPr>
        </p:nvSpPr>
        <p:spPr>
          <a:xfrm>
            <a:off x="0" y="0"/>
            <a:ext cx="6096000" cy="6858000"/>
          </a:xfrm>
          <a:prstGeom prst="rect">
            <a:avLst/>
          </a:prstGeom>
        </p:spPr>
        <p:txBody>
          <a:bodyPr/>
          <a:lstStyle>
            <a:lvl1pPr>
              <a:defRPr sz="2000"/>
            </a:lvl1pPr>
          </a:lstStyle>
          <a:p>
            <a:endParaRPr lang="id-ID" dirty="0"/>
          </a:p>
        </p:txBody>
      </p:sp>
    </p:spTree>
    <p:extLst>
      <p:ext uri="{BB962C8B-B14F-4D97-AF65-F5344CB8AC3E}">
        <p14:creationId xmlns:p14="http://schemas.microsoft.com/office/powerpoint/2010/main" xmlns="" val="676605970"/>
      </p:ext>
    </p:extLst>
  </p:cSld>
  <p:clrMapOvr>
    <a:masterClrMapping/>
  </p:clrMapOvr>
  <p:extLst mod="1">
    <p:ext uri="{DCECCB84-F9BA-43D5-87BE-67443E8EF086}">
      <p15:sldGuideLst xmlns:p15="http://schemas.microsoft.com/office/powerpoint/2012/main" xmlns="">
        <p15:guide id="1" orient="horz" pos="162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E586F59D-9687-47E3-AA65-1085AD6D49B2}"/>
              </a:ext>
            </a:extLst>
          </p:cNvPr>
          <p:cNvSpPr>
            <a:spLocks noGrp="1"/>
          </p:cNvSpPr>
          <p:nvPr>
            <p:ph type="pic" sz="quarter" idx="12"/>
          </p:nvPr>
        </p:nvSpPr>
        <p:spPr>
          <a:xfrm>
            <a:off x="5798459" y="789214"/>
            <a:ext cx="5279572" cy="5279572"/>
          </a:xfrm>
          <a:custGeom>
            <a:avLst/>
            <a:gdLst>
              <a:gd name="connsiteX0" fmla="*/ 2639786 w 5279572"/>
              <a:gd name="connsiteY0" fmla="*/ 0 h 5279572"/>
              <a:gd name="connsiteX1" fmla="*/ 5279572 w 5279572"/>
              <a:gd name="connsiteY1" fmla="*/ 2639786 h 5279572"/>
              <a:gd name="connsiteX2" fmla="*/ 2639786 w 5279572"/>
              <a:gd name="connsiteY2" fmla="*/ 5279572 h 5279572"/>
              <a:gd name="connsiteX3" fmla="*/ 0 w 5279572"/>
              <a:gd name="connsiteY3" fmla="*/ 2639786 h 5279572"/>
              <a:gd name="connsiteX4" fmla="*/ 2639786 w 5279572"/>
              <a:gd name="connsiteY4" fmla="*/ 0 h 527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9572" h="5279572">
                <a:moveTo>
                  <a:pt x="2639786" y="0"/>
                </a:moveTo>
                <a:cubicBezTo>
                  <a:pt x="4097700" y="0"/>
                  <a:pt x="5279572" y="1181872"/>
                  <a:pt x="5279572" y="2639786"/>
                </a:cubicBezTo>
                <a:cubicBezTo>
                  <a:pt x="5279572" y="4097700"/>
                  <a:pt x="4097700" y="5279572"/>
                  <a:pt x="2639786" y="5279572"/>
                </a:cubicBezTo>
                <a:cubicBezTo>
                  <a:pt x="1181872" y="5279572"/>
                  <a:pt x="0" y="4097700"/>
                  <a:pt x="0" y="2639786"/>
                </a:cubicBezTo>
                <a:cubicBezTo>
                  <a:pt x="0" y="1181872"/>
                  <a:pt x="1181872" y="0"/>
                  <a:pt x="2639786" y="0"/>
                </a:cubicBezTo>
                <a:close/>
              </a:path>
            </a:pathLst>
          </a:custGeom>
        </p:spPr>
        <p:txBody>
          <a:bodyPr wrap="square">
            <a:noAutofit/>
          </a:bodyPr>
          <a:lstStyle>
            <a:lvl1pPr>
              <a:defRPr sz="2000"/>
            </a:lvl1pPr>
          </a:lstStyle>
          <a:p>
            <a:endParaRPr lang="en-US" dirty="0"/>
          </a:p>
        </p:txBody>
      </p:sp>
    </p:spTree>
    <p:extLst>
      <p:ext uri="{BB962C8B-B14F-4D97-AF65-F5344CB8AC3E}">
        <p14:creationId xmlns:p14="http://schemas.microsoft.com/office/powerpoint/2010/main" xmlns="" val="2242965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xmlns="" id="{2627323D-9C9C-4DB3-856F-63131D223371}"/>
              </a:ext>
            </a:extLst>
          </p:cNvPr>
          <p:cNvSpPr>
            <a:spLocks noGrp="1"/>
          </p:cNvSpPr>
          <p:nvPr>
            <p:ph type="pic" sz="quarter" idx="12"/>
          </p:nvPr>
        </p:nvSpPr>
        <p:spPr>
          <a:xfrm>
            <a:off x="0" y="0"/>
            <a:ext cx="8210550" cy="6858000"/>
          </a:xfrm>
          <a:custGeom>
            <a:avLst/>
            <a:gdLst>
              <a:gd name="connsiteX0" fmla="*/ 0 w 3886200"/>
              <a:gd name="connsiteY0" fmla="*/ 0 h 6229350"/>
              <a:gd name="connsiteX1" fmla="*/ 3886200 w 3886200"/>
              <a:gd name="connsiteY1" fmla="*/ 0 h 6229350"/>
              <a:gd name="connsiteX2" fmla="*/ 3886200 w 3886200"/>
              <a:gd name="connsiteY2" fmla="*/ 6229350 h 6229350"/>
              <a:gd name="connsiteX3" fmla="*/ 0 w 3886200"/>
              <a:gd name="connsiteY3" fmla="*/ 6229350 h 6229350"/>
            </a:gdLst>
            <a:ahLst/>
            <a:cxnLst>
              <a:cxn ang="0">
                <a:pos x="connsiteX0" y="connsiteY0"/>
              </a:cxn>
              <a:cxn ang="0">
                <a:pos x="connsiteX1" y="connsiteY1"/>
              </a:cxn>
              <a:cxn ang="0">
                <a:pos x="connsiteX2" y="connsiteY2"/>
              </a:cxn>
              <a:cxn ang="0">
                <a:pos x="connsiteX3" y="connsiteY3"/>
              </a:cxn>
            </a:cxnLst>
            <a:rect l="l" t="t" r="r" b="b"/>
            <a:pathLst>
              <a:path w="3886200" h="6229350">
                <a:moveTo>
                  <a:pt x="0" y="0"/>
                </a:moveTo>
                <a:lnTo>
                  <a:pt x="3886200" y="0"/>
                </a:lnTo>
                <a:lnTo>
                  <a:pt x="3886200" y="6229350"/>
                </a:lnTo>
                <a:lnTo>
                  <a:pt x="0" y="6229350"/>
                </a:lnTo>
                <a:close/>
              </a:path>
            </a:pathLst>
          </a:custGeom>
        </p:spPr>
        <p:txBody>
          <a:bodyPr wrap="square">
            <a:noAutofit/>
          </a:bodyPr>
          <a:lstStyle>
            <a:lvl1pPr>
              <a:defRPr sz="2000"/>
            </a:lvl1pPr>
          </a:lstStyle>
          <a:p>
            <a:endParaRPr lang="en-US" dirty="0"/>
          </a:p>
        </p:txBody>
      </p:sp>
    </p:spTree>
    <p:extLst>
      <p:ext uri="{BB962C8B-B14F-4D97-AF65-F5344CB8AC3E}">
        <p14:creationId xmlns:p14="http://schemas.microsoft.com/office/powerpoint/2010/main" xmlns="" val="1105439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8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CDF4283B-295F-4844-AEE7-C24149DF3F81}"/>
              </a:ext>
            </a:extLst>
          </p:cNvPr>
          <p:cNvSpPr>
            <a:spLocks noGrp="1"/>
          </p:cNvSpPr>
          <p:nvPr>
            <p:ph type="pic" sz="quarter" idx="11"/>
          </p:nvPr>
        </p:nvSpPr>
        <p:spPr>
          <a:xfrm>
            <a:off x="660295" y="595116"/>
            <a:ext cx="4491517" cy="5667768"/>
          </a:xfrm>
          <a:prstGeom prst="rect">
            <a:avLst/>
          </a:prstGeom>
        </p:spPr>
        <p:txBody>
          <a:bodyPr/>
          <a:lstStyle>
            <a:lvl1pPr>
              <a:defRPr sz="2000"/>
            </a:lvl1pPr>
          </a:lstStyle>
          <a:p>
            <a:endParaRPr lang="id-ID"/>
          </a:p>
        </p:txBody>
      </p:sp>
    </p:spTree>
    <p:extLst>
      <p:ext uri="{BB962C8B-B14F-4D97-AF65-F5344CB8AC3E}">
        <p14:creationId xmlns:p14="http://schemas.microsoft.com/office/powerpoint/2010/main" xmlns="" val="2739516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xmlns="" id="{821CAF97-F8DC-49A0-B090-FBE690E1C792}"/>
              </a:ext>
            </a:extLst>
          </p:cNvPr>
          <p:cNvSpPr>
            <a:spLocks noGrp="1"/>
          </p:cNvSpPr>
          <p:nvPr>
            <p:ph type="pic" sz="quarter" idx="10"/>
          </p:nvPr>
        </p:nvSpPr>
        <p:spPr>
          <a:xfrm>
            <a:off x="2022968" y="1277257"/>
            <a:ext cx="2251075" cy="4978399"/>
          </a:xfrm>
          <a:prstGeom prst="rect">
            <a:avLst/>
          </a:prstGeom>
        </p:spPr>
        <p:txBody>
          <a:bodyPr/>
          <a:lstStyle>
            <a:lvl1pPr>
              <a:defRPr sz="2000"/>
            </a:lvl1pPr>
          </a:lstStyle>
          <a:p>
            <a:endParaRPr lang="id-ID"/>
          </a:p>
        </p:txBody>
      </p:sp>
      <p:sp>
        <p:nvSpPr>
          <p:cNvPr id="4" name="Picture Placeholder 4">
            <a:extLst>
              <a:ext uri="{FF2B5EF4-FFF2-40B4-BE49-F238E27FC236}">
                <a16:creationId xmlns:a16="http://schemas.microsoft.com/office/drawing/2014/main" xmlns="" id="{FD6BC766-E72C-4EF4-8A00-0E7C9B331E8B}"/>
              </a:ext>
            </a:extLst>
          </p:cNvPr>
          <p:cNvSpPr>
            <a:spLocks noGrp="1"/>
          </p:cNvSpPr>
          <p:nvPr>
            <p:ph type="pic" sz="quarter" idx="11"/>
          </p:nvPr>
        </p:nvSpPr>
        <p:spPr>
          <a:xfrm>
            <a:off x="4480398" y="1277257"/>
            <a:ext cx="2251075" cy="4978399"/>
          </a:xfrm>
          <a:prstGeom prst="rect">
            <a:avLst/>
          </a:prstGeom>
        </p:spPr>
        <p:txBody>
          <a:bodyPr/>
          <a:lstStyle>
            <a:lvl1pPr>
              <a:defRPr sz="2000"/>
            </a:lvl1pPr>
          </a:lstStyle>
          <a:p>
            <a:endParaRPr lang="id-ID"/>
          </a:p>
        </p:txBody>
      </p:sp>
      <p:sp>
        <p:nvSpPr>
          <p:cNvPr id="6" name="Picture Placeholder 4">
            <a:extLst>
              <a:ext uri="{FF2B5EF4-FFF2-40B4-BE49-F238E27FC236}">
                <a16:creationId xmlns:a16="http://schemas.microsoft.com/office/drawing/2014/main" xmlns="" id="{F21C9EAA-7C3D-43C2-B4E3-B3D55E3F7059}"/>
              </a:ext>
            </a:extLst>
          </p:cNvPr>
          <p:cNvSpPr>
            <a:spLocks noGrp="1"/>
          </p:cNvSpPr>
          <p:nvPr>
            <p:ph type="pic" sz="quarter" idx="12"/>
          </p:nvPr>
        </p:nvSpPr>
        <p:spPr>
          <a:xfrm>
            <a:off x="6937828" y="1277257"/>
            <a:ext cx="2251075" cy="4978399"/>
          </a:xfrm>
          <a:prstGeom prst="rect">
            <a:avLst/>
          </a:prstGeom>
        </p:spPr>
        <p:txBody>
          <a:bodyPr/>
          <a:lstStyle>
            <a:lvl1pPr>
              <a:defRPr sz="2000"/>
            </a:lvl1pPr>
          </a:lstStyle>
          <a:p>
            <a:endParaRPr lang="id-ID"/>
          </a:p>
        </p:txBody>
      </p:sp>
      <p:sp>
        <p:nvSpPr>
          <p:cNvPr id="7" name="Picture Placeholder 4">
            <a:extLst>
              <a:ext uri="{FF2B5EF4-FFF2-40B4-BE49-F238E27FC236}">
                <a16:creationId xmlns:a16="http://schemas.microsoft.com/office/drawing/2014/main" xmlns="" id="{18F7667F-ECFE-487B-8496-1358242E8E76}"/>
              </a:ext>
            </a:extLst>
          </p:cNvPr>
          <p:cNvSpPr>
            <a:spLocks noGrp="1"/>
          </p:cNvSpPr>
          <p:nvPr>
            <p:ph type="pic" sz="quarter" idx="13"/>
          </p:nvPr>
        </p:nvSpPr>
        <p:spPr>
          <a:xfrm>
            <a:off x="9395258" y="1277257"/>
            <a:ext cx="2251075" cy="4978399"/>
          </a:xfrm>
          <a:prstGeom prst="rect">
            <a:avLst/>
          </a:prstGeom>
        </p:spPr>
        <p:txBody>
          <a:bodyPr/>
          <a:lstStyle>
            <a:lvl1pPr>
              <a:defRPr sz="2000"/>
            </a:lvl1pPr>
          </a:lstStyle>
          <a:p>
            <a:endParaRPr lang="id-ID"/>
          </a:p>
        </p:txBody>
      </p:sp>
    </p:spTree>
    <p:extLst>
      <p:ext uri="{BB962C8B-B14F-4D97-AF65-F5344CB8AC3E}">
        <p14:creationId xmlns:p14="http://schemas.microsoft.com/office/powerpoint/2010/main" xmlns="" val="1008367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410D1AA0-6E64-4814-8ECD-55BD064FA02C}"/>
              </a:ext>
            </a:extLst>
          </p:cNvPr>
          <p:cNvSpPr>
            <a:spLocks noGrp="1"/>
          </p:cNvSpPr>
          <p:nvPr>
            <p:ph type="pic" sz="quarter" idx="11"/>
          </p:nvPr>
        </p:nvSpPr>
        <p:spPr>
          <a:xfrm>
            <a:off x="0" y="0"/>
            <a:ext cx="12192000" cy="6858000"/>
          </a:xfrm>
          <a:custGeom>
            <a:avLst/>
            <a:gdLst>
              <a:gd name="connsiteX0" fmla="*/ 472610 w 12192000"/>
              <a:gd name="connsiteY0" fmla="*/ 476250 h 6858000"/>
              <a:gd name="connsiteX1" fmla="*/ 472610 w 12192000"/>
              <a:gd name="connsiteY1" fmla="*/ 6381750 h 6858000"/>
              <a:gd name="connsiteX2" fmla="*/ 11719390 w 12192000"/>
              <a:gd name="connsiteY2" fmla="*/ 6381750 h 6858000"/>
              <a:gd name="connsiteX3" fmla="*/ 11719390 w 12192000"/>
              <a:gd name="connsiteY3" fmla="*/ 47625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472610" y="476250"/>
                </a:moveTo>
                <a:lnTo>
                  <a:pt x="472610" y="6381750"/>
                </a:lnTo>
                <a:lnTo>
                  <a:pt x="11719390" y="6381750"/>
                </a:lnTo>
                <a:lnTo>
                  <a:pt x="11719390" y="476250"/>
                </a:lnTo>
                <a:close/>
                <a:moveTo>
                  <a:pt x="0" y="0"/>
                </a:moveTo>
                <a:lnTo>
                  <a:pt x="12192000" y="0"/>
                </a:lnTo>
                <a:lnTo>
                  <a:pt x="12192000" y="6858000"/>
                </a:lnTo>
                <a:lnTo>
                  <a:pt x="0" y="6858000"/>
                </a:lnTo>
                <a:close/>
              </a:path>
            </a:pathLst>
          </a:custGeom>
        </p:spPr>
        <p:txBody>
          <a:bodyPr wrap="square">
            <a:noAutofit/>
          </a:bodyPr>
          <a:lstStyle>
            <a:lvl1pPr>
              <a:defRPr sz="2000"/>
            </a:lvl1pPr>
          </a:lstStyle>
          <a:p>
            <a:endParaRPr lang="id-ID"/>
          </a:p>
        </p:txBody>
      </p:sp>
    </p:spTree>
    <p:extLst>
      <p:ext uri="{BB962C8B-B14F-4D97-AF65-F5344CB8AC3E}">
        <p14:creationId xmlns:p14="http://schemas.microsoft.com/office/powerpoint/2010/main" xmlns="" val="2726308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410D1AA0-6E64-4814-8ECD-55BD064FA02C}"/>
              </a:ext>
            </a:extLst>
          </p:cNvPr>
          <p:cNvSpPr>
            <a:spLocks noGrp="1"/>
          </p:cNvSpPr>
          <p:nvPr>
            <p:ph type="pic" sz="quarter" idx="11"/>
          </p:nvPr>
        </p:nvSpPr>
        <p:spPr>
          <a:xfrm>
            <a:off x="0" y="0"/>
            <a:ext cx="12192000" cy="6858000"/>
          </a:xfrm>
          <a:custGeom>
            <a:avLst/>
            <a:gdLst>
              <a:gd name="connsiteX0" fmla="*/ 472610 w 12192000"/>
              <a:gd name="connsiteY0" fmla="*/ 476250 h 6858000"/>
              <a:gd name="connsiteX1" fmla="*/ 472610 w 12192000"/>
              <a:gd name="connsiteY1" fmla="*/ 6381750 h 6858000"/>
              <a:gd name="connsiteX2" fmla="*/ 11719390 w 12192000"/>
              <a:gd name="connsiteY2" fmla="*/ 6381750 h 6858000"/>
              <a:gd name="connsiteX3" fmla="*/ 11719390 w 12192000"/>
              <a:gd name="connsiteY3" fmla="*/ 47625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472610" y="476250"/>
                </a:moveTo>
                <a:lnTo>
                  <a:pt x="472610" y="6381750"/>
                </a:lnTo>
                <a:lnTo>
                  <a:pt x="11719390" y="6381750"/>
                </a:lnTo>
                <a:lnTo>
                  <a:pt x="11719390" y="476250"/>
                </a:lnTo>
                <a:close/>
                <a:moveTo>
                  <a:pt x="0" y="0"/>
                </a:moveTo>
                <a:lnTo>
                  <a:pt x="12192000" y="0"/>
                </a:lnTo>
                <a:lnTo>
                  <a:pt x="12192000" y="6858000"/>
                </a:lnTo>
                <a:lnTo>
                  <a:pt x="0" y="6858000"/>
                </a:lnTo>
                <a:close/>
              </a:path>
            </a:pathLst>
          </a:custGeom>
        </p:spPr>
        <p:txBody>
          <a:bodyPr wrap="square">
            <a:noAutofit/>
          </a:bodyPr>
          <a:lstStyle>
            <a:lvl1pPr>
              <a:defRPr sz="2000"/>
            </a:lvl1pPr>
          </a:lstStyle>
          <a:p>
            <a:endParaRPr lang="id-ID"/>
          </a:p>
        </p:txBody>
      </p:sp>
      <p:sp>
        <p:nvSpPr>
          <p:cNvPr id="6" name="Picture Placeholder 5">
            <a:extLst>
              <a:ext uri="{FF2B5EF4-FFF2-40B4-BE49-F238E27FC236}">
                <a16:creationId xmlns:a16="http://schemas.microsoft.com/office/drawing/2014/main" xmlns="" id="{BEE8652C-BA55-42D2-A991-3EA2D868FE91}"/>
              </a:ext>
            </a:extLst>
          </p:cNvPr>
          <p:cNvSpPr>
            <a:spLocks noGrp="1"/>
          </p:cNvSpPr>
          <p:nvPr>
            <p:ph type="pic" sz="quarter" idx="10"/>
          </p:nvPr>
        </p:nvSpPr>
        <p:spPr>
          <a:xfrm>
            <a:off x="7162800" y="1466850"/>
            <a:ext cx="3924300" cy="3924300"/>
          </a:xfrm>
          <a:custGeom>
            <a:avLst/>
            <a:gdLst>
              <a:gd name="connsiteX0" fmla="*/ 1962150 w 3924300"/>
              <a:gd name="connsiteY0" fmla="*/ 0 h 3924300"/>
              <a:gd name="connsiteX1" fmla="*/ 3924300 w 3924300"/>
              <a:gd name="connsiteY1" fmla="*/ 1962150 h 3924300"/>
              <a:gd name="connsiteX2" fmla="*/ 1962150 w 3924300"/>
              <a:gd name="connsiteY2" fmla="*/ 3924300 h 3924300"/>
              <a:gd name="connsiteX3" fmla="*/ 0 w 3924300"/>
              <a:gd name="connsiteY3" fmla="*/ 1962150 h 3924300"/>
              <a:gd name="connsiteX4" fmla="*/ 1962150 w 3924300"/>
              <a:gd name="connsiteY4" fmla="*/ 0 h 392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4300" h="3924300">
                <a:moveTo>
                  <a:pt x="1962150" y="0"/>
                </a:moveTo>
                <a:cubicBezTo>
                  <a:pt x="3045816" y="0"/>
                  <a:pt x="3924300" y="878484"/>
                  <a:pt x="3924300" y="1962150"/>
                </a:cubicBezTo>
                <a:cubicBezTo>
                  <a:pt x="3924300" y="3045816"/>
                  <a:pt x="3045816" y="3924300"/>
                  <a:pt x="1962150" y="3924300"/>
                </a:cubicBezTo>
                <a:cubicBezTo>
                  <a:pt x="878484" y="3924300"/>
                  <a:pt x="0" y="3045816"/>
                  <a:pt x="0" y="1962150"/>
                </a:cubicBezTo>
                <a:cubicBezTo>
                  <a:pt x="0" y="878484"/>
                  <a:pt x="878484" y="0"/>
                  <a:pt x="1962150" y="0"/>
                </a:cubicBezTo>
                <a:close/>
              </a:path>
            </a:pathLst>
          </a:custGeom>
        </p:spPr>
        <p:txBody>
          <a:bodyPr wrap="square">
            <a:noAutofit/>
          </a:bodyPr>
          <a:lstStyle>
            <a:lvl1pPr>
              <a:defRPr sz="2000"/>
            </a:lvl1pPr>
          </a:lstStyle>
          <a:p>
            <a:endParaRPr lang="id-ID"/>
          </a:p>
        </p:txBody>
      </p:sp>
    </p:spTree>
    <p:extLst>
      <p:ext uri="{BB962C8B-B14F-4D97-AF65-F5344CB8AC3E}">
        <p14:creationId xmlns:p14="http://schemas.microsoft.com/office/powerpoint/2010/main" xmlns="" val="3975018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33494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5" r:id="rId4"/>
    <p:sldLayoutId id="2147483656" r:id="rId5"/>
    <p:sldLayoutId id="2147483654" r:id="rId6"/>
    <p:sldLayoutId id="2147483660" r:id="rId7"/>
    <p:sldLayoutId id="2147483661" r:id="rId8"/>
    <p:sldLayoutId id="2147483662" r:id="rId9"/>
    <p:sldLayoutId id="2147483666" r:id="rId10"/>
    <p:sldLayoutId id="2147483667" r:id="rId11"/>
    <p:sldLayoutId id="2147483672" r:id="rId12"/>
    <p:sldLayoutId id="2147483668" r:id="rId13"/>
    <p:sldLayoutId id="2147483669" r:id="rId14"/>
    <p:sldLayoutId id="2147483665" r:id="rId15"/>
    <p:sldLayoutId id="2147483674" r:id="rId16"/>
    <p:sldLayoutId id="2147483675" r:id="rId17"/>
    <p:sldLayoutId id="2147483676" r:id="rId18"/>
    <p:sldLayoutId id="2147483684" r:id="rId19"/>
    <p:sldLayoutId id="2147483685" r:id="rId20"/>
    <p:sldLayoutId id="2147483686" r:id="rId21"/>
    <p:sldLayoutId id="2147483687" r:id="rId22"/>
    <p:sldLayoutId id="2147483691" r:id="rId23"/>
    <p:sldLayoutId id="2147483692" r:id="rId24"/>
    <p:sldLayoutId id="2147483693" r:id="rId25"/>
    <p:sldLayoutId id="2147483689" r:id="rId26"/>
    <p:sldLayoutId id="2147483690" r:id="rId27"/>
    <p:sldLayoutId id="2147483694" r:id="rId2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8.xml"/><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9.xml"/><Relationship Id="rId6" Type="http://schemas.openxmlformats.org/officeDocument/2006/relationships/image" Target="../media/image19.png"/><Relationship Id="rId11" Type="http://schemas.openxmlformats.org/officeDocument/2006/relationships/image" Target="../media/image24.jpe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8.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8.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8" name="Рисунок 7" descr="1.jpg"/>
          <p:cNvPicPr>
            <a:picLocks noGrp="1" noChangeAspect="1"/>
          </p:cNvPicPr>
          <p:nvPr>
            <p:ph type="pic" sz="quarter" idx="10"/>
          </p:nvPr>
        </p:nvPicPr>
        <p:blipFill>
          <a:blip r:embed="rId2"/>
          <a:srcRect t="7780" b="7780"/>
          <a:stretch>
            <a:fillRect/>
          </a:stretch>
        </p:blipFill>
        <p:spPr/>
      </p:pic>
      <p:sp>
        <p:nvSpPr>
          <p:cNvPr id="6" name="TextBox 5">
            <a:extLst>
              <a:ext uri="{FF2B5EF4-FFF2-40B4-BE49-F238E27FC236}">
                <a16:creationId xmlns:a16="http://schemas.microsoft.com/office/drawing/2014/main" xmlns="" id="{A7C4AA9C-A6A3-43B2-A97F-CABB7942D571}"/>
              </a:ext>
            </a:extLst>
          </p:cNvPr>
          <p:cNvSpPr txBox="1"/>
          <p:nvPr/>
        </p:nvSpPr>
        <p:spPr>
          <a:xfrm>
            <a:off x="352037" y="561885"/>
            <a:ext cx="4596130" cy="1446550"/>
          </a:xfrm>
          <a:prstGeom prst="rect">
            <a:avLst/>
          </a:prstGeom>
          <a:noFill/>
        </p:spPr>
        <p:txBody>
          <a:bodyPr wrap="none" rtlCol="0">
            <a:spAutoFit/>
          </a:bodyPr>
          <a:lstStyle/>
          <a:p>
            <a:pPr algn="ctr"/>
            <a:r>
              <a:rPr lang="en-US" sz="8800" dirty="0">
                <a:solidFill>
                  <a:schemeClr val="bg1"/>
                </a:solidFill>
                <a:latin typeface="Nexa Bold" charset="0"/>
                <a:ea typeface="Nexa Bold" charset="0"/>
                <a:cs typeface="Nexa Bold" charset="0"/>
              </a:rPr>
              <a:t>PASTEL</a:t>
            </a:r>
          </a:p>
        </p:txBody>
      </p:sp>
      <p:sp>
        <p:nvSpPr>
          <p:cNvPr id="13" name="Rectangle 12">
            <a:extLst>
              <a:ext uri="{FF2B5EF4-FFF2-40B4-BE49-F238E27FC236}">
                <a16:creationId xmlns:a16="http://schemas.microsoft.com/office/drawing/2014/main" xmlns="" id="{B3C62760-9060-4219-BE48-80D7B739DE1A}"/>
              </a:ext>
            </a:extLst>
          </p:cNvPr>
          <p:cNvSpPr/>
          <p:nvPr/>
        </p:nvSpPr>
        <p:spPr>
          <a:xfrm>
            <a:off x="1433160" y="4849566"/>
            <a:ext cx="2666114" cy="573362"/>
          </a:xfrm>
          <a:prstGeom prst="rect">
            <a:avLst/>
          </a:prstGeom>
        </p:spPr>
        <p:txBody>
          <a:bodyPr wrap="none">
            <a:spAutoFit/>
          </a:bodyPr>
          <a:lstStyle/>
          <a:p>
            <a:pPr algn="ctr">
              <a:lnSpc>
                <a:spcPct val="150000"/>
              </a:lnSpc>
            </a:pPr>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Creative Template</a:t>
            </a:r>
          </a:p>
        </p:txBody>
      </p:sp>
      <p:sp>
        <p:nvSpPr>
          <p:cNvPr id="16" name="Freeform: Shape 15">
            <a:extLst>
              <a:ext uri="{FF2B5EF4-FFF2-40B4-BE49-F238E27FC236}">
                <a16:creationId xmlns:a16="http://schemas.microsoft.com/office/drawing/2014/main" xmlns="" id="{E13AFDC6-1C66-44C1-AE8E-4F284C02ADD3}"/>
              </a:ext>
            </a:extLst>
          </p:cNvPr>
          <p:cNvSpPr/>
          <p:nvPr/>
        </p:nvSpPr>
        <p:spPr>
          <a:xfrm>
            <a:off x="0" y="5199845"/>
            <a:ext cx="950271" cy="1446550"/>
          </a:xfrm>
          <a:custGeom>
            <a:avLst/>
            <a:gdLst>
              <a:gd name="connsiteX0" fmla="*/ 226996 w 950271"/>
              <a:gd name="connsiteY0" fmla="*/ 0 h 1446550"/>
              <a:gd name="connsiteX1" fmla="*/ 950271 w 950271"/>
              <a:gd name="connsiteY1" fmla="*/ 723275 h 1446550"/>
              <a:gd name="connsiteX2" fmla="*/ 226996 w 950271"/>
              <a:gd name="connsiteY2" fmla="*/ 1446550 h 1446550"/>
              <a:gd name="connsiteX3" fmla="*/ 81231 w 950271"/>
              <a:gd name="connsiteY3" fmla="*/ 1431856 h 1446550"/>
              <a:gd name="connsiteX4" fmla="*/ 0 w 950271"/>
              <a:gd name="connsiteY4" fmla="*/ 1406640 h 1446550"/>
              <a:gd name="connsiteX5" fmla="*/ 0 w 950271"/>
              <a:gd name="connsiteY5" fmla="*/ 39910 h 1446550"/>
              <a:gd name="connsiteX6" fmla="*/ 81231 w 950271"/>
              <a:gd name="connsiteY6" fmla="*/ 14694 h 1446550"/>
              <a:gd name="connsiteX7" fmla="*/ 226996 w 950271"/>
              <a:gd name="connsiteY7" fmla="*/ 0 h 144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0271" h="1446550">
                <a:moveTo>
                  <a:pt x="226996" y="0"/>
                </a:moveTo>
                <a:cubicBezTo>
                  <a:pt x="626450" y="0"/>
                  <a:pt x="950271" y="323821"/>
                  <a:pt x="950271" y="723275"/>
                </a:cubicBezTo>
                <a:cubicBezTo>
                  <a:pt x="950271" y="1122729"/>
                  <a:pt x="626450" y="1446550"/>
                  <a:pt x="226996" y="1446550"/>
                </a:cubicBezTo>
                <a:cubicBezTo>
                  <a:pt x="177064" y="1446550"/>
                  <a:pt x="128314" y="1441490"/>
                  <a:pt x="81231" y="1431856"/>
                </a:cubicBezTo>
                <a:lnTo>
                  <a:pt x="0" y="1406640"/>
                </a:lnTo>
                <a:lnTo>
                  <a:pt x="0" y="39910"/>
                </a:lnTo>
                <a:lnTo>
                  <a:pt x="81231" y="14694"/>
                </a:lnTo>
                <a:cubicBezTo>
                  <a:pt x="128314" y="5060"/>
                  <a:pt x="177064" y="0"/>
                  <a:pt x="22699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xmlns="" id="{8CDAD77E-65BD-40CC-B52A-FF57694D0115}"/>
              </a:ext>
            </a:extLst>
          </p:cNvPr>
          <p:cNvSpPr/>
          <p:nvPr/>
        </p:nvSpPr>
        <p:spPr>
          <a:xfrm>
            <a:off x="1433160" y="5550297"/>
            <a:ext cx="2666114" cy="1107996"/>
          </a:xfrm>
          <a:prstGeom prst="rect">
            <a:avLst/>
          </a:prstGeom>
        </p:spPr>
        <p:txBody>
          <a:bodyPr wrap="square">
            <a:spAutoFit/>
          </a:bodyPr>
          <a:lstStyle/>
          <a:p>
            <a:pPr algn="ctr">
              <a:lnSpc>
                <a:spcPct val="150000"/>
              </a:lnSpc>
            </a:pP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Lorem ipsum dolor sit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amet</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consectetuer</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adipiscing</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elit</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sed</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diamLorem</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ipsum dolor sit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amet</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consectetuer</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adipiscing</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elit</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sed</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diam</a:t>
            </a:r>
            <a:endParaRPr lang="en-US" sz="11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xmlns="" val="1009488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xmlns="" id="{EFDE4AC6-B419-4A96-987A-DEAF7EC89022}"/>
              </a:ext>
            </a:extLst>
          </p:cNvPr>
          <p:cNvSpPr/>
          <p:nvPr/>
        </p:nvSpPr>
        <p:spPr>
          <a:xfrm>
            <a:off x="9426" y="0"/>
            <a:ext cx="12173149" cy="53330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25"/>
          </a:p>
        </p:txBody>
      </p:sp>
      <p:sp>
        <p:nvSpPr>
          <p:cNvPr id="33" name="Freeform: Shape 32">
            <a:extLst>
              <a:ext uri="{FF2B5EF4-FFF2-40B4-BE49-F238E27FC236}">
                <a16:creationId xmlns:a16="http://schemas.microsoft.com/office/drawing/2014/main" xmlns="" id="{81844358-D26D-4F67-B908-6F418079F584}"/>
              </a:ext>
            </a:extLst>
          </p:cNvPr>
          <p:cNvSpPr/>
          <p:nvPr/>
        </p:nvSpPr>
        <p:spPr>
          <a:xfrm>
            <a:off x="4715592" y="-1"/>
            <a:ext cx="2750338" cy="1535481"/>
          </a:xfrm>
          <a:custGeom>
            <a:avLst/>
            <a:gdLst>
              <a:gd name="connsiteX0" fmla="*/ 10108 w 2750338"/>
              <a:gd name="connsiteY0" fmla="*/ 0 h 1535481"/>
              <a:gd name="connsiteX1" fmla="*/ 2740230 w 2750338"/>
              <a:gd name="connsiteY1" fmla="*/ 0 h 1535481"/>
              <a:gd name="connsiteX2" fmla="*/ 2743238 w 2750338"/>
              <a:gd name="connsiteY2" fmla="*/ 19709 h 1535481"/>
              <a:gd name="connsiteX3" fmla="*/ 2750338 w 2750338"/>
              <a:gd name="connsiteY3" fmla="*/ 160312 h 1535481"/>
              <a:gd name="connsiteX4" fmla="*/ 1375169 w 2750338"/>
              <a:gd name="connsiteY4" fmla="*/ 1535481 h 1535481"/>
              <a:gd name="connsiteX5" fmla="*/ 0 w 2750338"/>
              <a:gd name="connsiteY5" fmla="*/ 160312 h 1535481"/>
              <a:gd name="connsiteX6" fmla="*/ 7100 w 2750338"/>
              <a:gd name="connsiteY6" fmla="*/ 19709 h 1535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338" h="1535481">
                <a:moveTo>
                  <a:pt x="10108" y="0"/>
                </a:moveTo>
                <a:lnTo>
                  <a:pt x="2740230" y="0"/>
                </a:lnTo>
                <a:lnTo>
                  <a:pt x="2743238" y="19709"/>
                </a:lnTo>
                <a:cubicBezTo>
                  <a:pt x="2747933" y="65938"/>
                  <a:pt x="2750338" y="112844"/>
                  <a:pt x="2750338" y="160312"/>
                </a:cubicBezTo>
                <a:cubicBezTo>
                  <a:pt x="2750338" y="919797"/>
                  <a:pt x="2134654" y="1535481"/>
                  <a:pt x="1375169" y="1535481"/>
                </a:cubicBezTo>
                <a:cubicBezTo>
                  <a:pt x="615684" y="1535481"/>
                  <a:pt x="0" y="919797"/>
                  <a:pt x="0" y="160312"/>
                </a:cubicBezTo>
                <a:cubicBezTo>
                  <a:pt x="0" y="112844"/>
                  <a:pt x="2405" y="65938"/>
                  <a:pt x="7100" y="1970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Rectangle 20">
            <a:extLst>
              <a:ext uri="{FF2B5EF4-FFF2-40B4-BE49-F238E27FC236}">
                <a16:creationId xmlns:a16="http://schemas.microsoft.com/office/drawing/2014/main" xmlns="" id="{E20DA6C3-BCE7-45DD-8CE2-DD2260220ED2}"/>
              </a:ext>
            </a:extLst>
          </p:cNvPr>
          <p:cNvSpPr/>
          <p:nvPr/>
        </p:nvSpPr>
        <p:spPr>
          <a:xfrm>
            <a:off x="9426" y="5333096"/>
            <a:ext cx="12173149" cy="15249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25"/>
          </a:p>
        </p:txBody>
      </p:sp>
      <p:sp>
        <p:nvSpPr>
          <p:cNvPr id="24" name="Rectangle 23">
            <a:extLst>
              <a:ext uri="{FF2B5EF4-FFF2-40B4-BE49-F238E27FC236}">
                <a16:creationId xmlns:a16="http://schemas.microsoft.com/office/drawing/2014/main" xmlns="" id="{118CF60F-16A1-4F8D-BF07-FE3BE021A163}"/>
              </a:ext>
            </a:extLst>
          </p:cNvPr>
          <p:cNvSpPr/>
          <p:nvPr/>
        </p:nvSpPr>
        <p:spPr>
          <a:xfrm>
            <a:off x="1740655" y="5619863"/>
            <a:ext cx="8461829" cy="854080"/>
          </a:xfrm>
          <a:prstGeom prst="rect">
            <a:avLst/>
          </a:prstGeom>
        </p:spPr>
        <p:txBody>
          <a:bodyPr wrap="square">
            <a:spAutoFit/>
          </a:bodyPr>
          <a:lstStyle/>
          <a:p>
            <a:pPr algn="ctr">
              <a:lnSpc>
                <a:spcPct val="150000"/>
              </a:lnSpc>
            </a:pP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Lorem ipsum dolor sit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amet</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consectetuer</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adipiscing</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elit</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sed</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diam</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nonummy</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nibh</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euismod</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tincidunt</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ut</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laoret</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dolore magna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aliquam</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erat</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Lorem ipsum dolor sit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ametadipiscing</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elit</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Lorem ipsum dolor sit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amet</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consectetuer</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adipiscing</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elit</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sed</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diam</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nonummy</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nibh</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euismod</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tincidunt</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ut</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laoret</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dolore magna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aliquam</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era</a:t>
            </a:r>
          </a:p>
        </p:txBody>
      </p:sp>
      <p:pic>
        <p:nvPicPr>
          <p:cNvPr id="12" name="Рисунок 11" descr="13.jpg"/>
          <p:cNvPicPr>
            <a:picLocks noGrp="1" noChangeAspect="1"/>
          </p:cNvPicPr>
          <p:nvPr>
            <p:ph type="pic" sz="quarter" idx="12"/>
          </p:nvPr>
        </p:nvPicPr>
        <p:blipFill>
          <a:blip r:embed="rId2" cstate="print"/>
          <a:srcRect/>
          <a:stretch>
            <a:fillRect/>
          </a:stretch>
        </p:blipFill>
        <p:spPr/>
      </p:pic>
      <p:pic>
        <p:nvPicPr>
          <p:cNvPr id="11" name="Рисунок 10" descr="12.jpg"/>
          <p:cNvPicPr>
            <a:picLocks noGrp="1" noChangeAspect="1"/>
          </p:cNvPicPr>
          <p:nvPr>
            <p:ph type="pic" sz="quarter" idx="11"/>
          </p:nvPr>
        </p:nvPicPr>
        <p:blipFill>
          <a:blip r:embed="rId3" cstate="print"/>
          <a:srcRect/>
          <a:stretch>
            <a:fillRect/>
          </a:stretch>
        </p:blipFill>
        <p:spPr/>
      </p:pic>
      <p:pic>
        <p:nvPicPr>
          <p:cNvPr id="10" name="Рисунок 9" descr="11.jpg"/>
          <p:cNvPicPr>
            <a:picLocks noGrp="1" noChangeAspect="1"/>
          </p:cNvPicPr>
          <p:nvPr>
            <p:ph type="pic" sz="quarter" idx="10"/>
          </p:nvPr>
        </p:nvPicPr>
        <p:blipFill>
          <a:blip r:embed="rId4" cstate="print"/>
          <a:srcRect/>
          <a:stretch>
            <a:fillRect/>
          </a:stretch>
        </p:blipFill>
        <p:spPr/>
      </p:pic>
      <p:pic>
        <p:nvPicPr>
          <p:cNvPr id="13" name="Рисунок 12" descr="14.jpg"/>
          <p:cNvPicPr>
            <a:picLocks noGrp="1" noChangeAspect="1"/>
          </p:cNvPicPr>
          <p:nvPr>
            <p:ph type="pic" sz="quarter" idx="13"/>
          </p:nvPr>
        </p:nvPicPr>
        <p:blipFill>
          <a:blip r:embed="rId5" cstate="print"/>
          <a:srcRect/>
          <a:stretch>
            <a:fillRect/>
          </a:stretch>
        </p:blipFill>
        <p:spPr/>
      </p:pic>
    </p:spTree>
    <p:extLst>
      <p:ext uri="{BB962C8B-B14F-4D97-AF65-F5344CB8AC3E}">
        <p14:creationId xmlns:p14="http://schemas.microsoft.com/office/powerpoint/2010/main" xmlns="" val="3258698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086FBA34-890E-41D7-A19E-3F8B8972D9CB}"/>
              </a:ext>
            </a:extLst>
          </p:cNvPr>
          <p:cNvSpPr/>
          <p:nvPr/>
        </p:nvSpPr>
        <p:spPr>
          <a:xfrm>
            <a:off x="0" y="0"/>
            <a:ext cx="47244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TextBox 9">
            <a:extLst>
              <a:ext uri="{FF2B5EF4-FFF2-40B4-BE49-F238E27FC236}">
                <a16:creationId xmlns:a16="http://schemas.microsoft.com/office/drawing/2014/main" xmlns="" id="{B13579F7-A07B-41CC-82AF-CC7FBF8A96DA}"/>
              </a:ext>
            </a:extLst>
          </p:cNvPr>
          <p:cNvSpPr txBox="1"/>
          <p:nvPr/>
        </p:nvSpPr>
        <p:spPr>
          <a:xfrm>
            <a:off x="768294" y="1281802"/>
            <a:ext cx="3564311" cy="1569660"/>
          </a:xfrm>
          <a:prstGeom prst="rect">
            <a:avLst/>
          </a:prstGeom>
          <a:noFill/>
        </p:spPr>
        <p:txBody>
          <a:bodyPr wrap="square" rtlCol="0">
            <a:spAutoFit/>
          </a:bodyPr>
          <a:lstStyle/>
          <a:p>
            <a:r>
              <a:rPr lang="en-US" sz="4800" dirty="0">
                <a:solidFill>
                  <a:schemeClr val="bg1"/>
                </a:solidFill>
                <a:latin typeface="Nexa Bold" charset="0"/>
                <a:ea typeface="Nexa Bold" charset="0"/>
                <a:cs typeface="Nexa Bold" charset="0"/>
              </a:rPr>
              <a:t>Designer </a:t>
            </a:r>
          </a:p>
          <a:p>
            <a:r>
              <a:rPr lang="en-US" sz="4800" dirty="0" err="1">
                <a:solidFill>
                  <a:schemeClr val="bg1"/>
                </a:solidFill>
                <a:latin typeface="Nexa Bold" charset="0"/>
                <a:ea typeface="Nexa Bold" charset="0"/>
                <a:cs typeface="Nexa Bold" charset="0"/>
              </a:rPr>
              <a:t>Grapis</a:t>
            </a:r>
            <a:endParaRPr lang="en-US" sz="4800" dirty="0">
              <a:solidFill>
                <a:schemeClr val="bg1"/>
              </a:solidFill>
              <a:latin typeface="Nexa Bold" charset="0"/>
              <a:ea typeface="Nexa Bold" charset="0"/>
              <a:cs typeface="Nexa Bold" charset="0"/>
            </a:endParaRPr>
          </a:p>
        </p:txBody>
      </p:sp>
      <p:sp>
        <p:nvSpPr>
          <p:cNvPr id="11" name="TextBox 10">
            <a:extLst>
              <a:ext uri="{FF2B5EF4-FFF2-40B4-BE49-F238E27FC236}">
                <a16:creationId xmlns:a16="http://schemas.microsoft.com/office/drawing/2014/main" xmlns="" id="{876D8A0E-42DF-4A6B-9F43-B56C87612F67}"/>
              </a:ext>
            </a:extLst>
          </p:cNvPr>
          <p:cNvSpPr txBox="1"/>
          <p:nvPr/>
        </p:nvSpPr>
        <p:spPr>
          <a:xfrm>
            <a:off x="870303" y="3444235"/>
            <a:ext cx="3079044" cy="372923"/>
          </a:xfrm>
          <a:prstGeom prst="rect">
            <a:avLst/>
          </a:prstGeom>
          <a:noFill/>
        </p:spPr>
        <p:txBody>
          <a:bodyPr wrap="square" rtlCol="0">
            <a:spAutoFit/>
          </a:bodyPr>
          <a:lstStyle/>
          <a:p>
            <a:pPr>
              <a:lnSpc>
                <a:spcPct val="150000"/>
              </a:lnSpc>
            </a:pPr>
            <a:r>
              <a:rPr lang="en-US" sz="1400" dirty="0">
                <a:solidFill>
                  <a:schemeClr val="bg1"/>
                </a:solidFill>
                <a:latin typeface="Lato" panose="020F0502020204030203" pitchFamily="34" charset="0"/>
              </a:rPr>
              <a:t>Your Text Here Now!</a:t>
            </a:r>
            <a:endParaRPr lang="id-ID" sz="1400" dirty="0">
              <a:solidFill>
                <a:schemeClr val="bg1"/>
              </a:solidFill>
              <a:latin typeface="Lato" panose="020F0502020204030203" pitchFamily="34" charset="0"/>
            </a:endParaRPr>
          </a:p>
        </p:txBody>
      </p:sp>
      <p:sp>
        <p:nvSpPr>
          <p:cNvPr id="12" name="TextBox 11">
            <a:extLst>
              <a:ext uri="{FF2B5EF4-FFF2-40B4-BE49-F238E27FC236}">
                <a16:creationId xmlns:a16="http://schemas.microsoft.com/office/drawing/2014/main" xmlns="" id="{13A543F3-65CE-49AF-898F-CA61A1F9E9BF}"/>
              </a:ext>
            </a:extLst>
          </p:cNvPr>
          <p:cNvSpPr txBox="1"/>
          <p:nvPr/>
        </p:nvSpPr>
        <p:spPr>
          <a:xfrm>
            <a:off x="768294" y="3817158"/>
            <a:ext cx="3079044" cy="1869743"/>
          </a:xfrm>
          <a:prstGeom prst="rect">
            <a:avLst/>
          </a:prstGeom>
          <a:noFill/>
        </p:spPr>
        <p:txBody>
          <a:bodyPr wrap="square" rtlCol="0">
            <a:spAutoFit/>
          </a:bodyPr>
          <a:lstStyle/>
          <a:p>
            <a:pPr>
              <a:lnSpc>
                <a:spcPct val="150000"/>
              </a:lnSpc>
            </a:pP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Lorem ipsum dolor sit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amet</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consectetuer</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adipiscing</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elit</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sed</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diam</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nonummy</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nibh</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euismod</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tincidunt</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ut</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laoret</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dolore magna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aliquam</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erat</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Lorem ipsum dolor sit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amet</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consectetuer</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adipiscing</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elit</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sed</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diam</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nonummy</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nibh</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euismod</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tincidunt</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ut</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laoret</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dolore magna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aliquam</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erat</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Lorem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ipsu</a:t>
            </a:r>
            <a:endParaRPr lang="en-US" sz="11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13" name="Rectangle 12">
            <a:extLst>
              <a:ext uri="{FF2B5EF4-FFF2-40B4-BE49-F238E27FC236}">
                <a16:creationId xmlns:a16="http://schemas.microsoft.com/office/drawing/2014/main" xmlns="" id="{891DC92A-E401-45A9-B0CA-48B966AE74E7}"/>
              </a:ext>
            </a:extLst>
          </p:cNvPr>
          <p:cNvSpPr/>
          <p:nvPr/>
        </p:nvSpPr>
        <p:spPr>
          <a:xfrm>
            <a:off x="6199323" y="4902071"/>
            <a:ext cx="4327250" cy="15696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xmlns="" id="{E0AC849E-0D13-4742-BCB0-F39797DFCC45}"/>
              </a:ext>
            </a:extLst>
          </p:cNvPr>
          <p:cNvSpPr txBox="1"/>
          <p:nvPr/>
        </p:nvSpPr>
        <p:spPr>
          <a:xfrm>
            <a:off x="6451362" y="4902071"/>
            <a:ext cx="3823173" cy="1569660"/>
          </a:xfrm>
          <a:prstGeom prst="rect">
            <a:avLst/>
          </a:prstGeom>
          <a:noFill/>
        </p:spPr>
        <p:txBody>
          <a:bodyPr wrap="square" rtlCol="0">
            <a:spAutoFit/>
          </a:bodyPr>
          <a:lstStyle/>
          <a:p>
            <a:pPr algn="ctr"/>
            <a:r>
              <a:rPr lang="en-US" sz="4800" dirty="0">
                <a:solidFill>
                  <a:schemeClr val="bg1"/>
                </a:solidFill>
                <a:latin typeface="Nexa Bold" charset="0"/>
                <a:ea typeface="Nexa Bold" charset="0"/>
                <a:cs typeface="Nexa Bold" charset="0"/>
              </a:rPr>
              <a:t>About A’</a:t>
            </a:r>
          </a:p>
          <a:p>
            <a:pPr algn="ctr"/>
            <a:r>
              <a:rPr lang="en-US" sz="4800" dirty="0">
                <a:solidFill>
                  <a:schemeClr val="bg1"/>
                </a:solidFill>
                <a:latin typeface="Nexa Bold" charset="0"/>
                <a:ea typeface="Nexa Bold" charset="0"/>
                <a:cs typeface="Nexa Bold" charset="0"/>
              </a:rPr>
              <a:t> Dreams</a:t>
            </a:r>
          </a:p>
        </p:txBody>
      </p:sp>
      <p:pic>
        <p:nvPicPr>
          <p:cNvPr id="15" name="Рисунок 14" descr="15.jpg"/>
          <p:cNvPicPr>
            <a:picLocks noGrp="1" noChangeAspect="1"/>
          </p:cNvPicPr>
          <p:nvPr>
            <p:ph type="pic" sz="quarter" idx="10"/>
          </p:nvPr>
        </p:nvPicPr>
        <p:blipFill>
          <a:blip r:embed="rId2" cstate="print"/>
          <a:srcRect/>
          <a:stretch>
            <a:fillRect/>
          </a:stretch>
        </p:blipFill>
        <p:spPr/>
      </p:pic>
    </p:spTree>
    <p:extLst>
      <p:ext uri="{BB962C8B-B14F-4D97-AF65-F5344CB8AC3E}">
        <p14:creationId xmlns:p14="http://schemas.microsoft.com/office/powerpoint/2010/main" xmlns="" val="469180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xmlns="" id="{77D30ADD-E897-4BD0-8305-4341C9066B1D}"/>
              </a:ext>
            </a:extLst>
          </p:cNvPr>
          <p:cNvGrpSpPr/>
          <p:nvPr/>
        </p:nvGrpSpPr>
        <p:grpSpPr>
          <a:xfrm>
            <a:off x="6785177" y="598292"/>
            <a:ext cx="3841345" cy="5661416"/>
            <a:chOff x="14843746" y="5726186"/>
            <a:chExt cx="3303372" cy="4868545"/>
          </a:xfrm>
        </p:grpSpPr>
        <p:sp>
          <p:nvSpPr>
            <p:cNvPr id="23" name="Freeform 415">
              <a:extLst>
                <a:ext uri="{FF2B5EF4-FFF2-40B4-BE49-F238E27FC236}">
                  <a16:creationId xmlns:a16="http://schemas.microsoft.com/office/drawing/2014/main" xmlns="" id="{5E696D2E-C9DA-40F7-91B2-C0BB05198A98}"/>
                </a:ext>
              </a:extLst>
            </p:cNvPr>
            <p:cNvSpPr>
              <a:spLocks noChangeArrowheads="1"/>
            </p:cNvSpPr>
            <p:nvPr/>
          </p:nvSpPr>
          <p:spPr bwMode="auto">
            <a:xfrm>
              <a:off x="14843746" y="5726186"/>
              <a:ext cx="3303372" cy="4868545"/>
            </a:xfrm>
            <a:custGeom>
              <a:avLst/>
              <a:gdLst>
                <a:gd name="T0" fmla="*/ 0 w 9183"/>
                <a:gd name="T1" fmla="*/ 0 h 13530"/>
                <a:gd name="T2" fmla="*/ 9182 w 9183"/>
                <a:gd name="T3" fmla="*/ 0 h 13530"/>
                <a:gd name="T4" fmla="*/ 9182 w 9183"/>
                <a:gd name="T5" fmla="*/ 13529 h 13530"/>
                <a:gd name="T6" fmla="*/ 0 w 9183"/>
                <a:gd name="T7" fmla="*/ 13529 h 13530"/>
                <a:gd name="T8" fmla="*/ 0 w 9183"/>
                <a:gd name="T9" fmla="*/ 0 h 13530"/>
              </a:gdLst>
              <a:ahLst/>
              <a:cxnLst>
                <a:cxn ang="0">
                  <a:pos x="T0" y="T1"/>
                </a:cxn>
                <a:cxn ang="0">
                  <a:pos x="T2" y="T3"/>
                </a:cxn>
                <a:cxn ang="0">
                  <a:pos x="T4" y="T5"/>
                </a:cxn>
                <a:cxn ang="0">
                  <a:pos x="T6" y="T7"/>
                </a:cxn>
                <a:cxn ang="0">
                  <a:pos x="T8" y="T9"/>
                </a:cxn>
              </a:cxnLst>
              <a:rect l="0" t="0" r="r" b="b"/>
              <a:pathLst>
                <a:path w="9183" h="13530">
                  <a:moveTo>
                    <a:pt x="0" y="0"/>
                  </a:moveTo>
                  <a:lnTo>
                    <a:pt x="9182" y="0"/>
                  </a:lnTo>
                  <a:lnTo>
                    <a:pt x="9182" y="13529"/>
                  </a:lnTo>
                  <a:lnTo>
                    <a:pt x="0" y="13529"/>
                  </a:lnTo>
                  <a:lnTo>
                    <a:pt x="0" y="0"/>
                  </a:lnTo>
                </a:path>
              </a:pathLst>
            </a:custGeom>
            <a:blipFill dpi="0" rotWithShape="0">
              <a:blip r:embed="rId2"/>
              <a:srcRect/>
              <a:stretch>
                <a:fillRect/>
              </a:stretch>
            </a:blip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 name="Freeform 416">
              <a:extLst>
                <a:ext uri="{FF2B5EF4-FFF2-40B4-BE49-F238E27FC236}">
                  <a16:creationId xmlns:a16="http://schemas.microsoft.com/office/drawing/2014/main" xmlns="" id="{8AFE7D73-E752-40DA-A7A2-5BEBB3EE7A43}"/>
                </a:ext>
              </a:extLst>
            </p:cNvPr>
            <p:cNvSpPr>
              <a:spLocks noChangeArrowheads="1"/>
            </p:cNvSpPr>
            <p:nvPr/>
          </p:nvSpPr>
          <p:spPr bwMode="auto">
            <a:xfrm>
              <a:off x="14873907" y="5745235"/>
              <a:ext cx="3235114" cy="4809811"/>
            </a:xfrm>
            <a:custGeom>
              <a:avLst/>
              <a:gdLst>
                <a:gd name="T0" fmla="*/ 8359 w 8992"/>
                <a:gd name="T1" fmla="*/ 0 h 13368"/>
                <a:gd name="T2" fmla="*/ 8991 w 8992"/>
                <a:gd name="T3" fmla="*/ 639 h 13368"/>
                <a:gd name="T4" fmla="*/ 8991 w 8992"/>
                <a:gd name="T5" fmla="*/ 12734 h 13368"/>
                <a:gd name="T6" fmla="*/ 8353 w 8992"/>
                <a:gd name="T7" fmla="*/ 13367 h 13368"/>
                <a:gd name="T8" fmla="*/ 633 w 8992"/>
                <a:gd name="T9" fmla="*/ 13361 h 13368"/>
                <a:gd name="T10" fmla="*/ 0 w 8992"/>
                <a:gd name="T11" fmla="*/ 12728 h 13368"/>
                <a:gd name="T12" fmla="*/ 0 w 8992"/>
                <a:gd name="T13" fmla="*/ 633 h 13368"/>
                <a:gd name="T14" fmla="*/ 639 w 8992"/>
                <a:gd name="T15" fmla="*/ 0 h 13368"/>
                <a:gd name="T16" fmla="*/ 8359 w 8992"/>
                <a:gd name="T17" fmla="*/ 0 h 13368"/>
                <a:gd name="T18" fmla="*/ 8359 w 8992"/>
                <a:gd name="T19" fmla="*/ 0 h 13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92" h="13368">
                  <a:moveTo>
                    <a:pt x="8359" y="0"/>
                  </a:moveTo>
                  <a:cubicBezTo>
                    <a:pt x="8710" y="0"/>
                    <a:pt x="8991" y="287"/>
                    <a:pt x="8991" y="639"/>
                  </a:cubicBezTo>
                  <a:cubicBezTo>
                    <a:pt x="8991" y="639"/>
                    <a:pt x="8991" y="639"/>
                    <a:pt x="8991" y="12734"/>
                  </a:cubicBezTo>
                  <a:cubicBezTo>
                    <a:pt x="8991" y="13081"/>
                    <a:pt x="8704" y="13367"/>
                    <a:pt x="8353" y="13367"/>
                  </a:cubicBezTo>
                  <a:cubicBezTo>
                    <a:pt x="8353" y="13367"/>
                    <a:pt x="8353" y="13367"/>
                    <a:pt x="633" y="13361"/>
                  </a:cubicBezTo>
                  <a:cubicBezTo>
                    <a:pt x="281" y="13361"/>
                    <a:pt x="0" y="13081"/>
                    <a:pt x="0" y="12728"/>
                  </a:cubicBezTo>
                  <a:cubicBezTo>
                    <a:pt x="0" y="12728"/>
                    <a:pt x="0" y="12728"/>
                    <a:pt x="0" y="633"/>
                  </a:cubicBezTo>
                  <a:cubicBezTo>
                    <a:pt x="6" y="287"/>
                    <a:pt x="286" y="0"/>
                    <a:pt x="639" y="0"/>
                  </a:cubicBezTo>
                  <a:cubicBezTo>
                    <a:pt x="639" y="0"/>
                    <a:pt x="639" y="0"/>
                    <a:pt x="8359" y="0"/>
                  </a:cubicBezTo>
                  <a:lnTo>
                    <a:pt x="8359" y="0"/>
                  </a:lnTo>
                </a:path>
              </a:pathLst>
            </a:custGeom>
            <a:solidFill>
              <a:srgbClr val="ECECED"/>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5" name="Freeform 417">
              <a:extLst>
                <a:ext uri="{FF2B5EF4-FFF2-40B4-BE49-F238E27FC236}">
                  <a16:creationId xmlns:a16="http://schemas.microsoft.com/office/drawing/2014/main" xmlns="" id="{7E4D3554-2B9A-4B16-BA1C-BE9DA95251B2}"/>
                </a:ext>
              </a:extLst>
            </p:cNvPr>
            <p:cNvSpPr>
              <a:spLocks noChangeArrowheads="1"/>
            </p:cNvSpPr>
            <p:nvPr/>
          </p:nvSpPr>
          <p:spPr bwMode="auto">
            <a:xfrm>
              <a:off x="14956451" y="6216692"/>
              <a:ext cx="3081137" cy="3866898"/>
            </a:xfrm>
            <a:custGeom>
              <a:avLst/>
              <a:gdLst>
                <a:gd name="T0" fmla="*/ 8555 w 8562"/>
                <a:gd name="T1" fmla="*/ 10734 h 10747"/>
                <a:gd name="T2" fmla="*/ 8555 w 8562"/>
                <a:gd name="T3" fmla="*/ 10734 h 10747"/>
                <a:gd name="T4" fmla="*/ 8543 w 8562"/>
                <a:gd name="T5" fmla="*/ 10746 h 10747"/>
                <a:gd name="T6" fmla="*/ 12 w 8562"/>
                <a:gd name="T7" fmla="*/ 10746 h 10747"/>
                <a:gd name="T8" fmla="*/ 0 w 8562"/>
                <a:gd name="T9" fmla="*/ 10734 h 10747"/>
                <a:gd name="T10" fmla="*/ 6 w 8562"/>
                <a:gd name="T11" fmla="*/ 12 h 10747"/>
                <a:gd name="T12" fmla="*/ 18 w 8562"/>
                <a:gd name="T13" fmla="*/ 0 h 10747"/>
                <a:gd name="T14" fmla="*/ 8549 w 8562"/>
                <a:gd name="T15" fmla="*/ 0 h 10747"/>
                <a:gd name="T16" fmla="*/ 8561 w 8562"/>
                <a:gd name="T17" fmla="*/ 12 h 10747"/>
                <a:gd name="T18" fmla="*/ 8555 w 8562"/>
                <a:gd name="T19" fmla="*/ 10734 h 10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62" h="10747">
                  <a:moveTo>
                    <a:pt x="8555" y="10734"/>
                  </a:moveTo>
                  <a:lnTo>
                    <a:pt x="8555" y="10734"/>
                  </a:lnTo>
                  <a:cubicBezTo>
                    <a:pt x="8555" y="10740"/>
                    <a:pt x="8549" y="10746"/>
                    <a:pt x="8543" y="10746"/>
                  </a:cubicBezTo>
                  <a:cubicBezTo>
                    <a:pt x="12" y="10746"/>
                    <a:pt x="12" y="10746"/>
                    <a:pt x="12" y="10746"/>
                  </a:cubicBezTo>
                  <a:cubicBezTo>
                    <a:pt x="6" y="10746"/>
                    <a:pt x="0" y="10740"/>
                    <a:pt x="0" y="10734"/>
                  </a:cubicBezTo>
                  <a:cubicBezTo>
                    <a:pt x="6" y="12"/>
                    <a:pt x="6" y="12"/>
                    <a:pt x="6" y="12"/>
                  </a:cubicBezTo>
                  <a:cubicBezTo>
                    <a:pt x="6" y="6"/>
                    <a:pt x="12" y="0"/>
                    <a:pt x="18" y="0"/>
                  </a:cubicBezTo>
                  <a:cubicBezTo>
                    <a:pt x="8549" y="0"/>
                    <a:pt x="8549" y="0"/>
                    <a:pt x="8549" y="0"/>
                  </a:cubicBezTo>
                  <a:cubicBezTo>
                    <a:pt x="8555" y="0"/>
                    <a:pt x="8561" y="6"/>
                    <a:pt x="8561" y="12"/>
                  </a:cubicBezTo>
                  <a:lnTo>
                    <a:pt x="8555" y="10734"/>
                  </a:lnTo>
                </a:path>
              </a:pathLst>
            </a:custGeom>
            <a:solidFill>
              <a:srgbClr val="4E4E4E"/>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6" name="Freeform 418">
              <a:extLst>
                <a:ext uri="{FF2B5EF4-FFF2-40B4-BE49-F238E27FC236}">
                  <a16:creationId xmlns:a16="http://schemas.microsoft.com/office/drawing/2014/main" xmlns="" id="{F5031505-0FA0-4DAC-B64B-2100E834192F}"/>
                </a:ext>
              </a:extLst>
            </p:cNvPr>
            <p:cNvSpPr>
              <a:spLocks noChangeArrowheads="1"/>
            </p:cNvSpPr>
            <p:nvPr/>
          </p:nvSpPr>
          <p:spPr bwMode="auto">
            <a:xfrm>
              <a:off x="16359710" y="10177246"/>
              <a:ext cx="263508" cy="261920"/>
            </a:xfrm>
            <a:custGeom>
              <a:avLst/>
              <a:gdLst>
                <a:gd name="T0" fmla="*/ 0 w 735"/>
                <a:gd name="T1" fmla="*/ 0 h 730"/>
                <a:gd name="T2" fmla="*/ 734 w 735"/>
                <a:gd name="T3" fmla="*/ 0 h 730"/>
                <a:gd name="T4" fmla="*/ 734 w 735"/>
                <a:gd name="T5" fmla="*/ 729 h 730"/>
                <a:gd name="T6" fmla="*/ 0 w 735"/>
                <a:gd name="T7" fmla="*/ 729 h 730"/>
                <a:gd name="T8" fmla="*/ 0 w 735"/>
                <a:gd name="T9" fmla="*/ 0 h 730"/>
              </a:gdLst>
              <a:ahLst/>
              <a:cxnLst>
                <a:cxn ang="0">
                  <a:pos x="T0" y="T1"/>
                </a:cxn>
                <a:cxn ang="0">
                  <a:pos x="T2" y="T3"/>
                </a:cxn>
                <a:cxn ang="0">
                  <a:pos x="T4" y="T5"/>
                </a:cxn>
                <a:cxn ang="0">
                  <a:pos x="T6" y="T7"/>
                </a:cxn>
                <a:cxn ang="0">
                  <a:pos x="T8" y="T9"/>
                </a:cxn>
              </a:cxnLst>
              <a:rect l="0" t="0" r="r" b="b"/>
              <a:pathLst>
                <a:path w="735" h="730">
                  <a:moveTo>
                    <a:pt x="0" y="0"/>
                  </a:moveTo>
                  <a:lnTo>
                    <a:pt x="734" y="0"/>
                  </a:lnTo>
                  <a:lnTo>
                    <a:pt x="734" y="729"/>
                  </a:lnTo>
                  <a:lnTo>
                    <a:pt x="0" y="729"/>
                  </a:lnTo>
                  <a:lnTo>
                    <a:pt x="0" y="0"/>
                  </a:lnTo>
                </a:path>
              </a:pathLst>
            </a:custGeom>
            <a:blipFill dpi="0" rotWithShape="0">
              <a:blip r:embed="rId3" cstate="print"/>
              <a:srcRect/>
              <a:stretch>
                <a:fillRect/>
              </a:stretch>
            </a:blip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7" name="Freeform 419">
              <a:extLst>
                <a:ext uri="{FF2B5EF4-FFF2-40B4-BE49-F238E27FC236}">
                  <a16:creationId xmlns:a16="http://schemas.microsoft.com/office/drawing/2014/main" xmlns="" id="{AA4713B5-3997-41A2-A8B9-8E117F2187AC}"/>
                </a:ext>
              </a:extLst>
            </p:cNvPr>
            <p:cNvSpPr>
              <a:spLocks noChangeArrowheads="1"/>
            </p:cNvSpPr>
            <p:nvPr/>
          </p:nvSpPr>
          <p:spPr bwMode="auto">
            <a:xfrm>
              <a:off x="16369234" y="10188358"/>
              <a:ext cx="244459" cy="244459"/>
            </a:xfrm>
            <a:custGeom>
              <a:avLst/>
              <a:gdLst>
                <a:gd name="T0" fmla="*/ 681 w 682"/>
                <a:gd name="T1" fmla="*/ 340 h 682"/>
                <a:gd name="T2" fmla="*/ 681 w 682"/>
                <a:gd name="T3" fmla="*/ 340 h 682"/>
                <a:gd name="T4" fmla="*/ 341 w 682"/>
                <a:gd name="T5" fmla="*/ 681 h 682"/>
                <a:gd name="T6" fmla="*/ 0 w 682"/>
                <a:gd name="T7" fmla="*/ 340 h 682"/>
                <a:gd name="T8" fmla="*/ 341 w 682"/>
                <a:gd name="T9" fmla="*/ 0 h 682"/>
                <a:gd name="T10" fmla="*/ 681 w 682"/>
                <a:gd name="T11" fmla="*/ 340 h 682"/>
              </a:gdLst>
              <a:ahLst/>
              <a:cxnLst>
                <a:cxn ang="0">
                  <a:pos x="T0" y="T1"/>
                </a:cxn>
                <a:cxn ang="0">
                  <a:pos x="T2" y="T3"/>
                </a:cxn>
                <a:cxn ang="0">
                  <a:pos x="T4" y="T5"/>
                </a:cxn>
                <a:cxn ang="0">
                  <a:pos x="T6" y="T7"/>
                </a:cxn>
                <a:cxn ang="0">
                  <a:pos x="T8" y="T9"/>
                </a:cxn>
                <a:cxn ang="0">
                  <a:pos x="T10" y="T11"/>
                </a:cxn>
              </a:cxnLst>
              <a:rect l="0" t="0" r="r" b="b"/>
              <a:pathLst>
                <a:path w="682" h="682">
                  <a:moveTo>
                    <a:pt x="681" y="340"/>
                  </a:moveTo>
                  <a:lnTo>
                    <a:pt x="681" y="340"/>
                  </a:lnTo>
                  <a:cubicBezTo>
                    <a:pt x="681" y="526"/>
                    <a:pt x="526" y="681"/>
                    <a:pt x="341" y="681"/>
                  </a:cubicBezTo>
                  <a:cubicBezTo>
                    <a:pt x="150" y="681"/>
                    <a:pt x="0" y="526"/>
                    <a:pt x="0" y="340"/>
                  </a:cubicBezTo>
                  <a:cubicBezTo>
                    <a:pt x="0" y="150"/>
                    <a:pt x="150" y="0"/>
                    <a:pt x="341" y="0"/>
                  </a:cubicBezTo>
                  <a:cubicBezTo>
                    <a:pt x="526" y="0"/>
                    <a:pt x="681" y="150"/>
                    <a:pt x="681" y="340"/>
                  </a:cubicBezTo>
                </a:path>
              </a:pathLst>
            </a:custGeom>
            <a:solidFill>
              <a:srgbClr val="CDCCC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8" name="Freeform 420">
              <a:extLst>
                <a:ext uri="{FF2B5EF4-FFF2-40B4-BE49-F238E27FC236}">
                  <a16:creationId xmlns:a16="http://schemas.microsoft.com/office/drawing/2014/main" xmlns="" id="{6C0C1DC5-438E-4BE4-9EBE-3BD84842C321}"/>
                </a:ext>
              </a:extLst>
            </p:cNvPr>
            <p:cNvSpPr>
              <a:spLocks noChangeArrowheads="1"/>
            </p:cNvSpPr>
            <p:nvPr/>
          </p:nvSpPr>
          <p:spPr bwMode="auto">
            <a:xfrm>
              <a:off x="16493051" y="10310587"/>
              <a:ext cx="120642" cy="122230"/>
            </a:xfrm>
            <a:custGeom>
              <a:avLst/>
              <a:gdLst>
                <a:gd name="T0" fmla="*/ 0 w 341"/>
                <a:gd name="T1" fmla="*/ 0 h 342"/>
                <a:gd name="T2" fmla="*/ 340 w 341"/>
                <a:gd name="T3" fmla="*/ 0 h 342"/>
                <a:gd name="T4" fmla="*/ 340 w 341"/>
                <a:gd name="T5" fmla="*/ 341 h 342"/>
                <a:gd name="T6" fmla="*/ 0 w 341"/>
                <a:gd name="T7" fmla="*/ 341 h 342"/>
                <a:gd name="T8" fmla="*/ 0 w 341"/>
                <a:gd name="T9" fmla="*/ 0 h 342"/>
              </a:gdLst>
              <a:ahLst/>
              <a:cxnLst>
                <a:cxn ang="0">
                  <a:pos x="T0" y="T1"/>
                </a:cxn>
                <a:cxn ang="0">
                  <a:pos x="T2" y="T3"/>
                </a:cxn>
                <a:cxn ang="0">
                  <a:pos x="T4" y="T5"/>
                </a:cxn>
                <a:cxn ang="0">
                  <a:pos x="T6" y="T7"/>
                </a:cxn>
                <a:cxn ang="0">
                  <a:pos x="T8" y="T9"/>
                </a:cxn>
              </a:cxnLst>
              <a:rect l="0" t="0" r="r" b="b"/>
              <a:pathLst>
                <a:path w="341" h="342">
                  <a:moveTo>
                    <a:pt x="0" y="0"/>
                  </a:moveTo>
                  <a:lnTo>
                    <a:pt x="340" y="0"/>
                  </a:lnTo>
                  <a:lnTo>
                    <a:pt x="340" y="341"/>
                  </a:lnTo>
                  <a:lnTo>
                    <a:pt x="0" y="341"/>
                  </a:lnTo>
                  <a:lnTo>
                    <a:pt x="0" y="0"/>
                  </a:lnTo>
                </a:path>
              </a:pathLst>
            </a:custGeom>
            <a:blipFill dpi="0" rotWithShape="0">
              <a:blip r:embed="rId4" cstate="print"/>
              <a:srcRect/>
              <a:stretch>
                <a:fillRect/>
              </a:stretch>
            </a:blip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9" name="Freeform 421">
              <a:extLst>
                <a:ext uri="{FF2B5EF4-FFF2-40B4-BE49-F238E27FC236}">
                  <a16:creationId xmlns:a16="http://schemas.microsoft.com/office/drawing/2014/main" xmlns="" id="{33C5EDA9-563C-4981-99B2-6A51FEC7323E}"/>
                </a:ext>
              </a:extLst>
            </p:cNvPr>
            <p:cNvSpPr>
              <a:spLocks noChangeArrowheads="1"/>
            </p:cNvSpPr>
            <p:nvPr/>
          </p:nvSpPr>
          <p:spPr bwMode="auto">
            <a:xfrm>
              <a:off x="16369234" y="10309000"/>
              <a:ext cx="244459" cy="123817"/>
            </a:xfrm>
            <a:custGeom>
              <a:avLst/>
              <a:gdLst>
                <a:gd name="T0" fmla="*/ 0 w 682"/>
                <a:gd name="T1" fmla="*/ 0 h 347"/>
                <a:gd name="T2" fmla="*/ 681 w 682"/>
                <a:gd name="T3" fmla="*/ 0 h 347"/>
                <a:gd name="T4" fmla="*/ 681 w 682"/>
                <a:gd name="T5" fmla="*/ 346 h 347"/>
                <a:gd name="T6" fmla="*/ 0 w 682"/>
                <a:gd name="T7" fmla="*/ 346 h 347"/>
                <a:gd name="T8" fmla="*/ 0 w 682"/>
                <a:gd name="T9" fmla="*/ 0 h 347"/>
              </a:gdLst>
              <a:ahLst/>
              <a:cxnLst>
                <a:cxn ang="0">
                  <a:pos x="T0" y="T1"/>
                </a:cxn>
                <a:cxn ang="0">
                  <a:pos x="T2" y="T3"/>
                </a:cxn>
                <a:cxn ang="0">
                  <a:pos x="T4" y="T5"/>
                </a:cxn>
                <a:cxn ang="0">
                  <a:pos x="T6" y="T7"/>
                </a:cxn>
                <a:cxn ang="0">
                  <a:pos x="T8" y="T9"/>
                </a:cxn>
              </a:cxnLst>
              <a:rect l="0" t="0" r="r" b="b"/>
              <a:pathLst>
                <a:path w="682" h="347">
                  <a:moveTo>
                    <a:pt x="0" y="0"/>
                  </a:moveTo>
                  <a:lnTo>
                    <a:pt x="681" y="0"/>
                  </a:lnTo>
                  <a:lnTo>
                    <a:pt x="681" y="346"/>
                  </a:lnTo>
                  <a:lnTo>
                    <a:pt x="0" y="346"/>
                  </a:lnTo>
                  <a:lnTo>
                    <a:pt x="0" y="0"/>
                  </a:lnTo>
                </a:path>
              </a:pathLst>
            </a:custGeom>
            <a:blipFill dpi="0" rotWithShape="0">
              <a:blip r:embed="rId5"/>
              <a:srcRect/>
              <a:stretch>
                <a:fillRect/>
              </a:stretch>
            </a:blip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0" name="Freeform 433">
              <a:extLst>
                <a:ext uri="{FF2B5EF4-FFF2-40B4-BE49-F238E27FC236}">
                  <a16:creationId xmlns:a16="http://schemas.microsoft.com/office/drawing/2014/main" xmlns="" id="{C1A4CF22-E12D-4F6E-8CB3-84547A737576}"/>
                </a:ext>
              </a:extLst>
            </p:cNvPr>
            <p:cNvSpPr>
              <a:spLocks noChangeArrowheads="1"/>
            </p:cNvSpPr>
            <p:nvPr/>
          </p:nvSpPr>
          <p:spPr bwMode="auto">
            <a:xfrm>
              <a:off x="16458128" y="5967471"/>
              <a:ext cx="68258" cy="68258"/>
            </a:xfrm>
            <a:custGeom>
              <a:avLst/>
              <a:gdLst>
                <a:gd name="T0" fmla="*/ 0 w 192"/>
                <a:gd name="T1" fmla="*/ 0 h 192"/>
                <a:gd name="T2" fmla="*/ 191 w 192"/>
                <a:gd name="T3" fmla="*/ 0 h 192"/>
                <a:gd name="T4" fmla="*/ 191 w 192"/>
                <a:gd name="T5" fmla="*/ 191 h 192"/>
                <a:gd name="T6" fmla="*/ 0 w 192"/>
                <a:gd name="T7" fmla="*/ 191 h 192"/>
                <a:gd name="T8" fmla="*/ 0 w 192"/>
                <a:gd name="T9" fmla="*/ 0 h 192"/>
              </a:gdLst>
              <a:ahLst/>
              <a:cxnLst>
                <a:cxn ang="0">
                  <a:pos x="T0" y="T1"/>
                </a:cxn>
                <a:cxn ang="0">
                  <a:pos x="T2" y="T3"/>
                </a:cxn>
                <a:cxn ang="0">
                  <a:pos x="T4" y="T5"/>
                </a:cxn>
                <a:cxn ang="0">
                  <a:pos x="T6" y="T7"/>
                </a:cxn>
                <a:cxn ang="0">
                  <a:pos x="T8" y="T9"/>
                </a:cxn>
              </a:cxnLst>
              <a:rect l="0" t="0" r="r" b="b"/>
              <a:pathLst>
                <a:path w="192" h="192">
                  <a:moveTo>
                    <a:pt x="0" y="0"/>
                  </a:moveTo>
                  <a:lnTo>
                    <a:pt x="191" y="0"/>
                  </a:lnTo>
                  <a:lnTo>
                    <a:pt x="191" y="191"/>
                  </a:lnTo>
                  <a:lnTo>
                    <a:pt x="0" y="191"/>
                  </a:lnTo>
                  <a:lnTo>
                    <a:pt x="0" y="0"/>
                  </a:lnTo>
                </a:path>
              </a:pathLst>
            </a:custGeom>
            <a:blipFill dpi="0" rotWithShape="0">
              <a:blip r:embed="rId6" cstate="print"/>
              <a:srcRect/>
              <a:stretch>
                <a:fillRect/>
              </a:stretch>
            </a:blip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1" name="Freeform 434">
              <a:extLst>
                <a:ext uri="{FF2B5EF4-FFF2-40B4-BE49-F238E27FC236}">
                  <a16:creationId xmlns:a16="http://schemas.microsoft.com/office/drawing/2014/main" xmlns="" id="{FFC017E8-D37C-421B-BB59-52565D59E873}"/>
                </a:ext>
              </a:extLst>
            </p:cNvPr>
            <p:cNvSpPr>
              <a:spLocks noChangeArrowheads="1"/>
            </p:cNvSpPr>
            <p:nvPr/>
          </p:nvSpPr>
          <p:spPr bwMode="auto">
            <a:xfrm>
              <a:off x="16462891" y="5970645"/>
              <a:ext cx="58734" cy="58734"/>
            </a:xfrm>
            <a:custGeom>
              <a:avLst/>
              <a:gdLst>
                <a:gd name="T0" fmla="*/ 0 w 168"/>
                <a:gd name="T1" fmla="*/ 0 h 168"/>
                <a:gd name="T2" fmla="*/ 167 w 168"/>
                <a:gd name="T3" fmla="*/ 0 h 168"/>
                <a:gd name="T4" fmla="*/ 167 w 168"/>
                <a:gd name="T5" fmla="*/ 167 h 168"/>
                <a:gd name="T6" fmla="*/ 0 w 168"/>
                <a:gd name="T7" fmla="*/ 167 h 168"/>
                <a:gd name="T8" fmla="*/ 0 w 168"/>
                <a:gd name="T9" fmla="*/ 0 h 168"/>
              </a:gdLst>
              <a:ahLst/>
              <a:cxnLst>
                <a:cxn ang="0">
                  <a:pos x="T0" y="T1"/>
                </a:cxn>
                <a:cxn ang="0">
                  <a:pos x="T2" y="T3"/>
                </a:cxn>
                <a:cxn ang="0">
                  <a:pos x="T4" y="T5"/>
                </a:cxn>
                <a:cxn ang="0">
                  <a:pos x="T6" y="T7"/>
                </a:cxn>
                <a:cxn ang="0">
                  <a:pos x="T8" y="T9"/>
                </a:cxn>
              </a:cxnLst>
              <a:rect l="0" t="0" r="r" b="b"/>
              <a:pathLst>
                <a:path w="168" h="168">
                  <a:moveTo>
                    <a:pt x="0" y="0"/>
                  </a:moveTo>
                  <a:lnTo>
                    <a:pt x="167" y="0"/>
                  </a:lnTo>
                  <a:lnTo>
                    <a:pt x="167" y="167"/>
                  </a:lnTo>
                  <a:lnTo>
                    <a:pt x="0" y="167"/>
                  </a:lnTo>
                  <a:lnTo>
                    <a:pt x="0" y="0"/>
                  </a:lnTo>
                </a:path>
              </a:pathLst>
            </a:custGeom>
            <a:blipFill dpi="0" rotWithShape="0">
              <a:blip r:embed="rId7" cstate="print"/>
              <a:srcRect/>
              <a:stretch>
                <a:fillRect/>
              </a:stretch>
            </a:blip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2" name="Freeform 435">
              <a:extLst>
                <a:ext uri="{FF2B5EF4-FFF2-40B4-BE49-F238E27FC236}">
                  <a16:creationId xmlns:a16="http://schemas.microsoft.com/office/drawing/2014/main" xmlns="" id="{2A53F6AE-2B34-4B7E-9166-DEFA6C73AC1E}"/>
                </a:ext>
              </a:extLst>
            </p:cNvPr>
            <p:cNvSpPr>
              <a:spLocks noChangeArrowheads="1"/>
            </p:cNvSpPr>
            <p:nvPr/>
          </p:nvSpPr>
          <p:spPr bwMode="auto">
            <a:xfrm>
              <a:off x="16480352" y="5988107"/>
              <a:ext cx="25398" cy="26986"/>
            </a:xfrm>
            <a:custGeom>
              <a:avLst/>
              <a:gdLst>
                <a:gd name="T0" fmla="*/ 0 w 73"/>
                <a:gd name="T1" fmla="*/ 0 h 78"/>
                <a:gd name="T2" fmla="*/ 72 w 73"/>
                <a:gd name="T3" fmla="*/ 0 h 78"/>
                <a:gd name="T4" fmla="*/ 72 w 73"/>
                <a:gd name="T5" fmla="*/ 77 h 78"/>
                <a:gd name="T6" fmla="*/ 0 w 73"/>
                <a:gd name="T7" fmla="*/ 77 h 78"/>
                <a:gd name="T8" fmla="*/ 0 w 73"/>
                <a:gd name="T9" fmla="*/ 0 h 78"/>
              </a:gdLst>
              <a:ahLst/>
              <a:cxnLst>
                <a:cxn ang="0">
                  <a:pos x="T0" y="T1"/>
                </a:cxn>
                <a:cxn ang="0">
                  <a:pos x="T2" y="T3"/>
                </a:cxn>
                <a:cxn ang="0">
                  <a:pos x="T4" y="T5"/>
                </a:cxn>
                <a:cxn ang="0">
                  <a:pos x="T6" y="T7"/>
                </a:cxn>
                <a:cxn ang="0">
                  <a:pos x="T8" y="T9"/>
                </a:cxn>
              </a:cxnLst>
              <a:rect l="0" t="0" r="r" b="b"/>
              <a:pathLst>
                <a:path w="73" h="78">
                  <a:moveTo>
                    <a:pt x="0" y="0"/>
                  </a:moveTo>
                  <a:lnTo>
                    <a:pt x="72" y="0"/>
                  </a:lnTo>
                  <a:lnTo>
                    <a:pt x="72" y="77"/>
                  </a:lnTo>
                  <a:lnTo>
                    <a:pt x="0" y="77"/>
                  </a:lnTo>
                  <a:lnTo>
                    <a:pt x="0" y="0"/>
                  </a:lnTo>
                </a:path>
              </a:pathLst>
            </a:custGeom>
            <a:blipFill dpi="0" rotWithShape="0">
              <a:blip r:embed="rId8"/>
              <a:srcRect/>
              <a:stretch>
                <a:fillRect/>
              </a:stretch>
            </a:blip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3" name="Freeform 436">
              <a:extLst>
                <a:ext uri="{FF2B5EF4-FFF2-40B4-BE49-F238E27FC236}">
                  <a16:creationId xmlns:a16="http://schemas.microsoft.com/office/drawing/2014/main" xmlns="" id="{D1115E3D-425C-414D-83B8-12AC8867B253}"/>
                </a:ext>
              </a:extLst>
            </p:cNvPr>
            <p:cNvSpPr>
              <a:spLocks noChangeArrowheads="1"/>
            </p:cNvSpPr>
            <p:nvPr/>
          </p:nvSpPr>
          <p:spPr bwMode="auto">
            <a:xfrm>
              <a:off x="16481939" y="5991282"/>
              <a:ext cx="20636" cy="20636"/>
            </a:xfrm>
            <a:custGeom>
              <a:avLst/>
              <a:gdLst>
                <a:gd name="T0" fmla="*/ 0 w 61"/>
                <a:gd name="T1" fmla="*/ 0 h 60"/>
                <a:gd name="T2" fmla="*/ 60 w 61"/>
                <a:gd name="T3" fmla="*/ 0 h 60"/>
                <a:gd name="T4" fmla="*/ 60 w 61"/>
                <a:gd name="T5" fmla="*/ 59 h 60"/>
                <a:gd name="T6" fmla="*/ 0 w 61"/>
                <a:gd name="T7" fmla="*/ 59 h 60"/>
                <a:gd name="T8" fmla="*/ 0 w 61"/>
                <a:gd name="T9" fmla="*/ 0 h 60"/>
              </a:gdLst>
              <a:ahLst/>
              <a:cxnLst>
                <a:cxn ang="0">
                  <a:pos x="T0" y="T1"/>
                </a:cxn>
                <a:cxn ang="0">
                  <a:pos x="T2" y="T3"/>
                </a:cxn>
                <a:cxn ang="0">
                  <a:pos x="T4" y="T5"/>
                </a:cxn>
                <a:cxn ang="0">
                  <a:pos x="T6" y="T7"/>
                </a:cxn>
                <a:cxn ang="0">
                  <a:pos x="T8" y="T9"/>
                </a:cxn>
              </a:cxnLst>
              <a:rect l="0" t="0" r="r" b="b"/>
              <a:pathLst>
                <a:path w="61" h="60">
                  <a:moveTo>
                    <a:pt x="0" y="0"/>
                  </a:moveTo>
                  <a:lnTo>
                    <a:pt x="60" y="0"/>
                  </a:lnTo>
                  <a:lnTo>
                    <a:pt x="60" y="59"/>
                  </a:lnTo>
                  <a:lnTo>
                    <a:pt x="0" y="59"/>
                  </a:lnTo>
                  <a:lnTo>
                    <a:pt x="0" y="0"/>
                  </a:lnTo>
                </a:path>
              </a:pathLst>
            </a:custGeom>
            <a:blipFill dpi="0" rotWithShape="0">
              <a:blip r:embed="rId9"/>
              <a:srcRect/>
              <a:stretch>
                <a:fillRect/>
              </a:stretch>
            </a:blip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4" name="Freeform 437">
              <a:extLst>
                <a:ext uri="{FF2B5EF4-FFF2-40B4-BE49-F238E27FC236}">
                  <a16:creationId xmlns:a16="http://schemas.microsoft.com/office/drawing/2014/main" xmlns="" id="{BB68F653-DBDF-4D55-B28C-25E6E58FAC56}"/>
                </a:ext>
              </a:extLst>
            </p:cNvPr>
            <p:cNvSpPr>
              <a:spLocks noChangeArrowheads="1"/>
            </p:cNvSpPr>
            <p:nvPr/>
          </p:nvSpPr>
          <p:spPr bwMode="auto">
            <a:xfrm>
              <a:off x="16483527" y="5992869"/>
              <a:ext cx="15874" cy="15874"/>
            </a:xfrm>
            <a:custGeom>
              <a:avLst/>
              <a:gdLst>
                <a:gd name="T0" fmla="*/ 0 w 49"/>
                <a:gd name="T1" fmla="*/ 0 h 48"/>
                <a:gd name="T2" fmla="*/ 48 w 49"/>
                <a:gd name="T3" fmla="*/ 0 h 48"/>
                <a:gd name="T4" fmla="*/ 48 w 49"/>
                <a:gd name="T5" fmla="*/ 47 h 48"/>
                <a:gd name="T6" fmla="*/ 0 w 49"/>
                <a:gd name="T7" fmla="*/ 47 h 48"/>
                <a:gd name="T8" fmla="*/ 0 w 49"/>
                <a:gd name="T9" fmla="*/ 0 h 48"/>
              </a:gdLst>
              <a:ahLst/>
              <a:cxnLst>
                <a:cxn ang="0">
                  <a:pos x="T0" y="T1"/>
                </a:cxn>
                <a:cxn ang="0">
                  <a:pos x="T2" y="T3"/>
                </a:cxn>
                <a:cxn ang="0">
                  <a:pos x="T4" y="T5"/>
                </a:cxn>
                <a:cxn ang="0">
                  <a:pos x="T6" y="T7"/>
                </a:cxn>
                <a:cxn ang="0">
                  <a:pos x="T8" y="T9"/>
                </a:cxn>
              </a:cxnLst>
              <a:rect l="0" t="0" r="r" b="b"/>
              <a:pathLst>
                <a:path w="49" h="48">
                  <a:moveTo>
                    <a:pt x="0" y="0"/>
                  </a:moveTo>
                  <a:lnTo>
                    <a:pt x="48" y="0"/>
                  </a:lnTo>
                  <a:lnTo>
                    <a:pt x="48" y="47"/>
                  </a:lnTo>
                  <a:lnTo>
                    <a:pt x="0" y="47"/>
                  </a:lnTo>
                  <a:lnTo>
                    <a:pt x="0" y="0"/>
                  </a:lnTo>
                </a:path>
              </a:pathLst>
            </a:custGeom>
            <a:blipFill dpi="0" rotWithShape="0">
              <a:blip r:embed="rId10" cstate="print"/>
              <a:srcRect/>
              <a:stretch>
                <a:fillRect/>
              </a:stretch>
            </a:blip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35" name="Rectangle 34">
            <a:extLst>
              <a:ext uri="{FF2B5EF4-FFF2-40B4-BE49-F238E27FC236}">
                <a16:creationId xmlns:a16="http://schemas.microsoft.com/office/drawing/2014/main" xmlns="" id="{FB56B710-8E4F-46B9-9AC7-770C25301C21}"/>
              </a:ext>
            </a:extLst>
          </p:cNvPr>
          <p:cNvSpPr/>
          <p:nvPr/>
        </p:nvSpPr>
        <p:spPr>
          <a:xfrm>
            <a:off x="-7900" y="5013178"/>
            <a:ext cx="5540951" cy="18448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xmlns="" id="{F6611FF3-1DC8-41AA-B9D8-9AF22606777F}"/>
              </a:ext>
            </a:extLst>
          </p:cNvPr>
          <p:cNvSpPr txBox="1"/>
          <p:nvPr/>
        </p:nvSpPr>
        <p:spPr>
          <a:xfrm>
            <a:off x="1447909" y="871604"/>
            <a:ext cx="3291365" cy="820674"/>
          </a:xfrm>
          <a:prstGeom prst="rect">
            <a:avLst/>
          </a:prstGeom>
          <a:noFill/>
        </p:spPr>
        <p:txBody>
          <a:bodyPr wrap="square" rtlCol="0">
            <a:spAutoFit/>
          </a:bodyPr>
          <a:lstStyle/>
          <a:p>
            <a:pPr algn="just">
              <a:lnSpc>
                <a:spcPct val="150000"/>
              </a:lnSpc>
            </a:pPr>
            <a:r>
              <a:rPr lang="id-ID"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Lorem ipsum dolor sit amet, lacus nulla ac netus nibh aliquet, porttitor ligula justo libero vivamus porttitor dolor</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a:t>
            </a:r>
            <a:endParaRPr lang="id-ID"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endParaRPr>
          </a:p>
        </p:txBody>
      </p:sp>
      <p:sp>
        <p:nvSpPr>
          <p:cNvPr id="37" name="TextBox 36">
            <a:extLst>
              <a:ext uri="{FF2B5EF4-FFF2-40B4-BE49-F238E27FC236}">
                <a16:creationId xmlns:a16="http://schemas.microsoft.com/office/drawing/2014/main" xmlns="" id="{3EF542E8-04E4-4DE4-8021-A47A01FF2C10}"/>
              </a:ext>
            </a:extLst>
          </p:cNvPr>
          <p:cNvSpPr txBox="1"/>
          <p:nvPr/>
        </p:nvSpPr>
        <p:spPr>
          <a:xfrm>
            <a:off x="1447909" y="468418"/>
            <a:ext cx="2670651" cy="415498"/>
          </a:xfrm>
          <a:prstGeom prst="rect">
            <a:avLst/>
          </a:prstGeom>
          <a:noFill/>
        </p:spPr>
        <p:txBody>
          <a:bodyPr wrap="square" rtlCol="0">
            <a:spAutoFit/>
          </a:bodyPr>
          <a:lstStyle/>
          <a:p>
            <a:pPr>
              <a:lnSpc>
                <a:spcPct val="150000"/>
              </a:lnSpc>
            </a:pPr>
            <a:r>
              <a:rPr lang="en-US" sz="1400" dirty="0">
                <a:solidFill>
                  <a:schemeClr val="accent2"/>
                </a:solidFill>
                <a:latin typeface="Lato" panose="020F0502020204030203" pitchFamily="34" charset="0"/>
                <a:ea typeface="Lato" panose="020F0502020204030203" pitchFamily="34" charset="0"/>
                <a:cs typeface="Lato" panose="020F0502020204030203" pitchFamily="34" charset="0"/>
              </a:rPr>
              <a:t>WE ARE CREATIVE START UP</a:t>
            </a:r>
          </a:p>
        </p:txBody>
      </p:sp>
      <p:sp>
        <p:nvSpPr>
          <p:cNvPr id="38" name="TextBox 37">
            <a:extLst>
              <a:ext uri="{FF2B5EF4-FFF2-40B4-BE49-F238E27FC236}">
                <a16:creationId xmlns:a16="http://schemas.microsoft.com/office/drawing/2014/main" xmlns="" id="{3D3DBEC0-7085-49B9-8F63-778ECD7B75AF}"/>
              </a:ext>
            </a:extLst>
          </p:cNvPr>
          <p:cNvSpPr txBox="1"/>
          <p:nvPr/>
        </p:nvSpPr>
        <p:spPr>
          <a:xfrm>
            <a:off x="1447909" y="2443730"/>
            <a:ext cx="3291365" cy="820674"/>
          </a:xfrm>
          <a:prstGeom prst="rect">
            <a:avLst/>
          </a:prstGeom>
          <a:noFill/>
        </p:spPr>
        <p:txBody>
          <a:bodyPr wrap="square" rtlCol="0">
            <a:spAutoFit/>
          </a:bodyPr>
          <a:lstStyle/>
          <a:p>
            <a:pPr algn="just">
              <a:lnSpc>
                <a:spcPct val="150000"/>
              </a:lnSpc>
            </a:pPr>
            <a:r>
              <a:rPr lang="id-ID"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Lorem ipsum dolor sit amet, lacus nulla ac netus nibh aliquet, porttitor ligula justo libero vivamus porttitor dolor</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a:t>
            </a:r>
            <a:endParaRPr lang="id-ID"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endParaRPr>
          </a:p>
        </p:txBody>
      </p:sp>
      <p:sp>
        <p:nvSpPr>
          <p:cNvPr id="39" name="TextBox 38">
            <a:extLst>
              <a:ext uri="{FF2B5EF4-FFF2-40B4-BE49-F238E27FC236}">
                <a16:creationId xmlns:a16="http://schemas.microsoft.com/office/drawing/2014/main" xmlns="" id="{69F40EFD-7435-41EE-A900-CAF18266A7B2}"/>
              </a:ext>
            </a:extLst>
          </p:cNvPr>
          <p:cNvSpPr txBox="1"/>
          <p:nvPr/>
        </p:nvSpPr>
        <p:spPr>
          <a:xfrm>
            <a:off x="1447909" y="2040544"/>
            <a:ext cx="2670651" cy="415498"/>
          </a:xfrm>
          <a:prstGeom prst="rect">
            <a:avLst/>
          </a:prstGeom>
          <a:noFill/>
        </p:spPr>
        <p:txBody>
          <a:bodyPr wrap="square" rtlCol="0">
            <a:spAutoFit/>
          </a:bodyPr>
          <a:lstStyle/>
          <a:p>
            <a:pPr>
              <a:lnSpc>
                <a:spcPct val="150000"/>
              </a:lnSpc>
            </a:pPr>
            <a:r>
              <a:rPr lang="en-US" sz="1400" dirty="0">
                <a:solidFill>
                  <a:schemeClr val="accent2"/>
                </a:solidFill>
                <a:latin typeface="Lato" panose="020F0502020204030203" pitchFamily="34" charset="0"/>
                <a:ea typeface="Lato" panose="020F0502020204030203" pitchFamily="34" charset="0"/>
                <a:cs typeface="Lato" panose="020F0502020204030203" pitchFamily="34" charset="0"/>
              </a:rPr>
              <a:t>WE ARE CREATIVE START UP</a:t>
            </a:r>
          </a:p>
        </p:txBody>
      </p:sp>
      <p:grpSp>
        <p:nvGrpSpPr>
          <p:cNvPr id="40" name="Group 39">
            <a:extLst>
              <a:ext uri="{FF2B5EF4-FFF2-40B4-BE49-F238E27FC236}">
                <a16:creationId xmlns:a16="http://schemas.microsoft.com/office/drawing/2014/main" xmlns="" id="{0F205BF1-0DA1-41A1-A0E6-A09ACAB8241C}"/>
              </a:ext>
            </a:extLst>
          </p:cNvPr>
          <p:cNvGrpSpPr/>
          <p:nvPr/>
        </p:nvGrpSpPr>
        <p:grpSpPr>
          <a:xfrm>
            <a:off x="659417" y="2553116"/>
            <a:ext cx="420688" cy="422275"/>
            <a:chOff x="1298575" y="588963"/>
            <a:chExt cx="420688" cy="422275"/>
          </a:xfrm>
          <a:solidFill>
            <a:schemeClr val="accent2"/>
          </a:solidFill>
        </p:grpSpPr>
        <p:sp>
          <p:nvSpPr>
            <p:cNvPr id="52" name="Freeform 9">
              <a:extLst>
                <a:ext uri="{FF2B5EF4-FFF2-40B4-BE49-F238E27FC236}">
                  <a16:creationId xmlns:a16="http://schemas.microsoft.com/office/drawing/2014/main" xmlns="" id="{FFAD1A55-9F84-4F4B-989F-FF2ED948DD18}"/>
                </a:ext>
              </a:extLst>
            </p:cNvPr>
            <p:cNvSpPr>
              <a:spLocks noEditPoints="1"/>
            </p:cNvSpPr>
            <p:nvPr/>
          </p:nvSpPr>
          <p:spPr bwMode="auto">
            <a:xfrm>
              <a:off x="1298575" y="588963"/>
              <a:ext cx="420688" cy="422275"/>
            </a:xfrm>
            <a:custGeom>
              <a:avLst/>
              <a:gdLst>
                <a:gd name="T0" fmla="*/ 64 w 112"/>
                <a:gd name="T1" fmla="*/ 12 h 112"/>
                <a:gd name="T2" fmla="*/ 78 w 112"/>
                <a:gd name="T3" fmla="*/ 23 h 112"/>
                <a:gd name="T4" fmla="*/ 84 w 112"/>
                <a:gd name="T5" fmla="*/ 18 h 112"/>
                <a:gd name="T6" fmla="*/ 93 w 112"/>
                <a:gd name="T7" fmla="*/ 25 h 112"/>
                <a:gd name="T8" fmla="*/ 89 w 112"/>
                <a:gd name="T9" fmla="*/ 34 h 112"/>
                <a:gd name="T10" fmla="*/ 100 w 112"/>
                <a:gd name="T11" fmla="*/ 48 h 112"/>
                <a:gd name="T12" fmla="*/ 104 w 112"/>
                <a:gd name="T13" fmla="*/ 60 h 112"/>
                <a:gd name="T14" fmla="*/ 95 w 112"/>
                <a:gd name="T15" fmla="*/ 64 h 112"/>
                <a:gd name="T16" fmla="*/ 93 w 112"/>
                <a:gd name="T17" fmla="*/ 81 h 112"/>
                <a:gd name="T18" fmla="*/ 87 w 112"/>
                <a:gd name="T19" fmla="*/ 93 h 112"/>
                <a:gd name="T20" fmla="*/ 81 w 112"/>
                <a:gd name="T21" fmla="*/ 93 h 112"/>
                <a:gd name="T22" fmla="*/ 64 w 112"/>
                <a:gd name="T23" fmla="*/ 95 h 112"/>
                <a:gd name="T24" fmla="*/ 60 w 112"/>
                <a:gd name="T25" fmla="*/ 104 h 112"/>
                <a:gd name="T26" fmla="*/ 48 w 112"/>
                <a:gd name="T27" fmla="*/ 100 h 112"/>
                <a:gd name="T28" fmla="*/ 34 w 112"/>
                <a:gd name="T29" fmla="*/ 89 h 112"/>
                <a:gd name="T30" fmla="*/ 28 w 112"/>
                <a:gd name="T31" fmla="*/ 94 h 112"/>
                <a:gd name="T32" fmla="*/ 19 w 112"/>
                <a:gd name="T33" fmla="*/ 87 h 112"/>
                <a:gd name="T34" fmla="*/ 23 w 112"/>
                <a:gd name="T35" fmla="*/ 78 h 112"/>
                <a:gd name="T36" fmla="*/ 12 w 112"/>
                <a:gd name="T37" fmla="*/ 64 h 112"/>
                <a:gd name="T38" fmla="*/ 8 w 112"/>
                <a:gd name="T39" fmla="*/ 52 h 112"/>
                <a:gd name="T40" fmla="*/ 17 w 112"/>
                <a:gd name="T41" fmla="*/ 48 h 112"/>
                <a:gd name="T42" fmla="*/ 19 w 112"/>
                <a:gd name="T43" fmla="*/ 31 h 112"/>
                <a:gd name="T44" fmla="*/ 25 w 112"/>
                <a:gd name="T45" fmla="*/ 19 h 112"/>
                <a:gd name="T46" fmla="*/ 31 w 112"/>
                <a:gd name="T47" fmla="*/ 19 h 112"/>
                <a:gd name="T48" fmla="*/ 48 w 112"/>
                <a:gd name="T49" fmla="*/ 17 h 112"/>
                <a:gd name="T50" fmla="*/ 52 w 112"/>
                <a:gd name="T51" fmla="*/ 8 h 112"/>
                <a:gd name="T52" fmla="*/ 60 w 112"/>
                <a:gd name="T53" fmla="*/ 0 h 112"/>
                <a:gd name="T54" fmla="*/ 40 w 112"/>
                <a:gd name="T55" fmla="*/ 11 h 112"/>
                <a:gd name="T56" fmla="*/ 28 w 112"/>
                <a:gd name="T57" fmla="*/ 10 h 112"/>
                <a:gd name="T58" fmla="*/ 14 w 112"/>
                <a:gd name="T59" fmla="*/ 19 h 112"/>
                <a:gd name="T60" fmla="*/ 13 w 112"/>
                <a:gd name="T61" fmla="*/ 35 h 112"/>
                <a:gd name="T62" fmla="*/ 0 w 112"/>
                <a:gd name="T63" fmla="*/ 52 h 112"/>
                <a:gd name="T64" fmla="*/ 11 w 112"/>
                <a:gd name="T65" fmla="*/ 72 h 112"/>
                <a:gd name="T66" fmla="*/ 10 w 112"/>
                <a:gd name="T67" fmla="*/ 84 h 112"/>
                <a:gd name="T68" fmla="*/ 19 w 112"/>
                <a:gd name="T69" fmla="*/ 98 h 112"/>
                <a:gd name="T70" fmla="*/ 35 w 112"/>
                <a:gd name="T71" fmla="*/ 99 h 112"/>
                <a:gd name="T72" fmla="*/ 52 w 112"/>
                <a:gd name="T73" fmla="*/ 112 h 112"/>
                <a:gd name="T74" fmla="*/ 72 w 112"/>
                <a:gd name="T75" fmla="*/ 101 h 112"/>
                <a:gd name="T76" fmla="*/ 84 w 112"/>
                <a:gd name="T77" fmla="*/ 102 h 112"/>
                <a:gd name="T78" fmla="*/ 98 w 112"/>
                <a:gd name="T79" fmla="*/ 93 h 112"/>
                <a:gd name="T80" fmla="*/ 99 w 112"/>
                <a:gd name="T81" fmla="*/ 77 h 112"/>
                <a:gd name="T82" fmla="*/ 112 w 112"/>
                <a:gd name="T83" fmla="*/ 60 h 112"/>
                <a:gd name="T84" fmla="*/ 101 w 112"/>
                <a:gd name="T85" fmla="*/ 40 h 112"/>
                <a:gd name="T86" fmla="*/ 102 w 112"/>
                <a:gd name="T87" fmla="*/ 28 h 112"/>
                <a:gd name="T88" fmla="*/ 93 w 112"/>
                <a:gd name="T89" fmla="*/ 14 h 112"/>
                <a:gd name="T90" fmla="*/ 77 w 112"/>
                <a:gd name="T91" fmla="*/ 13 h 112"/>
                <a:gd name="T92" fmla="*/ 60 w 112"/>
                <a:gd name="T93"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2" h="112">
                  <a:moveTo>
                    <a:pt x="60" y="8"/>
                  </a:moveTo>
                  <a:cubicBezTo>
                    <a:pt x="62" y="8"/>
                    <a:pt x="64" y="10"/>
                    <a:pt x="64" y="12"/>
                  </a:cubicBezTo>
                  <a:cubicBezTo>
                    <a:pt x="64" y="17"/>
                    <a:pt x="64" y="17"/>
                    <a:pt x="64" y="17"/>
                  </a:cubicBezTo>
                  <a:cubicBezTo>
                    <a:pt x="69" y="18"/>
                    <a:pt x="74" y="20"/>
                    <a:pt x="78" y="23"/>
                  </a:cubicBezTo>
                  <a:cubicBezTo>
                    <a:pt x="81" y="19"/>
                    <a:pt x="81" y="19"/>
                    <a:pt x="81" y="19"/>
                  </a:cubicBezTo>
                  <a:cubicBezTo>
                    <a:pt x="82" y="18"/>
                    <a:pt x="83" y="18"/>
                    <a:pt x="84" y="18"/>
                  </a:cubicBezTo>
                  <a:cubicBezTo>
                    <a:pt x="85" y="18"/>
                    <a:pt x="86" y="18"/>
                    <a:pt x="87" y="19"/>
                  </a:cubicBezTo>
                  <a:cubicBezTo>
                    <a:pt x="93" y="25"/>
                    <a:pt x="93" y="25"/>
                    <a:pt x="93" y="25"/>
                  </a:cubicBezTo>
                  <a:cubicBezTo>
                    <a:pt x="94" y="26"/>
                    <a:pt x="94" y="29"/>
                    <a:pt x="93" y="31"/>
                  </a:cubicBezTo>
                  <a:cubicBezTo>
                    <a:pt x="89" y="34"/>
                    <a:pt x="89" y="34"/>
                    <a:pt x="89" y="34"/>
                  </a:cubicBezTo>
                  <a:cubicBezTo>
                    <a:pt x="92" y="38"/>
                    <a:pt x="94" y="43"/>
                    <a:pt x="95" y="48"/>
                  </a:cubicBezTo>
                  <a:cubicBezTo>
                    <a:pt x="100" y="48"/>
                    <a:pt x="100" y="48"/>
                    <a:pt x="100" y="48"/>
                  </a:cubicBezTo>
                  <a:cubicBezTo>
                    <a:pt x="102" y="48"/>
                    <a:pt x="104" y="50"/>
                    <a:pt x="104" y="52"/>
                  </a:cubicBezTo>
                  <a:cubicBezTo>
                    <a:pt x="104" y="60"/>
                    <a:pt x="104" y="60"/>
                    <a:pt x="104" y="60"/>
                  </a:cubicBezTo>
                  <a:cubicBezTo>
                    <a:pt x="104" y="62"/>
                    <a:pt x="102" y="64"/>
                    <a:pt x="100" y="64"/>
                  </a:cubicBezTo>
                  <a:cubicBezTo>
                    <a:pt x="95" y="64"/>
                    <a:pt x="95" y="64"/>
                    <a:pt x="95" y="64"/>
                  </a:cubicBezTo>
                  <a:cubicBezTo>
                    <a:pt x="94" y="69"/>
                    <a:pt x="92" y="74"/>
                    <a:pt x="89" y="78"/>
                  </a:cubicBezTo>
                  <a:cubicBezTo>
                    <a:pt x="93" y="81"/>
                    <a:pt x="93" y="81"/>
                    <a:pt x="93" y="81"/>
                  </a:cubicBezTo>
                  <a:cubicBezTo>
                    <a:pt x="94" y="83"/>
                    <a:pt x="94" y="86"/>
                    <a:pt x="93" y="87"/>
                  </a:cubicBezTo>
                  <a:cubicBezTo>
                    <a:pt x="87" y="93"/>
                    <a:pt x="87" y="93"/>
                    <a:pt x="87" y="93"/>
                  </a:cubicBezTo>
                  <a:cubicBezTo>
                    <a:pt x="86" y="94"/>
                    <a:pt x="85" y="94"/>
                    <a:pt x="84" y="94"/>
                  </a:cubicBezTo>
                  <a:cubicBezTo>
                    <a:pt x="83" y="94"/>
                    <a:pt x="82" y="94"/>
                    <a:pt x="81" y="93"/>
                  </a:cubicBezTo>
                  <a:cubicBezTo>
                    <a:pt x="78" y="89"/>
                    <a:pt x="78" y="89"/>
                    <a:pt x="78" y="89"/>
                  </a:cubicBezTo>
                  <a:cubicBezTo>
                    <a:pt x="74" y="92"/>
                    <a:pt x="69" y="94"/>
                    <a:pt x="64" y="95"/>
                  </a:cubicBezTo>
                  <a:cubicBezTo>
                    <a:pt x="64" y="100"/>
                    <a:pt x="64" y="100"/>
                    <a:pt x="64" y="100"/>
                  </a:cubicBezTo>
                  <a:cubicBezTo>
                    <a:pt x="64" y="102"/>
                    <a:pt x="62" y="104"/>
                    <a:pt x="60" y="104"/>
                  </a:cubicBezTo>
                  <a:cubicBezTo>
                    <a:pt x="52" y="104"/>
                    <a:pt x="52" y="104"/>
                    <a:pt x="52" y="104"/>
                  </a:cubicBezTo>
                  <a:cubicBezTo>
                    <a:pt x="50" y="104"/>
                    <a:pt x="48" y="102"/>
                    <a:pt x="48" y="100"/>
                  </a:cubicBezTo>
                  <a:cubicBezTo>
                    <a:pt x="48" y="95"/>
                    <a:pt x="48" y="95"/>
                    <a:pt x="48" y="95"/>
                  </a:cubicBezTo>
                  <a:cubicBezTo>
                    <a:pt x="43" y="94"/>
                    <a:pt x="38" y="92"/>
                    <a:pt x="34" y="89"/>
                  </a:cubicBezTo>
                  <a:cubicBezTo>
                    <a:pt x="31" y="93"/>
                    <a:pt x="31" y="93"/>
                    <a:pt x="31" y="93"/>
                  </a:cubicBezTo>
                  <a:cubicBezTo>
                    <a:pt x="30" y="94"/>
                    <a:pt x="29" y="94"/>
                    <a:pt x="28" y="94"/>
                  </a:cubicBezTo>
                  <a:cubicBezTo>
                    <a:pt x="27" y="94"/>
                    <a:pt x="26" y="94"/>
                    <a:pt x="25" y="93"/>
                  </a:cubicBezTo>
                  <a:cubicBezTo>
                    <a:pt x="19" y="87"/>
                    <a:pt x="19" y="87"/>
                    <a:pt x="19" y="87"/>
                  </a:cubicBezTo>
                  <a:cubicBezTo>
                    <a:pt x="18" y="86"/>
                    <a:pt x="18" y="83"/>
                    <a:pt x="19" y="81"/>
                  </a:cubicBezTo>
                  <a:cubicBezTo>
                    <a:pt x="23" y="78"/>
                    <a:pt x="23" y="78"/>
                    <a:pt x="23" y="78"/>
                  </a:cubicBezTo>
                  <a:cubicBezTo>
                    <a:pt x="20" y="74"/>
                    <a:pt x="18" y="69"/>
                    <a:pt x="17" y="64"/>
                  </a:cubicBezTo>
                  <a:cubicBezTo>
                    <a:pt x="12" y="64"/>
                    <a:pt x="12" y="64"/>
                    <a:pt x="12" y="64"/>
                  </a:cubicBezTo>
                  <a:cubicBezTo>
                    <a:pt x="10" y="64"/>
                    <a:pt x="8" y="62"/>
                    <a:pt x="8" y="60"/>
                  </a:cubicBezTo>
                  <a:cubicBezTo>
                    <a:pt x="8" y="52"/>
                    <a:pt x="8" y="52"/>
                    <a:pt x="8" y="52"/>
                  </a:cubicBezTo>
                  <a:cubicBezTo>
                    <a:pt x="8" y="50"/>
                    <a:pt x="10" y="48"/>
                    <a:pt x="12" y="48"/>
                  </a:cubicBezTo>
                  <a:cubicBezTo>
                    <a:pt x="17" y="48"/>
                    <a:pt x="17" y="48"/>
                    <a:pt x="17" y="48"/>
                  </a:cubicBezTo>
                  <a:cubicBezTo>
                    <a:pt x="18" y="43"/>
                    <a:pt x="20" y="38"/>
                    <a:pt x="23" y="34"/>
                  </a:cubicBezTo>
                  <a:cubicBezTo>
                    <a:pt x="19" y="31"/>
                    <a:pt x="19" y="31"/>
                    <a:pt x="19" y="31"/>
                  </a:cubicBezTo>
                  <a:cubicBezTo>
                    <a:pt x="18" y="29"/>
                    <a:pt x="18" y="26"/>
                    <a:pt x="19" y="25"/>
                  </a:cubicBezTo>
                  <a:cubicBezTo>
                    <a:pt x="25" y="19"/>
                    <a:pt x="25" y="19"/>
                    <a:pt x="25" y="19"/>
                  </a:cubicBezTo>
                  <a:cubicBezTo>
                    <a:pt x="26" y="18"/>
                    <a:pt x="27" y="18"/>
                    <a:pt x="28" y="18"/>
                  </a:cubicBezTo>
                  <a:cubicBezTo>
                    <a:pt x="29" y="18"/>
                    <a:pt x="30" y="18"/>
                    <a:pt x="31" y="19"/>
                  </a:cubicBezTo>
                  <a:cubicBezTo>
                    <a:pt x="34" y="23"/>
                    <a:pt x="34" y="23"/>
                    <a:pt x="34" y="23"/>
                  </a:cubicBezTo>
                  <a:cubicBezTo>
                    <a:pt x="38" y="20"/>
                    <a:pt x="43" y="18"/>
                    <a:pt x="48" y="17"/>
                  </a:cubicBezTo>
                  <a:cubicBezTo>
                    <a:pt x="48" y="12"/>
                    <a:pt x="48" y="12"/>
                    <a:pt x="48" y="12"/>
                  </a:cubicBezTo>
                  <a:cubicBezTo>
                    <a:pt x="48" y="10"/>
                    <a:pt x="50" y="8"/>
                    <a:pt x="52" y="8"/>
                  </a:cubicBezTo>
                  <a:cubicBezTo>
                    <a:pt x="60" y="8"/>
                    <a:pt x="60" y="8"/>
                    <a:pt x="60" y="8"/>
                  </a:cubicBezTo>
                  <a:moveTo>
                    <a:pt x="60" y="0"/>
                  </a:moveTo>
                  <a:cubicBezTo>
                    <a:pt x="52" y="0"/>
                    <a:pt x="52" y="0"/>
                    <a:pt x="52" y="0"/>
                  </a:cubicBezTo>
                  <a:cubicBezTo>
                    <a:pt x="46" y="0"/>
                    <a:pt x="41" y="5"/>
                    <a:pt x="40" y="11"/>
                  </a:cubicBezTo>
                  <a:cubicBezTo>
                    <a:pt x="38" y="11"/>
                    <a:pt x="37" y="12"/>
                    <a:pt x="35" y="13"/>
                  </a:cubicBezTo>
                  <a:cubicBezTo>
                    <a:pt x="33" y="11"/>
                    <a:pt x="31" y="10"/>
                    <a:pt x="28" y="10"/>
                  </a:cubicBezTo>
                  <a:cubicBezTo>
                    <a:pt x="25" y="10"/>
                    <a:pt x="21" y="11"/>
                    <a:pt x="19" y="14"/>
                  </a:cubicBezTo>
                  <a:cubicBezTo>
                    <a:pt x="14" y="19"/>
                    <a:pt x="14" y="19"/>
                    <a:pt x="14" y="19"/>
                  </a:cubicBezTo>
                  <a:cubicBezTo>
                    <a:pt x="11" y="22"/>
                    <a:pt x="10" y="25"/>
                    <a:pt x="10" y="28"/>
                  </a:cubicBezTo>
                  <a:cubicBezTo>
                    <a:pt x="10" y="31"/>
                    <a:pt x="11" y="33"/>
                    <a:pt x="13" y="35"/>
                  </a:cubicBezTo>
                  <a:cubicBezTo>
                    <a:pt x="12" y="37"/>
                    <a:pt x="11" y="38"/>
                    <a:pt x="11" y="40"/>
                  </a:cubicBezTo>
                  <a:cubicBezTo>
                    <a:pt x="5" y="41"/>
                    <a:pt x="0" y="46"/>
                    <a:pt x="0" y="52"/>
                  </a:cubicBezTo>
                  <a:cubicBezTo>
                    <a:pt x="0" y="60"/>
                    <a:pt x="0" y="60"/>
                    <a:pt x="0" y="60"/>
                  </a:cubicBezTo>
                  <a:cubicBezTo>
                    <a:pt x="0" y="66"/>
                    <a:pt x="5" y="71"/>
                    <a:pt x="11" y="72"/>
                  </a:cubicBezTo>
                  <a:cubicBezTo>
                    <a:pt x="11" y="74"/>
                    <a:pt x="12" y="75"/>
                    <a:pt x="13" y="77"/>
                  </a:cubicBezTo>
                  <a:cubicBezTo>
                    <a:pt x="11" y="79"/>
                    <a:pt x="10" y="81"/>
                    <a:pt x="10" y="84"/>
                  </a:cubicBezTo>
                  <a:cubicBezTo>
                    <a:pt x="10" y="87"/>
                    <a:pt x="11" y="91"/>
                    <a:pt x="14" y="93"/>
                  </a:cubicBezTo>
                  <a:cubicBezTo>
                    <a:pt x="19" y="98"/>
                    <a:pt x="19" y="98"/>
                    <a:pt x="19" y="98"/>
                  </a:cubicBezTo>
                  <a:cubicBezTo>
                    <a:pt x="21" y="101"/>
                    <a:pt x="25" y="102"/>
                    <a:pt x="28" y="102"/>
                  </a:cubicBezTo>
                  <a:cubicBezTo>
                    <a:pt x="31" y="102"/>
                    <a:pt x="33" y="101"/>
                    <a:pt x="35" y="99"/>
                  </a:cubicBezTo>
                  <a:cubicBezTo>
                    <a:pt x="37" y="100"/>
                    <a:pt x="38" y="101"/>
                    <a:pt x="40" y="101"/>
                  </a:cubicBezTo>
                  <a:cubicBezTo>
                    <a:pt x="41" y="107"/>
                    <a:pt x="46" y="112"/>
                    <a:pt x="52" y="112"/>
                  </a:cubicBezTo>
                  <a:cubicBezTo>
                    <a:pt x="60" y="112"/>
                    <a:pt x="60" y="112"/>
                    <a:pt x="60" y="112"/>
                  </a:cubicBezTo>
                  <a:cubicBezTo>
                    <a:pt x="66" y="112"/>
                    <a:pt x="71" y="107"/>
                    <a:pt x="72" y="101"/>
                  </a:cubicBezTo>
                  <a:cubicBezTo>
                    <a:pt x="74" y="101"/>
                    <a:pt x="75" y="100"/>
                    <a:pt x="77" y="99"/>
                  </a:cubicBezTo>
                  <a:cubicBezTo>
                    <a:pt x="79" y="101"/>
                    <a:pt x="81" y="102"/>
                    <a:pt x="84" y="102"/>
                  </a:cubicBezTo>
                  <a:cubicBezTo>
                    <a:pt x="87" y="102"/>
                    <a:pt x="91" y="101"/>
                    <a:pt x="93" y="98"/>
                  </a:cubicBezTo>
                  <a:cubicBezTo>
                    <a:pt x="98" y="93"/>
                    <a:pt x="98" y="93"/>
                    <a:pt x="98" y="93"/>
                  </a:cubicBezTo>
                  <a:cubicBezTo>
                    <a:pt x="101" y="91"/>
                    <a:pt x="102" y="87"/>
                    <a:pt x="102" y="84"/>
                  </a:cubicBezTo>
                  <a:cubicBezTo>
                    <a:pt x="102" y="81"/>
                    <a:pt x="101" y="79"/>
                    <a:pt x="99" y="77"/>
                  </a:cubicBezTo>
                  <a:cubicBezTo>
                    <a:pt x="100" y="75"/>
                    <a:pt x="101" y="74"/>
                    <a:pt x="101" y="72"/>
                  </a:cubicBezTo>
                  <a:cubicBezTo>
                    <a:pt x="107" y="71"/>
                    <a:pt x="112" y="66"/>
                    <a:pt x="112" y="60"/>
                  </a:cubicBezTo>
                  <a:cubicBezTo>
                    <a:pt x="112" y="52"/>
                    <a:pt x="112" y="52"/>
                    <a:pt x="112" y="52"/>
                  </a:cubicBezTo>
                  <a:cubicBezTo>
                    <a:pt x="112" y="46"/>
                    <a:pt x="107" y="41"/>
                    <a:pt x="101" y="40"/>
                  </a:cubicBezTo>
                  <a:cubicBezTo>
                    <a:pt x="101" y="38"/>
                    <a:pt x="100" y="37"/>
                    <a:pt x="99" y="35"/>
                  </a:cubicBezTo>
                  <a:cubicBezTo>
                    <a:pt x="101" y="33"/>
                    <a:pt x="102" y="31"/>
                    <a:pt x="102" y="28"/>
                  </a:cubicBezTo>
                  <a:cubicBezTo>
                    <a:pt x="102" y="25"/>
                    <a:pt x="101" y="22"/>
                    <a:pt x="98" y="19"/>
                  </a:cubicBezTo>
                  <a:cubicBezTo>
                    <a:pt x="93" y="14"/>
                    <a:pt x="93" y="14"/>
                    <a:pt x="93" y="14"/>
                  </a:cubicBezTo>
                  <a:cubicBezTo>
                    <a:pt x="91" y="11"/>
                    <a:pt x="87" y="10"/>
                    <a:pt x="84" y="10"/>
                  </a:cubicBezTo>
                  <a:cubicBezTo>
                    <a:pt x="81" y="10"/>
                    <a:pt x="79" y="11"/>
                    <a:pt x="77" y="13"/>
                  </a:cubicBezTo>
                  <a:cubicBezTo>
                    <a:pt x="75" y="12"/>
                    <a:pt x="74" y="11"/>
                    <a:pt x="72" y="11"/>
                  </a:cubicBezTo>
                  <a:cubicBezTo>
                    <a:pt x="71" y="5"/>
                    <a:pt x="66" y="0"/>
                    <a:pt x="6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tx1">
                    <a:lumMod val="75000"/>
                    <a:lumOff val="25000"/>
                  </a:schemeClr>
                </a:solidFill>
              </a:endParaRPr>
            </a:p>
          </p:txBody>
        </p:sp>
        <p:sp>
          <p:nvSpPr>
            <p:cNvPr id="53" name="Freeform 10">
              <a:extLst>
                <a:ext uri="{FF2B5EF4-FFF2-40B4-BE49-F238E27FC236}">
                  <a16:creationId xmlns:a16="http://schemas.microsoft.com/office/drawing/2014/main" xmlns="" id="{8EC3B4DE-4103-42CB-A63C-438731E55F89}"/>
                </a:ext>
              </a:extLst>
            </p:cNvPr>
            <p:cNvSpPr>
              <a:spLocks noEditPoints="1"/>
            </p:cNvSpPr>
            <p:nvPr/>
          </p:nvSpPr>
          <p:spPr bwMode="auto">
            <a:xfrm>
              <a:off x="1411288" y="701675"/>
              <a:ext cx="195263" cy="196850"/>
            </a:xfrm>
            <a:custGeom>
              <a:avLst/>
              <a:gdLst>
                <a:gd name="T0" fmla="*/ 26 w 52"/>
                <a:gd name="T1" fmla="*/ 52 h 52"/>
                <a:gd name="T2" fmla="*/ 0 w 52"/>
                <a:gd name="T3" fmla="*/ 26 h 52"/>
                <a:gd name="T4" fmla="*/ 26 w 52"/>
                <a:gd name="T5" fmla="*/ 0 h 52"/>
                <a:gd name="T6" fmla="*/ 52 w 52"/>
                <a:gd name="T7" fmla="*/ 26 h 52"/>
                <a:gd name="T8" fmla="*/ 26 w 52"/>
                <a:gd name="T9" fmla="*/ 52 h 52"/>
                <a:gd name="T10" fmla="*/ 26 w 52"/>
                <a:gd name="T11" fmla="*/ 4 h 52"/>
                <a:gd name="T12" fmla="*/ 4 w 52"/>
                <a:gd name="T13" fmla="*/ 26 h 52"/>
                <a:gd name="T14" fmla="*/ 26 w 52"/>
                <a:gd name="T15" fmla="*/ 48 h 52"/>
                <a:gd name="T16" fmla="*/ 48 w 52"/>
                <a:gd name="T17" fmla="*/ 26 h 52"/>
                <a:gd name="T18" fmla="*/ 26 w 52"/>
                <a:gd name="T19"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2">
                  <a:moveTo>
                    <a:pt x="26" y="52"/>
                  </a:moveTo>
                  <a:cubicBezTo>
                    <a:pt x="12" y="52"/>
                    <a:pt x="0" y="40"/>
                    <a:pt x="0" y="26"/>
                  </a:cubicBezTo>
                  <a:cubicBezTo>
                    <a:pt x="0" y="12"/>
                    <a:pt x="12" y="0"/>
                    <a:pt x="26" y="0"/>
                  </a:cubicBezTo>
                  <a:cubicBezTo>
                    <a:pt x="40" y="0"/>
                    <a:pt x="52" y="12"/>
                    <a:pt x="52" y="26"/>
                  </a:cubicBezTo>
                  <a:cubicBezTo>
                    <a:pt x="52" y="40"/>
                    <a:pt x="40" y="52"/>
                    <a:pt x="26" y="52"/>
                  </a:cubicBezTo>
                  <a:close/>
                  <a:moveTo>
                    <a:pt x="26" y="4"/>
                  </a:moveTo>
                  <a:cubicBezTo>
                    <a:pt x="14" y="4"/>
                    <a:pt x="4" y="14"/>
                    <a:pt x="4" y="26"/>
                  </a:cubicBezTo>
                  <a:cubicBezTo>
                    <a:pt x="4" y="38"/>
                    <a:pt x="14" y="48"/>
                    <a:pt x="26" y="48"/>
                  </a:cubicBezTo>
                  <a:cubicBezTo>
                    <a:pt x="38" y="48"/>
                    <a:pt x="48" y="38"/>
                    <a:pt x="48" y="26"/>
                  </a:cubicBezTo>
                  <a:cubicBezTo>
                    <a:pt x="48" y="14"/>
                    <a:pt x="38" y="4"/>
                    <a:pt x="2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tx1">
                    <a:lumMod val="75000"/>
                    <a:lumOff val="25000"/>
                  </a:schemeClr>
                </a:solidFill>
              </a:endParaRPr>
            </a:p>
          </p:txBody>
        </p:sp>
        <p:sp>
          <p:nvSpPr>
            <p:cNvPr id="54" name="Freeform 11">
              <a:extLst>
                <a:ext uri="{FF2B5EF4-FFF2-40B4-BE49-F238E27FC236}">
                  <a16:creationId xmlns:a16="http://schemas.microsoft.com/office/drawing/2014/main" xmlns="" id="{D7E0AF15-BDC1-4A7F-B803-758419C6228A}"/>
                </a:ext>
              </a:extLst>
            </p:cNvPr>
            <p:cNvSpPr>
              <a:spLocks noEditPoints="1"/>
            </p:cNvSpPr>
            <p:nvPr/>
          </p:nvSpPr>
          <p:spPr bwMode="auto">
            <a:xfrm>
              <a:off x="1455738" y="747713"/>
              <a:ext cx="106363" cy="106363"/>
            </a:xfrm>
            <a:custGeom>
              <a:avLst/>
              <a:gdLst>
                <a:gd name="T0" fmla="*/ 14 w 28"/>
                <a:gd name="T1" fmla="*/ 28 h 28"/>
                <a:gd name="T2" fmla="*/ 0 w 28"/>
                <a:gd name="T3" fmla="*/ 14 h 28"/>
                <a:gd name="T4" fmla="*/ 14 w 28"/>
                <a:gd name="T5" fmla="*/ 0 h 28"/>
                <a:gd name="T6" fmla="*/ 28 w 28"/>
                <a:gd name="T7" fmla="*/ 14 h 28"/>
                <a:gd name="T8" fmla="*/ 14 w 28"/>
                <a:gd name="T9" fmla="*/ 28 h 28"/>
                <a:gd name="T10" fmla="*/ 14 w 28"/>
                <a:gd name="T11" fmla="*/ 4 h 28"/>
                <a:gd name="T12" fmla="*/ 4 w 28"/>
                <a:gd name="T13" fmla="*/ 14 h 28"/>
                <a:gd name="T14" fmla="*/ 14 w 28"/>
                <a:gd name="T15" fmla="*/ 24 h 28"/>
                <a:gd name="T16" fmla="*/ 24 w 28"/>
                <a:gd name="T17" fmla="*/ 14 h 28"/>
                <a:gd name="T18" fmla="*/ 14 w 28"/>
                <a:gd name="T19"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14" y="28"/>
                  </a:moveTo>
                  <a:cubicBezTo>
                    <a:pt x="6" y="28"/>
                    <a:pt x="0" y="22"/>
                    <a:pt x="0" y="14"/>
                  </a:cubicBezTo>
                  <a:cubicBezTo>
                    <a:pt x="0" y="6"/>
                    <a:pt x="6" y="0"/>
                    <a:pt x="14" y="0"/>
                  </a:cubicBezTo>
                  <a:cubicBezTo>
                    <a:pt x="22" y="0"/>
                    <a:pt x="28" y="6"/>
                    <a:pt x="28" y="14"/>
                  </a:cubicBezTo>
                  <a:cubicBezTo>
                    <a:pt x="28" y="22"/>
                    <a:pt x="22" y="28"/>
                    <a:pt x="14" y="28"/>
                  </a:cubicBezTo>
                  <a:close/>
                  <a:moveTo>
                    <a:pt x="14" y="4"/>
                  </a:moveTo>
                  <a:cubicBezTo>
                    <a:pt x="8" y="4"/>
                    <a:pt x="4" y="8"/>
                    <a:pt x="4" y="14"/>
                  </a:cubicBezTo>
                  <a:cubicBezTo>
                    <a:pt x="4" y="20"/>
                    <a:pt x="8" y="24"/>
                    <a:pt x="14" y="24"/>
                  </a:cubicBezTo>
                  <a:cubicBezTo>
                    <a:pt x="20" y="24"/>
                    <a:pt x="24" y="20"/>
                    <a:pt x="24" y="14"/>
                  </a:cubicBezTo>
                  <a:cubicBezTo>
                    <a:pt x="24" y="8"/>
                    <a:pt x="20" y="4"/>
                    <a:pt x="14"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tx1">
                    <a:lumMod val="75000"/>
                    <a:lumOff val="25000"/>
                  </a:schemeClr>
                </a:solidFill>
              </a:endParaRPr>
            </a:p>
          </p:txBody>
        </p:sp>
      </p:grpSp>
      <p:grpSp>
        <p:nvGrpSpPr>
          <p:cNvPr id="55" name="Group 54">
            <a:extLst>
              <a:ext uri="{FF2B5EF4-FFF2-40B4-BE49-F238E27FC236}">
                <a16:creationId xmlns:a16="http://schemas.microsoft.com/office/drawing/2014/main" xmlns="" id="{744AB4B8-4DCA-4EBA-BE3C-8DDA2C8E9E1C}"/>
              </a:ext>
            </a:extLst>
          </p:cNvPr>
          <p:cNvGrpSpPr/>
          <p:nvPr/>
        </p:nvGrpSpPr>
        <p:grpSpPr>
          <a:xfrm>
            <a:off x="657947" y="968161"/>
            <a:ext cx="423629" cy="370251"/>
            <a:chOff x="8296275" y="8293096"/>
            <a:chExt cx="1385888" cy="1211261"/>
          </a:xfrm>
          <a:solidFill>
            <a:schemeClr val="accent2"/>
          </a:solidFill>
        </p:grpSpPr>
        <p:sp>
          <p:nvSpPr>
            <p:cNvPr id="56" name="Freeform 8">
              <a:extLst>
                <a:ext uri="{FF2B5EF4-FFF2-40B4-BE49-F238E27FC236}">
                  <a16:creationId xmlns:a16="http://schemas.microsoft.com/office/drawing/2014/main" xmlns="" id="{726D33D4-0647-40AE-AD7C-D53540817AA0}"/>
                </a:ext>
              </a:extLst>
            </p:cNvPr>
            <p:cNvSpPr>
              <a:spLocks noEditPoints="1"/>
            </p:cNvSpPr>
            <p:nvPr/>
          </p:nvSpPr>
          <p:spPr bwMode="auto">
            <a:xfrm>
              <a:off x="8296275" y="8293096"/>
              <a:ext cx="1385888" cy="1211261"/>
            </a:xfrm>
            <a:custGeom>
              <a:avLst/>
              <a:gdLst>
                <a:gd name="T0" fmla="*/ 368 w 369"/>
                <a:gd name="T1" fmla="*/ 190 h 323"/>
                <a:gd name="T2" fmla="*/ 322 w 369"/>
                <a:gd name="T3" fmla="*/ 17 h 323"/>
                <a:gd name="T4" fmla="*/ 299 w 369"/>
                <a:gd name="T5" fmla="*/ 0 h 323"/>
                <a:gd name="T6" fmla="*/ 184 w 369"/>
                <a:gd name="T7" fmla="*/ 0 h 323"/>
                <a:gd name="T8" fmla="*/ 69 w 369"/>
                <a:gd name="T9" fmla="*/ 0 h 323"/>
                <a:gd name="T10" fmla="*/ 47 w 369"/>
                <a:gd name="T11" fmla="*/ 17 h 323"/>
                <a:gd name="T12" fmla="*/ 1 w 369"/>
                <a:gd name="T13" fmla="*/ 190 h 323"/>
                <a:gd name="T14" fmla="*/ 0 w 369"/>
                <a:gd name="T15" fmla="*/ 196 h 323"/>
                <a:gd name="T16" fmla="*/ 0 w 369"/>
                <a:gd name="T17" fmla="*/ 276 h 323"/>
                <a:gd name="T18" fmla="*/ 46 w 369"/>
                <a:gd name="T19" fmla="*/ 323 h 323"/>
                <a:gd name="T20" fmla="*/ 323 w 369"/>
                <a:gd name="T21" fmla="*/ 323 h 323"/>
                <a:gd name="T22" fmla="*/ 369 w 369"/>
                <a:gd name="T23" fmla="*/ 276 h 323"/>
                <a:gd name="T24" fmla="*/ 369 w 369"/>
                <a:gd name="T25" fmla="*/ 196 h 323"/>
                <a:gd name="T26" fmla="*/ 368 w 369"/>
                <a:gd name="T27" fmla="*/ 190 h 323"/>
                <a:gd name="T28" fmla="*/ 346 w 369"/>
                <a:gd name="T29" fmla="*/ 276 h 323"/>
                <a:gd name="T30" fmla="*/ 323 w 369"/>
                <a:gd name="T31" fmla="*/ 299 h 323"/>
                <a:gd name="T32" fmla="*/ 46 w 369"/>
                <a:gd name="T33" fmla="*/ 299 h 323"/>
                <a:gd name="T34" fmla="*/ 23 w 369"/>
                <a:gd name="T35" fmla="*/ 276 h 323"/>
                <a:gd name="T36" fmla="*/ 23 w 369"/>
                <a:gd name="T37" fmla="*/ 196 h 323"/>
                <a:gd name="T38" fmla="*/ 69 w 369"/>
                <a:gd name="T39" fmla="*/ 23 h 323"/>
                <a:gd name="T40" fmla="*/ 299 w 369"/>
                <a:gd name="T41" fmla="*/ 23 h 323"/>
                <a:gd name="T42" fmla="*/ 346 w 369"/>
                <a:gd name="T43" fmla="*/ 196 h 323"/>
                <a:gd name="T44" fmla="*/ 346 w 369"/>
                <a:gd name="T45" fmla="*/ 27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9" h="323">
                  <a:moveTo>
                    <a:pt x="368" y="190"/>
                  </a:moveTo>
                  <a:cubicBezTo>
                    <a:pt x="322" y="17"/>
                    <a:pt x="322" y="17"/>
                    <a:pt x="322" y="17"/>
                  </a:cubicBezTo>
                  <a:cubicBezTo>
                    <a:pt x="319" y="7"/>
                    <a:pt x="310" y="0"/>
                    <a:pt x="299" y="0"/>
                  </a:cubicBezTo>
                  <a:cubicBezTo>
                    <a:pt x="184" y="0"/>
                    <a:pt x="184" y="0"/>
                    <a:pt x="184" y="0"/>
                  </a:cubicBezTo>
                  <a:cubicBezTo>
                    <a:pt x="69" y="0"/>
                    <a:pt x="69" y="0"/>
                    <a:pt x="69" y="0"/>
                  </a:cubicBezTo>
                  <a:cubicBezTo>
                    <a:pt x="59" y="0"/>
                    <a:pt x="50" y="7"/>
                    <a:pt x="47" y="17"/>
                  </a:cubicBezTo>
                  <a:cubicBezTo>
                    <a:pt x="1" y="190"/>
                    <a:pt x="1" y="190"/>
                    <a:pt x="1" y="190"/>
                  </a:cubicBezTo>
                  <a:cubicBezTo>
                    <a:pt x="0" y="192"/>
                    <a:pt x="0" y="194"/>
                    <a:pt x="0" y="196"/>
                  </a:cubicBezTo>
                  <a:cubicBezTo>
                    <a:pt x="0" y="276"/>
                    <a:pt x="0" y="276"/>
                    <a:pt x="0" y="276"/>
                  </a:cubicBezTo>
                  <a:cubicBezTo>
                    <a:pt x="0" y="302"/>
                    <a:pt x="21" y="323"/>
                    <a:pt x="46" y="323"/>
                  </a:cubicBezTo>
                  <a:cubicBezTo>
                    <a:pt x="323" y="323"/>
                    <a:pt x="323" y="323"/>
                    <a:pt x="323" y="323"/>
                  </a:cubicBezTo>
                  <a:cubicBezTo>
                    <a:pt x="348" y="323"/>
                    <a:pt x="369" y="302"/>
                    <a:pt x="369" y="276"/>
                  </a:cubicBezTo>
                  <a:cubicBezTo>
                    <a:pt x="369" y="196"/>
                    <a:pt x="369" y="196"/>
                    <a:pt x="369" y="196"/>
                  </a:cubicBezTo>
                  <a:cubicBezTo>
                    <a:pt x="369" y="194"/>
                    <a:pt x="368" y="192"/>
                    <a:pt x="368" y="190"/>
                  </a:cubicBezTo>
                  <a:close/>
                  <a:moveTo>
                    <a:pt x="346" y="276"/>
                  </a:moveTo>
                  <a:cubicBezTo>
                    <a:pt x="346" y="289"/>
                    <a:pt x="335" y="299"/>
                    <a:pt x="323" y="299"/>
                  </a:cubicBezTo>
                  <a:cubicBezTo>
                    <a:pt x="46" y="299"/>
                    <a:pt x="46" y="299"/>
                    <a:pt x="46" y="299"/>
                  </a:cubicBezTo>
                  <a:cubicBezTo>
                    <a:pt x="34" y="299"/>
                    <a:pt x="23" y="289"/>
                    <a:pt x="23" y="276"/>
                  </a:cubicBezTo>
                  <a:cubicBezTo>
                    <a:pt x="23" y="196"/>
                    <a:pt x="23" y="196"/>
                    <a:pt x="23" y="196"/>
                  </a:cubicBezTo>
                  <a:cubicBezTo>
                    <a:pt x="69" y="23"/>
                    <a:pt x="69" y="23"/>
                    <a:pt x="69" y="23"/>
                  </a:cubicBezTo>
                  <a:cubicBezTo>
                    <a:pt x="299" y="23"/>
                    <a:pt x="299" y="23"/>
                    <a:pt x="299" y="23"/>
                  </a:cubicBezTo>
                  <a:cubicBezTo>
                    <a:pt x="346" y="196"/>
                    <a:pt x="346" y="196"/>
                    <a:pt x="346" y="196"/>
                  </a:cubicBezTo>
                  <a:lnTo>
                    <a:pt x="346" y="2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tx1">
                    <a:lumMod val="75000"/>
                    <a:lumOff val="25000"/>
                  </a:schemeClr>
                </a:solidFill>
              </a:endParaRPr>
            </a:p>
          </p:txBody>
        </p:sp>
        <p:sp>
          <p:nvSpPr>
            <p:cNvPr id="57" name="Freeform 9">
              <a:extLst>
                <a:ext uri="{FF2B5EF4-FFF2-40B4-BE49-F238E27FC236}">
                  <a16:creationId xmlns:a16="http://schemas.microsoft.com/office/drawing/2014/main" xmlns="" id="{AA153677-6E84-43E8-AD86-206BB4DAA73B}"/>
                </a:ext>
              </a:extLst>
            </p:cNvPr>
            <p:cNvSpPr>
              <a:spLocks noEditPoints="1"/>
            </p:cNvSpPr>
            <p:nvPr/>
          </p:nvSpPr>
          <p:spPr bwMode="auto">
            <a:xfrm>
              <a:off x="8461376" y="8466137"/>
              <a:ext cx="1055689" cy="776288"/>
            </a:xfrm>
            <a:custGeom>
              <a:avLst/>
              <a:gdLst>
                <a:gd name="T0" fmla="*/ 229 w 281"/>
                <a:gd name="T1" fmla="*/ 0 h 207"/>
                <a:gd name="T2" fmla="*/ 51 w 281"/>
                <a:gd name="T3" fmla="*/ 0 h 207"/>
                <a:gd name="T4" fmla="*/ 40 w 281"/>
                <a:gd name="T5" fmla="*/ 9 h 207"/>
                <a:gd name="T6" fmla="*/ 0 w 281"/>
                <a:gd name="T7" fmla="*/ 147 h 207"/>
                <a:gd name="T8" fmla="*/ 2 w 281"/>
                <a:gd name="T9" fmla="*/ 157 h 207"/>
                <a:gd name="T10" fmla="*/ 12 w 281"/>
                <a:gd name="T11" fmla="*/ 161 h 207"/>
                <a:gd name="T12" fmla="*/ 45 w 281"/>
                <a:gd name="T13" fmla="*/ 161 h 207"/>
                <a:gd name="T14" fmla="*/ 58 w 281"/>
                <a:gd name="T15" fmla="*/ 161 h 207"/>
                <a:gd name="T16" fmla="*/ 64 w 281"/>
                <a:gd name="T17" fmla="*/ 161 h 207"/>
                <a:gd name="T18" fmla="*/ 81 w 281"/>
                <a:gd name="T19" fmla="*/ 195 h 207"/>
                <a:gd name="T20" fmla="*/ 101 w 281"/>
                <a:gd name="T21" fmla="*/ 207 h 207"/>
                <a:gd name="T22" fmla="*/ 179 w 281"/>
                <a:gd name="T23" fmla="*/ 207 h 207"/>
                <a:gd name="T24" fmla="*/ 200 w 281"/>
                <a:gd name="T25" fmla="*/ 195 h 207"/>
                <a:gd name="T26" fmla="*/ 217 w 281"/>
                <a:gd name="T27" fmla="*/ 161 h 207"/>
                <a:gd name="T28" fmla="*/ 223 w 281"/>
                <a:gd name="T29" fmla="*/ 161 h 207"/>
                <a:gd name="T30" fmla="*/ 236 w 281"/>
                <a:gd name="T31" fmla="*/ 161 h 207"/>
                <a:gd name="T32" fmla="*/ 269 w 281"/>
                <a:gd name="T33" fmla="*/ 161 h 207"/>
                <a:gd name="T34" fmla="*/ 278 w 281"/>
                <a:gd name="T35" fmla="*/ 157 h 207"/>
                <a:gd name="T36" fmla="*/ 280 w 281"/>
                <a:gd name="T37" fmla="*/ 147 h 207"/>
                <a:gd name="T38" fmla="*/ 241 w 281"/>
                <a:gd name="T39" fmla="*/ 9 h 207"/>
                <a:gd name="T40" fmla="*/ 229 w 281"/>
                <a:gd name="T41" fmla="*/ 0 h 207"/>
                <a:gd name="T42" fmla="*/ 236 w 281"/>
                <a:gd name="T43" fmla="*/ 138 h 207"/>
                <a:gd name="T44" fmla="*/ 217 w 281"/>
                <a:gd name="T45" fmla="*/ 138 h 207"/>
                <a:gd name="T46" fmla="*/ 196 w 281"/>
                <a:gd name="T47" fmla="*/ 151 h 207"/>
                <a:gd name="T48" fmla="*/ 179 w 281"/>
                <a:gd name="T49" fmla="*/ 184 h 207"/>
                <a:gd name="T50" fmla="*/ 101 w 281"/>
                <a:gd name="T51" fmla="*/ 184 h 207"/>
                <a:gd name="T52" fmla="*/ 85 w 281"/>
                <a:gd name="T53" fmla="*/ 151 h 207"/>
                <a:gd name="T54" fmla="*/ 64 w 281"/>
                <a:gd name="T55" fmla="*/ 138 h 207"/>
                <a:gd name="T56" fmla="*/ 45 w 281"/>
                <a:gd name="T57" fmla="*/ 138 h 207"/>
                <a:gd name="T58" fmla="*/ 18 w 281"/>
                <a:gd name="T59" fmla="*/ 138 h 207"/>
                <a:gd name="T60" fmla="*/ 51 w 281"/>
                <a:gd name="T61" fmla="*/ 12 h 207"/>
                <a:gd name="T62" fmla="*/ 229 w 281"/>
                <a:gd name="T63" fmla="*/ 12 h 207"/>
                <a:gd name="T64" fmla="*/ 263 w 281"/>
                <a:gd name="T65" fmla="*/ 138 h 207"/>
                <a:gd name="T66" fmla="*/ 236 w 281"/>
                <a:gd name="T67" fmla="*/ 138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1" h="207">
                  <a:moveTo>
                    <a:pt x="229" y="0"/>
                  </a:moveTo>
                  <a:cubicBezTo>
                    <a:pt x="51" y="0"/>
                    <a:pt x="51" y="0"/>
                    <a:pt x="51" y="0"/>
                  </a:cubicBezTo>
                  <a:cubicBezTo>
                    <a:pt x="46" y="0"/>
                    <a:pt x="41" y="4"/>
                    <a:pt x="40" y="9"/>
                  </a:cubicBezTo>
                  <a:cubicBezTo>
                    <a:pt x="0" y="147"/>
                    <a:pt x="0" y="147"/>
                    <a:pt x="0" y="147"/>
                  </a:cubicBezTo>
                  <a:cubicBezTo>
                    <a:pt x="0" y="150"/>
                    <a:pt x="0" y="154"/>
                    <a:pt x="2" y="157"/>
                  </a:cubicBezTo>
                  <a:cubicBezTo>
                    <a:pt x="5" y="160"/>
                    <a:pt x="8" y="161"/>
                    <a:pt x="12" y="161"/>
                  </a:cubicBezTo>
                  <a:cubicBezTo>
                    <a:pt x="45" y="161"/>
                    <a:pt x="45" y="161"/>
                    <a:pt x="45" y="161"/>
                  </a:cubicBezTo>
                  <a:cubicBezTo>
                    <a:pt x="58" y="161"/>
                    <a:pt x="58" y="161"/>
                    <a:pt x="58" y="161"/>
                  </a:cubicBezTo>
                  <a:cubicBezTo>
                    <a:pt x="64" y="161"/>
                    <a:pt x="64" y="161"/>
                    <a:pt x="64" y="161"/>
                  </a:cubicBezTo>
                  <a:cubicBezTo>
                    <a:pt x="81" y="195"/>
                    <a:pt x="81" y="195"/>
                    <a:pt x="81" y="195"/>
                  </a:cubicBezTo>
                  <a:cubicBezTo>
                    <a:pt x="85" y="203"/>
                    <a:pt x="93" y="207"/>
                    <a:pt x="101" y="207"/>
                  </a:cubicBezTo>
                  <a:cubicBezTo>
                    <a:pt x="179" y="207"/>
                    <a:pt x="179" y="207"/>
                    <a:pt x="179" y="207"/>
                  </a:cubicBezTo>
                  <a:cubicBezTo>
                    <a:pt x="188" y="207"/>
                    <a:pt x="196" y="203"/>
                    <a:pt x="200" y="195"/>
                  </a:cubicBezTo>
                  <a:cubicBezTo>
                    <a:pt x="217" y="161"/>
                    <a:pt x="217" y="161"/>
                    <a:pt x="217" y="161"/>
                  </a:cubicBezTo>
                  <a:cubicBezTo>
                    <a:pt x="223" y="161"/>
                    <a:pt x="223" y="161"/>
                    <a:pt x="223" y="161"/>
                  </a:cubicBezTo>
                  <a:cubicBezTo>
                    <a:pt x="236" y="161"/>
                    <a:pt x="236" y="161"/>
                    <a:pt x="236" y="161"/>
                  </a:cubicBezTo>
                  <a:cubicBezTo>
                    <a:pt x="269" y="161"/>
                    <a:pt x="269" y="161"/>
                    <a:pt x="269" y="161"/>
                  </a:cubicBezTo>
                  <a:cubicBezTo>
                    <a:pt x="273" y="161"/>
                    <a:pt x="276" y="160"/>
                    <a:pt x="278" y="157"/>
                  </a:cubicBezTo>
                  <a:cubicBezTo>
                    <a:pt x="280" y="154"/>
                    <a:pt x="281" y="150"/>
                    <a:pt x="280" y="147"/>
                  </a:cubicBezTo>
                  <a:cubicBezTo>
                    <a:pt x="241" y="9"/>
                    <a:pt x="241" y="9"/>
                    <a:pt x="241" y="9"/>
                  </a:cubicBezTo>
                  <a:cubicBezTo>
                    <a:pt x="239" y="4"/>
                    <a:pt x="235" y="0"/>
                    <a:pt x="229" y="0"/>
                  </a:cubicBezTo>
                  <a:close/>
                  <a:moveTo>
                    <a:pt x="236" y="138"/>
                  </a:moveTo>
                  <a:cubicBezTo>
                    <a:pt x="217" y="138"/>
                    <a:pt x="217" y="138"/>
                    <a:pt x="217" y="138"/>
                  </a:cubicBezTo>
                  <a:cubicBezTo>
                    <a:pt x="208" y="138"/>
                    <a:pt x="200" y="143"/>
                    <a:pt x="196" y="151"/>
                  </a:cubicBezTo>
                  <a:cubicBezTo>
                    <a:pt x="179" y="184"/>
                    <a:pt x="179" y="184"/>
                    <a:pt x="179" y="184"/>
                  </a:cubicBezTo>
                  <a:cubicBezTo>
                    <a:pt x="101" y="184"/>
                    <a:pt x="101" y="184"/>
                    <a:pt x="101" y="184"/>
                  </a:cubicBezTo>
                  <a:cubicBezTo>
                    <a:pt x="85" y="151"/>
                    <a:pt x="85" y="151"/>
                    <a:pt x="85" y="151"/>
                  </a:cubicBezTo>
                  <a:cubicBezTo>
                    <a:pt x="81" y="143"/>
                    <a:pt x="73" y="138"/>
                    <a:pt x="64" y="138"/>
                  </a:cubicBezTo>
                  <a:cubicBezTo>
                    <a:pt x="45" y="138"/>
                    <a:pt x="45" y="138"/>
                    <a:pt x="45" y="138"/>
                  </a:cubicBezTo>
                  <a:cubicBezTo>
                    <a:pt x="18" y="138"/>
                    <a:pt x="18" y="138"/>
                    <a:pt x="18" y="138"/>
                  </a:cubicBezTo>
                  <a:cubicBezTo>
                    <a:pt x="51" y="12"/>
                    <a:pt x="51" y="12"/>
                    <a:pt x="51" y="12"/>
                  </a:cubicBezTo>
                  <a:cubicBezTo>
                    <a:pt x="229" y="12"/>
                    <a:pt x="229" y="12"/>
                    <a:pt x="229" y="12"/>
                  </a:cubicBezTo>
                  <a:cubicBezTo>
                    <a:pt x="263" y="138"/>
                    <a:pt x="263" y="138"/>
                    <a:pt x="263" y="138"/>
                  </a:cubicBezTo>
                  <a:lnTo>
                    <a:pt x="236" y="13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tx1">
                    <a:lumMod val="75000"/>
                    <a:lumOff val="25000"/>
                  </a:schemeClr>
                </a:solidFill>
              </a:endParaRPr>
            </a:p>
          </p:txBody>
        </p:sp>
      </p:grpSp>
      <p:sp>
        <p:nvSpPr>
          <p:cNvPr id="58" name="TextBox 57">
            <a:extLst>
              <a:ext uri="{FF2B5EF4-FFF2-40B4-BE49-F238E27FC236}">
                <a16:creationId xmlns:a16="http://schemas.microsoft.com/office/drawing/2014/main" xmlns="" id="{23AE0620-9220-454A-B68E-F27C08CFF24C}"/>
              </a:ext>
            </a:extLst>
          </p:cNvPr>
          <p:cNvSpPr txBox="1"/>
          <p:nvPr/>
        </p:nvSpPr>
        <p:spPr>
          <a:xfrm>
            <a:off x="1447909" y="3961137"/>
            <a:ext cx="3291365" cy="820674"/>
          </a:xfrm>
          <a:prstGeom prst="rect">
            <a:avLst/>
          </a:prstGeom>
          <a:noFill/>
        </p:spPr>
        <p:txBody>
          <a:bodyPr wrap="square" rtlCol="0">
            <a:spAutoFit/>
          </a:bodyPr>
          <a:lstStyle/>
          <a:p>
            <a:pPr algn="just">
              <a:lnSpc>
                <a:spcPct val="150000"/>
              </a:lnSpc>
            </a:pPr>
            <a:r>
              <a:rPr lang="id-ID"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Lorem ipsum dolor sit amet, lacus nulla ac netus nibh aliquet, porttitor ligula justo libero vivamus porttitor dolor</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a:t>
            </a:r>
            <a:endParaRPr lang="id-ID"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endParaRPr>
          </a:p>
        </p:txBody>
      </p:sp>
      <p:sp>
        <p:nvSpPr>
          <p:cNvPr id="59" name="TextBox 58">
            <a:extLst>
              <a:ext uri="{FF2B5EF4-FFF2-40B4-BE49-F238E27FC236}">
                <a16:creationId xmlns:a16="http://schemas.microsoft.com/office/drawing/2014/main" xmlns="" id="{0BED6BA4-6D46-4B81-95F3-E3EDE7322304}"/>
              </a:ext>
            </a:extLst>
          </p:cNvPr>
          <p:cNvSpPr txBox="1"/>
          <p:nvPr/>
        </p:nvSpPr>
        <p:spPr>
          <a:xfrm>
            <a:off x="1447909" y="3557951"/>
            <a:ext cx="2670651" cy="415498"/>
          </a:xfrm>
          <a:prstGeom prst="rect">
            <a:avLst/>
          </a:prstGeom>
          <a:noFill/>
        </p:spPr>
        <p:txBody>
          <a:bodyPr wrap="square" rtlCol="0">
            <a:spAutoFit/>
          </a:bodyPr>
          <a:lstStyle/>
          <a:p>
            <a:pPr>
              <a:lnSpc>
                <a:spcPct val="150000"/>
              </a:lnSpc>
            </a:pPr>
            <a:r>
              <a:rPr lang="en-US" sz="1400" dirty="0">
                <a:solidFill>
                  <a:schemeClr val="accent2"/>
                </a:solidFill>
                <a:latin typeface="Lato" panose="020F0502020204030203" pitchFamily="34" charset="0"/>
                <a:ea typeface="Lato" panose="020F0502020204030203" pitchFamily="34" charset="0"/>
                <a:cs typeface="Lato" panose="020F0502020204030203" pitchFamily="34" charset="0"/>
              </a:rPr>
              <a:t>WE ARE CREATIVE START UP</a:t>
            </a:r>
          </a:p>
        </p:txBody>
      </p:sp>
      <p:sp>
        <p:nvSpPr>
          <p:cNvPr id="60" name="TextBox 59">
            <a:extLst>
              <a:ext uri="{FF2B5EF4-FFF2-40B4-BE49-F238E27FC236}">
                <a16:creationId xmlns:a16="http://schemas.microsoft.com/office/drawing/2014/main" xmlns="" id="{179BFFD1-7FD2-4B9B-BEE9-5C87E8868107}"/>
              </a:ext>
            </a:extLst>
          </p:cNvPr>
          <p:cNvSpPr txBox="1"/>
          <p:nvPr/>
        </p:nvSpPr>
        <p:spPr>
          <a:xfrm>
            <a:off x="1447909" y="5533263"/>
            <a:ext cx="3291365" cy="820674"/>
          </a:xfrm>
          <a:prstGeom prst="rect">
            <a:avLst/>
          </a:prstGeom>
          <a:noFill/>
        </p:spPr>
        <p:txBody>
          <a:bodyPr wrap="square" rtlCol="0">
            <a:spAutoFit/>
          </a:bodyPr>
          <a:lstStyle/>
          <a:p>
            <a:pPr algn="just">
              <a:lnSpc>
                <a:spcPct val="150000"/>
              </a:lnSpc>
            </a:pPr>
            <a:r>
              <a:rPr lang="id-ID" sz="1100" dirty="0">
                <a:solidFill>
                  <a:schemeClr val="bg1"/>
                </a:solidFill>
                <a:latin typeface="Lato" panose="020F0502020204030203" pitchFamily="34" charset="0"/>
                <a:ea typeface="Lato" panose="020F0502020204030203" pitchFamily="34" charset="0"/>
                <a:cs typeface="Lato" panose="020F0502020204030203" pitchFamily="34" charset="0"/>
              </a:rPr>
              <a:t>Lorem ipsum dolor sit amet, lacus nulla ac netus nibh aliquet, porttitor ligula justo libero vivamus porttitor dolor</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a:t>
            </a:r>
            <a:endParaRPr lang="id-ID" sz="11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61" name="TextBox 60">
            <a:extLst>
              <a:ext uri="{FF2B5EF4-FFF2-40B4-BE49-F238E27FC236}">
                <a16:creationId xmlns:a16="http://schemas.microsoft.com/office/drawing/2014/main" xmlns="" id="{37888922-9A38-495D-B7F6-B9ADA0D3FA35}"/>
              </a:ext>
            </a:extLst>
          </p:cNvPr>
          <p:cNvSpPr txBox="1"/>
          <p:nvPr/>
        </p:nvSpPr>
        <p:spPr>
          <a:xfrm>
            <a:off x="1447909" y="5130077"/>
            <a:ext cx="2670651" cy="372923"/>
          </a:xfrm>
          <a:prstGeom prst="rect">
            <a:avLst/>
          </a:prstGeom>
          <a:noFill/>
        </p:spPr>
        <p:txBody>
          <a:bodyPr wrap="square" rtlCol="0">
            <a:spAutoFit/>
          </a:bodyPr>
          <a:lstStyle/>
          <a:p>
            <a:pPr>
              <a:lnSpc>
                <a:spcPct val="150000"/>
              </a:lnSpc>
            </a:pPr>
            <a:r>
              <a:rPr lang="en-US" sz="1400" dirty="0">
                <a:solidFill>
                  <a:schemeClr val="bg1"/>
                </a:solidFill>
                <a:latin typeface="Lato" panose="020F0502020204030203" pitchFamily="34" charset="0"/>
                <a:ea typeface="Lato" panose="020F0502020204030203" pitchFamily="34" charset="0"/>
                <a:cs typeface="Lato" panose="020F0502020204030203" pitchFamily="34" charset="0"/>
              </a:rPr>
              <a:t>WE ARE CREATIVE START UP</a:t>
            </a:r>
          </a:p>
        </p:txBody>
      </p:sp>
      <p:grpSp>
        <p:nvGrpSpPr>
          <p:cNvPr id="62" name="Group 61">
            <a:extLst>
              <a:ext uri="{FF2B5EF4-FFF2-40B4-BE49-F238E27FC236}">
                <a16:creationId xmlns:a16="http://schemas.microsoft.com/office/drawing/2014/main" xmlns="" id="{CBD96E61-9C18-443B-ABE6-7E757D4D1A24}"/>
              </a:ext>
            </a:extLst>
          </p:cNvPr>
          <p:cNvGrpSpPr/>
          <p:nvPr/>
        </p:nvGrpSpPr>
        <p:grpSpPr>
          <a:xfrm>
            <a:off x="659417" y="5642649"/>
            <a:ext cx="420688" cy="422275"/>
            <a:chOff x="1298575" y="588963"/>
            <a:chExt cx="420688" cy="422275"/>
          </a:xfrm>
          <a:solidFill>
            <a:schemeClr val="bg1"/>
          </a:solidFill>
        </p:grpSpPr>
        <p:sp>
          <p:nvSpPr>
            <p:cNvPr id="63" name="Freeform 9">
              <a:extLst>
                <a:ext uri="{FF2B5EF4-FFF2-40B4-BE49-F238E27FC236}">
                  <a16:creationId xmlns:a16="http://schemas.microsoft.com/office/drawing/2014/main" xmlns="" id="{A378D77B-BD4A-456E-B24D-EFA72103E518}"/>
                </a:ext>
              </a:extLst>
            </p:cNvPr>
            <p:cNvSpPr>
              <a:spLocks noEditPoints="1"/>
            </p:cNvSpPr>
            <p:nvPr/>
          </p:nvSpPr>
          <p:spPr bwMode="auto">
            <a:xfrm>
              <a:off x="1298575" y="588963"/>
              <a:ext cx="420688" cy="422275"/>
            </a:xfrm>
            <a:custGeom>
              <a:avLst/>
              <a:gdLst>
                <a:gd name="T0" fmla="*/ 64 w 112"/>
                <a:gd name="T1" fmla="*/ 12 h 112"/>
                <a:gd name="T2" fmla="*/ 78 w 112"/>
                <a:gd name="T3" fmla="*/ 23 h 112"/>
                <a:gd name="T4" fmla="*/ 84 w 112"/>
                <a:gd name="T5" fmla="*/ 18 h 112"/>
                <a:gd name="T6" fmla="*/ 93 w 112"/>
                <a:gd name="T7" fmla="*/ 25 h 112"/>
                <a:gd name="T8" fmla="*/ 89 w 112"/>
                <a:gd name="T9" fmla="*/ 34 h 112"/>
                <a:gd name="T10" fmla="*/ 100 w 112"/>
                <a:gd name="T11" fmla="*/ 48 h 112"/>
                <a:gd name="T12" fmla="*/ 104 w 112"/>
                <a:gd name="T13" fmla="*/ 60 h 112"/>
                <a:gd name="T14" fmla="*/ 95 w 112"/>
                <a:gd name="T15" fmla="*/ 64 h 112"/>
                <a:gd name="T16" fmla="*/ 93 w 112"/>
                <a:gd name="T17" fmla="*/ 81 h 112"/>
                <a:gd name="T18" fmla="*/ 87 w 112"/>
                <a:gd name="T19" fmla="*/ 93 h 112"/>
                <a:gd name="T20" fmla="*/ 81 w 112"/>
                <a:gd name="T21" fmla="*/ 93 h 112"/>
                <a:gd name="T22" fmla="*/ 64 w 112"/>
                <a:gd name="T23" fmla="*/ 95 h 112"/>
                <a:gd name="T24" fmla="*/ 60 w 112"/>
                <a:gd name="T25" fmla="*/ 104 h 112"/>
                <a:gd name="T26" fmla="*/ 48 w 112"/>
                <a:gd name="T27" fmla="*/ 100 h 112"/>
                <a:gd name="T28" fmla="*/ 34 w 112"/>
                <a:gd name="T29" fmla="*/ 89 h 112"/>
                <a:gd name="T30" fmla="*/ 28 w 112"/>
                <a:gd name="T31" fmla="*/ 94 h 112"/>
                <a:gd name="T32" fmla="*/ 19 w 112"/>
                <a:gd name="T33" fmla="*/ 87 h 112"/>
                <a:gd name="T34" fmla="*/ 23 w 112"/>
                <a:gd name="T35" fmla="*/ 78 h 112"/>
                <a:gd name="T36" fmla="*/ 12 w 112"/>
                <a:gd name="T37" fmla="*/ 64 h 112"/>
                <a:gd name="T38" fmla="*/ 8 w 112"/>
                <a:gd name="T39" fmla="*/ 52 h 112"/>
                <a:gd name="T40" fmla="*/ 17 w 112"/>
                <a:gd name="T41" fmla="*/ 48 h 112"/>
                <a:gd name="T42" fmla="*/ 19 w 112"/>
                <a:gd name="T43" fmla="*/ 31 h 112"/>
                <a:gd name="T44" fmla="*/ 25 w 112"/>
                <a:gd name="T45" fmla="*/ 19 h 112"/>
                <a:gd name="T46" fmla="*/ 31 w 112"/>
                <a:gd name="T47" fmla="*/ 19 h 112"/>
                <a:gd name="T48" fmla="*/ 48 w 112"/>
                <a:gd name="T49" fmla="*/ 17 h 112"/>
                <a:gd name="T50" fmla="*/ 52 w 112"/>
                <a:gd name="T51" fmla="*/ 8 h 112"/>
                <a:gd name="T52" fmla="*/ 60 w 112"/>
                <a:gd name="T53" fmla="*/ 0 h 112"/>
                <a:gd name="T54" fmla="*/ 40 w 112"/>
                <a:gd name="T55" fmla="*/ 11 h 112"/>
                <a:gd name="T56" fmla="*/ 28 w 112"/>
                <a:gd name="T57" fmla="*/ 10 h 112"/>
                <a:gd name="T58" fmla="*/ 14 w 112"/>
                <a:gd name="T59" fmla="*/ 19 h 112"/>
                <a:gd name="T60" fmla="*/ 13 w 112"/>
                <a:gd name="T61" fmla="*/ 35 h 112"/>
                <a:gd name="T62" fmla="*/ 0 w 112"/>
                <a:gd name="T63" fmla="*/ 52 h 112"/>
                <a:gd name="T64" fmla="*/ 11 w 112"/>
                <a:gd name="T65" fmla="*/ 72 h 112"/>
                <a:gd name="T66" fmla="*/ 10 w 112"/>
                <a:gd name="T67" fmla="*/ 84 h 112"/>
                <a:gd name="T68" fmla="*/ 19 w 112"/>
                <a:gd name="T69" fmla="*/ 98 h 112"/>
                <a:gd name="T70" fmla="*/ 35 w 112"/>
                <a:gd name="T71" fmla="*/ 99 h 112"/>
                <a:gd name="T72" fmla="*/ 52 w 112"/>
                <a:gd name="T73" fmla="*/ 112 h 112"/>
                <a:gd name="T74" fmla="*/ 72 w 112"/>
                <a:gd name="T75" fmla="*/ 101 h 112"/>
                <a:gd name="T76" fmla="*/ 84 w 112"/>
                <a:gd name="T77" fmla="*/ 102 h 112"/>
                <a:gd name="T78" fmla="*/ 98 w 112"/>
                <a:gd name="T79" fmla="*/ 93 h 112"/>
                <a:gd name="T80" fmla="*/ 99 w 112"/>
                <a:gd name="T81" fmla="*/ 77 h 112"/>
                <a:gd name="T82" fmla="*/ 112 w 112"/>
                <a:gd name="T83" fmla="*/ 60 h 112"/>
                <a:gd name="T84" fmla="*/ 101 w 112"/>
                <a:gd name="T85" fmla="*/ 40 h 112"/>
                <a:gd name="T86" fmla="*/ 102 w 112"/>
                <a:gd name="T87" fmla="*/ 28 h 112"/>
                <a:gd name="T88" fmla="*/ 93 w 112"/>
                <a:gd name="T89" fmla="*/ 14 h 112"/>
                <a:gd name="T90" fmla="*/ 77 w 112"/>
                <a:gd name="T91" fmla="*/ 13 h 112"/>
                <a:gd name="T92" fmla="*/ 60 w 112"/>
                <a:gd name="T93"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2" h="112">
                  <a:moveTo>
                    <a:pt x="60" y="8"/>
                  </a:moveTo>
                  <a:cubicBezTo>
                    <a:pt x="62" y="8"/>
                    <a:pt x="64" y="10"/>
                    <a:pt x="64" y="12"/>
                  </a:cubicBezTo>
                  <a:cubicBezTo>
                    <a:pt x="64" y="17"/>
                    <a:pt x="64" y="17"/>
                    <a:pt x="64" y="17"/>
                  </a:cubicBezTo>
                  <a:cubicBezTo>
                    <a:pt x="69" y="18"/>
                    <a:pt x="74" y="20"/>
                    <a:pt x="78" y="23"/>
                  </a:cubicBezTo>
                  <a:cubicBezTo>
                    <a:pt x="81" y="19"/>
                    <a:pt x="81" y="19"/>
                    <a:pt x="81" y="19"/>
                  </a:cubicBezTo>
                  <a:cubicBezTo>
                    <a:pt x="82" y="18"/>
                    <a:pt x="83" y="18"/>
                    <a:pt x="84" y="18"/>
                  </a:cubicBezTo>
                  <a:cubicBezTo>
                    <a:pt x="85" y="18"/>
                    <a:pt x="86" y="18"/>
                    <a:pt x="87" y="19"/>
                  </a:cubicBezTo>
                  <a:cubicBezTo>
                    <a:pt x="93" y="25"/>
                    <a:pt x="93" y="25"/>
                    <a:pt x="93" y="25"/>
                  </a:cubicBezTo>
                  <a:cubicBezTo>
                    <a:pt x="94" y="26"/>
                    <a:pt x="94" y="29"/>
                    <a:pt x="93" y="31"/>
                  </a:cubicBezTo>
                  <a:cubicBezTo>
                    <a:pt x="89" y="34"/>
                    <a:pt x="89" y="34"/>
                    <a:pt x="89" y="34"/>
                  </a:cubicBezTo>
                  <a:cubicBezTo>
                    <a:pt x="92" y="38"/>
                    <a:pt x="94" y="43"/>
                    <a:pt x="95" y="48"/>
                  </a:cubicBezTo>
                  <a:cubicBezTo>
                    <a:pt x="100" y="48"/>
                    <a:pt x="100" y="48"/>
                    <a:pt x="100" y="48"/>
                  </a:cubicBezTo>
                  <a:cubicBezTo>
                    <a:pt x="102" y="48"/>
                    <a:pt x="104" y="50"/>
                    <a:pt x="104" y="52"/>
                  </a:cubicBezTo>
                  <a:cubicBezTo>
                    <a:pt x="104" y="60"/>
                    <a:pt x="104" y="60"/>
                    <a:pt x="104" y="60"/>
                  </a:cubicBezTo>
                  <a:cubicBezTo>
                    <a:pt x="104" y="62"/>
                    <a:pt x="102" y="64"/>
                    <a:pt x="100" y="64"/>
                  </a:cubicBezTo>
                  <a:cubicBezTo>
                    <a:pt x="95" y="64"/>
                    <a:pt x="95" y="64"/>
                    <a:pt x="95" y="64"/>
                  </a:cubicBezTo>
                  <a:cubicBezTo>
                    <a:pt x="94" y="69"/>
                    <a:pt x="92" y="74"/>
                    <a:pt x="89" y="78"/>
                  </a:cubicBezTo>
                  <a:cubicBezTo>
                    <a:pt x="93" y="81"/>
                    <a:pt x="93" y="81"/>
                    <a:pt x="93" y="81"/>
                  </a:cubicBezTo>
                  <a:cubicBezTo>
                    <a:pt x="94" y="83"/>
                    <a:pt x="94" y="86"/>
                    <a:pt x="93" y="87"/>
                  </a:cubicBezTo>
                  <a:cubicBezTo>
                    <a:pt x="87" y="93"/>
                    <a:pt x="87" y="93"/>
                    <a:pt x="87" y="93"/>
                  </a:cubicBezTo>
                  <a:cubicBezTo>
                    <a:pt x="86" y="94"/>
                    <a:pt x="85" y="94"/>
                    <a:pt x="84" y="94"/>
                  </a:cubicBezTo>
                  <a:cubicBezTo>
                    <a:pt x="83" y="94"/>
                    <a:pt x="82" y="94"/>
                    <a:pt x="81" y="93"/>
                  </a:cubicBezTo>
                  <a:cubicBezTo>
                    <a:pt x="78" y="89"/>
                    <a:pt x="78" y="89"/>
                    <a:pt x="78" y="89"/>
                  </a:cubicBezTo>
                  <a:cubicBezTo>
                    <a:pt x="74" y="92"/>
                    <a:pt x="69" y="94"/>
                    <a:pt x="64" y="95"/>
                  </a:cubicBezTo>
                  <a:cubicBezTo>
                    <a:pt x="64" y="100"/>
                    <a:pt x="64" y="100"/>
                    <a:pt x="64" y="100"/>
                  </a:cubicBezTo>
                  <a:cubicBezTo>
                    <a:pt x="64" y="102"/>
                    <a:pt x="62" y="104"/>
                    <a:pt x="60" y="104"/>
                  </a:cubicBezTo>
                  <a:cubicBezTo>
                    <a:pt x="52" y="104"/>
                    <a:pt x="52" y="104"/>
                    <a:pt x="52" y="104"/>
                  </a:cubicBezTo>
                  <a:cubicBezTo>
                    <a:pt x="50" y="104"/>
                    <a:pt x="48" y="102"/>
                    <a:pt x="48" y="100"/>
                  </a:cubicBezTo>
                  <a:cubicBezTo>
                    <a:pt x="48" y="95"/>
                    <a:pt x="48" y="95"/>
                    <a:pt x="48" y="95"/>
                  </a:cubicBezTo>
                  <a:cubicBezTo>
                    <a:pt x="43" y="94"/>
                    <a:pt x="38" y="92"/>
                    <a:pt x="34" y="89"/>
                  </a:cubicBezTo>
                  <a:cubicBezTo>
                    <a:pt x="31" y="93"/>
                    <a:pt x="31" y="93"/>
                    <a:pt x="31" y="93"/>
                  </a:cubicBezTo>
                  <a:cubicBezTo>
                    <a:pt x="30" y="94"/>
                    <a:pt x="29" y="94"/>
                    <a:pt x="28" y="94"/>
                  </a:cubicBezTo>
                  <a:cubicBezTo>
                    <a:pt x="27" y="94"/>
                    <a:pt x="26" y="94"/>
                    <a:pt x="25" y="93"/>
                  </a:cubicBezTo>
                  <a:cubicBezTo>
                    <a:pt x="19" y="87"/>
                    <a:pt x="19" y="87"/>
                    <a:pt x="19" y="87"/>
                  </a:cubicBezTo>
                  <a:cubicBezTo>
                    <a:pt x="18" y="86"/>
                    <a:pt x="18" y="83"/>
                    <a:pt x="19" y="81"/>
                  </a:cubicBezTo>
                  <a:cubicBezTo>
                    <a:pt x="23" y="78"/>
                    <a:pt x="23" y="78"/>
                    <a:pt x="23" y="78"/>
                  </a:cubicBezTo>
                  <a:cubicBezTo>
                    <a:pt x="20" y="74"/>
                    <a:pt x="18" y="69"/>
                    <a:pt x="17" y="64"/>
                  </a:cubicBezTo>
                  <a:cubicBezTo>
                    <a:pt x="12" y="64"/>
                    <a:pt x="12" y="64"/>
                    <a:pt x="12" y="64"/>
                  </a:cubicBezTo>
                  <a:cubicBezTo>
                    <a:pt x="10" y="64"/>
                    <a:pt x="8" y="62"/>
                    <a:pt x="8" y="60"/>
                  </a:cubicBezTo>
                  <a:cubicBezTo>
                    <a:pt x="8" y="52"/>
                    <a:pt x="8" y="52"/>
                    <a:pt x="8" y="52"/>
                  </a:cubicBezTo>
                  <a:cubicBezTo>
                    <a:pt x="8" y="50"/>
                    <a:pt x="10" y="48"/>
                    <a:pt x="12" y="48"/>
                  </a:cubicBezTo>
                  <a:cubicBezTo>
                    <a:pt x="17" y="48"/>
                    <a:pt x="17" y="48"/>
                    <a:pt x="17" y="48"/>
                  </a:cubicBezTo>
                  <a:cubicBezTo>
                    <a:pt x="18" y="43"/>
                    <a:pt x="20" y="38"/>
                    <a:pt x="23" y="34"/>
                  </a:cubicBezTo>
                  <a:cubicBezTo>
                    <a:pt x="19" y="31"/>
                    <a:pt x="19" y="31"/>
                    <a:pt x="19" y="31"/>
                  </a:cubicBezTo>
                  <a:cubicBezTo>
                    <a:pt x="18" y="29"/>
                    <a:pt x="18" y="26"/>
                    <a:pt x="19" y="25"/>
                  </a:cubicBezTo>
                  <a:cubicBezTo>
                    <a:pt x="25" y="19"/>
                    <a:pt x="25" y="19"/>
                    <a:pt x="25" y="19"/>
                  </a:cubicBezTo>
                  <a:cubicBezTo>
                    <a:pt x="26" y="18"/>
                    <a:pt x="27" y="18"/>
                    <a:pt x="28" y="18"/>
                  </a:cubicBezTo>
                  <a:cubicBezTo>
                    <a:pt x="29" y="18"/>
                    <a:pt x="30" y="18"/>
                    <a:pt x="31" y="19"/>
                  </a:cubicBezTo>
                  <a:cubicBezTo>
                    <a:pt x="34" y="23"/>
                    <a:pt x="34" y="23"/>
                    <a:pt x="34" y="23"/>
                  </a:cubicBezTo>
                  <a:cubicBezTo>
                    <a:pt x="38" y="20"/>
                    <a:pt x="43" y="18"/>
                    <a:pt x="48" y="17"/>
                  </a:cubicBezTo>
                  <a:cubicBezTo>
                    <a:pt x="48" y="12"/>
                    <a:pt x="48" y="12"/>
                    <a:pt x="48" y="12"/>
                  </a:cubicBezTo>
                  <a:cubicBezTo>
                    <a:pt x="48" y="10"/>
                    <a:pt x="50" y="8"/>
                    <a:pt x="52" y="8"/>
                  </a:cubicBezTo>
                  <a:cubicBezTo>
                    <a:pt x="60" y="8"/>
                    <a:pt x="60" y="8"/>
                    <a:pt x="60" y="8"/>
                  </a:cubicBezTo>
                  <a:moveTo>
                    <a:pt x="60" y="0"/>
                  </a:moveTo>
                  <a:cubicBezTo>
                    <a:pt x="52" y="0"/>
                    <a:pt x="52" y="0"/>
                    <a:pt x="52" y="0"/>
                  </a:cubicBezTo>
                  <a:cubicBezTo>
                    <a:pt x="46" y="0"/>
                    <a:pt x="41" y="5"/>
                    <a:pt x="40" y="11"/>
                  </a:cubicBezTo>
                  <a:cubicBezTo>
                    <a:pt x="38" y="11"/>
                    <a:pt x="37" y="12"/>
                    <a:pt x="35" y="13"/>
                  </a:cubicBezTo>
                  <a:cubicBezTo>
                    <a:pt x="33" y="11"/>
                    <a:pt x="31" y="10"/>
                    <a:pt x="28" y="10"/>
                  </a:cubicBezTo>
                  <a:cubicBezTo>
                    <a:pt x="25" y="10"/>
                    <a:pt x="21" y="11"/>
                    <a:pt x="19" y="14"/>
                  </a:cubicBezTo>
                  <a:cubicBezTo>
                    <a:pt x="14" y="19"/>
                    <a:pt x="14" y="19"/>
                    <a:pt x="14" y="19"/>
                  </a:cubicBezTo>
                  <a:cubicBezTo>
                    <a:pt x="11" y="22"/>
                    <a:pt x="10" y="25"/>
                    <a:pt x="10" y="28"/>
                  </a:cubicBezTo>
                  <a:cubicBezTo>
                    <a:pt x="10" y="31"/>
                    <a:pt x="11" y="33"/>
                    <a:pt x="13" y="35"/>
                  </a:cubicBezTo>
                  <a:cubicBezTo>
                    <a:pt x="12" y="37"/>
                    <a:pt x="11" y="38"/>
                    <a:pt x="11" y="40"/>
                  </a:cubicBezTo>
                  <a:cubicBezTo>
                    <a:pt x="5" y="41"/>
                    <a:pt x="0" y="46"/>
                    <a:pt x="0" y="52"/>
                  </a:cubicBezTo>
                  <a:cubicBezTo>
                    <a:pt x="0" y="60"/>
                    <a:pt x="0" y="60"/>
                    <a:pt x="0" y="60"/>
                  </a:cubicBezTo>
                  <a:cubicBezTo>
                    <a:pt x="0" y="66"/>
                    <a:pt x="5" y="71"/>
                    <a:pt x="11" y="72"/>
                  </a:cubicBezTo>
                  <a:cubicBezTo>
                    <a:pt x="11" y="74"/>
                    <a:pt x="12" y="75"/>
                    <a:pt x="13" y="77"/>
                  </a:cubicBezTo>
                  <a:cubicBezTo>
                    <a:pt x="11" y="79"/>
                    <a:pt x="10" y="81"/>
                    <a:pt x="10" y="84"/>
                  </a:cubicBezTo>
                  <a:cubicBezTo>
                    <a:pt x="10" y="87"/>
                    <a:pt x="11" y="91"/>
                    <a:pt x="14" y="93"/>
                  </a:cubicBezTo>
                  <a:cubicBezTo>
                    <a:pt x="19" y="98"/>
                    <a:pt x="19" y="98"/>
                    <a:pt x="19" y="98"/>
                  </a:cubicBezTo>
                  <a:cubicBezTo>
                    <a:pt x="21" y="101"/>
                    <a:pt x="25" y="102"/>
                    <a:pt x="28" y="102"/>
                  </a:cubicBezTo>
                  <a:cubicBezTo>
                    <a:pt x="31" y="102"/>
                    <a:pt x="33" y="101"/>
                    <a:pt x="35" y="99"/>
                  </a:cubicBezTo>
                  <a:cubicBezTo>
                    <a:pt x="37" y="100"/>
                    <a:pt x="38" y="101"/>
                    <a:pt x="40" y="101"/>
                  </a:cubicBezTo>
                  <a:cubicBezTo>
                    <a:pt x="41" y="107"/>
                    <a:pt x="46" y="112"/>
                    <a:pt x="52" y="112"/>
                  </a:cubicBezTo>
                  <a:cubicBezTo>
                    <a:pt x="60" y="112"/>
                    <a:pt x="60" y="112"/>
                    <a:pt x="60" y="112"/>
                  </a:cubicBezTo>
                  <a:cubicBezTo>
                    <a:pt x="66" y="112"/>
                    <a:pt x="71" y="107"/>
                    <a:pt x="72" y="101"/>
                  </a:cubicBezTo>
                  <a:cubicBezTo>
                    <a:pt x="74" y="101"/>
                    <a:pt x="75" y="100"/>
                    <a:pt x="77" y="99"/>
                  </a:cubicBezTo>
                  <a:cubicBezTo>
                    <a:pt x="79" y="101"/>
                    <a:pt x="81" y="102"/>
                    <a:pt x="84" y="102"/>
                  </a:cubicBezTo>
                  <a:cubicBezTo>
                    <a:pt x="87" y="102"/>
                    <a:pt x="91" y="101"/>
                    <a:pt x="93" y="98"/>
                  </a:cubicBezTo>
                  <a:cubicBezTo>
                    <a:pt x="98" y="93"/>
                    <a:pt x="98" y="93"/>
                    <a:pt x="98" y="93"/>
                  </a:cubicBezTo>
                  <a:cubicBezTo>
                    <a:pt x="101" y="91"/>
                    <a:pt x="102" y="87"/>
                    <a:pt x="102" y="84"/>
                  </a:cubicBezTo>
                  <a:cubicBezTo>
                    <a:pt x="102" y="81"/>
                    <a:pt x="101" y="79"/>
                    <a:pt x="99" y="77"/>
                  </a:cubicBezTo>
                  <a:cubicBezTo>
                    <a:pt x="100" y="75"/>
                    <a:pt x="101" y="74"/>
                    <a:pt x="101" y="72"/>
                  </a:cubicBezTo>
                  <a:cubicBezTo>
                    <a:pt x="107" y="71"/>
                    <a:pt x="112" y="66"/>
                    <a:pt x="112" y="60"/>
                  </a:cubicBezTo>
                  <a:cubicBezTo>
                    <a:pt x="112" y="52"/>
                    <a:pt x="112" y="52"/>
                    <a:pt x="112" y="52"/>
                  </a:cubicBezTo>
                  <a:cubicBezTo>
                    <a:pt x="112" y="46"/>
                    <a:pt x="107" y="41"/>
                    <a:pt x="101" y="40"/>
                  </a:cubicBezTo>
                  <a:cubicBezTo>
                    <a:pt x="101" y="38"/>
                    <a:pt x="100" y="37"/>
                    <a:pt x="99" y="35"/>
                  </a:cubicBezTo>
                  <a:cubicBezTo>
                    <a:pt x="101" y="33"/>
                    <a:pt x="102" y="31"/>
                    <a:pt x="102" y="28"/>
                  </a:cubicBezTo>
                  <a:cubicBezTo>
                    <a:pt x="102" y="25"/>
                    <a:pt x="101" y="22"/>
                    <a:pt x="98" y="19"/>
                  </a:cubicBezTo>
                  <a:cubicBezTo>
                    <a:pt x="93" y="14"/>
                    <a:pt x="93" y="14"/>
                    <a:pt x="93" y="14"/>
                  </a:cubicBezTo>
                  <a:cubicBezTo>
                    <a:pt x="91" y="11"/>
                    <a:pt x="87" y="10"/>
                    <a:pt x="84" y="10"/>
                  </a:cubicBezTo>
                  <a:cubicBezTo>
                    <a:pt x="81" y="10"/>
                    <a:pt x="79" y="11"/>
                    <a:pt x="77" y="13"/>
                  </a:cubicBezTo>
                  <a:cubicBezTo>
                    <a:pt x="75" y="12"/>
                    <a:pt x="74" y="11"/>
                    <a:pt x="72" y="11"/>
                  </a:cubicBezTo>
                  <a:cubicBezTo>
                    <a:pt x="71" y="5"/>
                    <a:pt x="66" y="0"/>
                    <a:pt x="6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tx1">
                    <a:lumMod val="75000"/>
                    <a:lumOff val="25000"/>
                  </a:schemeClr>
                </a:solidFill>
              </a:endParaRPr>
            </a:p>
          </p:txBody>
        </p:sp>
        <p:sp>
          <p:nvSpPr>
            <p:cNvPr id="64" name="Freeform 10">
              <a:extLst>
                <a:ext uri="{FF2B5EF4-FFF2-40B4-BE49-F238E27FC236}">
                  <a16:creationId xmlns:a16="http://schemas.microsoft.com/office/drawing/2014/main" xmlns="" id="{29266442-5885-4778-B665-604F0BE3CA56}"/>
                </a:ext>
              </a:extLst>
            </p:cNvPr>
            <p:cNvSpPr>
              <a:spLocks noEditPoints="1"/>
            </p:cNvSpPr>
            <p:nvPr/>
          </p:nvSpPr>
          <p:spPr bwMode="auto">
            <a:xfrm>
              <a:off x="1411288" y="701675"/>
              <a:ext cx="195263" cy="196850"/>
            </a:xfrm>
            <a:custGeom>
              <a:avLst/>
              <a:gdLst>
                <a:gd name="T0" fmla="*/ 26 w 52"/>
                <a:gd name="T1" fmla="*/ 52 h 52"/>
                <a:gd name="T2" fmla="*/ 0 w 52"/>
                <a:gd name="T3" fmla="*/ 26 h 52"/>
                <a:gd name="T4" fmla="*/ 26 w 52"/>
                <a:gd name="T5" fmla="*/ 0 h 52"/>
                <a:gd name="T6" fmla="*/ 52 w 52"/>
                <a:gd name="T7" fmla="*/ 26 h 52"/>
                <a:gd name="T8" fmla="*/ 26 w 52"/>
                <a:gd name="T9" fmla="*/ 52 h 52"/>
                <a:gd name="T10" fmla="*/ 26 w 52"/>
                <a:gd name="T11" fmla="*/ 4 h 52"/>
                <a:gd name="T12" fmla="*/ 4 w 52"/>
                <a:gd name="T13" fmla="*/ 26 h 52"/>
                <a:gd name="T14" fmla="*/ 26 w 52"/>
                <a:gd name="T15" fmla="*/ 48 h 52"/>
                <a:gd name="T16" fmla="*/ 48 w 52"/>
                <a:gd name="T17" fmla="*/ 26 h 52"/>
                <a:gd name="T18" fmla="*/ 26 w 52"/>
                <a:gd name="T19"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2">
                  <a:moveTo>
                    <a:pt x="26" y="52"/>
                  </a:moveTo>
                  <a:cubicBezTo>
                    <a:pt x="12" y="52"/>
                    <a:pt x="0" y="40"/>
                    <a:pt x="0" y="26"/>
                  </a:cubicBezTo>
                  <a:cubicBezTo>
                    <a:pt x="0" y="12"/>
                    <a:pt x="12" y="0"/>
                    <a:pt x="26" y="0"/>
                  </a:cubicBezTo>
                  <a:cubicBezTo>
                    <a:pt x="40" y="0"/>
                    <a:pt x="52" y="12"/>
                    <a:pt x="52" y="26"/>
                  </a:cubicBezTo>
                  <a:cubicBezTo>
                    <a:pt x="52" y="40"/>
                    <a:pt x="40" y="52"/>
                    <a:pt x="26" y="52"/>
                  </a:cubicBezTo>
                  <a:close/>
                  <a:moveTo>
                    <a:pt x="26" y="4"/>
                  </a:moveTo>
                  <a:cubicBezTo>
                    <a:pt x="14" y="4"/>
                    <a:pt x="4" y="14"/>
                    <a:pt x="4" y="26"/>
                  </a:cubicBezTo>
                  <a:cubicBezTo>
                    <a:pt x="4" y="38"/>
                    <a:pt x="14" y="48"/>
                    <a:pt x="26" y="48"/>
                  </a:cubicBezTo>
                  <a:cubicBezTo>
                    <a:pt x="38" y="48"/>
                    <a:pt x="48" y="38"/>
                    <a:pt x="48" y="26"/>
                  </a:cubicBezTo>
                  <a:cubicBezTo>
                    <a:pt x="48" y="14"/>
                    <a:pt x="38" y="4"/>
                    <a:pt x="2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tx1">
                    <a:lumMod val="75000"/>
                    <a:lumOff val="25000"/>
                  </a:schemeClr>
                </a:solidFill>
              </a:endParaRPr>
            </a:p>
          </p:txBody>
        </p:sp>
        <p:sp>
          <p:nvSpPr>
            <p:cNvPr id="65" name="Freeform 11">
              <a:extLst>
                <a:ext uri="{FF2B5EF4-FFF2-40B4-BE49-F238E27FC236}">
                  <a16:creationId xmlns:a16="http://schemas.microsoft.com/office/drawing/2014/main" xmlns="" id="{B8CC6C49-6F9C-4DE8-8C21-95ACEAAE029D}"/>
                </a:ext>
              </a:extLst>
            </p:cNvPr>
            <p:cNvSpPr>
              <a:spLocks noEditPoints="1"/>
            </p:cNvSpPr>
            <p:nvPr/>
          </p:nvSpPr>
          <p:spPr bwMode="auto">
            <a:xfrm>
              <a:off x="1455738" y="747713"/>
              <a:ext cx="106363" cy="106363"/>
            </a:xfrm>
            <a:custGeom>
              <a:avLst/>
              <a:gdLst>
                <a:gd name="T0" fmla="*/ 14 w 28"/>
                <a:gd name="T1" fmla="*/ 28 h 28"/>
                <a:gd name="T2" fmla="*/ 0 w 28"/>
                <a:gd name="T3" fmla="*/ 14 h 28"/>
                <a:gd name="T4" fmla="*/ 14 w 28"/>
                <a:gd name="T5" fmla="*/ 0 h 28"/>
                <a:gd name="T6" fmla="*/ 28 w 28"/>
                <a:gd name="T7" fmla="*/ 14 h 28"/>
                <a:gd name="T8" fmla="*/ 14 w 28"/>
                <a:gd name="T9" fmla="*/ 28 h 28"/>
                <a:gd name="T10" fmla="*/ 14 w 28"/>
                <a:gd name="T11" fmla="*/ 4 h 28"/>
                <a:gd name="T12" fmla="*/ 4 w 28"/>
                <a:gd name="T13" fmla="*/ 14 h 28"/>
                <a:gd name="T14" fmla="*/ 14 w 28"/>
                <a:gd name="T15" fmla="*/ 24 h 28"/>
                <a:gd name="T16" fmla="*/ 24 w 28"/>
                <a:gd name="T17" fmla="*/ 14 h 28"/>
                <a:gd name="T18" fmla="*/ 14 w 28"/>
                <a:gd name="T19"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14" y="28"/>
                  </a:moveTo>
                  <a:cubicBezTo>
                    <a:pt x="6" y="28"/>
                    <a:pt x="0" y="22"/>
                    <a:pt x="0" y="14"/>
                  </a:cubicBezTo>
                  <a:cubicBezTo>
                    <a:pt x="0" y="6"/>
                    <a:pt x="6" y="0"/>
                    <a:pt x="14" y="0"/>
                  </a:cubicBezTo>
                  <a:cubicBezTo>
                    <a:pt x="22" y="0"/>
                    <a:pt x="28" y="6"/>
                    <a:pt x="28" y="14"/>
                  </a:cubicBezTo>
                  <a:cubicBezTo>
                    <a:pt x="28" y="22"/>
                    <a:pt x="22" y="28"/>
                    <a:pt x="14" y="28"/>
                  </a:cubicBezTo>
                  <a:close/>
                  <a:moveTo>
                    <a:pt x="14" y="4"/>
                  </a:moveTo>
                  <a:cubicBezTo>
                    <a:pt x="8" y="4"/>
                    <a:pt x="4" y="8"/>
                    <a:pt x="4" y="14"/>
                  </a:cubicBezTo>
                  <a:cubicBezTo>
                    <a:pt x="4" y="20"/>
                    <a:pt x="8" y="24"/>
                    <a:pt x="14" y="24"/>
                  </a:cubicBezTo>
                  <a:cubicBezTo>
                    <a:pt x="20" y="24"/>
                    <a:pt x="24" y="20"/>
                    <a:pt x="24" y="14"/>
                  </a:cubicBezTo>
                  <a:cubicBezTo>
                    <a:pt x="24" y="8"/>
                    <a:pt x="20" y="4"/>
                    <a:pt x="14"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tx1">
                    <a:lumMod val="75000"/>
                    <a:lumOff val="25000"/>
                  </a:schemeClr>
                </a:solidFill>
              </a:endParaRPr>
            </a:p>
          </p:txBody>
        </p:sp>
      </p:grpSp>
      <p:grpSp>
        <p:nvGrpSpPr>
          <p:cNvPr id="66" name="Group 65">
            <a:extLst>
              <a:ext uri="{FF2B5EF4-FFF2-40B4-BE49-F238E27FC236}">
                <a16:creationId xmlns:a16="http://schemas.microsoft.com/office/drawing/2014/main" xmlns="" id="{53BB27AE-09F6-4604-A033-B3198FA1893C}"/>
              </a:ext>
            </a:extLst>
          </p:cNvPr>
          <p:cNvGrpSpPr/>
          <p:nvPr/>
        </p:nvGrpSpPr>
        <p:grpSpPr>
          <a:xfrm>
            <a:off x="657947" y="4057694"/>
            <a:ext cx="423629" cy="370251"/>
            <a:chOff x="8296275" y="8293096"/>
            <a:chExt cx="1385888" cy="1211261"/>
          </a:xfrm>
          <a:solidFill>
            <a:schemeClr val="accent2"/>
          </a:solidFill>
        </p:grpSpPr>
        <p:sp>
          <p:nvSpPr>
            <p:cNvPr id="67" name="Freeform 8">
              <a:extLst>
                <a:ext uri="{FF2B5EF4-FFF2-40B4-BE49-F238E27FC236}">
                  <a16:creationId xmlns:a16="http://schemas.microsoft.com/office/drawing/2014/main" xmlns="" id="{9F2BA293-9482-4800-9E5A-367F3084517E}"/>
                </a:ext>
              </a:extLst>
            </p:cNvPr>
            <p:cNvSpPr>
              <a:spLocks noEditPoints="1"/>
            </p:cNvSpPr>
            <p:nvPr/>
          </p:nvSpPr>
          <p:spPr bwMode="auto">
            <a:xfrm>
              <a:off x="8296275" y="8293096"/>
              <a:ext cx="1385888" cy="1211261"/>
            </a:xfrm>
            <a:custGeom>
              <a:avLst/>
              <a:gdLst>
                <a:gd name="T0" fmla="*/ 368 w 369"/>
                <a:gd name="T1" fmla="*/ 190 h 323"/>
                <a:gd name="T2" fmla="*/ 322 w 369"/>
                <a:gd name="T3" fmla="*/ 17 h 323"/>
                <a:gd name="T4" fmla="*/ 299 w 369"/>
                <a:gd name="T5" fmla="*/ 0 h 323"/>
                <a:gd name="T6" fmla="*/ 184 w 369"/>
                <a:gd name="T7" fmla="*/ 0 h 323"/>
                <a:gd name="T8" fmla="*/ 69 w 369"/>
                <a:gd name="T9" fmla="*/ 0 h 323"/>
                <a:gd name="T10" fmla="*/ 47 w 369"/>
                <a:gd name="T11" fmla="*/ 17 h 323"/>
                <a:gd name="T12" fmla="*/ 1 w 369"/>
                <a:gd name="T13" fmla="*/ 190 h 323"/>
                <a:gd name="T14" fmla="*/ 0 w 369"/>
                <a:gd name="T15" fmla="*/ 196 h 323"/>
                <a:gd name="T16" fmla="*/ 0 w 369"/>
                <a:gd name="T17" fmla="*/ 276 h 323"/>
                <a:gd name="T18" fmla="*/ 46 w 369"/>
                <a:gd name="T19" fmla="*/ 323 h 323"/>
                <a:gd name="T20" fmla="*/ 323 w 369"/>
                <a:gd name="T21" fmla="*/ 323 h 323"/>
                <a:gd name="T22" fmla="*/ 369 w 369"/>
                <a:gd name="T23" fmla="*/ 276 h 323"/>
                <a:gd name="T24" fmla="*/ 369 w 369"/>
                <a:gd name="T25" fmla="*/ 196 h 323"/>
                <a:gd name="T26" fmla="*/ 368 w 369"/>
                <a:gd name="T27" fmla="*/ 190 h 323"/>
                <a:gd name="T28" fmla="*/ 346 w 369"/>
                <a:gd name="T29" fmla="*/ 276 h 323"/>
                <a:gd name="T30" fmla="*/ 323 w 369"/>
                <a:gd name="T31" fmla="*/ 299 h 323"/>
                <a:gd name="T32" fmla="*/ 46 w 369"/>
                <a:gd name="T33" fmla="*/ 299 h 323"/>
                <a:gd name="T34" fmla="*/ 23 w 369"/>
                <a:gd name="T35" fmla="*/ 276 h 323"/>
                <a:gd name="T36" fmla="*/ 23 w 369"/>
                <a:gd name="T37" fmla="*/ 196 h 323"/>
                <a:gd name="T38" fmla="*/ 69 w 369"/>
                <a:gd name="T39" fmla="*/ 23 h 323"/>
                <a:gd name="T40" fmla="*/ 299 w 369"/>
                <a:gd name="T41" fmla="*/ 23 h 323"/>
                <a:gd name="T42" fmla="*/ 346 w 369"/>
                <a:gd name="T43" fmla="*/ 196 h 323"/>
                <a:gd name="T44" fmla="*/ 346 w 369"/>
                <a:gd name="T45" fmla="*/ 27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9" h="323">
                  <a:moveTo>
                    <a:pt x="368" y="190"/>
                  </a:moveTo>
                  <a:cubicBezTo>
                    <a:pt x="322" y="17"/>
                    <a:pt x="322" y="17"/>
                    <a:pt x="322" y="17"/>
                  </a:cubicBezTo>
                  <a:cubicBezTo>
                    <a:pt x="319" y="7"/>
                    <a:pt x="310" y="0"/>
                    <a:pt x="299" y="0"/>
                  </a:cubicBezTo>
                  <a:cubicBezTo>
                    <a:pt x="184" y="0"/>
                    <a:pt x="184" y="0"/>
                    <a:pt x="184" y="0"/>
                  </a:cubicBezTo>
                  <a:cubicBezTo>
                    <a:pt x="69" y="0"/>
                    <a:pt x="69" y="0"/>
                    <a:pt x="69" y="0"/>
                  </a:cubicBezTo>
                  <a:cubicBezTo>
                    <a:pt x="59" y="0"/>
                    <a:pt x="50" y="7"/>
                    <a:pt x="47" y="17"/>
                  </a:cubicBezTo>
                  <a:cubicBezTo>
                    <a:pt x="1" y="190"/>
                    <a:pt x="1" y="190"/>
                    <a:pt x="1" y="190"/>
                  </a:cubicBezTo>
                  <a:cubicBezTo>
                    <a:pt x="0" y="192"/>
                    <a:pt x="0" y="194"/>
                    <a:pt x="0" y="196"/>
                  </a:cubicBezTo>
                  <a:cubicBezTo>
                    <a:pt x="0" y="276"/>
                    <a:pt x="0" y="276"/>
                    <a:pt x="0" y="276"/>
                  </a:cubicBezTo>
                  <a:cubicBezTo>
                    <a:pt x="0" y="302"/>
                    <a:pt x="21" y="323"/>
                    <a:pt x="46" y="323"/>
                  </a:cubicBezTo>
                  <a:cubicBezTo>
                    <a:pt x="323" y="323"/>
                    <a:pt x="323" y="323"/>
                    <a:pt x="323" y="323"/>
                  </a:cubicBezTo>
                  <a:cubicBezTo>
                    <a:pt x="348" y="323"/>
                    <a:pt x="369" y="302"/>
                    <a:pt x="369" y="276"/>
                  </a:cubicBezTo>
                  <a:cubicBezTo>
                    <a:pt x="369" y="196"/>
                    <a:pt x="369" y="196"/>
                    <a:pt x="369" y="196"/>
                  </a:cubicBezTo>
                  <a:cubicBezTo>
                    <a:pt x="369" y="194"/>
                    <a:pt x="368" y="192"/>
                    <a:pt x="368" y="190"/>
                  </a:cubicBezTo>
                  <a:close/>
                  <a:moveTo>
                    <a:pt x="346" y="276"/>
                  </a:moveTo>
                  <a:cubicBezTo>
                    <a:pt x="346" y="289"/>
                    <a:pt x="335" y="299"/>
                    <a:pt x="323" y="299"/>
                  </a:cubicBezTo>
                  <a:cubicBezTo>
                    <a:pt x="46" y="299"/>
                    <a:pt x="46" y="299"/>
                    <a:pt x="46" y="299"/>
                  </a:cubicBezTo>
                  <a:cubicBezTo>
                    <a:pt x="34" y="299"/>
                    <a:pt x="23" y="289"/>
                    <a:pt x="23" y="276"/>
                  </a:cubicBezTo>
                  <a:cubicBezTo>
                    <a:pt x="23" y="196"/>
                    <a:pt x="23" y="196"/>
                    <a:pt x="23" y="196"/>
                  </a:cubicBezTo>
                  <a:cubicBezTo>
                    <a:pt x="69" y="23"/>
                    <a:pt x="69" y="23"/>
                    <a:pt x="69" y="23"/>
                  </a:cubicBezTo>
                  <a:cubicBezTo>
                    <a:pt x="299" y="23"/>
                    <a:pt x="299" y="23"/>
                    <a:pt x="299" y="23"/>
                  </a:cubicBezTo>
                  <a:cubicBezTo>
                    <a:pt x="346" y="196"/>
                    <a:pt x="346" y="196"/>
                    <a:pt x="346" y="196"/>
                  </a:cubicBezTo>
                  <a:lnTo>
                    <a:pt x="346" y="2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tx1">
                    <a:lumMod val="75000"/>
                    <a:lumOff val="25000"/>
                  </a:schemeClr>
                </a:solidFill>
              </a:endParaRPr>
            </a:p>
          </p:txBody>
        </p:sp>
        <p:sp>
          <p:nvSpPr>
            <p:cNvPr id="68" name="Freeform 9">
              <a:extLst>
                <a:ext uri="{FF2B5EF4-FFF2-40B4-BE49-F238E27FC236}">
                  <a16:creationId xmlns:a16="http://schemas.microsoft.com/office/drawing/2014/main" xmlns="" id="{8CD98CA4-6A6D-4678-AEC8-33D377CB1DEB}"/>
                </a:ext>
              </a:extLst>
            </p:cNvPr>
            <p:cNvSpPr>
              <a:spLocks noEditPoints="1"/>
            </p:cNvSpPr>
            <p:nvPr/>
          </p:nvSpPr>
          <p:spPr bwMode="auto">
            <a:xfrm>
              <a:off x="8461376" y="8466137"/>
              <a:ext cx="1055689" cy="776288"/>
            </a:xfrm>
            <a:custGeom>
              <a:avLst/>
              <a:gdLst>
                <a:gd name="T0" fmla="*/ 229 w 281"/>
                <a:gd name="T1" fmla="*/ 0 h 207"/>
                <a:gd name="T2" fmla="*/ 51 w 281"/>
                <a:gd name="T3" fmla="*/ 0 h 207"/>
                <a:gd name="T4" fmla="*/ 40 w 281"/>
                <a:gd name="T5" fmla="*/ 9 h 207"/>
                <a:gd name="T6" fmla="*/ 0 w 281"/>
                <a:gd name="T7" fmla="*/ 147 h 207"/>
                <a:gd name="T8" fmla="*/ 2 w 281"/>
                <a:gd name="T9" fmla="*/ 157 h 207"/>
                <a:gd name="T10" fmla="*/ 12 w 281"/>
                <a:gd name="T11" fmla="*/ 161 h 207"/>
                <a:gd name="T12" fmla="*/ 45 w 281"/>
                <a:gd name="T13" fmla="*/ 161 h 207"/>
                <a:gd name="T14" fmla="*/ 58 w 281"/>
                <a:gd name="T15" fmla="*/ 161 h 207"/>
                <a:gd name="T16" fmla="*/ 64 w 281"/>
                <a:gd name="T17" fmla="*/ 161 h 207"/>
                <a:gd name="T18" fmla="*/ 81 w 281"/>
                <a:gd name="T19" fmla="*/ 195 h 207"/>
                <a:gd name="T20" fmla="*/ 101 w 281"/>
                <a:gd name="T21" fmla="*/ 207 h 207"/>
                <a:gd name="T22" fmla="*/ 179 w 281"/>
                <a:gd name="T23" fmla="*/ 207 h 207"/>
                <a:gd name="T24" fmla="*/ 200 w 281"/>
                <a:gd name="T25" fmla="*/ 195 h 207"/>
                <a:gd name="T26" fmla="*/ 217 w 281"/>
                <a:gd name="T27" fmla="*/ 161 h 207"/>
                <a:gd name="T28" fmla="*/ 223 w 281"/>
                <a:gd name="T29" fmla="*/ 161 h 207"/>
                <a:gd name="T30" fmla="*/ 236 w 281"/>
                <a:gd name="T31" fmla="*/ 161 h 207"/>
                <a:gd name="T32" fmla="*/ 269 w 281"/>
                <a:gd name="T33" fmla="*/ 161 h 207"/>
                <a:gd name="T34" fmla="*/ 278 w 281"/>
                <a:gd name="T35" fmla="*/ 157 h 207"/>
                <a:gd name="T36" fmla="*/ 280 w 281"/>
                <a:gd name="T37" fmla="*/ 147 h 207"/>
                <a:gd name="T38" fmla="*/ 241 w 281"/>
                <a:gd name="T39" fmla="*/ 9 h 207"/>
                <a:gd name="T40" fmla="*/ 229 w 281"/>
                <a:gd name="T41" fmla="*/ 0 h 207"/>
                <a:gd name="T42" fmla="*/ 236 w 281"/>
                <a:gd name="T43" fmla="*/ 138 h 207"/>
                <a:gd name="T44" fmla="*/ 217 w 281"/>
                <a:gd name="T45" fmla="*/ 138 h 207"/>
                <a:gd name="T46" fmla="*/ 196 w 281"/>
                <a:gd name="T47" fmla="*/ 151 h 207"/>
                <a:gd name="T48" fmla="*/ 179 w 281"/>
                <a:gd name="T49" fmla="*/ 184 h 207"/>
                <a:gd name="T50" fmla="*/ 101 w 281"/>
                <a:gd name="T51" fmla="*/ 184 h 207"/>
                <a:gd name="T52" fmla="*/ 85 w 281"/>
                <a:gd name="T53" fmla="*/ 151 h 207"/>
                <a:gd name="T54" fmla="*/ 64 w 281"/>
                <a:gd name="T55" fmla="*/ 138 h 207"/>
                <a:gd name="T56" fmla="*/ 45 w 281"/>
                <a:gd name="T57" fmla="*/ 138 h 207"/>
                <a:gd name="T58" fmla="*/ 18 w 281"/>
                <a:gd name="T59" fmla="*/ 138 h 207"/>
                <a:gd name="T60" fmla="*/ 51 w 281"/>
                <a:gd name="T61" fmla="*/ 12 h 207"/>
                <a:gd name="T62" fmla="*/ 229 w 281"/>
                <a:gd name="T63" fmla="*/ 12 h 207"/>
                <a:gd name="T64" fmla="*/ 263 w 281"/>
                <a:gd name="T65" fmla="*/ 138 h 207"/>
                <a:gd name="T66" fmla="*/ 236 w 281"/>
                <a:gd name="T67" fmla="*/ 138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1" h="207">
                  <a:moveTo>
                    <a:pt x="229" y="0"/>
                  </a:moveTo>
                  <a:cubicBezTo>
                    <a:pt x="51" y="0"/>
                    <a:pt x="51" y="0"/>
                    <a:pt x="51" y="0"/>
                  </a:cubicBezTo>
                  <a:cubicBezTo>
                    <a:pt x="46" y="0"/>
                    <a:pt x="41" y="4"/>
                    <a:pt x="40" y="9"/>
                  </a:cubicBezTo>
                  <a:cubicBezTo>
                    <a:pt x="0" y="147"/>
                    <a:pt x="0" y="147"/>
                    <a:pt x="0" y="147"/>
                  </a:cubicBezTo>
                  <a:cubicBezTo>
                    <a:pt x="0" y="150"/>
                    <a:pt x="0" y="154"/>
                    <a:pt x="2" y="157"/>
                  </a:cubicBezTo>
                  <a:cubicBezTo>
                    <a:pt x="5" y="160"/>
                    <a:pt x="8" y="161"/>
                    <a:pt x="12" y="161"/>
                  </a:cubicBezTo>
                  <a:cubicBezTo>
                    <a:pt x="45" y="161"/>
                    <a:pt x="45" y="161"/>
                    <a:pt x="45" y="161"/>
                  </a:cubicBezTo>
                  <a:cubicBezTo>
                    <a:pt x="58" y="161"/>
                    <a:pt x="58" y="161"/>
                    <a:pt x="58" y="161"/>
                  </a:cubicBezTo>
                  <a:cubicBezTo>
                    <a:pt x="64" y="161"/>
                    <a:pt x="64" y="161"/>
                    <a:pt x="64" y="161"/>
                  </a:cubicBezTo>
                  <a:cubicBezTo>
                    <a:pt x="81" y="195"/>
                    <a:pt x="81" y="195"/>
                    <a:pt x="81" y="195"/>
                  </a:cubicBezTo>
                  <a:cubicBezTo>
                    <a:pt x="85" y="203"/>
                    <a:pt x="93" y="207"/>
                    <a:pt x="101" y="207"/>
                  </a:cubicBezTo>
                  <a:cubicBezTo>
                    <a:pt x="179" y="207"/>
                    <a:pt x="179" y="207"/>
                    <a:pt x="179" y="207"/>
                  </a:cubicBezTo>
                  <a:cubicBezTo>
                    <a:pt x="188" y="207"/>
                    <a:pt x="196" y="203"/>
                    <a:pt x="200" y="195"/>
                  </a:cubicBezTo>
                  <a:cubicBezTo>
                    <a:pt x="217" y="161"/>
                    <a:pt x="217" y="161"/>
                    <a:pt x="217" y="161"/>
                  </a:cubicBezTo>
                  <a:cubicBezTo>
                    <a:pt x="223" y="161"/>
                    <a:pt x="223" y="161"/>
                    <a:pt x="223" y="161"/>
                  </a:cubicBezTo>
                  <a:cubicBezTo>
                    <a:pt x="236" y="161"/>
                    <a:pt x="236" y="161"/>
                    <a:pt x="236" y="161"/>
                  </a:cubicBezTo>
                  <a:cubicBezTo>
                    <a:pt x="269" y="161"/>
                    <a:pt x="269" y="161"/>
                    <a:pt x="269" y="161"/>
                  </a:cubicBezTo>
                  <a:cubicBezTo>
                    <a:pt x="273" y="161"/>
                    <a:pt x="276" y="160"/>
                    <a:pt x="278" y="157"/>
                  </a:cubicBezTo>
                  <a:cubicBezTo>
                    <a:pt x="280" y="154"/>
                    <a:pt x="281" y="150"/>
                    <a:pt x="280" y="147"/>
                  </a:cubicBezTo>
                  <a:cubicBezTo>
                    <a:pt x="241" y="9"/>
                    <a:pt x="241" y="9"/>
                    <a:pt x="241" y="9"/>
                  </a:cubicBezTo>
                  <a:cubicBezTo>
                    <a:pt x="239" y="4"/>
                    <a:pt x="235" y="0"/>
                    <a:pt x="229" y="0"/>
                  </a:cubicBezTo>
                  <a:close/>
                  <a:moveTo>
                    <a:pt x="236" y="138"/>
                  </a:moveTo>
                  <a:cubicBezTo>
                    <a:pt x="217" y="138"/>
                    <a:pt x="217" y="138"/>
                    <a:pt x="217" y="138"/>
                  </a:cubicBezTo>
                  <a:cubicBezTo>
                    <a:pt x="208" y="138"/>
                    <a:pt x="200" y="143"/>
                    <a:pt x="196" y="151"/>
                  </a:cubicBezTo>
                  <a:cubicBezTo>
                    <a:pt x="179" y="184"/>
                    <a:pt x="179" y="184"/>
                    <a:pt x="179" y="184"/>
                  </a:cubicBezTo>
                  <a:cubicBezTo>
                    <a:pt x="101" y="184"/>
                    <a:pt x="101" y="184"/>
                    <a:pt x="101" y="184"/>
                  </a:cubicBezTo>
                  <a:cubicBezTo>
                    <a:pt x="85" y="151"/>
                    <a:pt x="85" y="151"/>
                    <a:pt x="85" y="151"/>
                  </a:cubicBezTo>
                  <a:cubicBezTo>
                    <a:pt x="81" y="143"/>
                    <a:pt x="73" y="138"/>
                    <a:pt x="64" y="138"/>
                  </a:cubicBezTo>
                  <a:cubicBezTo>
                    <a:pt x="45" y="138"/>
                    <a:pt x="45" y="138"/>
                    <a:pt x="45" y="138"/>
                  </a:cubicBezTo>
                  <a:cubicBezTo>
                    <a:pt x="18" y="138"/>
                    <a:pt x="18" y="138"/>
                    <a:pt x="18" y="138"/>
                  </a:cubicBezTo>
                  <a:cubicBezTo>
                    <a:pt x="51" y="12"/>
                    <a:pt x="51" y="12"/>
                    <a:pt x="51" y="12"/>
                  </a:cubicBezTo>
                  <a:cubicBezTo>
                    <a:pt x="229" y="12"/>
                    <a:pt x="229" y="12"/>
                    <a:pt x="229" y="12"/>
                  </a:cubicBezTo>
                  <a:cubicBezTo>
                    <a:pt x="263" y="138"/>
                    <a:pt x="263" y="138"/>
                    <a:pt x="263" y="138"/>
                  </a:cubicBezTo>
                  <a:lnTo>
                    <a:pt x="236" y="13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tx1">
                    <a:lumMod val="75000"/>
                    <a:lumOff val="25000"/>
                  </a:schemeClr>
                </a:solidFill>
              </a:endParaRPr>
            </a:p>
          </p:txBody>
        </p:sp>
      </p:grpSp>
      <p:pic>
        <p:nvPicPr>
          <p:cNvPr id="41" name="Рисунок 40" descr="16.jpg"/>
          <p:cNvPicPr>
            <a:picLocks noGrp="1" noChangeAspect="1"/>
          </p:cNvPicPr>
          <p:nvPr>
            <p:ph type="pic" sz="quarter" idx="10"/>
          </p:nvPr>
        </p:nvPicPr>
        <p:blipFill>
          <a:blip r:embed="rId11" cstate="print"/>
          <a:srcRect/>
          <a:stretch>
            <a:fillRect/>
          </a:stretch>
        </p:blipFill>
        <p:spPr/>
      </p:pic>
    </p:spTree>
    <p:extLst>
      <p:ext uri="{BB962C8B-B14F-4D97-AF65-F5344CB8AC3E}">
        <p14:creationId xmlns:p14="http://schemas.microsoft.com/office/powerpoint/2010/main" xmlns="" val="2438079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BE9B1036-C063-4B83-9E87-D79FB49CFD7F}"/>
              </a:ext>
            </a:extLst>
          </p:cNvPr>
          <p:cNvGrpSpPr/>
          <p:nvPr/>
        </p:nvGrpSpPr>
        <p:grpSpPr>
          <a:xfrm>
            <a:off x="-981205" y="750468"/>
            <a:ext cx="6889512" cy="5357064"/>
            <a:chOff x="1930019" y="3228498"/>
            <a:chExt cx="9387266" cy="7807822"/>
          </a:xfrm>
        </p:grpSpPr>
        <p:pic>
          <p:nvPicPr>
            <p:cNvPr id="4" name="Picture 3">
              <a:extLst>
                <a:ext uri="{FF2B5EF4-FFF2-40B4-BE49-F238E27FC236}">
                  <a16:creationId xmlns:a16="http://schemas.microsoft.com/office/drawing/2014/main" xmlns="" id="{38E2BBD6-D926-45F8-936F-0245BCAF5E57}"/>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930019" y="3228498"/>
              <a:ext cx="9387266" cy="7807822"/>
            </a:xfrm>
            <a:prstGeom prst="rect">
              <a:avLst/>
            </a:prstGeom>
          </p:spPr>
        </p:pic>
        <p:sp>
          <p:nvSpPr>
            <p:cNvPr id="5" name="Rectangle 4">
              <a:extLst>
                <a:ext uri="{FF2B5EF4-FFF2-40B4-BE49-F238E27FC236}">
                  <a16:creationId xmlns:a16="http://schemas.microsoft.com/office/drawing/2014/main" xmlns="" id="{F118DAAD-66F1-4AE3-8BED-F24CC6E4F502}"/>
                </a:ext>
              </a:extLst>
            </p:cNvPr>
            <p:cNvSpPr/>
            <p:nvPr/>
          </p:nvSpPr>
          <p:spPr>
            <a:xfrm>
              <a:off x="6070600" y="8930845"/>
              <a:ext cx="1193800" cy="609976"/>
            </a:xfrm>
            <a:prstGeom prst="rect">
              <a:avLst/>
            </a:prstGeom>
            <a:solidFill>
              <a:srgbClr val="D2D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pic>
        <p:nvPicPr>
          <p:cNvPr id="41" name="Рисунок 40" descr="17.jpg"/>
          <p:cNvPicPr>
            <a:picLocks noGrp="1" noChangeAspect="1"/>
          </p:cNvPicPr>
          <p:nvPr>
            <p:ph type="pic" sz="quarter" idx="10"/>
          </p:nvPr>
        </p:nvPicPr>
        <p:blipFill>
          <a:blip r:embed="rId3" cstate="print"/>
          <a:srcRect/>
          <a:stretch>
            <a:fillRect/>
          </a:stretch>
        </p:blipFill>
        <p:spPr/>
      </p:pic>
      <p:sp>
        <p:nvSpPr>
          <p:cNvPr id="18" name="Rectangle 17">
            <a:extLst>
              <a:ext uri="{FF2B5EF4-FFF2-40B4-BE49-F238E27FC236}">
                <a16:creationId xmlns:a16="http://schemas.microsoft.com/office/drawing/2014/main" xmlns="" id="{2E609A21-2BDF-4BE6-849D-28A4B4269292}"/>
              </a:ext>
            </a:extLst>
          </p:cNvPr>
          <p:cNvSpPr/>
          <p:nvPr/>
        </p:nvSpPr>
        <p:spPr>
          <a:xfrm>
            <a:off x="6651048" y="5013178"/>
            <a:ext cx="5540951" cy="18448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xmlns="" id="{4AE681B8-33AE-4115-AB6C-274365AA5EEF}"/>
              </a:ext>
            </a:extLst>
          </p:cNvPr>
          <p:cNvSpPr txBox="1"/>
          <p:nvPr/>
        </p:nvSpPr>
        <p:spPr>
          <a:xfrm>
            <a:off x="8106857" y="871604"/>
            <a:ext cx="3291365" cy="820674"/>
          </a:xfrm>
          <a:prstGeom prst="rect">
            <a:avLst/>
          </a:prstGeom>
          <a:noFill/>
        </p:spPr>
        <p:txBody>
          <a:bodyPr wrap="square" rtlCol="0">
            <a:spAutoFit/>
          </a:bodyPr>
          <a:lstStyle/>
          <a:p>
            <a:pPr algn="just">
              <a:lnSpc>
                <a:spcPct val="150000"/>
              </a:lnSpc>
            </a:pPr>
            <a:r>
              <a:rPr lang="id-ID"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Lorem ipsum dolor sit amet, lacus nulla ac netus nibh aliquet, porttitor ligula justo libero vivamus porttitor dolor</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a:t>
            </a:r>
            <a:endParaRPr lang="id-ID"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endParaRPr>
          </a:p>
        </p:txBody>
      </p:sp>
      <p:sp>
        <p:nvSpPr>
          <p:cNvPr id="20" name="TextBox 19">
            <a:extLst>
              <a:ext uri="{FF2B5EF4-FFF2-40B4-BE49-F238E27FC236}">
                <a16:creationId xmlns:a16="http://schemas.microsoft.com/office/drawing/2014/main" xmlns="" id="{6CC0C3B3-5558-4B14-ABE1-84FEFC397D83}"/>
              </a:ext>
            </a:extLst>
          </p:cNvPr>
          <p:cNvSpPr txBox="1"/>
          <p:nvPr/>
        </p:nvSpPr>
        <p:spPr>
          <a:xfrm>
            <a:off x="8106857" y="468418"/>
            <a:ext cx="2670651" cy="415498"/>
          </a:xfrm>
          <a:prstGeom prst="rect">
            <a:avLst/>
          </a:prstGeom>
          <a:noFill/>
        </p:spPr>
        <p:txBody>
          <a:bodyPr wrap="square" rtlCol="0">
            <a:spAutoFit/>
          </a:bodyPr>
          <a:lstStyle/>
          <a:p>
            <a:pPr>
              <a:lnSpc>
                <a:spcPct val="150000"/>
              </a:lnSpc>
            </a:pPr>
            <a:r>
              <a:rPr lang="en-US" sz="1400" dirty="0">
                <a:solidFill>
                  <a:schemeClr val="accent3"/>
                </a:solidFill>
                <a:latin typeface="Lato" panose="020F0502020204030203" pitchFamily="34" charset="0"/>
                <a:ea typeface="Lato" panose="020F0502020204030203" pitchFamily="34" charset="0"/>
                <a:cs typeface="Lato" panose="020F0502020204030203" pitchFamily="34" charset="0"/>
              </a:rPr>
              <a:t>WE ARE CREATIVE START UP</a:t>
            </a:r>
          </a:p>
        </p:txBody>
      </p:sp>
      <p:sp>
        <p:nvSpPr>
          <p:cNvPr id="21" name="TextBox 20">
            <a:extLst>
              <a:ext uri="{FF2B5EF4-FFF2-40B4-BE49-F238E27FC236}">
                <a16:creationId xmlns:a16="http://schemas.microsoft.com/office/drawing/2014/main" xmlns="" id="{7A789476-8496-497A-9805-08C44EB0EEFD}"/>
              </a:ext>
            </a:extLst>
          </p:cNvPr>
          <p:cNvSpPr txBox="1"/>
          <p:nvPr/>
        </p:nvSpPr>
        <p:spPr>
          <a:xfrm>
            <a:off x="8106857" y="2443730"/>
            <a:ext cx="3291365" cy="820674"/>
          </a:xfrm>
          <a:prstGeom prst="rect">
            <a:avLst/>
          </a:prstGeom>
          <a:noFill/>
        </p:spPr>
        <p:txBody>
          <a:bodyPr wrap="square" rtlCol="0">
            <a:spAutoFit/>
          </a:bodyPr>
          <a:lstStyle/>
          <a:p>
            <a:pPr algn="just">
              <a:lnSpc>
                <a:spcPct val="150000"/>
              </a:lnSpc>
            </a:pPr>
            <a:r>
              <a:rPr lang="id-ID"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Lorem ipsum dolor sit amet, lacus nulla ac netus nibh aliquet, porttitor ligula justo libero vivamus porttitor dolor</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a:t>
            </a:r>
            <a:endParaRPr lang="id-ID"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endParaRPr>
          </a:p>
        </p:txBody>
      </p:sp>
      <p:sp>
        <p:nvSpPr>
          <p:cNvPr id="22" name="TextBox 21">
            <a:extLst>
              <a:ext uri="{FF2B5EF4-FFF2-40B4-BE49-F238E27FC236}">
                <a16:creationId xmlns:a16="http://schemas.microsoft.com/office/drawing/2014/main" xmlns="" id="{2EC5A05B-E1E1-44D3-8734-1B7A5DAFE794}"/>
              </a:ext>
            </a:extLst>
          </p:cNvPr>
          <p:cNvSpPr txBox="1"/>
          <p:nvPr/>
        </p:nvSpPr>
        <p:spPr>
          <a:xfrm>
            <a:off x="8106857" y="2040544"/>
            <a:ext cx="2670651" cy="415498"/>
          </a:xfrm>
          <a:prstGeom prst="rect">
            <a:avLst/>
          </a:prstGeom>
          <a:noFill/>
        </p:spPr>
        <p:txBody>
          <a:bodyPr wrap="square" rtlCol="0">
            <a:spAutoFit/>
          </a:bodyPr>
          <a:lstStyle/>
          <a:p>
            <a:pPr>
              <a:lnSpc>
                <a:spcPct val="150000"/>
              </a:lnSpc>
            </a:pPr>
            <a:r>
              <a:rPr lang="en-US" sz="1400" dirty="0">
                <a:solidFill>
                  <a:schemeClr val="accent3"/>
                </a:solidFill>
                <a:latin typeface="Lato" panose="020F0502020204030203" pitchFamily="34" charset="0"/>
                <a:ea typeface="Lato" panose="020F0502020204030203" pitchFamily="34" charset="0"/>
                <a:cs typeface="Lato" panose="020F0502020204030203" pitchFamily="34" charset="0"/>
              </a:rPr>
              <a:t>WE ARE CREATIVE START UP</a:t>
            </a:r>
          </a:p>
        </p:txBody>
      </p:sp>
      <p:grpSp>
        <p:nvGrpSpPr>
          <p:cNvPr id="23" name="Group 22">
            <a:extLst>
              <a:ext uri="{FF2B5EF4-FFF2-40B4-BE49-F238E27FC236}">
                <a16:creationId xmlns:a16="http://schemas.microsoft.com/office/drawing/2014/main" xmlns="" id="{9BCFDB03-AC05-408D-8BA1-BB96AB1F021F}"/>
              </a:ext>
            </a:extLst>
          </p:cNvPr>
          <p:cNvGrpSpPr/>
          <p:nvPr/>
        </p:nvGrpSpPr>
        <p:grpSpPr>
          <a:xfrm>
            <a:off x="7318365" y="2553116"/>
            <a:ext cx="420688" cy="422275"/>
            <a:chOff x="1298575" y="588963"/>
            <a:chExt cx="420688" cy="422275"/>
          </a:xfrm>
          <a:solidFill>
            <a:schemeClr val="accent3"/>
          </a:solidFill>
        </p:grpSpPr>
        <p:sp>
          <p:nvSpPr>
            <p:cNvPr id="24" name="Freeform 9">
              <a:extLst>
                <a:ext uri="{FF2B5EF4-FFF2-40B4-BE49-F238E27FC236}">
                  <a16:creationId xmlns:a16="http://schemas.microsoft.com/office/drawing/2014/main" xmlns="" id="{81E433D0-DB5E-4BB5-AD62-C427FDF2379E}"/>
                </a:ext>
              </a:extLst>
            </p:cNvPr>
            <p:cNvSpPr>
              <a:spLocks noEditPoints="1"/>
            </p:cNvSpPr>
            <p:nvPr/>
          </p:nvSpPr>
          <p:spPr bwMode="auto">
            <a:xfrm>
              <a:off x="1298575" y="588963"/>
              <a:ext cx="420688" cy="422275"/>
            </a:xfrm>
            <a:custGeom>
              <a:avLst/>
              <a:gdLst>
                <a:gd name="T0" fmla="*/ 64 w 112"/>
                <a:gd name="T1" fmla="*/ 12 h 112"/>
                <a:gd name="T2" fmla="*/ 78 w 112"/>
                <a:gd name="T3" fmla="*/ 23 h 112"/>
                <a:gd name="T4" fmla="*/ 84 w 112"/>
                <a:gd name="T5" fmla="*/ 18 h 112"/>
                <a:gd name="T6" fmla="*/ 93 w 112"/>
                <a:gd name="T7" fmla="*/ 25 h 112"/>
                <a:gd name="T8" fmla="*/ 89 w 112"/>
                <a:gd name="T9" fmla="*/ 34 h 112"/>
                <a:gd name="T10" fmla="*/ 100 w 112"/>
                <a:gd name="T11" fmla="*/ 48 h 112"/>
                <a:gd name="T12" fmla="*/ 104 w 112"/>
                <a:gd name="T13" fmla="*/ 60 h 112"/>
                <a:gd name="T14" fmla="*/ 95 w 112"/>
                <a:gd name="T15" fmla="*/ 64 h 112"/>
                <a:gd name="T16" fmla="*/ 93 w 112"/>
                <a:gd name="T17" fmla="*/ 81 h 112"/>
                <a:gd name="T18" fmla="*/ 87 w 112"/>
                <a:gd name="T19" fmla="*/ 93 h 112"/>
                <a:gd name="T20" fmla="*/ 81 w 112"/>
                <a:gd name="T21" fmla="*/ 93 h 112"/>
                <a:gd name="T22" fmla="*/ 64 w 112"/>
                <a:gd name="T23" fmla="*/ 95 h 112"/>
                <a:gd name="T24" fmla="*/ 60 w 112"/>
                <a:gd name="T25" fmla="*/ 104 h 112"/>
                <a:gd name="T26" fmla="*/ 48 w 112"/>
                <a:gd name="T27" fmla="*/ 100 h 112"/>
                <a:gd name="T28" fmla="*/ 34 w 112"/>
                <a:gd name="T29" fmla="*/ 89 h 112"/>
                <a:gd name="T30" fmla="*/ 28 w 112"/>
                <a:gd name="T31" fmla="*/ 94 h 112"/>
                <a:gd name="T32" fmla="*/ 19 w 112"/>
                <a:gd name="T33" fmla="*/ 87 h 112"/>
                <a:gd name="T34" fmla="*/ 23 w 112"/>
                <a:gd name="T35" fmla="*/ 78 h 112"/>
                <a:gd name="T36" fmla="*/ 12 w 112"/>
                <a:gd name="T37" fmla="*/ 64 h 112"/>
                <a:gd name="T38" fmla="*/ 8 w 112"/>
                <a:gd name="T39" fmla="*/ 52 h 112"/>
                <a:gd name="T40" fmla="*/ 17 w 112"/>
                <a:gd name="T41" fmla="*/ 48 h 112"/>
                <a:gd name="T42" fmla="*/ 19 w 112"/>
                <a:gd name="T43" fmla="*/ 31 h 112"/>
                <a:gd name="T44" fmla="*/ 25 w 112"/>
                <a:gd name="T45" fmla="*/ 19 h 112"/>
                <a:gd name="T46" fmla="*/ 31 w 112"/>
                <a:gd name="T47" fmla="*/ 19 h 112"/>
                <a:gd name="T48" fmla="*/ 48 w 112"/>
                <a:gd name="T49" fmla="*/ 17 h 112"/>
                <a:gd name="T50" fmla="*/ 52 w 112"/>
                <a:gd name="T51" fmla="*/ 8 h 112"/>
                <a:gd name="T52" fmla="*/ 60 w 112"/>
                <a:gd name="T53" fmla="*/ 0 h 112"/>
                <a:gd name="T54" fmla="*/ 40 w 112"/>
                <a:gd name="T55" fmla="*/ 11 h 112"/>
                <a:gd name="T56" fmla="*/ 28 w 112"/>
                <a:gd name="T57" fmla="*/ 10 h 112"/>
                <a:gd name="T58" fmla="*/ 14 w 112"/>
                <a:gd name="T59" fmla="*/ 19 h 112"/>
                <a:gd name="T60" fmla="*/ 13 w 112"/>
                <a:gd name="T61" fmla="*/ 35 h 112"/>
                <a:gd name="T62" fmla="*/ 0 w 112"/>
                <a:gd name="T63" fmla="*/ 52 h 112"/>
                <a:gd name="T64" fmla="*/ 11 w 112"/>
                <a:gd name="T65" fmla="*/ 72 h 112"/>
                <a:gd name="T66" fmla="*/ 10 w 112"/>
                <a:gd name="T67" fmla="*/ 84 h 112"/>
                <a:gd name="T68" fmla="*/ 19 w 112"/>
                <a:gd name="T69" fmla="*/ 98 h 112"/>
                <a:gd name="T70" fmla="*/ 35 w 112"/>
                <a:gd name="T71" fmla="*/ 99 h 112"/>
                <a:gd name="T72" fmla="*/ 52 w 112"/>
                <a:gd name="T73" fmla="*/ 112 h 112"/>
                <a:gd name="T74" fmla="*/ 72 w 112"/>
                <a:gd name="T75" fmla="*/ 101 h 112"/>
                <a:gd name="T76" fmla="*/ 84 w 112"/>
                <a:gd name="T77" fmla="*/ 102 h 112"/>
                <a:gd name="T78" fmla="*/ 98 w 112"/>
                <a:gd name="T79" fmla="*/ 93 h 112"/>
                <a:gd name="T80" fmla="*/ 99 w 112"/>
                <a:gd name="T81" fmla="*/ 77 h 112"/>
                <a:gd name="T82" fmla="*/ 112 w 112"/>
                <a:gd name="T83" fmla="*/ 60 h 112"/>
                <a:gd name="T84" fmla="*/ 101 w 112"/>
                <a:gd name="T85" fmla="*/ 40 h 112"/>
                <a:gd name="T86" fmla="*/ 102 w 112"/>
                <a:gd name="T87" fmla="*/ 28 h 112"/>
                <a:gd name="T88" fmla="*/ 93 w 112"/>
                <a:gd name="T89" fmla="*/ 14 h 112"/>
                <a:gd name="T90" fmla="*/ 77 w 112"/>
                <a:gd name="T91" fmla="*/ 13 h 112"/>
                <a:gd name="T92" fmla="*/ 60 w 112"/>
                <a:gd name="T93"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2" h="112">
                  <a:moveTo>
                    <a:pt x="60" y="8"/>
                  </a:moveTo>
                  <a:cubicBezTo>
                    <a:pt x="62" y="8"/>
                    <a:pt x="64" y="10"/>
                    <a:pt x="64" y="12"/>
                  </a:cubicBezTo>
                  <a:cubicBezTo>
                    <a:pt x="64" y="17"/>
                    <a:pt x="64" y="17"/>
                    <a:pt x="64" y="17"/>
                  </a:cubicBezTo>
                  <a:cubicBezTo>
                    <a:pt x="69" y="18"/>
                    <a:pt x="74" y="20"/>
                    <a:pt x="78" y="23"/>
                  </a:cubicBezTo>
                  <a:cubicBezTo>
                    <a:pt x="81" y="19"/>
                    <a:pt x="81" y="19"/>
                    <a:pt x="81" y="19"/>
                  </a:cubicBezTo>
                  <a:cubicBezTo>
                    <a:pt x="82" y="18"/>
                    <a:pt x="83" y="18"/>
                    <a:pt x="84" y="18"/>
                  </a:cubicBezTo>
                  <a:cubicBezTo>
                    <a:pt x="85" y="18"/>
                    <a:pt x="86" y="18"/>
                    <a:pt x="87" y="19"/>
                  </a:cubicBezTo>
                  <a:cubicBezTo>
                    <a:pt x="93" y="25"/>
                    <a:pt x="93" y="25"/>
                    <a:pt x="93" y="25"/>
                  </a:cubicBezTo>
                  <a:cubicBezTo>
                    <a:pt x="94" y="26"/>
                    <a:pt x="94" y="29"/>
                    <a:pt x="93" y="31"/>
                  </a:cubicBezTo>
                  <a:cubicBezTo>
                    <a:pt x="89" y="34"/>
                    <a:pt x="89" y="34"/>
                    <a:pt x="89" y="34"/>
                  </a:cubicBezTo>
                  <a:cubicBezTo>
                    <a:pt x="92" y="38"/>
                    <a:pt x="94" y="43"/>
                    <a:pt x="95" y="48"/>
                  </a:cubicBezTo>
                  <a:cubicBezTo>
                    <a:pt x="100" y="48"/>
                    <a:pt x="100" y="48"/>
                    <a:pt x="100" y="48"/>
                  </a:cubicBezTo>
                  <a:cubicBezTo>
                    <a:pt x="102" y="48"/>
                    <a:pt x="104" y="50"/>
                    <a:pt x="104" y="52"/>
                  </a:cubicBezTo>
                  <a:cubicBezTo>
                    <a:pt x="104" y="60"/>
                    <a:pt x="104" y="60"/>
                    <a:pt x="104" y="60"/>
                  </a:cubicBezTo>
                  <a:cubicBezTo>
                    <a:pt x="104" y="62"/>
                    <a:pt x="102" y="64"/>
                    <a:pt x="100" y="64"/>
                  </a:cubicBezTo>
                  <a:cubicBezTo>
                    <a:pt x="95" y="64"/>
                    <a:pt x="95" y="64"/>
                    <a:pt x="95" y="64"/>
                  </a:cubicBezTo>
                  <a:cubicBezTo>
                    <a:pt x="94" y="69"/>
                    <a:pt x="92" y="74"/>
                    <a:pt x="89" y="78"/>
                  </a:cubicBezTo>
                  <a:cubicBezTo>
                    <a:pt x="93" y="81"/>
                    <a:pt x="93" y="81"/>
                    <a:pt x="93" y="81"/>
                  </a:cubicBezTo>
                  <a:cubicBezTo>
                    <a:pt x="94" y="83"/>
                    <a:pt x="94" y="86"/>
                    <a:pt x="93" y="87"/>
                  </a:cubicBezTo>
                  <a:cubicBezTo>
                    <a:pt x="87" y="93"/>
                    <a:pt x="87" y="93"/>
                    <a:pt x="87" y="93"/>
                  </a:cubicBezTo>
                  <a:cubicBezTo>
                    <a:pt x="86" y="94"/>
                    <a:pt x="85" y="94"/>
                    <a:pt x="84" y="94"/>
                  </a:cubicBezTo>
                  <a:cubicBezTo>
                    <a:pt x="83" y="94"/>
                    <a:pt x="82" y="94"/>
                    <a:pt x="81" y="93"/>
                  </a:cubicBezTo>
                  <a:cubicBezTo>
                    <a:pt x="78" y="89"/>
                    <a:pt x="78" y="89"/>
                    <a:pt x="78" y="89"/>
                  </a:cubicBezTo>
                  <a:cubicBezTo>
                    <a:pt x="74" y="92"/>
                    <a:pt x="69" y="94"/>
                    <a:pt x="64" y="95"/>
                  </a:cubicBezTo>
                  <a:cubicBezTo>
                    <a:pt x="64" y="100"/>
                    <a:pt x="64" y="100"/>
                    <a:pt x="64" y="100"/>
                  </a:cubicBezTo>
                  <a:cubicBezTo>
                    <a:pt x="64" y="102"/>
                    <a:pt x="62" y="104"/>
                    <a:pt x="60" y="104"/>
                  </a:cubicBezTo>
                  <a:cubicBezTo>
                    <a:pt x="52" y="104"/>
                    <a:pt x="52" y="104"/>
                    <a:pt x="52" y="104"/>
                  </a:cubicBezTo>
                  <a:cubicBezTo>
                    <a:pt x="50" y="104"/>
                    <a:pt x="48" y="102"/>
                    <a:pt x="48" y="100"/>
                  </a:cubicBezTo>
                  <a:cubicBezTo>
                    <a:pt x="48" y="95"/>
                    <a:pt x="48" y="95"/>
                    <a:pt x="48" y="95"/>
                  </a:cubicBezTo>
                  <a:cubicBezTo>
                    <a:pt x="43" y="94"/>
                    <a:pt x="38" y="92"/>
                    <a:pt x="34" y="89"/>
                  </a:cubicBezTo>
                  <a:cubicBezTo>
                    <a:pt x="31" y="93"/>
                    <a:pt x="31" y="93"/>
                    <a:pt x="31" y="93"/>
                  </a:cubicBezTo>
                  <a:cubicBezTo>
                    <a:pt x="30" y="94"/>
                    <a:pt x="29" y="94"/>
                    <a:pt x="28" y="94"/>
                  </a:cubicBezTo>
                  <a:cubicBezTo>
                    <a:pt x="27" y="94"/>
                    <a:pt x="26" y="94"/>
                    <a:pt x="25" y="93"/>
                  </a:cubicBezTo>
                  <a:cubicBezTo>
                    <a:pt x="19" y="87"/>
                    <a:pt x="19" y="87"/>
                    <a:pt x="19" y="87"/>
                  </a:cubicBezTo>
                  <a:cubicBezTo>
                    <a:pt x="18" y="86"/>
                    <a:pt x="18" y="83"/>
                    <a:pt x="19" y="81"/>
                  </a:cubicBezTo>
                  <a:cubicBezTo>
                    <a:pt x="23" y="78"/>
                    <a:pt x="23" y="78"/>
                    <a:pt x="23" y="78"/>
                  </a:cubicBezTo>
                  <a:cubicBezTo>
                    <a:pt x="20" y="74"/>
                    <a:pt x="18" y="69"/>
                    <a:pt x="17" y="64"/>
                  </a:cubicBezTo>
                  <a:cubicBezTo>
                    <a:pt x="12" y="64"/>
                    <a:pt x="12" y="64"/>
                    <a:pt x="12" y="64"/>
                  </a:cubicBezTo>
                  <a:cubicBezTo>
                    <a:pt x="10" y="64"/>
                    <a:pt x="8" y="62"/>
                    <a:pt x="8" y="60"/>
                  </a:cubicBezTo>
                  <a:cubicBezTo>
                    <a:pt x="8" y="52"/>
                    <a:pt x="8" y="52"/>
                    <a:pt x="8" y="52"/>
                  </a:cubicBezTo>
                  <a:cubicBezTo>
                    <a:pt x="8" y="50"/>
                    <a:pt x="10" y="48"/>
                    <a:pt x="12" y="48"/>
                  </a:cubicBezTo>
                  <a:cubicBezTo>
                    <a:pt x="17" y="48"/>
                    <a:pt x="17" y="48"/>
                    <a:pt x="17" y="48"/>
                  </a:cubicBezTo>
                  <a:cubicBezTo>
                    <a:pt x="18" y="43"/>
                    <a:pt x="20" y="38"/>
                    <a:pt x="23" y="34"/>
                  </a:cubicBezTo>
                  <a:cubicBezTo>
                    <a:pt x="19" y="31"/>
                    <a:pt x="19" y="31"/>
                    <a:pt x="19" y="31"/>
                  </a:cubicBezTo>
                  <a:cubicBezTo>
                    <a:pt x="18" y="29"/>
                    <a:pt x="18" y="26"/>
                    <a:pt x="19" y="25"/>
                  </a:cubicBezTo>
                  <a:cubicBezTo>
                    <a:pt x="25" y="19"/>
                    <a:pt x="25" y="19"/>
                    <a:pt x="25" y="19"/>
                  </a:cubicBezTo>
                  <a:cubicBezTo>
                    <a:pt x="26" y="18"/>
                    <a:pt x="27" y="18"/>
                    <a:pt x="28" y="18"/>
                  </a:cubicBezTo>
                  <a:cubicBezTo>
                    <a:pt x="29" y="18"/>
                    <a:pt x="30" y="18"/>
                    <a:pt x="31" y="19"/>
                  </a:cubicBezTo>
                  <a:cubicBezTo>
                    <a:pt x="34" y="23"/>
                    <a:pt x="34" y="23"/>
                    <a:pt x="34" y="23"/>
                  </a:cubicBezTo>
                  <a:cubicBezTo>
                    <a:pt x="38" y="20"/>
                    <a:pt x="43" y="18"/>
                    <a:pt x="48" y="17"/>
                  </a:cubicBezTo>
                  <a:cubicBezTo>
                    <a:pt x="48" y="12"/>
                    <a:pt x="48" y="12"/>
                    <a:pt x="48" y="12"/>
                  </a:cubicBezTo>
                  <a:cubicBezTo>
                    <a:pt x="48" y="10"/>
                    <a:pt x="50" y="8"/>
                    <a:pt x="52" y="8"/>
                  </a:cubicBezTo>
                  <a:cubicBezTo>
                    <a:pt x="60" y="8"/>
                    <a:pt x="60" y="8"/>
                    <a:pt x="60" y="8"/>
                  </a:cubicBezTo>
                  <a:moveTo>
                    <a:pt x="60" y="0"/>
                  </a:moveTo>
                  <a:cubicBezTo>
                    <a:pt x="52" y="0"/>
                    <a:pt x="52" y="0"/>
                    <a:pt x="52" y="0"/>
                  </a:cubicBezTo>
                  <a:cubicBezTo>
                    <a:pt x="46" y="0"/>
                    <a:pt x="41" y="5"/>
                    <a:pt x="40" y="11"/>
                  </a:cubicBezTo>
                  <a:cubicBezTo>
                    <a:pt x="38" y="11"/>
                    <a:pt x="37" y="12"/>
                    <a:pt x="35" y="13"/>
                  </a:cubicBezTo>
                  <a:cubicBezTo>
                    <a:pt x="33" y="11"/>
                    <a:pt x="31" y="10"/>
                    <a:pt x="28" y="10"/>
                  </a:cubicBezTo>
                  <a:cubicBezTo>
                    <a:pt x="25" y="10"/>
                    <a:pt x="21" y="11"/>
                    <a:pt x="19" y="14"/>
                  </a:cubicBezTo>
                  <a:cubicBezTo>
                    <a:pt x="14" y="19"/>
                    <a:pt x="14" y="19"/>
                    <a:pt x="14" y="19"/>
                  </a:cubicBezTo>
                  <a:cubicBezTo>
                    <a:pt x="11" y="22"/>
                    <a:pt x="10" y="25"/>
                    <a:pt x="10" y="28"/>
                  </a:cubicBezTo>
                  <a:cubicBezTo>
                    <a:pt x="10" y="31"/>
                    <a:pt x="11" y="33"/>
                    <a:pt x="13" y="35"/>
                  </a:cubicBezTo>
                  <a:cubicBezTo>
                    <a:pt x="12" y="37"/>
                    <a:pt x="11" y="38"/>
                    <a:pt x="11" y="40"/>
                  </a:cubicBezTo>
                  <a:cubicBezTo>
                    <a:pt x="5" y="41"/>
                    <a:pt x="0" y="46"/>
                    <a:pt x="0" y="52"/>
                  </a:cubicBezTo>
                  <a:cubicBezTo>
                    <a:pt x="0" y="60"/>
                    <a:pt x="0" y="60"/>
                    <a:pt x="0" y="60"/>
                  </a:cubicBezTo>
                  <a:cubicBezTo>
                    <a:pt x="0" y="66"/>
                    <a:pt x="5" y="71"/>
                    <a:pt x="11" y="72"/>
                  </a:cubicBezTo>
                  <a:cubicBezTo>
                    <a:pt x="11" y="74"/>
                    <a:pt x="12" y="75"/>
                    <a:pt x="13" y="77"/>
                  </a:cubicBezTo>
                  <a:cubicBezTo>
                    <a:pt x="11" y="79"/>
                    <a:pt x="10" y="81"/>
                    <a:pt x="10" y="84"/>
                  </a:cubicBezTo>
                  <a:cubicBezTo>
                    <a:pt x="10" y="87"/>
                    <a:pt x="11" y="91"/>
                    <a:pt x="14" y="93"/>
                  </a:cubicBezTo>
                  <a:cubicBezTo>
                    <a:pt x="19" y="98"/>
                    <a:pt x="19" y="98"/>
                    <a:pt x="19" y="98"/>
                  </a:cubicBezTo>
                  <a:cubicBezTo>
                    <a:pt x="21" y="101"/>
                    <a:pt x="25" y="102"/>
                    <a:pt x="28" y="102"/>
                  </a:cubicBezTo>
                  <a:cubicBezTo>
                    <a:pt x="31" y="102"/>
                    <a:pt x="33" y="101"/>
                    <a:pt x="35" y="99"/>
                  </a:cubicBezTo>
                  <a:cubicBezTo>
                    <a:pt x="37" y="100"/>
                    <a:pt x="38" y="101"/>
                    <a:pt x="40" y="101"/>
                  </a:cubicBezTo>
                  <a:cubicBezTo>
                    <a:pt x="41" y="107"/>
                    <a:pt x="46" y="112"/>
                    <a:pt x="52" y="112"/>
                  </a:cubicBezTo>
                  <a:cubicBezTo>
                    <a:pt x="60" y="112"/>
                    <a:pt x="60" y="112"/>
                    <a:pt x="60" y="112"/>
                  </a:cubicBezTo>
                  <a:cubicBezTo>
                    <a:pt x="66" y="112"/>
                    <a:pt x="71" y="107"/>
                    <a:pt x="72" y="101"/>
                  </a:cubicBezTo>
                  <a:cubicBezTo>
                    <a:pt x="74" y="101"/>
                    <a:pt x="75" y="100"/>
                    <a:pt x="77" y="99"/>
                  </a:cubicBezTo>
                  <a:cubicBezTo>
                    <a:pt x="79" y="101"/>
                    <a:pt x="81" y="102"/>
                    <a:pt x="84" y="102"/>
                  </a:cubicBezTo>
                  <a:cubicBezTo>
                    <a:pt x="87" y="102"/>
                    <a:pt x="91" y="101"/>
                    <a:pt x="93" y="98"/>
                  </a:cubicBezTo>
                  <a:cubicBezTo>
                    <a:pt x="98" y="93"/>
                    <a:pt x="98" y="93"/>
                    <a:pt x="98" y="93"/>
                  </a:cubicBezTo>
                  <a:cubicBezTo>
                    <a:pt x="101" y="91"/>
                    <a:pt x="102" y="87"/>
                    <a:pt x="102" y="84"/>
                  </a:cubicBezTo>
                  <a:cubicBezTo>
                    <a:pt x="102" y="81"/>
                    <a:pt x="101" y="79"/>
                    <a:pt x="99" y="77"/>
                  </a:cubicBezTo>
                  <a:cubicBezTo>
                    <a:pt x="100" y="75"/>
                    <a:pt x="101" y="74"/>
                    <a:pt x="101" y="72"/>
                  </a:cubicBezTo>
                  <a:cubicBezTo>
                    <a:pt x="107" y="71"/>
                    <a:pt x="112" y="66"/>
                    <a:pt x="112" y="60"/>
                  </a:cubicBezTo>
                  <a:cubicBezTo>
                    <a:pt x="112" y="52"/>
                    <a:pt x="112" y="52"/>
                    <a:pt x="112" y="52"/>
                  </a:cubicBezTo>
                  <a:cubicBezTo>
                    <a:pt x="112" y="46"/>
                    <a:pt x="107" y="41"/>
                    <a:pt x="101" y="40"/>
                  </a:cubicBezTo>
                  <a:cubicBezTo>
                    <a:pt x="101" y="38"/>
                    <a:pt x="100" y="37"/>
                    <a:pt x="99" y="35"/>
                  </a:cubicBezTo>
                  <a:cubicBezTo>
                    <a:pt x="101" y="33"/>
                    <a:pt x="102" y="31"/>
                    <a:pt x="102" y="28"/>
                  </a:cubicBezTo>
                  <a:cubicBezTo>
                    <a:pt x="102" y="25"/>
                    <a:pt x="101" y="22"/>
                    <a:pt x="98" y="19"/>
                  </a:cubicBezTo>
                  <a:cubicBezTo>
                    <a:pt x="93" y="14"/>
                    <a:pt x="93" y="14"/>
                    <a:pt x="93" y="14"/>
                  </a:cubicBezTo>
                  <a:cubicBezTo>
                    <a:pt x="91" y="11"/>
                    <a:pt x="87" y="10"/>
                    <a:pt x="84" y="10"/>
                  </a:cubicBezTo>
                  <a:cubicBezTo>
                    <a:pt x="81" y="10"/>
                    <a:pt x="79" y="11"/>
                    <a:pt x="77" y="13"/>
                  </a:cubicBezTo>
                  <a:cubicBezTo>
                    <a:pt x="75" y="12"/>
                    <a:pt x="74" y="11"/>
                    <a:pt x="72" y="11"/>
                  </a:cubicBezTo>
                  <a:cubicBezTo>
                    <a:pt x="71" y="5"/>
                    <a:pt x="66" y="0"/>
                    <a:pt x="6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tx1">
                    <a:lumMod val="75000"/>
                    <a:lumOff val="25000"/>
                  </a:schemeClr>
                </a:solidFill>
              </a:endParaRPr>
            </a:p>
          </p:txBody>
        </p:sp>
        <p:sp>
          <p:nvSpPr>
            <p:cNvPr id="25" name="Freeform 10">
              <a:extLst>
                <a:ext uri="{FF2B5EF4-FFF2-40B4-BE49-F238E27FC236}">
                  <a16:creationId xmlns:a16="http://schemas.microsoft.com/office/drawing/2014/main" xmlns="" id="{3E573889-7307-4158-AE81-4AD2A972BD6A}"/>
                </a:ext>
              </a:extLst>
            </p:cNvPr>
            <p:cNvSpPr>
              <a:spLocks noEditPoints="1"/>
            </p:cNvSpPr>
            <p:nvPr/>
          </p:nvSpPr>
          <p:spPr bwMode="auto">
            <a:xfrm>
              <a:off x="1411288" y="701675"/>
              <a:ext cx="195263" cy="196850"/>
            </a:xfrm>
            <a:custGeom>
              <a:avLst/>
              <a:gdLst>
                <a:gd name="T0" fmla="*/ 26 w 52"/>
                <a:gd name="T1" fmla="*/ 52 h 52"/>
                <a:gd name="T2" fmla="*/ 0 w 52"/>
                <a:gd name="T3" fmla="*/ 26 h 52"/>
                <a:gd name="T4" fmla="*/ 26 w 52"/>
                <a:gd name="T5" fmla="*/ 0 h 52"/>
                <a:gd name="T6" fmla="*/ 52 w 52"/>
                <a:gd name="T7" fmla="*/ 26 h 52"/>
                <a:gd name="T8" fmla="*/ 26 w 52"/>
                <a:gd name="T9" fmla="*/ 52 h 52"/>
                <a:gd name="T10" fmla="*/ 26 w 52"/>
                <a:gd name="T11" fmla="*/ 4 h 52"/>
                <a:gd name="T12" fmla="*/ 4 w 52"/>
                <a:gd name="T13" fmla="*/ 26 h 52"/>
                <a:gd name="T14" fmla="*/ 26 w 52"/>
                <a:gd name="T15" fmla="*/ 48 h 52"/>
                <a:gd name="T16" fmla="*/ 48 w 52"/>
                <a:gd name="T17" fmla="*/ 26 h 52"/>
                <a:gd name="T18" fmla="*/ 26 w 52"/>
                <a:gd name="T19"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2">
                  <a:moveTo>
                    <a:pt x="26" y="52"/>
                  </a:moveTo>
                  <a:cubicBezTo>
                    <a:pt x="12" y="52"/>
                    <a:pt x="0" y="40"/>
                    <a:pt x="0" y="26"/>
                  </a:cubicBezTo>
                  <a:cubicBezTo>
                    <a:pt x="0" y="12"/>
                    <a:pt x="12" y="0"/>
                    <a:pt x="26" y="0"/>
                  </a:cubicBezTo>
                  <a:cubicBezTo>
                    <a:pt x="40" y="0"/>
                    <a:pt x="52" y="12"/>
                    <a:pt x="52" y="26"/>
                  </a:cubicBezTo>
                  <a:cubicBezTo>
                    <a:pt x="52" y="40"/>
                    <a:pt x="40" y="52"/>
                    <a:pt x="26" y="52"/>
                  </a:cubicBezTo>
                  <a:close/>
                  <a:moveTo>
                    <a:pt x="26" y="4"/>
                  </a:moveTo>
                  <a:cubicBezTo>
                    <a:pt x="14" y="4"/>
                    <a:pt x="4" y="14"/>
                    <a:pt x="4" y="26"/>
                  </a:cubicBezTo>
                  <a:cubicBezTo>
                    <a:pt x="4" y="38"/>
                    <a:pt x="14" y="48"/>
                    <a:pt x="26" y="48"/>
                  </a:cubicBezTo>
                  <a:cubicBezTo>
                    <a:pt x="38" y="48"/>
                    <a:pt x="48" y="38"/>
                    <a:pt x="48" y="26"/>
                  </a:cubicBezTo>
                  <a:cubicBezTo>
                    <a:pt x="48" y="14"/>
                    <a:pt x="38" y="4"/>
                    <a:pt x="2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tx1">
                    <a:lumMod val="75000"/>
                    <a:lumOff val="25000"/>
                  </a:schemeClr>
                </a:solidFill>
              </a:endParaRPr>
            </a:p>
          </p:txBody>
        </p:sp>
        <p:sp>
          <p:nvSpPr>
            <p:cNvPr id="26" name="Freeform 11">
              <a:extLst>
                <a:ext uri="{FF2B5EF4-FFF2-40B4-BE49-F238E27FC236}">
                  <a16:creationId xmlns:a16="http://schemas.microsoft.com/office/drawing/2014/main" xmlns="" id="{0AD3ABE0-D6D6-4CDF-9613-E4075D67CF37}"/>
                </a:ext>
              </a:extLst>
            </p:cNvPr>
            <p:cNvSpPr>
              <a:spLocks noEditPoints="1"/>
            </p:cNvSpPr>
            <p:nvPr/>
          </p:nvSpPr>
          <p:spPr bwMode="auto">
            <a:xfrm>
              <a:off x="1455738" y="747713"/>
              <a:ext cx="106363" cy="106363"/>
            </a:xfrm>
            <a:custGeom>
              <a:avLst/>
              <a:gdLst>
                <a:gd name="T0" fmla="*/ 14 w 28"/>
                <a:gd name="T1" fmla="*/ 28 h 28"/>
                <a:gd name="T2" fmla="*/ 0 w 28"/>
                <a:gd name="T3" fmla="*/ 14 h 28"/>
                <a:gd name="T4" fmla="*/ 14 w 28"/>
                <a:gd name="T5" fmla="*/ 0 h 28"/>
                <a:gd name="T6" fmla="*/ 28 w 28"/>
                <a:gd name="T7" fmla="*/ 14 h 28"/>
                <a:gd name="T8" fmla="*/ 14 w 28"/>
                <a:gd name="T9" fmla="*/ 28 h 28"/>
                <a:gd name="T10" fmla="*/ 14 w 28"/>
                <a:gd name="T11" fmla="*/ 4 h 28"/>
                <a:gd name="T12" fmla="*/ 4 w 28"/>
                <a:gd name="T13" fmla="*/ 14 h 28"/>
                <a:gd name="T14" fmla="*/ 14 w 28"/>
                <a:gd name="T15" fmla="*/ 24 h 28"/>
                <a:gd name="T16" fmla="*/ 24 w 28"/>
                <a:gd name="T17" fmla="*/ 14 h 28"/>
                <a:gd name="T18" fmla="*/ 14 w 28"/>
                <a:gd name="T19"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14" y="28"/>
                  </a:moveTo>
                  <a:cubicBezTo>
                    <a:pt x="6" y="28"/>
                    <a:pt x="0" y="22"/>
                    <a:pt x="0" y="14"/>
                  </a:cubicBezTo>
                  <a:cubicBezTo>
                    <a:pt x="0" y="6"/>
                    <a:pt x="6" y="0"/>
                    <a:pt x="14" y="0"/>
                  </a:cubicBezTo>
                  <a:cubicBezTo>
                    <a:pt x="22" y="0"/>
                    <a:pt x="28" y="6"/>
                    <a:pt x="28" y="14"/>
                  </a:cubicBezTo>
                  <a:cubicBezTo>
                    <a:pt x="28" y="22"/>
                    <a:pt x="22" y="28"/>
                    <a:pt x="14" y="28"/>
                  </a:cubicBezTo>
                  <a:close/>
                  <a:moveTo>
                    <a:pt x="14" y="4"/>
                  </a:moveTo>
                  <a:cubicBezTo>
                    <a:pt x="8" y="4"/>
                    <a:pt x="4" y="8"/>
                    <a:pt x="4" y="14"/>
                  </a:cubicBezTo>
                  <a:cubicBezTo>
                    <a:pt x="4" y="20"/>
                    <a:pt x="8" y="24"/>
                    <a:pt x="14" y="24"/>
                  </a:cubicBezTo>
                  <a:cubicBezTo>
                    <a:pt x="20" y="24"/>
                    <a:pt x="24" y="20"/>
                    <a:pt x="24" y="14"/>
                  </a:cubicBezTo>
                  <a:cubicBezTo>
                    <a:pt x="24" y="8"/>
                    <a:pt x="20" y="4"/>
                    <a:pt x="14"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tx1">
                    <a:lumMod val="75000"/>
                    <a:lumOff val="25000"/>
                  </a:schemeClr>
                </a:solidFill>
              </a:endParaRPr>
            </a:p>
          </p:txBody>
        </p:sp>
      </p:grpSp>
      <p:grpSp>
        <p:nvGrpSpPr>
          <p:cNvPr id="27" name="Group 26">
            <a:extLst>
              <a:ext uri="{FF2B5EF4-FFF2-40B4-BE49-F238E27FC236}">
                <a16:creationId xmlns:a16="http://schemas.microsoft.com/office/drawing/2014/main" xmlns="" id="{238383C1-BC0F-45C2-9035-487D5E4BD461}"/>
              </a:ext>
            </a:extLst>
          </p:cNvPr>
          <p:cNvGrpSpPr/>
          <p:nvPr/>
        </p:nvGrpSpPr>
        <p:grpSpPr>
          <a:xfrm>
            <a:off x="7316895" y="968161"/>
            <a:ext cx="423629" cy="370251"/>
            <a:chOff x="8296275" y="8293096"/>
            <a:chExt cx="1385888" cy="1211261"/>
          </a:xfrm>
          <a:solidFill>
            <a:schemeClr val="accent3"/>
          </a:solidFill>
        </p:grpSpPr>
        <p:sp>
          <p:nvSpPr>
            <p:cNvPr id="28" name="Freeform 8">
              <a:extLst>
                <a:ext uri="{FF2B5EF4-FFF2-40B4-BE49-F238E27FC236}">
                  <a16:creationId xmlns:a16="http://schemas.microsoft.com/office/drawing/2014/main" xmlns="" id="{BC81BA19-7F07-4301-9F76-F14062552B88}"/>
                </a:ext>
              </a:extLst>
            </p:cNvPr>
            <p:cNvSpPr>
              <a:spLocks noEditPoints="1"/>
            </p:cNvSpPr>
            <p:nvPr/>
          </p:nvSpPr>
          <p:spPr bwMode="auto">
            <a:xfrm>
              <a:off x="8296275" y="8293096"/>
              <a:ext cx="1385888" cy="1211261"/>
            </a:xfrm>
            <a:custGeom>
              <a:avLst/>
              <a:gdLst>
                <a:gd name="T0" fmla="*/ 368 w 369"/>
                <a:gd name="T1" fmla="*/ 190 h 323"/>
                <a:gd name="T2" fmla="*/ 322 w 369"/>
                <a:gd name="T3" fmla="*/ 17 h 323"/>
                <a:gd name="T4" fmla="*/ 299 w 369"/>
                <a:gd name="T5" fmla="*/ 0 h 323"/>
                <a:gd name="T6" fmla="*/ 184 w 369"/>
                <a:gd name="T7" fmla="*/ 0 h 323"/>
                <a:gd name="T8" fmla="*/ 69 w 369"/>
                <a:gd name="T9" fmla="*/ 0 h 323"/>
                <a:gd name="T10" fmla="*/ 47 w 369"/>
                <a:gd name="T11" fmla="*/ 17 h 323"/>
                <a:gd name="T12" fmla="*/ 1 w 369"/>
                <a:gd name="T13" fmla="*/ 190 h 323"/>
                <a:gd name="T14" fmla="*/ 0 w 369"/>
                <a:gd name="T15" fmla="*/ 196 h 323"/>
                <a:gd name="T16" fmla="*/ 0 w 369"/>
                <a:gd name="T17" fmla="*/ 276 h 323"/>
                <a:gd name="T18" fmla="*/ 46 w 369"/>
                <a:gd name="T19" fmla="*/ 323 h 323"/>
                <a:gd name="T20" fmla="*/ 323 w 369"/>
                <a:gd name="T21" fmla="*/ 323 h 323"/>
                <a:gd name="T22" fmla="*/ 369 w 369"/>
                <a:gd name="T23" fmla="*/ 276 h 323"/>
                <a:gd name="T24" fmla="*/ 369 w 369"/>
                <a:gd name="T25" fmla="*/ 196 h 323"/>
                <a:gd name="T26" fmla="*/ 368 w 369"/>
                <a:gd name="T27" fmla="*/ 190 h 323"/>
                <a:gd name="T28" fmla="*/ 346 w 369"/>
                <a:gd name="T29" fmla="*/ 276 h 323"/>
                <a:gd name="T30" fmla="*/ 323 w 369"/>
                <a:gd name="T31" fmla="*/ 299 h 323"/>
                <a:gd name="T32" fmla="*/ 46 w 369"/>
                <a:gd name="T33" fmla="*/ 299 h 323"/>
                <a:gd name="T34" fmla="*/ 23 w 369"/>
                <a:gd name="T35" fmla="*/ 276 h 323"/>
                <a:gd name="T36" fmla="*/ 23 w 369"/>
                <a:gd name="T37" fmla="*/ 196 h 323"/>
                <a:gd name="T38" fmla="*/ 69 w 369"/>
                <a:gd name="T39" fmla="*/ 23 h 323"/>
                <a:gd name="T40" fmla="*/ 299 w 369"/>
                <a:gd name="T41" fmla="*/ 23 h 323"/>
                <a:gd name="T42" fmla="*/ 346 w 369"/>
                <a:gd name="T43" fmla="*/ 196 h 323"/>
                <a:gd name="T44" fmla="*/ 346 w 369"/>
                <a:gd name="T45" fmla="*/ 27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9" h="323">
                  <a:moveTo>
                    <a:pt x="368" y="190"/>
                  </a:moveTo>
                  <a:cubicBezTo>
                    <a:pt x="322" y="17"/>
                    <a:pt x="322" y="17"/>
                    <a:pt x="322" y="17"/>
                  </a:cubicBezTo>
                  <a:cubicBezTo>
                    <a:pt x="319" y="7"/>
                    <a:pt x="310" y="0"/>
                    <a:pt x="299" y="0"/>
                  </a:cubicBezTo>
                  <a:cubicBezTo>
                    <a:pt x="184" y="0"/>
                    <a:pt x="184" y="0"/>
                    <a:pt x="184" y="0"/>
                  </a:cubicBezTo>
                  <a:cubicBezTo>
                    <a:pt x="69" y="0"/>
                    <a:pt x="69" y="0"/>
                    <a:pt x="69" y="0"/>
                  </a:cubicBezTo>
                  <a:cubicBezTo>
                    <a:pt x="59" y="0"/>
                    <a:pt x="50" y="7"/>
                    <a:pt x="47" y="17"/>
                  </a:cubicBezTo>
                  <a:cubicBezTo>
                    <a:pt x="1" y="190"/>
                    <a:pt x="1" y="190"/>
                    <a:pt x="1" y="190"/>
                  </a:cubicBezTo>
                  <a:cubicBezTo>
                    <a:pt x="0" y="192"/>
                    <a:pt x="0" y="194"/>
                    <a:pt x="0" y="196"/>
                  </a:cubicBezTo>
                  <a:cubicBezTo>
                    <a:pt x="0" y="276"/>
                    <a:pt x="0" y="276"/>
                    <a:pt x="0" y="276"/>
                  </a:cubicBezTo>
                  <a:cubicBezTo>
                    <a:pt x="0" y="302"/>
                    <a:pt x="21" y="323"/>
                    <a:pt x="46" y="323"/>
                  </a:cubicBezTo>
                  <a:cubicBezTo>
                    <a:pt x="323" y="323"/>
                    <a:pt x="323" y="323"/>
                    <a:pt x="323" y="323"/>
                  </a:cubicBezTo>
                  <a:cubicBezTo>
                    <a:pt x="348" y="323"/>
                    <a:pt x="369" y="302"/>
                    <a:pt x="369" y="276"/>
                  </a:cubicBezTo>
                  <a:cubicBezTo>
                    <a:pt x="369" y="196"/>
                    <a:pt x="369" y="196"/>
                    <a:pt x="369" y="196"/>
                  </a:cubicBezTo>
                  <a:cubicBezTo>
                    <a:pt x="369" y="194"/>
                    <a:pt x="368" y="192"/>
                    <a:pt x="368" y="190"/>
                  </a:cubicBezTo>
                  <a:close/>
                  <a:moveTo>
                    <a:pt x="346" y="276"/>
                  </a:moveTo>
                  <a:cubicBezTo>
                    <a:pt x="346" y="289"/>
                    <a:pt x="335" y="299"/>
                    <a:pt x="323" y="299"/>
                  </a:cubicBezTo>
                  <a:cubicBezTo>
                    <a:pt x="46" y="299"/>
                    <a:pt x="46" y="299"/>
                    <a:pt x="46" y="299"/>
                  </a:cubicBezTo>
                  <a:cubicBezTo>
                    <a:pt x="34" y="299"/>
                    <a:pt x="23" y="289"/>
                    <a:pt x="23" y="276"/>
                  </a:cubicBezTo>
                  <a:cubicBezTo>
                    <a:pt x="23" y="196"/>
                    <a:pt x="23" y="196"/>
                    <a:pt x="23" y="196"/>
                  </a:cubicBezTo>
                  <a:cubicBezTo>
                    <a:pt x="69" y="23"/>
                    <a:pt x="69" y="23"/>
                    <a:pt x="69" y="23"/>
                  </a:cubicBezTo>
                  <a:cubicBezTo>
                    <a:pt x="299" y="23"/>
                    <a:pt x="299" y="23"/>
                    <a:pt x="299" y="23"/>
                  </a:cubicBezTo>
                  <a:cubicBezTo>
                    <a:pt x="346" y="196"/>
                    <a:pt x="346" y="196"/>
                    <a:pt x="346" y="196"/>
                  </a:cubicBezTo>
                  <a:lnTo>
                    <a:pt x="346" y="2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tx1">
                    <a:lumMod val="75000"/>
                    <a:lumOff val="25000"/>
                  </a:schemeClr>
                </a:solidFill>
              </a:endParaRPr>
            </a:p>
          </p:txBody>
        </p:sp>
        <p:sp>
          <p:nvSpPr>
            <p:cNvPr id="29" name="Freeform 9">
              <a:extLst>
                <a:ext uri="{FF2B5EF4-FFF2-40B4-BE49-F238E27FC236}">
                  <a16:creationId xmlns:a16="http://schemas.microsoft.com/office/drawing/2014/main" xmlns="" id="{C4149B2A-CE87-4620-B906-A3785EB860B1}"/>
                </a:ext>
              </a:extLst>
            </p:cNvPr>
            <p:cNvSpPr>
              <a:spLocks noEditPoints="1"/>
            </p:cNvSpPr>
            <p:nvPr/>
          </p:nvSpPr>
          <p:spPr bwMode="auto">
            <a:xfrm>
              <a:off x="8461376" y="8466137"/>
              <a:ext cx="1055689" cy="776288"/>
            </a:xfrm>
            <a:custGeom>
              <a:avLst/>
              <a:gdLst>
                <a:gd name="T0" fmla="*/ 229 w 281"/>
                <a:gd name="T1" fmla="*/ 0 h 207"/>
                <a:gd name="T2" fmla="*/ 51 w 281"/>
                <a:gd name="T3" fmla="*/ 0 h 207"/>
                <a:gd name="T4" fmla="*/ 40 w 281"/>
                <a:gd name="T5" fmla="*/ 9 h 207"/>
                <a:gd name="T6" fmla="*/ 0 w 281"/>
                <a:gd name="T7" fmla="*/ 147 h 207"/>
                <a:gd name="T8" fmla="*/ 2 w 281"/>
                <a:gd name="T9" fmla="*/ 157 h 207"/>
                <a:gd name="T10" fmla="*/ 12 w 281"/>
                <a:gd name="T11" fmla="*/ 161 h 207"/>
                <a:gd name="T12" fmla="*/ 45 w 281"/>
                <a:gd name="T13" fmla="*/ 161 h 207"/>
                <a:gd name="T14" fmla="*/ 58 w 281"/>
                <a:gd name="T15" fmla="*/ 161 h 207"/>
                <a:gd name="T16" fmla="*/ 64 w 281"/>
                <a:gd name="T17" fmla="*/ 161 h 207"/>
                <a:gd name="T18" fmla="*/ 81 w 281"/>
                <a:gd name="T19" fmla="*/ 195 h 207"/>
                <a:gd name="T20" fmla="*/ 101 w 281"/>
                <a:gd name="T21" fmla="*/ 207 h 207"/>
                <a:gd name="T22" fmla="*/ 179 w 281"/>
                <a:gd name="T23" fmla="*/ 207 h 207"/>
                <a:gd name="T24" fmla="*/ 200 w 281"/>
                <a:gd name="T25" fmla="*/ 195 h 207"/>
                <a:gd name="T26" fmla="*/ 217 w 281"/>
                <a:gd name="T27" fmla="*/ 161 h 207"/>
                <a:gd name="T28" fmla="*/ 223 w 281"/>
                <a:gd name="T29" fmla="*/ 161 h 207"/>
                <a:gd name="T30" fmla="*/ 236 w 281"/>
                <a:gd name="T31" fmla="*/ 161 h 207"/>
                <a:gd name="T32" fmla="*/ 269 w 281"/>
                <a:gd name="T33" fmla="*/ 161 h 207"/>
                <a:gd name="T34" fmla="*/ 278 w 281"/>
                <a:gd name="T35" fmla="*/ 157 h 207"/>
                <a:gd name="T36" fmla="*/ 280 w 281"/>
                <a:gd name="T37" fmla="*/ 147 h 207"/>
                <a:gd name="T38" fmla="*/ 241 w 281"/>
                <a:gd name="T39" fmla="*/ 9 h 207"/>
                <a:gd name="T40" fmla="*/ 229 w 281"/>
                <a:gd name="T41" fmla="*/ 0 h 207"/>
                <a:gd name="T42" fmla="*/ 236 w 281"/>
                <a:gd name="T43" fmla="*/ 138 h 207"/>
                <a:gd name="T44" fmla="*/ 217 w 281"/>
                <a:gd name="T45" fmla="*/ 138 h 207"/>
                <a:gd name="T46" fmla="*/ 196 w 281"/>
                <a:gd name="T47" fmla="*/ 151 h 207"/>
                <a:gd name="T48" fmla="*/ 179 w 281"/>
                <a:gd name="T49" fmla="*/ 184 h 207"/>
                <a:gd name="T50" fmla="*/ 101 w 281"/>
                <a:gd name="T51" fmla="*/ 184 h 207"/>
                <a:gd name="T52" fmla="*/ 85 w 281"/>
                <a:gd name="T53" fmla="*/ 151 h 207"/>
                <a:gd name="T54" fmla="*/ 64 w 281"/>
                <a:gd name="T55" fmla="*/ 138 h 207"/>
                <a:gd name="T56" fmla="*/ 45 w 281"/>
                <a:gd name="T57" fmla="*/ 138 h 207"/>
                <a:gd name="T58" fmla="*/ 18 w 281"/>
                <a:gd name="T59" fmla="*/ 138 h 207"/>
                <a:gd name="T60" fmla="*/ 51 w 281"/>
                <a:gd name="T61" fmla="*/ 12 h 207"/>
                <a:gd name="T62" fmla="*/ 229 w 281"/>
                <a:gd name="T63" fmla="*/ 12 h 207"/>
                <a:gd name="T64" fmla="*/ 263 w 281"/>
                <a:gd name="T65" fmla="*/ 138 h 207"/>
                <a:gd name="T66" fmla="*/ 236 w 281"/>
                <a:gd name="T67" fmla="*/ 138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1" h="207">
                  <a:moveTo>
                    <a:pt x="229" y="0"/>
                  </a:moveTo>
                  <a:cubicBezTo>
                    <a:pt x="51" y="0"/>
                    <a:pt x="51" y="0"/>
                    <a:pt x="51" y="0"/>
                  </a:cubicBezTo>
                  <a:cubicBezTo>
                    <a:pt x="46" y="0"/>
                    <a:pt x="41" y="4"/>
                    <a:pt x="40" y="9"/>
                  </a:cubicBezTo>
                  <a:cubicBezTo>
                    <a:pt x="0" y="147"/>
                    <a:pt x="0" y="147"/>
                    <a:pt x="0" y="147"/>
                  </a:cubicBezTo>
                  <a:cubicBezTo>
                    <a:pt x="0" y="150"/>
                    <a:pt x="0" y="154"/>
                    <a:pt x="2" y="157"/>
                  </a:cubicBezTo>
                  <a:cubicBezTo>
                    <a:pt x="5" y="160"/>
                    <a:pt x="8" y="161"/>
                    <a:pt x="12" y="161"/>
                  </a:cubicBezTo>
                  <a:cubicBezTo>
                    <a:pt x="45" y="161"/>
                    <a:pt x="45" y="161"/>
                    <a:pt x="45" y="161"/>
                  </a:cubicBezTo>
                  <a:cubicBezTo>
                    <a:pt x="58" y="161"/>
                    <a:pt x="58" y="161"/>
                    <a:pt x="58" y="161"/>
                  </a:cubicBezTo>
                  <a:cubicBezTo>
                    <a:pt x="64" y="161"/>
                    <a:pt x="64" y="161"/>
                    <a:pt x="64" y="161"/>
                  </a:cubicBezTo>
                  <a:cubicBezTo>
                    <a:pt x="81" y="195"/>
                    <a:pt x="81" y="195"/>
                    <a:pt x="81" y="195"/>
                  </a:cubicBezTo>
                  <a:cubicBezTo>
                    <a:pt x="85" y="203"/>
                    <a:pt x="93" y="207"/>
                    <a:pt x="101" y="207"/>
                  </a:cubicBezTo>
                  <a:cubicBezTo>
                    <a:pt x="179" y="207"/>
                    <a:pt x="179" y="207"/>
                    <a:pt x="179" y="207"/>
                  </a:cubicBezTo>
                  <a:cubicBezTo>
                    <a:pt x="188" y="207"/>
                    <a:pt x="196" y="203"/>
                    <a:pt x="200" y="195"/>
                  </a:cubicBezTo>
                  <a:cubicBezTo>
                    <a:pt x="217" y="161"/>
                    <a:pt x="217" y="161"/>
                    <a:pt x="217" y="161"/>
                  </a:cubicBezTo>
                  <a:cubicBezTo>
                    <a:pt x="223" y="161"/>
                    <a:pt x="223" y="161"/>
                    <a:pt x="223" y="161"/>
                  </a:cubicBezTo>
                  <a:cubicBezTo>
                    <a:pt x="236" y="161"/>
                    <a:pt x="236" y="161"/>
                    <a:pt x="236" y="161"/>
                  </a:cubicBezTo>
                  <a:cubicBezTo>
                    <a:pt x="269" y="161"/>
                    <a:pt x="269" y="161"/>
                    <a:pt x="269" y="161"/>
                  </a:cubicBezTo>
                  <a:cubicBezTo>
                    <a:pt x="273" y="161"/>
                    <a:pt x="276" y="160"/>
                    <a:pt x="278" y="157"/>
                  </a:cubicBezTo>
                  <a:cubicBezTo>
                    <a:pt x="280" y="154"/>
                    <a:pt x="281" y="150"/>
                    <a:pt x="280" y="147"/>
                  </a:cubicBezTo>
                  <a:cubicBezTo>
                    <a:pt x="241" y="9"/>
                    <a:pt x="241" y="9"/>
                    <a:pt x="241" y="9"/>
                  </a:cubicBezTo>
                  <a:cubicBezTo>
                    <a:pt x="239" y="4"/>
                    <a:pt x="235" y="0"/>
                    <a:pt x="229" y="0"/>
                  </a:cubicBezTo>
                  <a:close/>
                  <a:moveTo>
                    <a:pt x="236" y="138"/>
                  </a:moveTo>
                  <a:cubicBezTo>
                    <a:pt x="217" y="138"/>
                    <a:pt x="217" y="138"/>
                    <a:pt x="217" y="138"/>
                  </a:cubicBezTo>
                  <a:cubicBezTo>
                    <a:pt x="208" y="138"/>
                    <a:pt x="200" y="143"/>
                    <a:pt x="196" y="151"/>
                  </a:cubicBezTo>
                  <a:cubicBezTo>
                    <a:pt x="179" y="184"/>
                    <a:pt x="179" y="184"/>
                    <a:pt x="179" y="184"/>
                  </a:cubicBezTo>
                  <a:cubicBezTo>
                    <a:pt x="101" y="184"/>
                    <a:pt x="101" y="184"/>
                    <a:pt x="101" y="184"/>
                  </a:cubicBezTo>
                  <a:cubicBezTo>
                    <a:pt x="85" y="151"/>
                    <a:pt x="85" y="151"/>
                    <a:pt x="85" y="151"/>
                  </a:cubicBezTo>
                  <a:cubicBezTo>
                    <a:pt x="81" y="143"/>
                    <a:pt x="73" y="138"/>
                    <a:pt x="64" y="138"/>
                  </a:cubicBezTo>
                  <a:cubicBezTo>
                    <a:pt x="45" y="138"/>
                    <a:pt x="45" y="138"/>
                    <a:pt x="45" y="138"/>
                  </a:cubicBezTo>
                  <a:cubicBezTo>
                    <a:pt x="18" y="138"/>
                    <a:pt x="18" y="138"/>
                    <a:pt x="18" y="138"/>
                  </a:cubicBezTo>
                  <a:cubicBezTo>
                    <a:pt x="51" y="12"/>
                    <a:pt x="51" y="12"/>
                    <a:pt x="51" y="12"/>
                  </a:cubicBezTo>
                  <a:cubicBezTo>
                    <a:pt x="229" y="12"/>
                    <a:pt x="229" y="12"/>
                    <a:pt x="229" y="12"/>
                  </a:cubicBezTo>
                  <a:cubicBezTo>
                    <a:pt x="263" y="138"/>
                    <a:pt x="263" y="138"/>
                    <a:pt x="263" y="138"/>
                  </a:cubicBezTo>
                  <a:lnTo>
                    <a:pt x="236" y="13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tx1">
                    <a:lumMod val="75000"/>
                    <a:lumOff val="25000"/>
                  </a:schemeClr>
                </a:solidFill>
              </a:endParaRPr>
            </a:p>
          </p:txBody>
        </p:sp>
      </p:grpSp>
      <p:sp>
        <p:nvSpPr>
          <p:cNvPr id="30" name="TextBox 29">
            <a:extLst>
              <a:ext uri="{FF2B5EF4-FFF2-40B4-BE49-F238E27FC236}">
                <a16:creationId xmlns:a16="http://schemas.microsoft.com/office/drawing/2014/main" xmlns="" id="{2767FC4B-E845-4423-84AB-3BEE35FD7BD5}"/>
              </a:ext>
            </a:extLst>
          </p:cNvPr>
          <p:cNvSpPr txBox="1"/>
          <p:nvPr/>
        </p:nvSpPr>
        <p:spPr>
          <a:xfrm>
            <a:off x="8106857" y="3961137"/>
            <a:ext cx="3291365" cy="820674"/>
          </a:xfrm>
          <a:prstGeom prst="rect">
            <a:avLst/>
          </a:prstGeom>
          <a:noFill/>
        </p:spPr>
        <p:txBody>
          <a:bodyPr wrap="square" rtlCol="0">
            <a:spAutoFit/>
          </a:bodyPr>
          <a:lstStyle/>
          <a:p>
            <a:pPr algn="just">
              <a:lnSpc>
                <a:spcPct val="150000"/>
              </a:lnSpc>
            </a:pPr>
            <a:r>
              <a:rPr lang="id-ID"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Lorem ipsum dolor sit amet, lacus nulla ac netus nibh aliquet, porttitor ligula justo libero vivamus porttitor dolor</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a:t>
            </a:r>
            <a:endParaRPr lang="id-ID"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endParaRPr>
          </a:p>
        </p:txBody>
      </p:sp>
      <p:sp>
        <p:nvSpPr>
          <p:cNvPr id="31" name="TextBox 30">
            <a:extLst>
              <a:ext uri="{FF2B5EF4-FFF2-40B4-BE49-F238E27FC236}">
                <a16:creationId xmlns:a16="http://schemas.microsoft.com/office/drawing/2014/main" xmlns="" id="{8D2F779E-B41B-4200-8231-06A9E8205578}"/>
              </a:ext>
            </a:extLst>
          </p:cNvPr>
          <p:cNvSpPr txBox="1"/>
          <p:nvPr/>
        </p:nvSpPr>
        <p:spPr>
          <a:xfrm>
            <a:off x="8106857" y="3557951"/>
            <a:ext cx="2670651" cy="415498"/>
          </a:xfrm>
          <a:prstGeom prst="rect">
            <a:avLst/>
          </a:prstGeom>
          <a:noFill/>
        </p:spPr>
        <p:txBody>
          <a:bodyPr wrap="square" rtlCol="0">
            <a:spAutoFit/>
          </a:bodyPr>
          <a:lstStyle/>
          <a:p>
            <a:pPr>
              <a:lnSpc>
                <a:spcPct val="150000"/>
              </a:lnSpc>
            </a:pPr>
            <a:r>
              <a:rPr lang="en-US" sz="1400" dirty="0">
                <a:solidFill>
                  <a:schemeClr val="accent3"/>
                </a:solidFill>
                <a:latin typeface="Lato" panose="020F0502020204030203" pitchFamily="34" charset="0"/>
                <a:ea typeface="Lato" panose="020F0502020204030203" pitchFamily="34" charset="0"/>
                <a:cs typeface="Lato" panose="020F0502020204030203" pitchFamily="34" charset="0"/>
              </a:rPr>
              <a:t>WE ARE CREATIVE START UP</a:t>
            </a:r>
          </a:p>
        </p:txBody>
      </p:sp>
      <p:sp>
        <p:nvSpPr>
          <p:cNvPr id="32" name="TextBox 31">
            <a:extLst>
              <a:ext uri="{FF2B5EF4-FFF2-40B4-BE49-F238E27FC236}">
                <a16:creationId xmlns:a16="http://schemas.microsoft.com/office/drawing/2014/main" xmlns="" id="{561463C5-63B5-4270-931F-4D2ADFDAFB0B}"/>
              </a:ext>
            </a:extLst>
          </p:cNvPr>
          <p:cNvSpPr txBox="1"/>
          <p:nvPr/>
        </p:nvSpPr>
        <p:spPr>
          <a:xfrm>
            <a:off x="8106857" y="5533263"/>
            <a:ext cx="3291365" cy="820674"/>
          </a:xfrm>
          <a:prstGeom prst="rect">
            <a:avLst/>
          </a:prstGeom>
          <a:noFill/>
        </p:spPr>
        <p:txBody>
          <a:bodyPr wrap="square" rtlCol="0">
            <a:spAutoFit/>
          </a:bodyPr>
          <a:lstStyle/>
          <a:p>
            <a:pPr algn="just">
              <a:lnSpc>
                <a:spcPct val="150000"/>
              </a:lnSpc>
            </a:pPr>
            <a:r>
              <a:rPr lang="id-ID" sz="1100" dirty="0">
                <a:solidFill>
                  <a:schemeClr val="bg1"/>
                </a:solidFill>
                <a:latin typeface="Lato" panose="020F0502020204030203" pitchFamily="34" charset="0"/>
                <a:ea typeface="Lato" panose="020F0502020204030203" pitchFamily="34" charset="0"/>
                <a:cs typeface="Lato" panose="020F0502020204030203" pitchFamily="34" charset="0"/>
              </a:rPr>
              <a:t>Lorem ipsum dolor sit amet, lacus nulla ac netus nibh aliquet, porttitor ligula justo libero vivamus porttitor dolor</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a:t>
            </a:r>
            <a:endParaRPr lang="id-ID" sz="11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33" name="TextBox 32">
            <a:extLst>
              <a:ext uri="{FF2B5EF4-FFF2-40B4-BE49-F238E27FC236}">
                <a16:creationId xmlns:a16="http://schemas.microsoft.com/office/drawing/2014/main" xmlns="" id="{C8904787-BB2D-479A-9627-3B678D20357A}"/>
              </a:ext>
            </a:extLst>
          </p:cNvPr>
          <p:cNvSpPr txBox="1"/>
          <p:nvPr/>
        </p:nvSpPr>
        <p:spPr>
          <a:xfrm>
            <a:off x="8106857" y="5130077"/>
            <a:ext cx="2670651" cy="372923"/>
          </a:xfrm>
          <a:prstGeom prst="rect">
            <a:avLst/>
          </a:prstGeom>
          <a:noFill/>
        </p:spPr>
        <p:txBody>
          <a:bodyPr wrap="square" rtlCol="0">
            <a:spAutoFit/>
          </a:bodyPr>
          <a:lstStyle/>
          <a:p>
            <a:pPr>
              <a:lnSpc>
                <a:spcPct val="150000"/>
              </a:lnSpc>
            </a:pPr>
            <a:r>
              <a:rPr lang="en-US" sz="1400" dirty="0">
                <a:solidFill>
                  <a:schemeClr val="bg1"/>
                </a:solidFill>
                <a:latin typeface="Lato" panose="020F0502020204030203" pitchFamily="34" charset="0"/>
                <a:ea typeface="Lato" panose="020F0502020204030203" pitchFamily="34" charset="0"/>
                <a:cs typeface="Lato" panose="020F0502020204030203" pitchFamily="34" charset="0"/>
              </a:rPr>
              <a:t>WE ARE CREATIVE START UP</a:t>
            </a:r>
          </a:p>
        </p:txBody>
      </p:sp>
      <p:grpSp>
        <p:nvGrpSpPr>
          <p:cNvPr id="34" name="Group 33">
            <a:extLst>
              <a:ext uri="{FF2B5EF4-FFF2-40B4-BE49-F238E27FC236}">
                <a16:creationId xmlns:a16="http://schemas.microsoft.com/office/drawing/2014/main" xmlns="" id="{8E0D7927-85BB-4851-9DBA-608DD62F7C68}"/>
              </a:ext>
            </a:extLst>
          </p:cNvPr>
          <p:cNvGrpSpPr/>
          <p:nvPr/>
        </p:nvGrpSpPr>
        <p:grpSpPr>
          <a:xfrm>
            <a:off x="7318365" y="5642649"/>
            <a:ext cx="420688" cy="422275"/>
            <a:chOff x="1298575" y="588963"/>
            <a:chExt cx="420688" cy="422275"/>
          </a:xfrm>
          <a:solidFill>
            <a:schemeClr val="bg1"/>
          </a:solidFill>
        </p:grpSpPr>
        <p:sp>
          <p:nvSpPr>
            <p:cNvPr id="35" name="Freeform 9">
              <a:extLst>
                <a:ext uri="{FF2B5EF4-FFF2-40B4-BE49-F238E27FC236}">
                  <a16:creationId xmlns:a16="http://schemas.microsoft.com/office/drawing/2014/main" xmlns="" id="{89988E36-F94E-4155-B740-6CD5A0A6D529}"/>
                </a:ext>
              </a:extLst>
            </p:cNvPr>
            <p:cNvSpPr>
              <a:spLocks noEditPoints="1"/>
            </p:cNvSpPr>
            <p:nvPr/>
          </p:nvSpPr>
          <p:spPr bwMode="auto">
            <a:xfrm>
              <a:off x="1298575" y="588963"/>
              <a:ext cx="420688" cy="422275"/>
            </a:xfrm>
            <a:custGeom>
              <a:avLst/>
              <a:gdLst>
                <a:gd name="T0" fmla="*/ 64 w 112"/>
                <a:gd name="T1" fmla="*/ 12 h 112"/>
                <a:gd name="T2" fmla="*/ 78 w 112"/>
                <a:gd name="T3" fmla="*/ 23 h 112"/>
                <a:gd name="T4" fmla="*/ 84 w 112"/>
                <a:gd name="T5" fmla="*/ 18 h 112"/>
                <a:gd name="T6" fmla="*/ 93 w 112"/>
                <a:gd name="T7" fmla="*/ 25 h 112"/>
                <a:gd name="T8" fmla="*/ 89 w 112"/>
                <a:gd name="T9" fmla="*/ 34 h 112"/>
                <a:gd name="T10" fmla="*/ 100 w 112"/>
                <a:gd name="T11" fmla="*/ 48 h 112"/>
                <a:gd name="T12" fmla="*/ 104 w 112"/>
                <a:gd name="T13" fmla="*/ 60 h 112"/>
                <a:gd name="T14" fmla="*/ 95 w 112"/>
                <a:gd name="T15" fmla="*/ 64 h 112"/>
                <a:gd name="T16" fmla="*/ 93 w 112"/>
                <a:gd name="T17" fmla="*/ 81 h 112"/>
                <a:gd name="T18" fmla="*/ 87 w 112"/>
                <a:gd name="T19" fmla="*/ 93 h 112"/>
                <a:gd name="T20" fmla="*/ 81 w 112"/>
                <a:gd name="T21" fmla="*/ 93 h 112"/>
                <a:gd name="T22" fmla="*/ 64 w 112"/>
                <a:gd name="T23" fmla="*/ 95 h 112"/>
                <a:gd name="T24" fmla="*/ 60 w 112"/>
                <a:gd name="T25" fmla="*/ 104 h 112"/>
                <a:gd name="T26" fmla="*/ 48 w 112"/>
                <a:gd name="T27" fmla="*/ 100 h 112"/>
                <a:gd name="T28" fmla="*/ 34 w 112"/>
                <a:gd name="T29" fmla="*/ 89 h 112"/>
                <a:gd name="T30" fmla="*/ 28 w 112"/>
                <a:gd name="T31" fmla="*/ 94 h 112"/>
                <a:gd name="T32" fmla="*/ 19 w 112"/>
                <a:gd name="T33" fmla="*/ 87 h 112"/>
                <a:gd name="T34" fmla="*/ 23 w 112"/>
                <a:gd name="T35" fmla="*/ 78 h 112"/>
                <a:gd name="T36" fmla="*/ 12 w 112"/>
                <a:gd name="T37" fmla="*/ 64 h 112"/>
                <a:gd name="T38" fmla="*/ 8 w 112"/>
                <a:gd name="T39" fmla="*/ 52 h 112"/>
                <a:gd name="T40" fmla="*/ 17 w 112"/>
                <a:gd name="T41" fmla="*/ 48 h 112"/>
                <a:gd name="T42" fmla="*/ 19 w 112"/>
                <a:gd name="T43" fmla="*/ 31 h 112"/>
                <a:gd name="T44" fmla="*/ 25 w 112"/>
                <a:gd name="T45" fmla="*/ 19 h 112"/>
                <a:gd name="T46" fmla="*/ 31 w 112"/>
                <a:gd name="T47" fmla="*/ 19 h 112"/>
                <a:gd name="T48" fmla="*/ 48 w 112"/>
                <a:gd name="T49" fmla="*/ 17 h 112"/>
                <a:gd name="T50" fmla="*/ 52 w 112"/>
                <a:gd name="T51" fmla="*/ 8 h 112"/>
                <a:gd name="T52" fmla="*/ 60 w 112"/>
                <a:gd name="T53" fmla="*/ 0 h 112"/>
                <a:gd name="T54" fmla="*/ 40 w 112"/>
                <a:gd name="T55" fmla="*/ 11 h 112"/>
                <a:gd name="T56" fmla="*/ 28 w 112"/>
                <a:gd name="T57" fmla="*/ 10 h 112"/>
                <a:gd name="T58" fmla="*/ 14 w 112"/>
                <a:gd name="T59" fmla="*/ 19 h 112"/>
                <a:gd name="T60" fmla="*/ 13 w 112"/>
                <a:gd name="T61" fmla="*/ 35 h 112"/>
                <a:gd name="T62" fmla="*/ 0 w 112"/>
                <a:gd name="T63" fmla="*/ 52 h 112"/>
                <a:gd name="T64" fmla="*/ 11 w 112"/>
                <a:gd name="T65" fmla="*/ 72 h 112"/>
                <a:gd name="T66" fmla="*/ 10 w 112"/>
                <a:gd name="T67" fmla="*/ 84 h 112"/>
                <a:gd name="T68" fmla="*/ 19 w 112"/>
                <a:gd name="T69" fmla="*/ 98 h 112"/>
                <a:gd name="T70" fmla="*/ 35 w 112"/>
                <a:gd name="T71" fmla="*/ 99 h 112"/>
                <a:gd name="T72" fmla="*/ 52 w 112"/>
                <a:gd name="T73" fmla="*/ 112 h 112"/>
                <a:gd name="T74" fmla="*/ 72 w 112"/>
                <a:gd name="T75" fmla="*/ 101 h 112"/>
                <a:gd name="T76" fmla="*/ 84 w 112"/>
                <a:gd name="T77" fmla="*/ 102 h 112"/>
                <a:gd name="T78" fmla="*/ 98 w 112"/>
                <a:gd name="T79" fmla="*/ 93 h 112"/>
                <a:gd name="T80" fmla="*/ 99 w 112"/>
                <a:gd name="T81" fmla="*/ 77 h 112"/>
                <a:gd name="T82" fmla="*/ 112 w 112"/>
                <a:gd name="T83" fmla="*/ 60 h 112"/>
                <a:gd name="T84" fmla="*/ 101 w 112"/>
                <a:gd name="T85" fmla="*/ 40 h 112"/>
                <a:gd name="T86" fmla="*/ 102 w 112"/>
                <a:gd name="T87" fmla="*/ 28 h 112"/>
                <a:gd name="T88" fmla="*/ 93 w 112"/>
                <a:gd name="T89" fmla="*/ 14 h 112"/>
                <a:gd name="T90" fmla="*/ 77 w 112"/>
                <a:gd name="T91" fmla="*/ 13 h 112"/>
                <a:gd name="T92" fmla="*/ 60 w 112"/>
                <a:gd name="T93"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2" h="112">
                  <a:moveTo>
                    <a:pt x="60" y="8"/>
                  </a:moveTo>
                  <a:cubicBezTo>
                    <a:pt x="62" y="8"/>
                    <a:pt x="64" y="10"/>
                    <a:pt x="64" y="12"/>
                  </a:cubicBezTo>
                  <a:cubicBezTo>
                    <a:pt x="64" y="17"/>
                    <a:pt x="64" y="17"/>
                    <a:pt x="64" y="17"/>
                  </a:cubicBezTo>
                  <a:cubicBezTo>
                    <a:pt x="69" y="18"/>
                    <a:pt x="74" y="20"/>
                    <a:pt x="78" y="23"/>
                  </a:cubicBezTo>
                  <a:cubicBezTo>
                    <a:pt x="81" y="19"/>
                    <a:pt x="81" y="19"/>
                    <a:pt x="81" y="19"/>
                  </a:cubicBezTo>
                  <a:cubicBezTo>
                    <a:pt x="82" y="18"/>
                    <a:pt x="83" y="18"/>
                    <a:pt x="84" y="18"/>
                  </a:cubicBezTo>
                  <a:cubicBezTo>
                    <a:pt x="85" y="18"/>
                    <a:pt x="86" y="18"/>
                    <a:pt x="87" y="19"/>
                  </a:cubicBezTo>
                  <a:cubicBezTo>
                    <a:pt x="93" y="25"/>
                    <a:pt x="93" y="25"/>
                    <a:pt x="93" y="25"/>
                  </a:cubicBezTo>
                  <a:cubicBezTo>
                    <a:pt x="94" y="26"/>
                    <a:pt x="94" y="29"/>
                    <a:pt x="93" y="31"/>
                  </a:cubicBezTo>
                  <a:cubicBezTo>
                    <a:pt x="89" y="34"/>
                    <a:pt x="89" y="34"/>
                    <a:pt x="89" y="34"/>
                  </a:cubicBezTo>
                  <a:cubicBezTo>
                    <a:pt x="92" y="38"/>
                    <a:pt x="94" y="43"/>
                    <a:pt x="95" y="48"/>
                  </a:cubicBezTo>
                  <a:cubicBezTo>
                    <a:pt x="100" y="48"/>
                    <a:pt x="100" y="48"/>
                    <a:pt x="100" y="48"/>
                  </a:cubicBezTo>
                  <a:cubicBezTo>
                    <a:pt x="102" y="48"/>
                    <a:pt x="104" y="50"/>
                    <a:pt x="104" y="52"/>
                  </a:cubicBezTo>
                  <a:cubicBezTo>
                    <a:pt x="104" y="60"/>
                    <a:pt x="104" y="60"/>
                    <a:pt x="104" y="60"/>
                  </a:cubicBezTo>
                  <a:cubicBezTo>
                    <a:pt x="104" y="62"/>
                    <a:pt x="102" y="64"/>
                    <a:pt x="100" y="64"/>
                  </a:cubicBezTo>
                  <a:cubicBezTo>
                    <a:pt x="95" y="64"/>
                    <a:pt x="95" y="64"/>
                    <a:pt x="95" y="64"/>
                  </a:cubicBezTo>
                  <a:cubicBezTo>
                    <a:pt x="94" y="69"/>
                    <a:pt x="92" y="74"/>
                    <a:pt x="89" y="78"/>
                  </a:cubicBezTo>
                  <a:cubicBezTo>
                    <a:pt x="93" y="81"/>
                    <a:pt x="93" y="81"/>
                    <a:pt x="93" y="81"/>
                  </a:cubicBezTo>
                  <a:cubicBezTo>
                    <a:pt x="94" y="83"/>
                    <a:pt x="94" y="86"/>
                    <a:pt x="93" y="87"/>
                  </a:cubicBezTo>
                  <a:cubicBezTo>
                    <a:pt x="87" y="93"/>
                    <a:pt x="87" y="93"/>
                    <a:pt x="87" y="93"/>
                  </a:cubicBezTo>
                  <a:cubicBezTo>
                    <a:pt x="86" y="94"/>
                    <a:pt x="85" y="94"/>
                    <a:pt x="84" y="94"/>
                  </a:cubicBezTo>
                  <a:cubicBezTo>
                    <a:pt x="83" y="94"/>
                    <a:pt x="82" y="94"/>
                    <a:pt x="81" y="93"/>
                  </a:cubicBezTo>
                  <a:cubicBezTo>
                    <a:pt x="78" y="89"/>
                    <a:pt x="78" y="89"/>
                    <a:pt x="78" y="89"/>
                  </a:cubicBezTo>
                  <a:cubicBezTo>
                    <a:pt x="74" y="92"/>
                    <a:pt x="69" y="94"/>
                    <a:pt x="64" y="95"/>
                  </a:cubicBezTo>
                  <a:cubicBezTo>
                    <a:pt x="64" y="100"/>
                    <a:pt x="64" y="100"/>
                    <a:pt x="64" y="100"/>
                  </a:cubicBezTo>
                  <a:cubicBezTo>
                    <a:pt x="64" y="102"/>
                    <a:pt x="62" y="104"/>
                    <a:pt x="60" y="104"/>
                  </a:cubicBezTo>
                  <a:cubicBezTo>
                    <a:pt x="52" y="104"/>
                    <a:pt x="52" y="104"/>
                    <a:pt x="52" y="104"/>
                  </a:cubicBezTo>
                  <a:cubicBezTo>
                    <a:pt x="50" y="104"/>
                    <a:pt x="48" y="102"/>
                    <a:pt x="48" y="100"/>
                  </a:cubicBezTo>
                  <a:cubicBezTo>
                    <a:pt x="48" y="95"/>
                    <a:pt x="48" y="95"/>
                    <a:pt x="48" y="95"/>
                  </a:cubicBezTo>
                  <a:cubicBezTo>
                    <a:pt x="43" y="94"/>
                    <a:pt x="38" y="92"/>
                    <a:pt x="34" y="89"/>
                  </a:cubicBezTo>
                  <a:cubicBezTo>
                    <a:pt x="31" y="93"/>
                    <a:pt x="31" y="93"/>
                    <a:pt x="31" y="93"/>
                  </a:cubicBezTo>
                  <a:cubicBezTo>
                    <a:pt x="30" y="94"/>
                    <a:pt x="29" y="94"/>
                    <a:pt x="28" y="94"/>
                  </a:cubicBezTo>
                  <a:cubicBezTo>
                    <a:pt x="27" y="94"/>
                    <a:pt x="26" y="94"/>
                    <a:pt x="25" y="93"/>
                  </a:cubicBezTo>
                  <a:cubicBezTo>
                    <a:pt x="19" y="87"/>
                    <a:pt x="19" y="87"/>
                    <a:pt x="19" y="87"/>
                  </a:cubicBezTo>
                  <a:cubicBezTo>
                    <a:pt x="18" y="86"/>
                    <a:pt x="18" y="83"/>
                    <a:pt x="19" y="81"/>
                  </a:cubicBezTo>
                  <a:cubicBezTo>
                    <a:pt x="23" y="78"/>
                    <a:pt x="23" y="78"/>
                    <a:pt x="23" y="78"/>
                  </a:cubicBezTo>
                  <a:cubicBezTo>
                    <a:pt x="20" y="74"/>
                    <a:pt x="18" y="69"/>
                    <a:pt x="17" y="64"/>
                  </a:cubicBezTo>
                  <a:cubicBezTo>
                    <a:pt x="12" y="64"/>
                    <a:pt x="12" y="64"/>
                    <a:pt x="12" y="64"/>
                  </a:cubicBezTo>
                  <a:cubicBezTo>
                    <a:pt x="10" y="64"/>
                    <a:pt x="8" y="62"/>
                    <a:pt x="8" y="60"/>
                  </a:cubicBezTo>
                  <a:cubicBezTo>
                    <a:pt x="8" y="52"/>
                    <a:pt x="8" y="52"/>
                    <a:pt x="8" y="52"/>
                  </a:cubicBezTo>
                  <a:cubicBezTo>
                    <a:pt x="8" y="50"/>
                    <a:pt x="10" y="48"/>
                    <a:pt x="12" y="48"/>
                  </a:cubicBezTo>
                  <a:cubicBezTo>
                    <a:pt x="17" y="48"/>
                    <a:pt x="17" y="48"/>
                    <a:pt x="17" y="48"/>
                  </a:cubicBezTo>
                  <a:cubicBezTo>
                    <a:pt x="18" y="43"/>
                    <a:pt x="20" y="38"/>
                    <a:pt x="23" y="34"/>
                  </a:cubicBezTo>
                  <a:cubicBezTo>
                    <a:pt x="19" y="31"/>
                    <a:pt x="19" y="31"/>
                    <a:pt x="19" y="31"/>
                  </a:cubicBezTo>
                  <a:cubicBezTo>
                    <a:pt x="18" y="29"/>
                    <a:pt x="18" y="26"/>
                    <a:pt x="19" y="25"/>
                  </a:cubicBezTo>
                  <a:cubicBezTo>
                    <a:pt x="25" y="19"/>
                    <a:pt x="25" y="19"/>
                    <a:pt x="25" y="19"/>
                  </a:cubicBezTo>
                  <a:cubicBezTo>
                    <a:pt x="26" y="18"/>
                    <a:pt x="27" y="18"/>
                    <a:pt x="28" y="18"/>
                  </a:cubicBezTo>
                  <a:cubicBezTo>
                    <a:pt x="29" y="18"/>
                    <a:pt x="30" y="18"/>
                    <a:pt x="31" y="19"/>
                  </a:cubicBezTo>
                  <a:cubicBezTo>
                    <a:pt x="34" y="23"/>
                    <a:pt x="34" y="23"/>
                    <a:pt x="34" y="23"/>
                  </a:cubicBezTo>
                  <a:cubicBezTo>
                    <a:pt x="38" y="20"/>
                    <a:pt x="43" y="18"/>
                    <a:pt x="48" y="17"/>
                  </a:cubicBezTo>
                  <a:cubicBezTo>
                    <a:pt x="48" y="12"/>
                    <a:pt x="48" y="12"/>
                    <a:pt x="48" y="12"/>
                  </a:cubicBezTo>
                  <a:cubicBezTo>
                    <a:pt x="48" y="10"/>
                    <a:pt x="50" y="8"/>
                    <a:pt x="52" y="8"/>
                  </a:cubicBezTo>
                  <a:cubicBezTo>
                    <a:pt x="60" y="8"/>
                    <a:pt x="60" y="8"/>
                    <a:pt x="60" y="8"/>
                  </a:cubicBezTo>
                  <a:moveTo>
                    <a:pt x="60" y="0"/>
                  </a:moveTo>
                  <a:cubicBezTo>
                    <a:pt x="52" y="0"/>
                    <a:pt x="52" y="0"/>
                    <a:pt x="52" y="0"/>
                  </a:cubicBezTo>
                  <a:cubicBezTo>
                    <a:pt x="46" y="0"/>
                    <a:pt x="41" y="5"/>
                    <a:pt x="40" y="11"/>
                  </a:cubicBezTo>
                  <a:cubicBezTo>
                    <a:pt x="38" y="11"/>
                    <a:pt x="37" y="12"/>
                    <a:pt x="35" y="13"/>
                  </a:cubicBezTo>
                  <a:cubicBezTo>
                    <a:pt x="33" y="11"/>
                    <a:pt x="31" y="10"/>
                    <a:pt x="28" y="10"/>
                  </a:cubicBezTo>
                  <a:cubicBezTo>
                    <a:pt x="25" y="10"/>
                    <a:pt x="21" y="11"/>
                    <a:pt x="19" y="14"/>
                  </a:cubicBezTo>
                  <a:cubicBezTo>
                    <a:pt x="14" y="19"/>
                    <a:pt x="14" y="19"/>
                    <a:pt x="14" y="19"/>
                  </a:cubicBezTo>
                  <a:cubicBezTo>
                    <a:pt x="11" y="22"/>
                    <a:pt x="10" y="25"/>
                    <a:pt x="10" y="28"/>
                  </a:cubicBezTo>
                  <a:cubicBezTo>
                    <a:pt x="10" y="31"/>
                    <a:pt x="11" y="33"/>
                    <a:pt x="13" y="35"/>
                  </a:cubicBezTo>
                  <a:cubicBezTo>
                    <a:pt x="12" y="37"/>
                    <a:pt x="11" y="38"/>
                    <a:pt x="11" y="40"/>
                  </a:cubicBezTo>
                  <a:cubicBezTo>
                    <a:pt x="5" y="41"/>
                    <a:pt x="0" y="46"/>
                    <a:pt x="0" y="52"/>
                  </a:cubicBezTo>
                  <a:cubicBezTo>
                    <a:pt x="0" y="60"/>
                    <a:pt x="0" y="60"/>
                    <a:pt x="0" y="60"/>
                  </a:cubicBezTo>
                  <a:cubicBezTo>
                    <a:pt x="0" y="66"/>
                    <a:pt x="5" y="71"/>
                    <a:pt x="11" y="72"/>
                  </a:cubicBezTo>
                  <a:cubicBezTo>
                    <a:pt x="11" y="74"/>
                    <a:pt x="12" y="75"/>
                    <a:pt x="13" y="77"/>
                  </a:cubicBezTo>
                  <a:cubicBezTo>
                    <a:pt x="11" y="79"/>
                    <a:pt x="10" y="81"/>
                    <a:pt x="10" y="84"/>
                  </a:cubicBezTo>
                  <a:cubicBezTo>
                    <a:pt x="10" y="87"/>
                    <a:pt x="11" y="91"/>
                    <a:pt x="14" y="93"/>
                  </a:cubicBezTo>
                  <a:cubicBezTo>
                    <a:pt x="19" y="98"/>
                    <a:pt x="19" y="98"/>
                    <a:pt x="19" y="98"/>
                  </a:cubicBezTo>
                  <a:cubicBezTo>
                    <a:pt x="21" y="101"/>
                    <a:pt x="25" y="102"/>
                    <a:pt x="28" y="102"/>
                  </a:cubicBezTo>
                  <a:cubicBezTo>
                    <a:pt x="31" y="102"/>
                    <a:pt x="33" y="101"/>
                    <a:pt x="35" y="99"/>
                  </a:cubicBezTo>
                  <a:cubicBezTo>
                    <a:pt x="37" y="100"/>
                    <a:pt x="38" y="101"/>
                    <a:pt x="40" y="101"/>
                  </a:cubicBezTo>
                  <a:cubicBezTo>
                    <a:pt x="41" y="107"/>
                    <a:pt x="46" y="112"/>
                    <a:pt x="52" y="112"/>
                  </a:cubicBezTo>
                  <a:cubicBezTo>
                    <a:pt x="60" y="112"/>
                    <a:pt x="60" y="112"/>
                    <a:pt x="60" y="112"/>
                  </a:cubicBezTo>
                  <a:cubicBezTo>
                    <a:pt x="66" y="112"/>
                    <a:pt x="71" y="107"/>
                    <a:pt x="72" y="101"/>
                  </a:cubicBezTo>
                  <a:cubicBezTo>
                    <a:pt x="74" y="101"/>
                    <a:pt x="75" y="100"/>
                    <a:pt x="77" y="99"/>
                  </a:cubicBezTo>
                  <a:cubicBezTo>
                    <a:pt x="79" y="101"/>
                    <a:pt x="81" y="102"/>
                    <a:pt x="84" y="102"/>
                  </a:cubicBezTo>
                  <a:cubicBezTo>
                    <a:pt x="87" y="102"/>
                    <a:pt x="91" y="101"/>
                    <a:pt x="93" y="98"/>
                  </a:cubicBezTo>
                  <a:cubicBezTo>
                    <a:pt x="98" y="93"/>
                    <a:pt x="98" y="93"/>
                    <a:pt x="98" y="93"/>
                  </a:cubicBezTo>
                  <a:cubicBezTo>
                    <a:pt x="101" y="91"/>
                    <a:pt x="102" y="87"/>
                    <a:pt x="102" y="84"/>
                  </a:cubicBezTo>
                  <a:cubicBezTo>
                    <a:pt x="102" y="81"/>
                    <a:pt x="101" y="79"/>
                    <a:pt x="99" y="77"/>
                  </a:cubicBezTo>
                  <a:cubicBezTo>
                    <a:pt x="100" y="75"/>
                    <a:pt x="101" y="74"/>
                    <a:pt x="101" y="72"/>
                  </a:cubicBezTo>
                  <a:cubicBezTo>
                    <a:pt x="107" y="71"/>
                    <a:pt x="112" y="66"/>
                    <a:pt x="112" y="60"/>
                  </a:cubicBezTo>
                  <a:cubicBezTo>
                    <a:pt x="112" y="52"/>
                    <a:pt x="112" y="52"/>
                    <a:pt x="112" y="52"/>
                  </a:cubicBezTo>
                  <a:cubicBezTo>
                    <a:pt x="112" y="46"/>
                    <a:pt x="107" y="41"/>
                    <a:pt x="101" y="40"/>
                  </a:cubicBezTo>
                  <a:cubicBezTo>
                    <a:pt x="101" y="38"/>
                    <a:pt x="100" y="37"/>
                    <a:pt x="99" y="35"/>
                  </a:cubicBezTo>
                  <a:cubicBezTo>
                    <a:pt x="101" y="33"/>
                    <a:pt x="102" y="31"/>
                    <a:pt x="102" y="28"/>
                  </a:cubicBezTo>
                  <a:cubicBezTo>
                    <a:pt x="102" y="25"/>
                    <a:pt x="101" y="22"/>
                    <a:pt x="98" y="19"/>
                  </a:cubicBezTo>
                  <a:cubicBezTo>
                    <a:pt x="93" y="14"/>
                    <a:pt x="93" y="14"/>
                    <a:pt x="93" y="14"/>
                  </a:cubicBezTo>
                  <a:cubicBezTo>
                    <a:pt x="91" y="11"/>
                    <a:pt x="87" y="10"/>
                    <a:pt x="84" y="10"/>
                  </a:cubicBezTo>
                  <a:cubicBezTo>
                    <a:pt x="81" y="10"/>
                    <a:pt x="79" y="11"/>
                    <a:pt x="77" y="13"/>
                  </a:cubicBezTo>
                  <a:cubicBezTo>
                    <a:pt x="75" y="12"/>
                    <a:pt x="74" y="11"/>
                    <a:pt x="72" y="11"/>
                  </a:cubicBezTo>
                  <a:cubicBezTo>
                    <a:pt x="71" y="5"/>
                    <a:pt x="66" y="0"/>
                    <a:pt x="6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tx1">
                    <a:lumMod val="75000"/>
                    <a:lumOff val="25000"/>
                  </a:schemeClr>
                </a:solidFill>
              </a:endParaRPr>
            </a:p>
          </p:txBody>
        </p:sp>
        <p:sp>
          <p:nvSpPr>
            <p:cNvPr id="36" name="Freeform 10">
              <a:extLst>
                <a:ext uri="{FF2B5EF4-FFF2-40B4-BE49-F238E27FC236}">
                  <a16:creationId xmlns:a16="http://schemas.microsoft.com/office/drawing/2014/main" xmlns="" id="{1DF7290D-2D07-4E3D-9B11-EF24F4664C68}"/>
                </a:ext>
              </a:extLst>
            </p:cNvPr>
            <p:cNvSpPr>
              <a:spLocks noEditPoints="1"/>
            </p:cNvSpPr>
            <p:nvPr/>
          </p:nvSpPr>
          <p:spPr bwMode="auto">
            <a:xfrm>
              <a:off x="1411288" y="701675"/>
              <a:ext cx="195263" cy="196850"/>
            </a:xfrm>
            <a:custGeom>
              <a:avLst/>
              <a:gdLst>
                <a:gd name="T0" fmla="*/ 26 w 52"/>
                <a:gd name="T1" fmla="*/ 52 h 52"/>
                <a:gd name="T2" fmla="*/ 0 w 52"/>
                <a:gd name="T3" fmla="*/ 26 h 52"/>
                <a:gd name="T4" fmla="*/ 26 w 52"/>
                <a:gd name="T5" fmla="*/ 0 h 52"/>
                <a:gd name="T6" fmla="*/ 52 w 52"/>
                <a:gd name="T7" fmla="*/ 26 h 52"/>
                <a:gd name="T8" fmla="*/ 26 w 52"/>
                <a:gd name="T9" fmla="*/ 52 h 52"/>
                <a:gd name="T10" fmla="*/ 26 w 52"/>
                <a:gd name="T11" fmla="*/ 4 h 52"/>
                <a:gd name="T12" fmla="*/ 4 w 52"/>
                <a:gd name="T13" fmla="*/ 26 h 52"/>
                <a:gd name="T14" fmla="*/ 26 w 52"/>
                <a:gd name="T15" fmla="*/ 48 h 52"/>
                <a:gd name="T16" fmla="*/ 48 w 52"/>
                <a:gd name="T17" fmla="*/ 26 h 52"/>
                <a:gd name="T18" fmla="*/ 26 w 52"/>
                <a:gd name="T19"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2">
                  <a:moveTo>
                    <a:pt x="26" y="52"/>
                  </a:moveTo>
                  <a:cubicBezTo>
                    <a:pt x="12" y="52"/>
                    <a:pt x="0" y="40"/>
                    <a:pt x="0" y="26"/>
                  </a:cubicBezTo>
                  <a:cubicBezTo>
                    <a:pt x="0" y="12"/>
                    <a:pt x="12" y="0"/>
                    <a:pt x="26" y="0"/>
                  </a:cubicBezTo>
                  <a:cubicBezTo>
                    <a:pt x="40" y="0"/>
                    <a:pt x="52" y="12"/>
                    <a:pt x="52" y="26"/>
                  </a:cubicBezTo>
                  <a:cubicBezTo>
                    <a:pt x="52" y="40"/>
                    <a:pt x="40" y="52"/>
                    <a:pt x="26" y="52"/>
                  </a:cubicBezTo>
                  <a:close/>
                  <a:moveTo>
                    <a:pt x="26" y="4"/>
                  </a:moveTo>
                  <a:cubicBezTo>
                    <a:pt x="14" y="4"/>
                    <a:pt x="4" y="14"/>
                    <a:pt x="4" y="26"/>
                  </a:cubicBezTo>
                  <a:cubicBezTo>
                    <a:pt x="4" y="38"/>
                    <a:pt x="14" y="48"/>
                    <a:pt x="26" y="48"/>
                  </a:cubicBezTo>
                  <a:cubicBezTo>
                    <a:pt x="38" y="48"/>
                    <a:pt x="48" y="38"/>
                    <a:pt x="48" y="26"/>
                  </a:cubicBezTo>
                  <a:cubicBezTo>
                    <a:pt x="48" y="14"/>
                    <a:pt x="38" y="4"/>
                    <a:pt x="2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tx1">
                    <a:lumMod val="75000"/>
                    <a:lumOff val="25000"/>
                  </a:schemeClr>
                </a:solidFill>
              </a:endParaRPr>
            </a:p>
          </p:txBody>
        </p:sp>
        <p:sp>
          <p:nvSpPr>
            <p:cNvPr id="37" name="Freeform 11">
              <a:extLst>
                <a:ext uri="{FF2B5EF4-FFF2-40B4-BE49-F238E27FC236}">
                  <a16:creationId xmlns:a16="http://schemas.microsoft.com/office/drawing/2014/main" xmlns="" id="{DA344DC6-3603-4144-B585-754304576FAA}"/>
                </a:ext>
              </a:extLst>
            </p:cNvPr>
            <p:cNvSpPr>
              <a:spLocks noEditPoints="1"/>
            </p:cNvSpPr>
            <p:nvPr/>
          </p:nvSpPr>
          <p:spPr bwMode="auto">
            <a:xfrm>
              <a:off x="1455738" y="747713"/>
              <a:ext cx="106363" cy="106363"/>
            </a:xfrm>
            <a:custGeom>
              <a:avLst/>
              <a:gdLst>
                <a:gd name="T0" fmla="*/ 14 w 28"/>
                <a:gd name="T1" fmla="*/ 28 h 28"/>
                <a:gd name="T2" fmla="*/ 0 w 28"/>
                <a:gd name="T3" fmla="*/ 14 h 28"/>
                <a:gd name="T4" fmla="*/ 14 w 28"/>
                <a:gd name="T5" fmla="*/ 0 h 28"/>
                <a:gd name="T6" fmla="*/ 28 w 28"/>
                <a:gd name="T7" fmla="*/ 14 h 28"/>
                <a:gd name="T8" fmla="*/ 14 w 28"/>
                <a:gd name="T9" fmla="*/ 28 h 28"/>
                <a:gd name="T10" fmla="*/ 14 w 28"/>
                <a:gd name="T11" fmla="*/ 4 h 28"/>
                <a:gd name="T12" fmla="*/ 4 w 28"/>
                <a:gd name="T13" fmla="*/ 14 h 28"/>
                <a:gd name="T14" fmla="*/ 14 w 28"/>
                <a:gd name="T15" fmla="*/ 24 h 28"/>
                <a:gd name="T16" fmla="*/ 24 w 28"/>
                <a:gd name="T17" fmla="*/ 14 h 28"/>
                <a:gd name="T18" fmla="*/ 14 w 28"/>
                <a:gd name="T19"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14" y="28"/>
                  </a:moveTo>
                  <a:cubicBezTo>
                    <a:pt x="6" y="28"/>
                    <a:pt x="0" y="22"/>
                    <a:pt x="0" y="14"/>
                  </a:cubicBezTo>
                  <a:cubicBezTo>
                    <a:pt x="0" y="6"/>
                    <a:pt x="6" y="0"/>
                    <a:pt x="14" y="0"/>
                  </a:cubicBezTo>
                  <a:cubicBezTo>
                    <a:pt x="22" y="0"/>
                    <a:pt x="28" y="6"/>
                    <a:pt x="28" y="14"/>
                  </a:cubicBezTo>
                  <a:cubicBezTo>
                    <a:pt x="28" y="22"/>
                    <a:pt x="22" y="28"/>
                    <a:pt x="14" y="28"/>
                  </a:cubicBezTo>
                  <a:close/>
                  <a:moveTo>
                    <a:pt x="14" y="4"/>
                  </a:moveTo>
                  <a:cubicBezTo>
                    <a:pt x="8" y="4"/>
                    <a:pt x="4" y="8"/>
                    <a:pt x="4" y="14"/>
                  </a:cubicBezTo>
                  <a:cubicBezTo>
                    <a:pt x="4" y="20"/>
                    <a:pt x="8" y="24"/>
                    <a:pt x="14" y="24"/>
                  </a:cubicBezTo>
                  <a:cubicBezTo>
                    <a:pt x="20" y="24"/>
                    <a:pt x="24" y="20"/>
                    <a:pt x="24" y="14"/>
                  </a:cubicBezTo>
                  <a:cubicBezTo>
                    <a:pt x="24" y="8"/>
                    <a:pt x="20" y="4"/>
                    <a:pt x="14"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tx1">
                    <a:lumMod val="75000"/>
                    <a:lumOff val="25000"/>
                  </a:schemeClr>
                </a:solidFill>
              </a:endParaRPr>
            </a:p>
          </p:txBody>
        </p:sp>
      </p:grpSp>
      <p:grpSp>
        <p:nvGrpSpPr>
          <p:cNvPr id="38" name="Group 37">
            <a:extLst>
              <a:ext uri="{FF2B5EF4-FFF2-40B4-BE49-F238E27FC236}">
                <a16:creationId xmlns:a16="http://schemas.microsoft.com/office/drawing/2014/main" xmlns="" id="{FA4442DC-8C66-41B1-A7D4-6478BE824B86}"/>
              </a:ext>
            </a:extLst>
          </p:cNvPr>
          <p:cNvGrpSpPr/>
          <p:nvPr/>
        </p:nvGrpSpPr>
        <p:grpSpPr>
          <a:xfrm>
            <a:off x="7316895" y="4057694"/>
            <a:ext cx="423629" cy="370251"/>
            <a:chOff x="8296275" y="8293096"/>
            <a:chExt cx="1385888" cy="1211261"/>
          </a:xfrm>
          <a:solidFill>
            <a:schemeClr val="accent3"/>
          </a:solidFill>
        </p:grpSpPr>
        <p:sp>
          <p:nvSpPr>
            <p:cNvPr id="39" name="Freeform 8">
              <a:extLst>
                <a:ext uri="{FF2B5EF4-FFF2-40B4-BE49-F238E27FC236}">
                  <a16:creationId xmlns:a16="http://schemas.microsoft.com/office/drawing/2014/main" xmlns="" id="{29FA0F8D-6E1B-4A63-A504-73F609699013}"/>
                </a:ext>
              </a:extLst>
            </p:cNvPr>
            <p:cNvSpPr>
              <a:spLocks noEditPoints="1"/>
            </p:cNvSpPr>
            <p:nvPr/>
          </p:nvSpPr>
          <p:spPr bwMode="auto">
            <a:xfrm>
              <a:off x="8296275" y="8293096"/>
              <a:ext cx="1385888" cy="1211261"/>
            </a:xfrm>
            <a:custGeom>
              <a:avLst/>
              <a:gdLst>
                <a:gd name="T0" fmla="*/ 368 w 369"/>
                <a:gd name="T1" fmla="*/ 190 h 323"/>
                <a:gd name="T2" fmla="*/ 322 w 369"/>
                <a:gd name="T3" fmla="*/ 17 h 323"/>
                <a:gd name="T4" fmla="*/ 299 w 369"/>
                <a:gd name="T5" fmla="*/ 0 h 323"/>
                <a:gd name="T6" fmla="*/ 184 w 369"/>
                <a:gd name="T7" fmla="*/ 0 h 323"/>
                <a:gd name="T8" fmla="*/ 69 w 369"/>
                <a:gd name="T9" fmla="*/ 0 h 323"/>
                <a:gd name="T10" fmla="*/ 47 w 369"/>
                <a:gd name="T11" fmla="*/ 17 h 323"/>
                <a:gd name="T12" fmla="*/ 1 w 369"/>
                <a:gd name="T13" fmla="*/ 190 h 323"/>
                <a:gd name="T14" fmla="*/ 0 w 369"/>
                <a:gd name="T15" fmla="*/ 196 h 323"/>
                <a:gd name="T16" fmla="*/ 0 w 369"/>
                <a:gd name="T17" fmla="*/ 276 h 323"/>
                <a:gd name="T18" fmla="*/ 46 w 369"/>
                <a:gd name="T19" fmla="*/ 323 h 323"/>
                <a:gd name="T20" fmla="*/ 323 w 369"/>
                <a:gd name="T21" fmla="*/ 323 h 323"/>
                <a:gd name="T22" fmla="*/ 369 w 369"/>
                <a:gd name="T23" fmla="*/ 276 h 323"/>
                <a:gd name="T24" fmla="*/ 369 w 369"/>
                <a:gd name="T25" fmla="*/ 196 h 323"/>
                <a:gd name="T26" fmla="*/ 368 w 369"/>
                <a:gd name="T27" fmla="*/ 190 h 323"/>
                <a:gd name="T28" fmla="*/ 346 w 369"/>
                <a:gd name="T29" fmla="*/ 276 h 323"/>
                <a:gd name="T30" fmla="*/ 323 w 369"/>
                <a:gd name="T31" fmla="*/ 299 h 323"/>
                <a:gd name="T32" fmla="*/ 46 w 369"/>
                <a:gd name="T33" fmla="*/ 299 h 323"/>
                <a:gd name="T34" fmla="*/ 23 w 369"/>
                <a:gd name="T35" fmla="*/ 276 h 323"/>
                <a:gd name="T36" fmla="*/ 23 w 369"/>
                <a:gd name="T37" fmla="*/ 196 h 323"/>
                <a:gd name="T38" fmla="*/ 69 w 369"/>
                <a:gd name="T39" fmla="*/ 23 h 323"/>
                <a:gd name="T40" fmla="*/ 299 w 369"/>
                <a:gd name="T41" fmla="*/ 23 h 323"/>
                <a:gd name="T42" fmla="*/ 346 w 369"/>
                <a:gd name="T43" fmla="*/ 196 h 323"/>
                <a:gd name="T44" fmla="*/ 346 w 369"/>
                <a:gd name="T45" fmla="*/ 27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9" h="323">
                  <a:moveTo>
                    <a:pt x="368" y="190"/>
                  </a:moveTo>
                  <a:cubicBezTo>
                    <a:pt x="322" y="17"/>
                    <a:pt x="322" y="17"/>
                    <a:pt x="322" y="17"/>
                  </a:cubicBezTo>
                  <a:cubicBezTo>
                    <a:pt x="319" y="7"/>
                    <a:pt x="310" y="0"/>
                    <a:pt x="299" y="0"/>
                  </a:cubicBezTo>
                  <a:cubicBezTo>
                    <a:pt x="184" y="0"/>
                    <a:pt x="184" y="0"/>
                    <a:pt x="184" y="0"/>
                  </a:cubicBezTo>
                  <a:cubicBezTo>
                    <a:pt x="69" y="0"/>
                    <a:pt x="69" y="0"/>
                    <a:pt x="69" y="0"/>
                  </a:cubicBezTo>
                  <a:cubicBezTo>
                    <a:pt x="59" y="0"/>
                    <a:pt x="50" y="7"/>
                    <a:pt x="47" y="17"/>
                  </a:cubicBezTo>
                  <a:cubicBezTo>
                    <a:pt x="1" y="190"/>
                    <a:pt x="1" y="190"/>
                    <a:pt x="1" y="190"/>
                  </a:cubicBezTo>
                  <a:cubicBezTo>
                    <a:pt x="0" y="192"/>
                    <a:pt x="0" y="194"/>
                    <a:pt x="0" y="196"/>
                  </a:cubicBezTo>
                  <a:cubicBezTo>
                    <a:pt x="0" y="276"/>
                    <a:pt x="0" y="276"/>
                    <a:pt x="0" y="276"/>
                  </a:cubicBezTo>
                  <a:cubicBezTo>
                    <a:pt x="0" y="302"/>
                    <a:pt x="21" y="323"/>
                    <a:pt x="46" y="323"/>
                  </a:cubicBezTo>
                  <a:cubicBezTo>
                    <a:pt x="323" y="323"/>
                    <a:pt x="323" y="323"/>
                    <a:pt x="323" y="323"/>
                  </a:cubicBezTo>
                  <a:cubicBezTo>
                    <a:pt x="348" y="323"/>
                    <a:pt x="369" y="302"/>
                    <a:pt x="369" y="276"/>
                  </a:cubicBezTo>
                  <a:cubicBezTo>
                    <a:pt x="369" y="196"/>
                    <a:pt x="369" y="196"/>
                    <a:pt x="369" y="196"/>
                  </a:cubicBezTo>
                  <a:cubicBezTo>
                    <a:pt x="369" y="194"/>
                    <a:pt x="368" y="192"/>
                    <a:pt x="368" y="190"/>
                  </a:cubicBezTo>
                  <a:close/>
                  <a:moveTo>
                    <a:pt x="346" y="276"/>
                  </a:moveTo>
                  <a:cubicBezTo>
                    <a:pt x="346" y="289"/>
                    <a:pt x="335" y="299"/>
                    <a:pt x="323" y="299"/>
                  </a:cubicBezTo>
                  <a:cubicBezTo>
                    <a:pt x="46" y="299"/>
                    <a:pt x="46" y="299"/>
                    <a:pt x="46" y="299"/>
                  </a:cubicBezTo>
                  <a:cubicBezTo>
                    <a:pt x="34" y="299"/>
                    <a:pt x="23" y="289"/>
                    <a:pt x="23" y="276"/>
                  </a:cubicBezTo>
                  <a:cubicBezTo>
                    <a:pt x="23" y="196"/>
                    <a:pt x="23" y="196"/>
                    <a:pt x="23" y="196"/>
                  </a:cubicBezTo>
                  <a:cubicBezTo>
                    <a:pt x="69" y="23"/>
                    <a:pt x="69" y="23"/>
                    <a:pt x="69" y="23"/>
                  </a:cubicBezTo>
                  <a:cubicBezTo>
                    <a:pt x="299" y="23"/>
                    <a:pt x="299" y="23"/>
                    <a:pt x="299" y="23"/>
                  </a:cubicBezTo>
                  <a:cubicBezTo>
                    <a:pt x="346" y="196"/>
                    <a:pt x="346" y="196"/>
                    <a:pt x="346" y="196"/>
                  </a:cubicBezTo>
                  <a:lnTo>
                    <a:pt x="346" y="2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tx1">
                    <a:lumMod val="75000"/>
                    <a:lumOff val="25000"/>
                  </a:schemeClr>
                </a:solidFill>
              </a:endParaRPr>
            </a:p>
          </p:txBody>
        </p:sp>
        <p:sp>
          <p:nvSpPr>
            <p:cNvPr id="40" name="Freeform 9">
              <a:extLst>
                <a:ext uri="{FF2B5EF4-FFF2-40B4-BE49-F238E27FC236}">
                  <a16:creationId xmlns:a16="http://schemas.microsoft.com/office/drawing/2014/main" xmlns="" id="{70846F3D-3878-4045-A2E4-2244B2EF29C9}"/>
                </a:ext>
              </a:extLst>
            </p:cNvPr>
            <p:cNvSpPr>
              <a:spLocks noEditPoints="1"/>
            </p:cNvSpPr>
            <p:nvPr/>
          </p:nvSpPr>
          <p:spPr bwMode="auto">
            <a:xfrm>
              <a:off x="8461376" y="8466137"/>
              <a:ext cx="1055689" cy="776288"/>
            </a:xfrm>
            <a:custGeom>
              <a:avLst/>
              <a:gdLst>
                <a:gd name="T0" fmla="*/ 229 w 281"/>
                <a:gd name="T1" fmla="*/ 0 h 207"/>
                <a:gd name="T2" fmla="*/ 51 w 281"/>
                <a:gd name="T3" fmla="*/ 0 h 207"/>
                <a:gd name="T4" fmla="*/ 40 w 281"/>
                <a:gd name="T5" fmla="*/ 9 h 207"/>
                <a:gd name="T6" fmla="*/ 0 w 281"/>
                <a:gd name="T7" fmla="*/ 147 h 207"/>
                <a:gd name="T8" fmla="*/ 2 w 281"/>
                <a:gd name="T9" fmla="*/ 157 h 207"/>
                <a:gd name="T10" fmla="*/ 12 w 281"/>
                <a:gd name="T11" fmla="*/ 161 h 207"/>
                <a:gd name="T12" fmla="*/ 45 w 281"/>
                <a:gd name="T13" fmla="*/ 161 h 207"/>
                <a:gd name="T14" fmla="*/ 58 w 281"/>
                <a:gd name="T15" fmla="*/ 161 h 207"/>
                <a:gd name="T16" fmla="*/ 64 w 281"/>
                <a:gd name="T17" fmla="*/ 161 h 207"/>
                <a:gd name="T18" fmla="*/ 81 w 281"/>
                <a:gd name="T19" fmla="*/ 195 h 207"/>
                <a:gd name="T20" fmla="*/ 101 w 281"/>
                <a:gd name="T21" fmla="*/ 207 h 207"/>
                <a:gd name="T22" fmla="*/ 179 w 281"/>
                <a:gd name="T23" fmla="*/ 207 h 207"/>
                <a:gd name="T24" fmla="*/ 200 w 281"/>
                <a:gd name="T25" fmla="*/ 195 h 207"/>
                <a:gd name="T26" fmla="*/ 217 w 281"/>
                <a:gd name="T27" fmla="*/ 161 h 207"/>
                <a:gd name="T28" fmla="*/ 223 w 281"/>
                <a:gd name="T29" fmla="*/ 161 h 207"/>
                <a:gd name="T30" fmla="*/ 236 w 281"/>
                <a:gd name="T31" fmla="*/ 161 h 207"/>
                <a:gd name="T32" fmla="*/ 269 w 281"/>
                <a:gd name="T33" fmla="*/ 161 h 207"/>
                <a:gd name="T34" fmla="*/ 278 w 281"/>
                <a:gd name="T35" fmla="*/ 157 h 207"/>
                <a:gd name="T36" fmla="*/ 280 w 281"/>
                <a:gd name="T37" fmla="*/ 147 h 207"/>
                <a:gd name="T38" fmla="*/ 241 w 281"/>
                <a:gd name="T39" fmla="*/ 9 h 207"/>
                <a:gd name="T40" fmla="*/ 229 w 281"/>
                <a:gd name="T41" fmla="*/ 0 h 207"/>
                <a:gd name="T42" fmla="*/ 236 w 281"/>
                <a:gd name="T43" fmla="*/ 138 h 207"/>
                <a:gd name="T44" fmla="*/ 217 w 281"/>
                <a:gd name="T45" fmla="*/ 138 h 207"/>
                <a:gd name="T46" fmla="*/ 196 w 281"/>
                <a:gd name="T47" fmla="*/ 151 h 207"/>
                <a:gd name="T48" fmla="*/ 179 w 281"/>
                <a:gd name="T49" fmla="*/ 184 h 207"/>
                <a:gd name="T50" fmla="*/ 101 w 281"/>
                <a:gd name="T51" fmla="*/ 184 h 207"/>
                <a:gd name="T52" fmla="*/ 85 w 281"/>
                <a:gd name="T53" fmla="*/ 151 h 207"/>
                <a:gd name="T54" fmla="*/ 64 w 281"/>
                <a:gd name="T55" fmla="*/ 138 h 207"/>
                <a:gd name="T56" fmla="*/ 45 w 281"/>
                <a:gd name="T57" fmla="*/ 138 h 207"/>
                <a:gd name="T58" fmla="*/ 18 w 281"/>
                <a:gd name="T59" fmla="*/ 138 h 207"/>
                <a:gd name="T60" fmla="*/ 51 w 281"/>
                <a:gd name="T61" fmla="*/ 12 h 207"/>
                <a:gd name="T62" fmla="*/ 229 w 281"/>
                <a:gd name="T63" fmla="*/ 12 h 207"/>
                <a:gd name="T64" fmla="*/ 263 w 281"/>
                <a:gd name="T65" fmla="*/ 138 h 207"/>
                <a:gd name="T66" fmla="*/ 236 w 281"/>
                <a:gd name="T67" fmla="*/ 138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1" h="207">
                  <a:moveTo>
                    <a:pt x="229" y="0"/>
                  </a:moveTo>
                  <a:cubicBezTo>
                    <a:pt x="51" y="0"/>
                    <a:pt x="51" y="0"/>
                    <a:pt x="51" y="0"/>
                  </a:cubicBezTo>
                  <a:cubicBezTo>
                    <a:pt x="46" y="0"/>
                    <a:pt x="41" y="4"/>
                    <a:pt x="40" y="9"/>
                  </a:cubicBezTo>
                  <a:cubicBezTo>
                    <a:pt x="0" y="147"/>
                    <a:pt x="0" y="147"/>
                    <a:pt x="0" y="147"/>
                  </a:cubicBezTo>
                  <a:cubicBezTo>
                    <a:pt x="0" y="150"/>
                    <a:pt x="0" y="154"/>
                    <a:pt x="2" y="157"/>
                  </a:cubicBezTo>
                  <a:cubicBezTo>
                    <a:pt x="5" y="160"/>
                    <a:pt x="8" y="161"/>
                    <a:pt x="12" y="161"/>
                  </a:cubicBezTo>
                  <a:cubicBezTo>
                    <a:pt x="45" y="161"/>
                    <a:pt x="45" y="161"/>
                    <a:pt x="45" y="161"/>
                  </a:cubicBezTo>
                  <a:cubicBezTo>
                    <a:pt x="58" y="161"/>
                    <a:pt x="58" y="161"/>
                    <a:pt x="58" y="161"/>
                  </a:cubicBezTo>
                  <a:cubicBezTo>
                    <a:pt x="64" y="161"/>
                    <a:pt x="64" y="161"/>
                    <a:pt x="64" y="161"/>
                  </a:cubicBezTo>
                  <a:cubicBezTo>
                    <a:pt x="81" y="195"/>
                    <a:pt x="81" y="195"/>
                    <a:pt x="81" y="195"/>
                  </a:cubicBezTo>
                  <a:cubicBezTo>
                    <a:pt x="85" y="203"/>
                    <a:pt x="93" y="207"/>
                    <a:pt x="101" y="207"/>
                  </a:cubicBezTo>
                  <a:cubicBezTo>
                    <a:pt x="179" y="207"/>
                    <a:pt x="179" y="207"/>
                    <a:pt x="179" y="207"/>
                  </a:cubicBezTo>
                  <a:cubicBezTo>
                    <a:pt x="188" y="207"/>
                    <a:pt x="196" y="203"/>
                    <a:pt x="200" y="195"/>
                  </a:cubicBezTo>
                  <a:cubicBezTo>
                    <a:pt x="217" y="161"/>
                    <a:pt x="217" y="161"/>
                    <a:pt x="217" y="161"/>
                  </a:cubicBezTo>
                  <a:cubicBezTo>
                    <a:pt x="223" y="161"/>
                    <a:pt x="223" y="161"/>
                    <a:pt x="223" y="161"/>
                  </a:cubicBezTo>
                  <a:cubicBezTo>
                    <a:pt x="236" y="161"/>
                    <a:pt x="236" y="161"/>
                    <a:pt x="236" y="161"/>
                  </a:cubicBezTo>
                  <a:cubicBezTo>
                    <a:pt x="269" y="161"/>
                    <a:pt x="269" y="161"/>
                    <a:pt x="269" y="161"/>
                  </a:cubicBezTo>
                  <a:cubicBezTo>
                    <a:pt x="273" y="161"/>
                    <a:pt x="276" y="160"/>
                    <a:pt x="278" y="157"/>
                  </a:cubicBezTo>
                  <a:cubicBezTo>
                    <a:pt x="280" y="154"/>
                    <a:pt x="281" y="150"/>
                    <a:pt x="280" y="147"/>
                  </a:cubicBezTo>
                  <a:cubicBezTo>
                    <a:pt x="241" y="9"/>
                    <a:pt x="241" y="9"/>
                    <a:pt x="241" y="9"/>
                  </a:cubicBezTo>
                  <a:cubicBezTo>
                    <a:pt x="239" y="4"/>
                    <a:pt x="235" y="0"/>
                    <a:pt x="229" y="0"/>
                  </a:cubicBezTo>
                  <a:close/>
                  <a:moveTo>
                    <a:pt x="236" y="138"/>
                  </a:moveTo>
                  <a:cubicBezTo>
                    <a:pt x="217" y="138"/>
                    <a:pt x="217" y="138"/>
                    <a:pt x="217" y="138"/>
                  </a:cubicBezTo>
                  <a:cubicBezTo>
                    <a:pt x="208" y="138"/>
                    <a:pt x="200" y="143"/>
                    <a:pt x="196" y="151"/>
                  </a:cubicBezTo>
                  <a:cubicBezTo>
                    <a:pt x="179" y="184"/>
                    <a:pt x="179" y="184"/>
                    <a:pt x="179" y="184"/>
                  </a:cubicBezTo>
                  <a:cubicBezTo>
                    <a:pt x="101" y="184"/>
                    <a:pt x="101" y="184"/>
                    <a:pt x="101" y="184"/>
                  </a:cubicBezTo>
                  <a:cubicBezTo>
                    <a:pt x="85" y="151"/>
                    <a:pt x="85" y="151"/>
                    <a:pt x="85" y="151"/>
                  </a:cubicBezTo>
                  <a:cubicBezTo>
                    <a:pt x="81" y="143"/>
                    <a:pt x="73" y="138"/>
                    <a:pt x="64" y="138"/>
                  </a:cubicBezTo>
                  <a:cubicBezTo>
                    <a:pt x="45" y="138"/>
                    <a:pt x="45" y="138"/>
                    <a:pt x="45" y="138"/>
                  </a:cubicBezTo>
                  <a:cubicBezTo>
                    <a:pt x="18" y="138"/>
                    <a:pt x="18" y="138"/>
                    <a:pt x="18" y="138"/>
                  </a:cubicBezTo>
                  <a:cubicBezTo>
                    <a:pt x="51" y="12"/>
                    <a:pt x="51" y="12"/>
                    <a:pt x="51" y="12"/>
                  </a:cubicBezTo>
                  <a:cubicBezTo>
                    <a:pt x="229" y="12"/>
                    <a:pt x="229" y="12"/>
                    <a:pt x="229" y="12"/>
                  </a:cubicBezTo>
                  <a:cubicBezTo>
                    <a:pt x="263" y="138"/>
                    <a:pt x="263" y="138"/>
                    <a:pt x="263" y="138"/>
                  </a:cubicBezTo>
                  <a:lnTo>
                    <a:pt x="236" y="13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tx1">
                    <a:lumMod val="75000"/>
                    <a:lumOff val="25000"/>
                  </a:schemeClr>
                </a:solidFill>
              </a:endParaRPr>
            </a:p>
          </p:txBody>
        </p:sp>
      </p:grpSp>
    </p:spTree>
    <p:extLst>
      <p:ext uri="{BB962C8B-B14F-4D97-AF65-F5344CB8AC3E}">
        <p14:creationId xmlns:p14="http://schemas.microsoft.com/office/powerpoint/2010/main" xmlns="" val="1042527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8D686CF5-DD34-49D5-87CB-51307C1EFB94}"/>
              </a:ext>
            </a:extLst>
          </p:cNvPr>
          <p:cNvSpPr/>
          <p:nvPr/>
        </p:nvSpPr>
        <p:spPr>
          <a:xfrm>
            <a:off x="1" y="917184"/>
            <a:ext cx="4991100" cy="22482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xmlns="" id="{875664E0-91F4-4665-A685-F55B8E0C0BA4}"/>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230991" y="616464"/>
            <a:ext cx="10322560" cy="5806440"/>
          </a:xfrm>
          <a:prstGeom prst="rect">
            <a:avLst/>
          </a:prstGeom>
        </p:spPr>
      </p:pic>
      <p:sp>
        <p:nvSpPr>
          <p:cNvPr id="13" name="TextBox 12">
            <a:extLst>
              <a:ext uri="{FF2B5EF4-FFF2-40B4-BE49-F238E27FC236}">
                <a16:creationId xmlns:a16="http://schemas.microsoft.com/office/drawing/2014/main" xmlns="" id="{DED09FD6-5332-4535-938B-E79CB092BFEF}"/>
              </a:ext>
            </a:extLst>
          </p:cNvPr>
          <p:cNvSpPr txBox="1"/>
          <p:nvPr/>
        </p:nvSpPr>
        <p:spPr>
          <a:xfrm>
            <a:off x="867022" y="1281802"/>
            <a:ext cx="3564311" cy="1569660"/>
          </a:xfrm>
          <a:prstGeom prst="rect">
            <a:avLst/>
          </a:prstGeom>
          <a:noFill/>
        </p:spPr>
        <p:txBody>
          <a:bodyPr wrap="square" rtlCol="0">
            <a:spAutoFit/>
          </a:bodyPr>
          <a:lstStyle/>
          <a:p>
            <a:pPr algn="r"/>
            <a:r>
              <a:rPr lang="en-US" sz="4800" dirty="0">
                <a:solidFill>
                  <a:schemeClr val="accent1"/>
                </a:solidFill>
                <a:latin typeface="Nexa Bold" charset="0"/>
                <a:ea typeface="Nexa Bold" charset="0"/>
                <a:cs typeface="Nexa Bold" charset="0"/>
              </a:rPr>
              <a:t>Designer </a:t>
            </a:r>
          </a:p>
          <a:p>
            <a:pPr algn="r"/>
            <a:r>
              <a:rPr lang="en-US" sz="4800" dirty="0" err="1">
                <a:solidFill>
                  <a:schemeClr val="accent1"/>
                </a:solidFill>
                <a:latin typeface="Nexa Bold" charset="0"/>
                <a:ea typeface="Nexa Bold" charset="0"/>
                <a:cs typeface="Nexa Bold" charset="0"/>
              </a:rPr>
              <a:t>Grapis</a:t>
            </a:r>
            <a:endParaRPr lang="en-US" sz="4800" dirty="0">
              <a:solidFill>
                <a:schemeClr val="accent1"/>
              </a:solidFill>
              <a:latin typeface="Nexa Bold" charset="0"/>
              <a:ea typeface="Nexa Bold" charset="0"/>
              <a:cs typeface="Nexa Bold" charset="0"/>
            </a:endParaRPr>
          </a:p>
        </p:txBody>
      </p:sp>
      <p:sp>
        <p:nvSpPr>
          <p:cNvPr id="14" name="TextBox 13">
            <a:extLst>
              <a:ext uri="{FF2B5EF4-FFF2-40B4-BE49-F238E27FC236}">
                <a16:creationId xmlns:a16="http://schemas.microsoft.com/office/drawing/2014/main" xmlns="" id="{91D3071B-CF79-44A3-9C0C-5C4290D2AEEE}"/>
              </a:ext>
            </a:extLst>
          </p:cNvPr>
          <p:cNvSpPr txBox="1"/>
          <p:nvPr/>
        </p:nvSpPr>
        <p:spPr>
          <a:xfrm>
            <a:off x="1281322" y="3444235"/>
            <a:ext cx="3079044" cy="372923"/>
          </a:xfrm>
          <a:prstGeom prst="rect">
            <a:avLst/>
          </a:prstGeom>
          <a:noFill/>
        </p:spPr>
        <p:txBody>
          <a:bodyPr wrap="square" rtlCol="0">
            <a:spAutoFit/>
          </a:bodyPr>
          <a:lstStyle/>
          <a:p>
            <a:pPr algn="r">
              <a:lnSpc>
                <a:spcPct val="150000"/>
              </a:lnSpc>
            </a:pPr>
            <a:r>
              <a:rPr lang="en-US" sz="1400" dirty="0">
                <a:solidFill>
                  <a:schemeClr val="tx1">
                    <a:lumMod val="50000"/>
                    <a:lumOff val="50000"/>
                  </a:schemeClr>
                </a:solidFill>
                <a:latin typeface="Lato" panose="020F0502020204030203" pitchFamily="34" charset="0"/>
              </a:rPr>
              <a:t>Your Text Here Now!</a:t>
            </a:r>
            <a:endParaRPr lang="id-ID" sz="1400" dirty="0">
              <a:solidFill>
                <a:schemeClr val="tx1">
                  <a:lumMod val="50000"/>
                  <a:lumOff val="50000"/>
                </a:schemeClr>
              </a:solidFill>
              <a:latin typeface="Lato" panose="020F0502020204030203" pitchFamily="34" charset="0"/>
            </a:endParaRPr>
          </a:p>
        </p:txBody>
      </p:sp>
      <p:sp>
        <p:nvSpPr>
          <p:cNvPr id="15" name="TextBox 14">
            <a:extLst>
              <a:ext uri="{FF2B5EF4-FFF2-40B4-BE49-F238E27FC236}">
                <a16:creationId xmlns:a16="http://schemas.microsoft.com/office/drawing/2014/main" xmlns="" id="{53BCCECA-75DC-4CD6-88F3-3A811BBC22DB}"/>
              </a:ext>
            </a:extLst>
          </p:cNvPr>
          <p:cNvSpPr txBox="1"/>
          <p:nvPr/>
        </p:nvSpPr>
        <p:spPr>
          <a:xfrm>
            <a:off x="1563708" y="3817158"/>
            <a:ext cx="2788702" cy="2123658"/>
          </a:xfrm>
          <a:prstGeom prst="rect">
            <a:avLst/>
          </a:prstGeom>
          <a:noFill/>
        </p:spPr>
        <p:txBody>
          <a:bodyPr wrap="square" rtlCol="0">
            <a:spAutoFit/>
          </a:bodyPr>
          <a:lstStyle/>
          <a:p>
            <a:pPr algn="r">
              <a:lnSpc>
                <a:spcPct val="150000"/>
              </a:lnSpc>
            </a:pP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Lorem ipsum dolor sit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amet</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consectetuer</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adipiscing</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elit</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sed</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diam</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nonummy</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nibh</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euismod</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tincidunt</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ut</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laoret</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dolore magna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aliquam</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erat</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Lorem ipsum dolor sit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amet</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consectetuer</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adipiscing</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elit</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sed</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diam</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nonummy</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nibh</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euismod</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tincidunt</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ut</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laoret</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dolore magna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aliquam</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erat</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Lorem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ipsu</a:t>
            </a:r>
            <a:endPar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8" name="Рисунок 7" descr="18.jpg"/>
          <p:cNvPicPr>
            <a:picLocks noGrp="1" noChangeAspect="1"/>
          </p:cNvPicPr>
          <p:nvPr>
            <p:ph type="pic" sz="quarter" idx="10"/>
          </p:nvPr>
        </p:nvPicPr>
        <p:blipFill>
          <a:blip r:embed="rId3" cstate="print"/>
          <a:srcRect/>
          <a:stretch>
            <a:fillRect/>
          </a:stretch>
        </p:blipFill>
        <p:spPr/>
      </p:pic>
    </p:spTree>
    <p:extLst>
      <p:ext uri="{BB962C8B-B14F-4D97-AF65-F5344CB8AC3E}">
        <p14:creationId xmlns:p14="http://schemas.microsoft.com/office/powerpoint/2010/main" xmlns="" val="112773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451A434-AB01-4758-9B52-B9A130895610}"/>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524214" y="547062"/>
            <a:ext cx="10322560" cy="5806440"/>
          </a:xfrm>
          <a:prstGeom prst="rect">
            <a:avLst/>
          </a:prstGeom>
        </p:spPr>
      </p:pic>
      <p:sp>
        <p:nvSpPr>
          <p:cNvPr id="24" name="Rectangle 23">
            <a:extLst>
              <a:ext uri="{FF2B5EF4-FFF2-40B4-BE49-F238E27FC236}">
                <a16:creationId xmlns:a16="http://schemas.microsoft.com/office/drawing/2014/main" xmlns="" id="{72192134-6AAA-431F-A29A-2F7652F5F28F}"/>
              </a:ext>
            </a:extLst>
          </p:cNvPr>
          <p:cNvSpPr/>
          <p:nvPr/>
        </p:nvSpPr>
        <p:spPr>
          <a:xfrm>
            <a:off x="5939965" y="726335"/>
            <a:ext cx="2497599" cy="258564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25" name="TextBox 24">
            <a:extLst>
              <a:ext uri="{FF2B5EF4-FFF2-40B4-BE49-F238E27FC236}">
                <a16:creationId xmlns:a16="http://schemas.microsoft.com/office/drawing/2014/main" xmlns="" id="{E7F85307-CFC1-440B-8A74-30A609027777}"/>
              </a:ext>
            </a:extLst>
          </p:cNvPr>
          <p:cNvSpPr txBox="1"/>
          <p:nvPr/>
        </p:nvSpPr>
        <p:spPr>
          <a:xfrm>
            <a:off x="6085158" y="1120695"/>
            <a:ext cx="2188993" cy="584775"/>
          </a:xfrm>
          <a:prstGeom prst="rect">
            <a:avLst/>
          </a:prstGeom>
          <a:noFill/>
        </p:spPr>
        <p:txBody>
          <a:bodyPr wrap="square" rtlCol="0">
            <a:spAutoFit/>
          </a:bodyPr>
          <a:lstStyle/>
          <a:p>
            <a:pPr algn="ctr"/>
            <a:r>
              <a:rPr lang="en-US" sz="3200" dirty="0">
                <a:solidFill>
                  <a:schemeClr val="tx1">
                    <a:lumMod val="75000"/>
                    <a:lumOff val="25000"/>
                  </a:schemeClr>
                </a:solidFill>
                <a:latin typeface="Montserrat Medium" panose="00000600000000000000" pitchFamily="50" charset="0"/>
              </a:rPr>
              <a:t>$965</a:t>
            </a:r>
          </a:p>
        </p:txBody>
      </p:sp>
      <p:sp>
        <p:nvSpPr>
          <p:cNvPr id="26" name="TextBox 25">
            <a:extLst>
              <a:ext uri="{FF2B5EF4-FFF2-40B4-BE49-F238E27FC236}">
                <a16:creationId xmlns:a16="http://schemas.microsoft.com/office/drawing/2014/main" xmlns="" id="{ACA9DC56-E86A-407A-8FD8-B07E21F2F963}"/>
              </a:ext>
            </a:extLst>
          </p:cNvPr>
          <p:cNvSpPr txBox="1"/>
          <p:nvPr/>
        </p:nvSpPr>
        <p:spPr>
          <a:xfrm>
            <a:off x="5874826" y="1588761"/>
            <a:ext cx="2627877" cy="369332"/>
          </a:xfrm>
          <a:prstGeom prst="rect">
            <a:avLst/>
          </a:prstGeom>
          <a:noFill/>
        </p:spPr>
        <p:txBody>
          <a:bodyPr wrap="square" rtlCol="0">
            <a:spAutoFit/>
          </a:bodyPr>
          <a:lstStyle/>
          <a:p>
            <a:pPr algn="ctr"/>
            <a:r>
              <a:rPr lang="en-US" dirty="0">
                <a:solidFill>
                  <a:schemeClr val="tx1">
                    <a:lumMod val="75000"/>
                    <a:lumOff val="25000"/>
                  </a:schemeClr>
                </a:solidFill>
                <a:latin typeface="Montserrat Medium" panose="00000600000000000000" pitchFamily="50" charset="0"/>
              </a:rPr>
              <a:t>Per Month</a:t>
            </a:r>
          </a:p>
        </p:txBody>
      </p:sp>
      <p:sp>
        <p:nvSpPr>
          <p:cNvPr id="27" name="Rectangle 26">
            <a:extLst>
              <a:ext uri="{FF2B5EF4-FFF2-40B4-BE49-F238E27FC236}">
                <a16:creationId xmlns:a16="http://schemas.microsoft.com/office/drawing/2014/main" xmlns="" id="{641A77B0-CBFC-40C2-88F0-C71B8CFED052}"/>
              </a:ext>
            </a:extLst>
          </p:cNvPr>
          <p:cNvSpPr/>
          <p:nvPr/>
        </p:nvSpPr>
        <p:spPr>
          <a:xfrm>
            <a:off x="8657006" y="726335"/>
            <a:ext cx="2497599" cy="2585648"/>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28" name="TextBox 27">
            <a:extLst>
              <a:ext uri="{FF2B5EF4-FFF2-40B4-BE49-F238E27FC236}">
                <a16:creationId xmlns:a16="http://schemas.microsoft.com/office/drawing/2014/main" xmlns="" id="{4A88BCE3-AF0D-4888-9A0C-0375889F1933}"/>
              </a:ext>
            </a:extLst>
          </p:cNvPr>
          <p:cNvSpPr txBox="1"/>
          <p:nvPr/>
        </p:nvSpPr>
        <p:spPr>
          <a:xfrm>
            <a:off x="8789162" y="1120694"/>
            <a:ext cx="2188993" cy="584775"/>
          </a:xfrm>
          <a:prstGeom prst="rect">
            <a:avLst/>
          </a:prstGeom>
          <a:noFill/>
        </p:spPr>
        <p:txBody>
          <a:bodyPr wrap="square" rtlCol="0">
            <a:spAutoFit/>
          </a:bodyPr>
          <a:lstStyle/>
          <a:p>
            <a:pPr algn="ctr"/>
            <a:r>
              <a:rPr lang="en-US" sz="3200" dirty="0">
                <a:solidFill>
                  <a:schemeClr val="tx1">
                    <a:lumMod val="75000"/>
                    <a:lumOff val="25000"/>
                  </a:schemeClr>
                </a:solidFill>
                <a:latin typeface="Montserrat Medium" panose="00000600000000000000" pitchFamily="50" charset="0"/>
              </a:rPr>
              <a:t>$385</a:t>
            </a:r>
          </a:p>
        </p:txBody>
      </p:sp>
      <p:sp>
        <p:nvSpPr>
          <p:cNvPr id="29" name="TextBox 28">
            <a:extLst>
              <a:ext uri="{FF2B5EF4-FFF2-40B4-BE49-F238E27FC236}">
                <a16:creationId xmlns:a16="http://schemas.microsoft.com/office/drawing/2014/main" xmlns="" id="{497C7851-7420-4F49-9BD7-39ABBB0F2E89}"/>
              </a:ext>
            </a:extLst>
          </p:cNvPr>
          <p:cNvSpPr txBox="1"/>
          <p:nvPr/>
        </p:nvSpPr>
        <p:spPr>
          <a:xfrm>
            <a:off x="8591867" y="1588761"/>
            <a:ext cx="2627877" cy="369332"/>
          </a:xfrm>
          <a:prstGeom prst="rect">
            <a:avLst/>
          </a:prstGeom>
          <a:noFill/>
        </p:spPr>
        <p:txBody>
          <a:bodyPr wrap="square" rtlCol="0">
            <a:spAutoFit/>
          </a:bodyPr>
          <a:lstStyle/>
          <a:p>
            <a:pPr algn="ctr"/>
            <a:r>
              <a:rPr lang="en-US" dirty="0">
                <a:solidFill>
                  <a:schemeClr val="tx1">
                    <a:lumMod val="75000"/>
                    <a:lumOff val="25000"/>
                  </a:schemeClr>
                </a:solidFill>
                <a:latin typeface="Montserrat Medium" panose="00000600000000000000" pitchFamily="50" charset="0"/>
              </a:rPr>
              <a:t>Per Month</a:t>
            </a:r>
          </a:p>
        </p:txBody>
      </p:sp>
      <p:sp>
        <p:nvSpPr>
          <p:cNvPr id="30" name="Rectangle 29">
            <a:extLst>
              <a:ext uri="{FF2B5EF4-FFF2-40B4-BE49-F238E27FC236}">
                <a16:creationId xmlns:a16="http://schemas.microsoft.com/office/drawing/2014/main" xmlns="" id="{9A9338E9-D860-4BAB-B748-6F5D41695933}"/>
              </a:ext>
            </a:extLst>
          </p:cNvPr>
          <p:cNvSpPr/>
          <p:nvPr/>
        </p:nvSpPr>
        <p:spPr>
          <a:xfrm>
            <a:off x="5939965" y="3546016"/>
            <a:ext cx="2497599" cy="2585648"/>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31" name="TextBox 30">
            <a:extLst>
              <a:ext uri="{FF2B5EF4-FFF2-40B4-BE49-F238E27FC236}">
                <a16:creationId xmlns:a16="http://schemas.microsoft.com/office/drawing/2014/main" xmlns="" id="{8F7E9388-00D2-4941-91E3-7C88FDE88C39}"/>
              </a:ext>
            </a:extLst>
          </p:cNvPr>
          <p:cNvSpPr txBox="1"/>
          <p:nvPr/>
        </p:nvSpPr>
        <p:spPr>
          <a:xfrm>
            <a:off x="6085158" y="3940376"/>
            <a:ext cx="2188993" cy="584775"/>
          </a:xfrm>
          <a:prstGeom prst="rect">
            <a:avLst/>
          </a:prstGeom>
          <a:noFill/>
        </p:spPr>
        <p:txBody>
          <a:bodyPr wrap="square" rtlCol="0">
            <a:spAutoFit/>
          </a:bodyPr>
          <a:lstStyle/>
          <a:p>
            <a:pPr algn="ctr"/>
            <a:r>
              <a:rPr lang="en-US" sz="3200" dirty="0">
                <a:solidFill>
                  <a:schemeClr val="tx1">
                    <a:lumMod val="75000"/>
                    <a:lumOff val="25000"/>
                  </a:schemeClr>
                </a:solidFill>
                <a:latin typeface="Montserrat Medium" panose="00000600000000000000" pitchFamily="50" charset="0"/>
              </a:rPr>
              <a:t>$965</a:t>
            </a:r>
          </a:p>
        </p:txBody>
      </p:sp>
      <p:sp>
        <p:nvSpPr>
          <p:cNvPr id="32" name="TextBox 31">
            <a:extLst>
              <a:ext uri="{FF2B5EF4-FFF2-40B4-BE49-F238E27FC236}">
                <a16:creationId xmlns:a16="http://schemas.microsoft.com/office/drawing/2014/main" xmlns="" id="{48DE19AA-A350-4540-8AAB-A20898094D18}"/>
              </a:ext>
            </a:extLst>
          </p:cNvPr>
          <p:cNvSpPr txBox="1"/>
          <p:nvPr/>
        </p:nvSpPr>
        <p:spPr>
          <a:xfrm>
            <a:off x="5874826" y="4408442"/>
            <a:ext cx="2627877" cy="369332"/>
          </a:xfrm>
          <a:prstGeom prst="rect">
            <a:avLst/>
          </a:prstGeom>
          <a:noFill/>
        </p:spPr>
        <p:txBody>
          <a:bodyPr wrap="square" rtlCol="0">
            <a:spAutoFit/>
          </a:bodyPr>
          <a:lstStyle/>
          <a:p>
            <a:pPr algn="ctr"/>
            <a:r>
              <a:rPr lang="en-US" dirty="0">
                <a:solidFill>
                  <a:schemeClr val="tx1">
                    <a:lumMod val="75000"/>
                    <a:lumOff val="25000"/>
                  </a:schemeClr>
                </a:solidFill>
                <a:latin typeface="Montserrat Medium" panose="00000600000000000000" pitchFamily="50" charset="0"/>
              </a:rPr>
              <a:t>Per Month</a:t>
            </a:r>
          </a:p>
        </p:txBody>
      </p:sp>
      <p:sp>
        <p:nvSpPr>
          <p:cNvPr id="33" name="Rectangle 32">
            <a:extLst>
              <a:ext uri="{FF2B5EF4-FFF2-40B4-BE49-F238E27FC236}">
                <a16:creationId xmlns:a16="http://schemas.microsoft.com/office/drawing/2014/main" xmlns="" id="{14189CBB-39EA-4B82-965E-C17E01E6CCF4}"/>
              </a:ext>
            </a:extLst>
          </p:cNvPr>
          <p:cNvSpPr/>
          <p:nvPr/>
        </p:nvSpPr>
        <p:spPr>
          <a:xfrm>
            <a:off x="8657006" y="3546016"/>
            <a:ext cx="2497599" cy="2585648"/>
          </a:xfrm>
          <a:prstGeom prst="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34" name="TextBox 33">
            <a:extLst>
              <a:ext uri="{FF2B5EF4-FFF2-40B4-BE49-F238E27FC236}">
                <a16:creationId xmlns:a16="http://schemas.microsoft.com/office/drawing/2014/main" xmlns="" id="{B38955DF-239D-444E-B1BE-D724E22FA248}"/>
              </a:ext>
            </a:extLst>
          </p:cNvPr>
          <p:cNvSpPr txBox="1"/>
          <p:nvPr/>
        </p:nvSpPr>
        <p:spPr>
          <a:xfrm>
            <a:off x="8789162" y="3940375"/>
            <a:ext cx="2188993" cy="584775"/>
          </a:xfrm>
          <a:prstGeom prst="rect">
            <a:avLst/>
          </a:prstGeom>
          <a:noFill/>
        </p:spPr>
        <p:txBody>
          <a:bodyPr wrap="square" rtlCol="0">
            <a:spAutoFit/>
          </a:bodyPr>
          <a:lstStyle/>
          <a:p>
            <a:pPr algn="ctr"/>
            <a:r>
              <a:rPr lang="en-US" sz="3200" dirty="0">
                <a:solidFill>
                  <a:schemeClr val="tx1">
                    <a:lumMod val="75000"/>
                    <a:lumOff val="25000"/>
                  </a:schemeClr>
                </a:solidFill>
                <a:latin typeface="Montserrat Medium" panose="00000600000000000000" pitchFamily="50" charset="0"/>
              </a:rPr>
              <a:t>$385</a:t>
            </a:r>
          </a:p>
        </p:txBody>
      </p:sp>
      <p:sp>
        <p:nvSpPr>
          <p:cNvPr id="35" name="TextBox 34">
            <a:extLst>
              <a:ext uri="{FF2B5EF4-FFF2-40B4-BE49-F238E27FC236}">
                <a16:creationId xmlns:a16="http://schemas.microsoft.com/office/drawing/2014/main" xmlns="" id="{91C0A791-94DF-4FF5-BB86-65076174A0F6}"/>
              </a:ext>
            </a:extLst>
          </p:cNvPr>
          <p:cNvSpPr txBox="1"/>
          <p:nvPr/>
        </p:nvSpPr>
        <p:spPr>
          <a:xfrm>
            <a:off x="8591867" y="4408442"/>
            <a:ext cx="2627877" cy="369332"/>
          </a:xfrm>
          <a:prstGeom prst="rect">
            <a:avLst/>
          </a:prstGeom>
          <a:noFill/>
        </p:spPr>
        <p:txBody>
          <a:bodyPr wrap="square" rtlCol="0">
            <a:spAutoFit/>
          </a:bodyPr>
          <a:lstStyle/>
          <a:p>
            <a:pPr algn="ctr"/>
            <a:r>
              <a:rPr lang="en-US" dirty="0">
                <a:solidFill>
                  <a:schemeClr val="tx1">
                    <a:lumMod val="75000"/>
                    <a:lumOff val="25000"/>
                  </a:schemeClr>
                </a:solidFill>
                <a:latin typeface="Montserrat Medium" panose="00000600000000000000" pitchFamily="50" charset="0"/>
              </a:rPr>
              <a:t>Per Month</a:t>
            </a:r>
          </a:p>
        </p:txBody>
      </p:sp>
      <p:sp>
        <p:nvSpPr>
          <p:cNvPr id="36" name="TextBox 35">
            <a:extLst>
              <a:ext uri="{FF2B5EF4-FFF2-40B4-BE49-F238E27FC236}">
                <a16:creationId xmlns:a16="http://schemas.microsoft.com/office/drawing/2014/main" xmlns="" id="{1E4391DD-72F8-4264-B6F1-1FA675CCBC2E}"/>
              </a:ext>
            </a:extLst>
          </p:cNvPr>
          <p:cNvSpPr txBox="1"/>
          <p:nvPr/>
        </p:nvSpPr>
        <p:spPr>
          <a:xfrm>
            <a:off x="6204175" y="1958093"/>
            <a:ext cx="1950958" cy="1107996"/>
          </a:xfrm>
          <a:prstGeom prst="rect">
            <a:avLst/>
          </a:prstGeom>
          <a:noFill/>
        </p:spPr>
        <p:txBody>
          <a:bodyPr wrap="square" rtlCol="0">
            <a:spAutoFit/>
          </a:bodyPr>
          <a:lstStyle/>
          <a:p>
            <a:pPr algn="ctr">
              <a:lnSpc>
                <a:spcPct val="150000"/>
              </a:lnSpc>
            </a:pP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Lorem ipsum dolor sit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amet</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consectetuer</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adipiscing</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elit</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sed</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diam</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nonummy</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nibh</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euismod</a:t>
            </a:r>
            <a:endPar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endParaRPr>
          </a:p>
        </p:txBody>
      </p:sp>
      <p:sp>
        <p:nvSpPr>
          <p:cNvPr id="37" name="TextBox 36">
            <a:extLst>
              <a:ext uri="{FF2B5EF4-FFF2-40B4-BE49-F238E27FC236}">
                <a16:creationId xmlns:a16="http://schemas.microsoft.com/office/drawing/2014/main" xmlns="" id="{A98BE5E0-FF43-4A33-A437-6E6636D69515}"/>
              </a:ext>
            </a:extLst>
          </p:cNvPr>
          <p:cNvSpPr txBox="1"/>
          <p:nvPr/>
        </p:nvSpPr>
        <p:spPr>
          <a:xfrm>
            <a:off x="8930326" y="1958093"/>
            <a:ext cx="1950958" cy="1107996"/>
          </a:xfrm>
          <a:prstGeom prst="rect">
            <a:avLst/>
          </a:prstGeom>
          <a:noFill/>
        </p:spPr>
        <p:txBody>
          <a:bodyPr wrap="square" rtlCol="0">
            <a:spAutoFit/>
          </a:bodyPr>
          <a:lstStyle/>
          <a:p>
            <a:pPr algn="ctr">
              <a:lnSpc>
                <a:spcPct val="150000"/>
              </a:lnSpc>
            </a:pP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Lorem ipsum dolor sit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amet</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consectetuer</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adipiscing</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elit</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sed</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diam</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nonummy</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nibh</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euismod</a:t>
            </a:r>
            <a:endPar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endParaRPr>
          </a:p>
        </p:txBody>
      </p:sp>
      <p:sp>
        <p:nvSpPr>
          <p:cNvPr id="38" name="TextBox 37">
            <a:extLst>
              <a:ext uri="{FF2B5EF4-FFF2-40B4-BE49-F238E27FC236}">
                <a16:creationId xmlns:a16="http://schemas.microsoft.com/office/drawing/2014/main" xmlns="" id="{431697A5-0ADF-4D7B-8088-2AB1C4833C04}"/>
              </a:ext>
            </a:extLst>
          </p:cNvPr>
          <p:cNvSpPr txBox="1"/>
          <p:nvPr/>
        </p:nvSpPr>
        <p:spPr>
          <a:xfrm>
            <a:off x="6204175" y="4842831"/>
            <a:ext cx="1950958" cy="1107996"/>
          </a:xfrm>
          <a:prstGeom prst="rect">
            <a:avLst/>
          </a:prstGeom>
          <a:noFill/>
        </p:spPr>
        <p:txBody>
          <a:bodyPr wrap="square" rtlCol="0">
            <a:spAutoFit/>
          </a:bodyPr>
          <a:lstStyle/>
          <a:p>
            <a:pPr algn="ctr">
              <a:lnSpc>
                <a:spcPct val="150000"/>
              </a:lnSpc>
            </a:pP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Lorem ipsum dolor sit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amet</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consectetuer</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adipiscing</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elit</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sed</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diam</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nonummy</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nibh</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euismod</a:t>
            </a:r>
            <a:endPar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endParaRPr>
          </a:p>
        </p:txBody>
      </p:sp>
      <p:sp>
        <p:nvSpPr>
          <p:cNvPr id="39" name="TextBox 38">
            <a:extLst>
              <a:ext uri="{FF2B5EF4-FFF2-40B4-BE49-F238E27FC236}">
                <a16:creationId xmlns:a16="http://schemas.microsoft.com/office/drawing/2014/main" xmlns="" id="{208BB8E9-9561-4044-9CD9-ABE49C8756BC}"/>
              </a:ext>
            </a:extLst>
          </p:cNvPr>
          <p:cNvSpPr txBox="1"/>
          <p:nvPr/>
        </p:nvSpPr>
        <p:spPr>
          <a:xfrm>
            <a:off x="8930326" y="4842831"/>
            <a:ext cx="1950958" cy="1107996"/>
          </a:xfrm>
          <a:prstGeom prst="rect">
            <a:avLst/>
          </a:prstGeom>
          <a:noFill/>
        </p:spPr>
        <p:txBody>
          <a:bodyPr wrap="square" rtlCol="0">
            <a:spAutoFit/>
          </a:bodyPr>
          <a:lstStyle/>
          <a:p>
            <a:pPr algn="ctr">
              <a:lnSpc>
                <a:spcPct val="150000"/>
              </a:lnSpc>
            </a:pP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Lorem ipsum dolor sit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amet</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consectetuer</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adipiscing</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elit</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sed</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diam</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nonummy</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nibh</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euismod</a:t>
            </a:r>
            <a:endPar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20" name="Рисунок 19" descr="9.jpg"/>
          <p:cNvPicPr>
            <a:picLocks noGrp="1" noChangeAspect="1"/>
          </p:cNvPicPr>
          <p:nvPr>
            <p:ph type="pic" sz="quarter" idx="10"/>
          </p:nvPr>
        </p:nvPicPr>
        <p:blipFill>
          <a:blip r:embed="rId3" cstate="print"/>
          <a:srcRect/>
          <a:stretch>
            <a:fillRect/>
          </a:stretch>
        </p:blipFill>
        <p:spPr/>
      </p:pic>
    </p:spTree>
    <p:extLst>
      <p:ext uri="{BB962C8B-B14F-4D97-AF65-F5344CB8AC3E}">
        <p14:creationId xmlns:p14="http://schemas.microsoft.com/office/powerpoint/2010/main" xmlns="" val="2675014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758"/>
        <p:cNvGrpSpPr/>
        <p:nvPr/>
      </p:nvGrpSpPr>
      <p:grpSpPr>
        <a:xfrm>
          <a:off x="0" y="0"/>
          <a:ext cx="0" cy="0"/>
          <a:chOff x="0" y="0"/>
          <a:chExt cx="0" cy="0"/>
        </a:xfrm>
      </p:grpSpPr>
      <p:sp>
        <p:nvSpPr>
          <p:cNvPr id="4759" name="Shape 4759"/>
          <p:cNvSpPr/>
          <p:nvPr/>
        </p:nvSpPr>
        <p:spPr>
          <a:xfrm>
            <a:off x="880859" y="2308963"/>
            <a:ext cx="279328" cy="203147"/>
          </a:xfrm>
          <a:custGeom>
            <a:avLst/>
            <a:gdLst/>
            <a:ahLst/>
            <a:cxnLst/>
            <a:rect l="0" t="0" r="0" b="0"/>
            <a:pathLst>
              <a:path w="120000" h="120000" extrusionOk="0">
                <a:moveTo>
                  <a:pt x="19088" y="97500"/>
                </a:moveTo>
                <a:lnTo>
                  <a:pt x="57272" y="97500"/>
                </a:lnTo>
                <a:cubicBezTo>
                  <a:pt x="58777" y="97500"/>
                  <a:pt x="60000" y="95822"/>
                  <a:pt x="60000" y="93750"/>
                </a:cubicBezTo>
                <a:cubicBezTo>
                  <a:pt x="60000" y="91683"/>
                  <a:pt x="58777" y="90000"/>
                  <a:pt x="57272" y="90000"/>
                </a:cubicBezTo>
                <a:lnTo>
                  <a:pt x="19088" y="90000"/>
                </a:lnTo>
                <a:cubicBezTo>
                  <a:pt x="17588" y="90000"/>
                  <a:pt x="16361" y="91683"/>
                  <a:pt x="16361" y="93750"/>
                </a:cubicBezTo>
                <a:cubicBezTo>
                  <a:pt x="16361" y="95822"/>
                  <a:pt x="17588" y="97500"/>
                  <a:pt x="19088" y="97500"/>
                </a:cubicBezTo>
                <a:moveTo>
                  <a:pt x="19088" y="82500"/>
                </a:moveTo>
                <a:lnTo>
                  <a:pt x="68183" y="82500"/>
                </a:lnTo>
                <a:cubicBezTo>
                  <a:pt x="69688" y="82500"/>
                  <a:pt x="70911" y="80822"/>
                  <a:pt x="70911" y="78750"/>
                </a:cubicBezTo>
                <a:cubicBezTo>
                  <a:pt x="70911" y="76683"/>
                  <a:pt x="69688" y="75000"/>
                  <a:pt x="68183" y="75000"/>
                </a:cubicBezTo>
                <a:lnTo>
                  <a:pt x="19088" y="75000"/>
                </a:lnTo>
                <a:cubicBezTo>
                  <a:pt x="17588" y="75000"/>
                  <a:pt x="16361" y="76683"/>
                  <a:pt x="16361" y="78750"/>
                </a:cubicBezTo>
                <a:cubicBezTo>
                  <a:pt x="16361" y="80822"/>
                  <a:pt x="17588" y="82500"/>
                  <a:pt x="19088" y="82500"/>
                </a:cubicBezTo>
                <a:moveTo>
                  <a:pt x="114544" y="22500"/>
                </a:moveTo>
                <a:lnTo>
                  <a:pt x="5455" y="22500"/>
                </a:lnTo>
                <a:lnTo>
                  <a:pt x="5455" y="7500"/>
                </a:lnTo>
                <a:lnTo>
                  <a:pt x="114544" y="7500"/>
                </a:lnTo>
                <a:cubicBezTo>
                  <a:pt x="114544" y="7500"/>
                  <a:pt x="114544" y="22500"/>
                  <a:pt x="114544" y="22500"/>
                </a:cubicBezTo>
                <a:close/>
                <a:moveTo>
                  <a:pt x="114544" y="112500"/>
                </a:moveTo>
                <a:lnTo>
                  <a:pt x="5455" y="112500"/>
                </a:lnTo>
                <a:lnTo>
                  <a:pt x="5455" y="52500"/>
                </a:lnTo>
                <a:lnTo>
                  <a:pt x="114544" y="52500"/>
                </a:lnTo>
                <a:cubicBezTo>
                  <a:pt x="114544" y="52500"/>
                  <a:pt x="114544" y="112500"/>
                  <a:pt x="114544" y="112500"/>
                </a:cubicBezTo>
                <a:close/>
                <a:moveTo>
                  <a:pt x="114544" y="0"/>
                </a:moveTo>
                <a:lnTo>
                  <a:pt x="5455" y="0"/>
                </a:lnTo>
                <a:cubicBezTo>
                  <a:pt x="2444" y="0"/>
                  <a:pt x="0" y="3361"/>
                  <a:pt x="0" y="7500"/>
                </a:cubicBezTo>
                <a:lnTo>
                  <a:pt x="0" y="112500"/>
                </a:lnTo>
                <a:cubicBezTo>
                  <a:pt x="0" y="116638"/>
                  <a:pt x="2444" y="120000"/>
                  <a:pt x="5455" y="120000"/>
                </a:cubicBezTo>
                <a:lnTo>
                  <a:pt x="114544" y="120000"/>
                </a:lnTo>
                <a:cubicBezTo>
                  <a:pt x="117555" y="120000"/>
                  <a:pt x="120000" y="116638"/>
                  <a:pt x="120000" y="112500"/>
                </a:cubicBezTo>
                <a:lnTo>
                  <a:pt x="120000" y="7500"/>
                </a:lnTo>
                <a:cubicBezTo>
                  <a:pt x="120000" y="3361"/>
                  <a:pt x="117555" y="0"/>
                  <a:pt x="114544" y="0"/>
                </a:cubicBezTo>
                <a:moveTo>
                  <a:pt x="90000" y="97500"/>
                </a:moveTo>
                <a:lnTo>
                  <a:pt x="100911" y="97500"/>
                </a:lnTo>
                <a:cubicBezTo>
                  <a:pt x="102411" y="97500"/>
                  <a:pt x="103638" y="95822"/>
                  <a:pt x="103638" y="93750"/>
                </a:cubicBezTo>
                <a:lnTo>
                  <a:pt x="103638" y="78750"/>
                </a:lnTo>
                <a:cubicBezTo>
                  <a:pt x="103638" y="76683"/>
                  <a:pt x="102411" y="75000"/>
                  <a:pt x="100911" y="75000"/>
                </a:cubicBezTo>
                <a:lnTo>
                  <a:pt x="90000" y="75000"/>
                </a:lnTo>
                <a:cubicBezTo>
                  <a:pt x="88494" y="75000"/>
                  <a:pt x="87272" y="76683"/>
                  <a:pt x="87272" y="78750"/>
                </a:cubicBezTo>
                <a:lnTo>
                  <a:pt x="87272" y="93750"/>
                </a:lnTo>
                <a:cubicBezTo>
                  <a:pt x="87272" y="95822"/>
                  <a:pt x="88494" y="97500"/>
                  <a:pt x="90000" y="97500"/>
                </a:cubicBezTo>
              </a:path>
            </a:pathLst>
          </a:custGeom>
          <a:solidFill>
            <a:schemeClr val="tx1"/>
          </a:solidFill>
          <a:ln>
            <a:noFill/>
          </a:ln>
        </p:spPr>
        <p:txBody>
          <a:bodyPr lIns="19038" tIns="19038" rIns="19038" bIns="19038" anchor="ctr" anchorCtr="0">
            <a:noAutofit/>
          </a:bodyPr>
          <a:lstStyle/>
          <a:p>
            <a:endParaRPr sz="1500">
              <a:solidFill>
                <a:schemeClr val="dk1"/>
              </a:solidFill>
              <a:latin typeface="Lato"/>
              <a:ea typeface="Lato"/>
              <a:cs typeface="Lato"/>
              <a:sym typeface="Lato"/>
            </a:endParaRPr>
          </a:p>
        </p:txBody>
      </p:sp>
      <p:sp>
        <p:nvSpPr>
          <p:cNvPr id="4760" name="Shape 4760"/>
          <p:cNvSpPr/>
          <p:nvPr/>
        </p:nvSpPr>
        <p:spPr>
          <a:xfrm>
            <a:off x="1414120" y="2296266"/>
            <a:ext cx="279328" cy="228541"/>
          </a:xfrm>
          <a:custGeom>
            <a:avLst/>
            <a:gdLst/>
            <a:ahLst/>
            <a:cxnLst/>
            <a:rect l="0" t="0" r="0" b="0"/>
            <a:pathLst>
              <a:path w="120000" h="120000" extrusionOk="0">
                <a:moveTo>
                  <a:pt x="114544" y="0"/>
                </a:moveTo>
                <a:lnTo>
                  <a:pt x="27272" y="0"/>
                </a:lnTo>
                <a:cubicBezTo>
                  <a:pt x="24261" y="0"/>
                  <a:pt x="21816" y="2988"/>
                  <a:pt x="21816" y="6666"/>
                </a:cubicBezTo>
                <a:lnTo>
                  <a:pt x="21816" y="16666"/>
                </a:lnTo>
                <a:cubicBezTo>
                  <a:pt x="21816" y="18511"/>
                  <a:pt x="23038" y="20000"/>
                  <a:pt x="24544" y="20000"/>
                </a:cubicBezTo>
                <a:cubicBezTo>
                  <a:pt x="26050" y="20000"/>
                  <a:pt x="27272" y="18511"/>
                  <a:pt x="27272" y="16666"/>
                </a:cubicBezTo>
                <a:lnTo>
                  <a:pt x="27272" y="6666"/>
                </a:lnTo>
                <a:lnTo>
                  <a:pt x="114544" y="6666"/>
                </a:lnTo>
                <a:lnTo>
                  <a:pt x="114544" y="86666"/>
                </a:lnTo>
                <a:lnTo>
                  <a:pt x="106361" y="86666"/>
                </a:lnTo>
                <a:cubicBezTo>
                  <a:pt x="104861" y="86666"/>
                  <a:pt x="103638" y="88161"/>
                  <a:pt x="103638" y="90000"/>
                </a:cubicBezTo>
                <a:cubicBezTo>
                  <a:pt x="103638" y="91844"/>
                  <a:pt x="104861" y="93333"/>
                  <a:pt x="106361" y="93333"/>
                </a:cubicBezTo>
                <a:lnTo>
                  <a:pt x="114544" y="93333"/>
                </a:lnTo>
                <a:cubicBezTo>
                  <a:pt x="117555" y="93333"/>
                  <a:pt x="120000" y="90344"/>
                  <a:pt x="120000" y="86666"/>
                </a:cubicBezTo>
                <a:lnTo>
                  <a:pt x="120000" y="6666"/>
                </a:lnTo>
                <a:cubicBezTo>
                  <a:pt x="120000" y="2988"/>
                  <a:pt x="117555" y="0"/>
                  <a:pt x="114544" y="0"/>
                </a:cubicBezTo>
                <a:moveTo>
                  <a:pt x="92727" y="46666"/>
                </a:moveTo>
                <a:lnTo>
                  <a:pt x="5455" y="46666"/>
                </a:lnTo>
                <a:lnTo>
                  <a:pt x="5455" y="33333"/>
                </a:lnTo>
                <a:lnTo>
                  <a:pt x="92727" y="33333"/>
                </a:lnTo>
                <a:cubicBezTo>
                  <a:pt x="92727" y="33333"/>
                  <a:pt x="92727" y="46666"/>
                  <a:pt x="92727" y="46666"/>
                </a:cubicBezTo>
                <a:close/>
                <a:moveTo>
                  <a:pt x="92727" y="113333"/>
                </a:moveTo>
                <a:lnTo>
                  <a:pt x="5455" y="113333"/>
                </a:lnTo>
                <a:lnTo>
                  <a:pt x="5455" y="66666"/>
                </a:lnTo>
                <a:lnTo>
                  <a:pt x="92727" y="66666"/>
                </a:lnTo>
                <a:cubicBezTo>
                  <a:pt x="92727" y="66666"/>
                  <a:pt x="92727" y="113333"/>
                  <a:pt x="92727" y="113333"/>
                </a:cubicBezTo>
                <a:close/>
                <a:moveTo>
                  <a:pt x="92727" y="26666"/>
                </a:moveTo>
                <a:lnTo>
                  <a:pt x="5455" y="26666"/>
                </a:lnTo>
                <a:cubicBezTo>
                  <a:pt x="2444" y="26666"/>
                  <a:pt x="0" y="29655"/>
                  <a:pt x="0" y="33333"/>
                </a:cubicBezTo>
                <a:lnTo>
                  <a:pt x="0" y="113333"/>
                </a:lnTo>
                <a:cubicBezTo>
                  <a:pt x="0" y="117011"/>
                  <a:pt x="2444" y="120000"/>
                  <a:pt x="5455" y="120000"/>
                </a:cubicBezTo>
                <a:lnTo>
                  <a:pt x="92727" y="120000"/>
                </a:lnTo>
                <a:cubicBezTo>
                  <a:pt x="95738" y="120000"/>
                  <a:pt x="98183" y="117011"/>
                  <a:pt x="98183" y="113333"/>
                </a:cubicBezTo>
                <a:lnTo>
                  <a:pt x="98183" y="33333"/>
                </a:lnTo>
                <a:cubicBezTo>
                  <a:pt x="98183" y="29655"/>
                  <a:pt x="95738" y="26666"/>
                  <a:pt x="92727" y="26666"/>
                </a:cubicBezTo>
                <a:moveTo>
                  <a:pt x="19088" y="100000"/>
                </a:moveTo>
                <a:lnTo>
                  <a:pt x="40911" y="100000"/>
                </a:lnTo>
                <a:cubicBezTo>
                  <a:pt x="42411" y="100000"/>
                  <a:pt x="43638" y="98511"/>
                  <a:pt x="43638" y="96666"/>
                </a:cubicBezTo>
                <a:cubicBezTo>
                  <a:pt x="43638" y="94827"/>
                  <a:pt x="42411" y="93333"/>
                  <a:pt x="40911" y="93333"/>
                </a:cubicBezTo>
                <a:lnTo>
                  <a:pt x="19088" y="93333"/>
                </a:lnTo>
                <a:cubicBezTo>
                  <a:pt x="17588" y="93333"/>
                  <a:pt x="16361" y="94827"/>
                  <a:pt x="16361" y="96666"/>
                </a:cubicBezTo>
                <a:cubicBezTo>
                  <a:pt x="16361" y="98511"/>
                  <a:pt x="17588" y="100000"/>
                  <a:pt x="19088" y="100000"/>
                </a:cubicBezTo>
                <a:moveTo>
                  <a:pt x="19088" y="86666"/>
                </a:moveTo>
                <a:lnTo>
                  <a:pt x="51816" y="86666"/>
                </a:lnTo>
                <a:cubicBezTo>
                  <a:pt x="53322" y="86666"/>
                  <a:pt x="54544" y="85177"/>
                  <a:pt x="54544" y="83333"/>
                </a:cubicBezTo>
                <a:cubicBezTo>
                  <a:pt x="54544" y="81488"/>
                  <a:pt x="53322" y="80000"/>
                  <a:pt x="51816" y="80000"/>
                </a:cubicBezTo>
                <a:lnTo>
                  <a:pt x="19088" y="80000"/>
                </a:lnTo>
                <a:cubicBezTo>
                  <a:pt x="17588" y="80000"/>
                  <a:pt x="16361" y="81488"/>
                  <a:pt x="16361" y="83333"/>
                </a:cubicBezTo>
                <a:cubicBezTo>
                  <a:pt x="16361" y="85177"/>
                  <a:pt x="17588" y="86666"/>
                  <a:pt x="19088" y="86666"/>
                </a:cubicBezTo>
                <a:moveTo>
                  <a:pt x="68183" y="100000"/>
                </a:moveTo>
                <a:lnTo>
                  <a:pt x="79088" y="100000"/>
                </a:lnTo>
                <a:cubicBezTo>
                  <a:pt x="80594" y="100000"/>
                  <a:pt x="81816" y="98511"/>
                  <a:pt x="81816" y="96666"/>
                </a:cubicBezTo>
                <a:lnTo>
                  <a:pt x="81816" y="83333"/>
                </a:lnTo>
                <a:cubicBezTo>
                  <a:pt x="81816" y="81488"/>
                  <a:pt x="80594" y="80000"/>
                  <a:pt x="79088" y="80000"/>
                </a:cubicBezTo>
                <a:lnTo>
                  <a:pt x="68183" y="80000"/>
                </a:lnTo>
                <a:cubicBezTo>
                  <a:pt x="66677" y="80000"/>
                  <a:pt x="65455" y="81488"/>
                  <a:pt x="65455" y="83333"/>
                </a:cubicBezTo>
                <a:lnTo>
                  <a:pt x="65455" y="96666"/>
                </a:lnTo>
                <a:cubicBezTo>
                  <a:pt x="65455" y="98511"/>
                  <a:pt x="66677" y="100000"/>
                  <a:pt x="68183" y="100000"/>
                </a:cubicBezTo>
              </a:path>
            </a:pathLst>
          </a:custGeom>
          <a:solidFill>
            <a:schemeClr val="tx1"/>
          </a:solidFill>
          <a:ln>
            <a:noFill/>
          </a:ln>
        </p:spPr>
        <p:txBody>
          <a:bodyPr lIns="19038" tIns="19038" rIns="19038" bIns="19038" anchor="ctr" anchorCtr="0">
            <a:noAutofit/>
          </a:bodyPr>
          <a:lstStyle/>
          <a:p>
            <a:endParaRPr sz="1500">
              <a:solidFill>
                <a:schemeClr val="dk1"/>
              </a:solidFill>
              <a:latin typeface="Lato"/>
              <a:ea typeface="Lato"/>
              <a:cs typeface="Lato"/>
              <a:sym typeface="Lato"/>
            </a:endParaRPr>
          </a:p>
        </p:txBody>
      </p:sp>
      <p:sp>
        <p:nvSpPr>
          <p:cNvPr id="4761" name="Shape 4761"/>
          <p:cNvSpPr/>
          <p:nvPr/>
        </p:nvSpPr>
        <p:spPr>
          <a:xfrm>
            <a:off x="1947381" y="2270873"/>
            <a:ext cx="279328" cy="279328"/>
          </a:xfrm>
          <a:custGeom>
            <a:avLst/>
            <a:gdLst/>
            <a:ahLst/>
            <a:cxnLst/>
            <a:rect l="0" t="0" r="0" b="0"/>
            <a:pathLst>
              <a:path w="120000" h="120000" extrusionOk="0">
                <a:moveTo>
                  <a:pt x="60000" y="114544"/>
                </a:moveTo>
                <a:cubicBezTo>
                  <a:pt x="29872" y="114544"/>
                  <a:pt x="5455" y="90127"/>
                  <a:pt x="5455" y="60000"/>
                </a:cubicBezTo>
                <a:cubicBezTo>
                  <a:pt x="5455" y="29872"/>
                  <a:pt x="29872" y="5455"/>
                  <a:pt x="60000" y="5455"/>
                </a:cubicBezTo>
                <a:cubicBezTo>
                  <a:pt x="90127" y="5455"/>
                  <a:pt x="114544" y="29872"/>
                  <a:pt x="114544" y="60000"/>
                </a:cubicBezTo>
                <a:cubicBezTo>
                  <a:pt x="114544" y="90127"/>
                  <a:pt x="90127" y="114544"/>
                  <a:pt x="60000" y="114544"/>
                </a:cubicBezTo>
                <a:moveTo>
                  <a:pt x="60000" y="0"/>
                </a:moveTo>
                <a:cubicBezTo>
                  <a:pt x="26866" y="0"/>
                  <a:pt x="0" y="26866"/>
                  <a:pt x="0" y="60000"/>
                </a:cubicBezTo>
                <a:cubicBezTo>
                  <a:pt x="0" y="93138"/>
                  <a:pt x="26866" y="120000"/>
                  <a:pt x="60000" y="120000"/>
                </a:cubicBezTo>
                <a:cubicBezTo>
                  <a:pt x="93133" y="120000"/>
                  <a:pt x="120000" y="93138"/>
                  <a:pt x="120000" y="60000"/>
                </a:cubicBezTo>
                <a:cubicBezTo>
                  <a:pt x="120000" y="26866"/>
                  <a:pt x="93133" y="0"/>
                  <a:pt x="60000" y="0"/>
                </a:cubicBezTo>
                <a:moveTo>
                  <a:pt x="66383" y="75444"/>
                </a:moveTo>
                <a:cubicBezTo>
                  <a:pt x="65005" y="76577"/>
                  <a:pt x="63744" y="77227"/>
                  <a:pt x="61583" y="77394"/>
                </a:cubicBezTo>
                <a:lnTo>
                  <a:pt x="61583" y="62994"/>
                </a:lnTo>
                <a:cubicBezTo>
                  <a:pt x="62505" y="63238"/>
                  <a:pt x="62894" y="63527"/>
                  <a:pt x="63772" y="63855"/>
                </a:cubicBezTo>
                <a:cubicBezTo>
                  <a:pt x="64655" y="64188"/>
                  <a:pt x="65444" y="64622"/>
                  <a:pt x="66144" y="65155"/>
                </a:cubicBezTo>
                <a:cubicBezTo>
                  <a:pt x="66844" y="65688"/>
                  <a:pt x="67405" y="66350"/>
                  <a:pt x="67822" y="67133"/>
                </a:cubicBezTo>
                <a:cubicBezTo>
                  <a:pt x="68244" y="67916"/>
                  <a:pt x="68455" y="68883"/>
                  <a:pt x="68455" y="70038"/>
                </a:cubicBezTo>
                <a:cubicBezTo>
                  <a:pt x="68455" y="72511"/>
                  <a:pt x="67766" y="74311"/>
                  <a:pt x="66383" y="75444"/>
                </a:cubicBezTo>
                <a:moveTo>
                  <a:pt x="57983" y="54650"/>
                </a:moveTo>
                <a:cubicBezTo>
                  <a:pt x="57144" y="54444"/>
                  <a:pt x="56822" y="54183"/>
                  <a:pt x="56005" y="53877"/>
                </a:cubicBezTo>
                <a:cubicBezTo>
                  <a:pt x="55183" y="53566"/>
                  <a:pt x="54461" y="53166"/>
                  <a:pt x="53844" y="52672"/>
                </a:cubicBezTo>
                <a:cubicBezTo>
                  <a:pt x="53227" y="52177"/>
                  <a:pt x="52716" y="51583"/>
                  <a:pt x="52316" y="50883"/>
                </a:cubicBezTo>
                <a:cubicBezTo>
                  <a:pt x="51916" y="50177"/>
                  <a:pt x="51716" y="49333"/>
                  <a:pt x="51716" y="48344"/>
                </a:cubicBezTo>
                <a:cubicBezTo>
                  <a:pt x="51716" y="46161"/>
                  <a:pt x="52305" y="44611"/>
                  <a:pt x="53483" y="43677"/>
                </a:cubicBezTo>
                <a:cubicBezTo>
                  <a:pt x="54661" y="42755"/>
                  <a:pt x="55822" y="42288"/>
                  <a:pt x="57983" y="42288"/>
                </a:cubicBezTo>
                <a:cubicBezTo>
                  <a:pt x="57983" y="42288"/>
                  <a:pt x="57983" y="54650"/>
                  <a:pt x="57983" y="54650"/>
                </a:cubicBezTo>
                <a:close/>
                <a:moveTo>
                  <a:pt x="70916" y="59594"/>
                </a:moveTo>
                <a:cubicBezTo>
                  <a:pt x="69594" y="58566"/>
                  <a:pt x="68072" y="57722"/>
                  <a:pt x="66355" y="57061"/>
                </a:cubicBezTo>
                <a:cubicBezTo>
                  <a:pt x="64633" y="56405"/>
                  <a:pt x="63388" y="55827"/>
                  <a:pt x="61583" y="55327"/>
                </a:cubicBezTo>
                <a:lnTo>
                  <a:pt x="61583" y="42288"/>
                </a:lnTo>
                <a:cubicBezTo>
                  <a:pt x="63744" y="42288"/>
                  <a:pt x="64805" y="42850"/>
                  <a:pt x="65783" y="43961"/>
                </a:cubicBezTo>
                <a:cubicBezTo>
                  <a:pt x="66761" y="45072"/>
                  <a:pt x="67294" y="46677"/>
                  <a:pt x="67372" y="48783"/>
                </a:cubicBezTo>
                <a:lnTo>
                  <a:pt x="74216" y="48783"/>
                </a:lnTo>
                <a:cubicBezTo>
                  <a:pt x="74216" y="46761"/>
                  <a:pt x="73861" y="44988"/>
                  <a:pt x="73166" y="43466"/>
                </a:cubicBezTo>
                <a:cubicBezTo>
                  <a:pt x="72461" y="41944"/>
                  <a:pt x="71527" y="40683"/>
                  <a:pt x="70344" y="39694"/>
                </a:cubicBezTo>
                <a:cubicBezTo>
                  <a:pt x="69161" y="38705"/>
                  <a:pt x="67777" y="37961"/>
                  <a:pt x="66172" y="37466"/>
                </a:cubicBezTo>
                <a:cubicBezTo>
                  <a:pt x="64572" y="36977"/>
                  <a:pt x="63388" y="36727"/>
                  <a:pt x="61583" y="36727"/>
                </a:cubicBezTo>
                <a:lnTo>
                  <a:pt x="61583" y="32672"/>
                </a:lnTo>
                <a:lnTo>
                  <a:pt x="57983" y="32672"/>
                </a:lnTo>
                <a:lnTo>
                  <a:pt x="57983" y="36727"/>
                </a:lnTo>
                <a:cubicBezTo>
                  <a:pt x="56183" y="36727"/>
                  <a:pt x="54972" y="36994"/>
                  <a:pt x="53333" y="37533"/>
                </a:cubicBezTo>
                <a:cubicBezTo>
                  <a:pt x="51694" y="38066"/>
                  <a:pt x="50244" y="38838"/>
                  <a:pt x="48983" y="39850"/>
                </a:cubicBezTo>
                <a:cubicBezTo>
                  <a:pt x="47722" y="40861"/>
                  <a:pt x="46722" y="42116"/>
                  <a:pt x="45983" y="43622"/>
                </a:cubicBezTo>
                <a:cubicBezTo>
                  <a:pt x="45244" y="45122"/>
                  <a:pt x="44872" y="46866"/>
                  <a:pt x="44872" y="48838"/>
                </a:cubicBezTo>
                <a:cubicBezTo>
                  <a:pt x="44872" y="51105"/>
                  <a:pt x="45277" y="53005"/>
                  <a:pt x="46072" y="54527"/>
                </a:cubicBezTo>
                <a:cubicBezTo>
                  <a:pt x="46877" y="56050"/>
                  <a:pt x="47922" y="57316"/>
                  <a:pt x="49222" y="58327"/>
                </a:cubicBezTo>
                <a:cubicBezTo>
                  <a:pt x="50522" y="59338"/>
                  <a:pt x="51983" y="60161"/>
                  <a:pt x="53605" y="60800"/>
                </a:cubicBezTo>
                <a:cubicBezTo>
                  <a:pt x="55222" y="61438"/>
                  <a:pt x="56344" y="61983"/>
                  <a:pt x="57983" y="62438"/>
                </a:cubicBezTo>
                <a:lnTo>
                  <a:pt x="57983" y="77394"/>
                </a:lnTo>
                <a:cubicBezTo>
                  <a:pt x="55222" y="77311"/>
                  <a:pt x="53755" y="76488"/>
                  <a:pt x="52555" y="74922"/>
                </a:cubicBezTo>
                <a:cubicBezTo>
                  <a:pt x="51355" y="73355"/>
                  <a:pt x="50772" y="71211"/>
                  <a:pt x="50816" y="68494"/>
                </a:cubicBezTo>
                <a:lnTo>
                  <a:pt x="43972" y="68494"/>
                </a:lnTo>
                <a:cubicBezTo>
                  <a:pt x="43933" y="70800"/>
                  <a:pt x="44261" y="72838"/>
                  <a:pt x="44966" y="74611"/>
                </a:cubicBezTo>
                <a:cubicBezTo>
                  <a:pt x="45666" y="76383"/>
                  <a:pt x="46650" y="77877"/>
                  <a:pt x="47933" y="79088"/>
                </a:cubicBezTo>
                <a:cubicBezTo>
                  <a:pt x="49211" y="80305"/>
                  <a:pt x="50755" y="81244"/>
                  <a:pt x="52555" y="81905"/>
                </a:cubicBezTo>
                <a:cubicBezTo>
                  <a:pt x="54355" y="82561"/>
                  <a:pt x="55822" y="82911"/>
                  <a:pt x="57983" y="82955"/>
                </a:cubicBezTo>
                <a:lnTo>
                  <a:pt x="57983" y="87177"/>
                </a:lnTo>
                <a:lnTo>
                  <a:pt x="61583" y="87177"/>
                </a:lnTo>
                <a:lnTo>
                  <a:pt x="61583" y="82955"/>
                </a:lnTo>
                <a:cubicBezTo>
                  <a:pt x="63588" y="82872"/>
                  <a:pt x="64933" y="82533"/>
                  <a:pt x="66655" y="81933"/>
                </a:cubicBezTo>
                <a:cubicBezTo>
                  <a:pt x="68372" y="81338"/>
                  <a:pt x="69877" y="80472"/>
                  <a:pt x="71155" y="79338"/>
                </a:cubicBezTo>
                <a:cubicBezTo>
                  <a:pt x="72433" y="78205"/>
                  <a:pt x="73444" y="76783"/>
                  <a:pt x="74183" y="75072"/>
                </a:cubicBezTo>
                <a:cubicBezTo>
                  <a:pt x="74922" y="73366"/>
                  <a:pt x="75294" y="71355"/>
                  <a:pt x="75294" y="69050"/>
                </a:cubicBezTo>
                <a:cubicBezTo>
                  <a:pt x="75294" y="66822"/>
                  <a:pt x="74894" y="64950"/>
                  <a:pt x="74094" y="63427"/>
                </a:cubicBezTo>
                <a:cubicBezTo>
                  <a:pt x="73294" y="61900"/>
                  <a:pt x="72233" y="60622"/>
                  <a:pt x="70916" y="59594"/>
                </a:cubicBezTo>
              </a:path>
            </a:pathLst>
          </a:custGeom>
          <a:solidFill>
            <a:schemeClr val="tx1"/>
          </a:solidFill>
          <a:ln>
            <a:noFill/>
          </a:ln>
        </p:spPr>
        <p:txBody>
          <a:bodyPr lIns="19038" tIns="19038" rIns="19038" bIns="19038" anchor="ctr" anchorCtr="0">
            <a:noAutofit/>
          </a:bodyPr>
          <a:lstStyle/>
          <a:p>
            <a:endParaRPr sz="1500">
              <a:solidFill>
                <a:schemeClr val="dk1"/>
              </a:solidFill>
              <a:latin typeface="Lato"/>
              <a:ea typeface="Lato"/>
              <a:cs typeface="Lato"/>
              <a:sym typeface="Lato"/>
            </a:endParaRPr>
          </a:p>
        </p:txBody>
      </p:sp>
      <p:sp>
        <p:nvSpPr>
          <p:cNvPr id="4762" name="Shape 4762"/>
          <p:cNvSpPr/>
          <p:nvPr/>
        </p:nvSpPr>
        <p:spPr>
          <a:xfrm>
            <a:off x="2480642" y="2270873"/>
            <a:ext cx="279328" cy="279328"/>
          </a:xfrm>
          <a:custGeom>
            <a:avLst/>
            <a:gdLst/>
            <a:ahLst/>
            <a:cxnLst/>
            <a:rect l="0" t="0" r="0" b="0"/>
            <a:pathLst>
              <a:path w="120000" h="120000" extrusionOk="0">
                <a:moveTo>
                  <a:pt x="53811" y="81777"/>
                </a:moveTo>
                <a:cubicBezTo>
                  <a:pt x="52850" y="82572"/>
                  <a:pt x="51972" y="83027"/>
                  <a:pt x="50466" y="83138"/>
                </a:cubicBezTo>
                <a:lnTo>
                  <a:pt x="50466" y="73061"/>
                </a:lnTo>
                <a:cubicBezTo>
                  <a:pt x="51105" y="73233"/>
                  <a:pt x="51377" y="73438"/>
                  <a:pt x="51988" y="73666"/>
                </a:cubicBezTo>
                <a:cubicBezTo>
                  <a:pt x="52605" y="73900"/>
                  <a:pt x="53155" y="74205"/>
                  <a:pt x="53644" y="74577"/>
                </a:cubicBezTo>
                <a:cubicBezTo>
                  <a:pt x="54133" y="74950"/>
                  <a:pt x="54522" y="75416"/>
                  <a:pt x="54816" y="75961"/>
                </a:cubicBezTo>
                <a:cubicBezTo>
                  <a:pt x="55111" y="76511"/>
                  <a:pt x="55255" y="77188"/>
                  <a:pt x="55255" y="77994"/>
                </a:cubicBezTo>
                <a:cubicBezTo>
                  <a:pt x="55255" y="79722"/>
                  <a:pt x="54772" y="80983"/>
                  <a:pt x="53811" y="81777"/>
                </a:cubicBezTo>
                <a:moveTo>
                  <a:pt x="47950" y="67222"/>
                </a:moveTo>
                <a:cubicBezTo>
                  <a:pt x="47366" y="67077"/>
                  <a:pt x="47144" y="66894"/>
                  <a:pt x="46572" y="66683"/>
                </a:cubicBezTo>
                <a:cubicBezTo>
                  <a:pt x="46000" y="66466"/>
                  <a:pt x="45494" y="66183"/>
                  <a:pt x="45066" y="65838"/>
                </a:cubicBezTo>
                <a:cubicBezTo>
                  <a:pt x="44633" y="65494"/>
                  <a:pt x="44272" y="65077"/>
                  <a:pt x="43994" y="64583"/>
                </a:cubicBezTo>
                <a:cubicBezTo>
                  <a:pt x="43716" y="64094"/>
                  <a:pt x="43577" y="63505"/>
                  <a:pt x="43577" y="62811"/>
                </a:cubicBezTo>
                <a:cubicBezTo>
                  <a:pt x="43577" y="61283"/>
                  <a:pt x="43988" y="60194"/>
                  <a:pt x="44816" y="59544"/>
                </a:cubicBezTo>
                <a:cubicBezTo>
                  <a:pt x="45633" y="58894"/>
                  <a:pt x="46444" y="58572"/>
                  <a:pt x="47950" y="58572"/>
                </a:cubicBezTo>
                <a:cubicBezTo>
                  <a:pt x="47950" y="58572"/>
                  <a:pt x="47950" y="67222"/>
                  <a:pt x="47950" y="67222"/>
                </a:cubicBezTo>
                <a:close/>
                <a:moveTo>
                  <a:pt x="56972" y="70683"/>
                </a:moveTo>
                <a:cubicBezTo>
                  <a:pt x="56050" y="69961"/>
                  <a:pt x="54988" y="69372"/>
                  <a:pt x="53794" y="68911"/>
                </a:cubicBezTo>
                <a:cubicBezTo>
                  <a:pt x="52588" y="68450"/>
                  <a:pt x="51722" y="68044"/>
                  <a:pt x="50466" y="67700"/>
                </a:cubicBezTo>
                <a:lnTo>
                  <a:pt x="50466" y="58572"/>
                </a:lnTo>
                <a:cubicBezTo>
                  <a:pt x="51972" y="58572"/>
                  <a:pt x="52711" y="58961"/>
                  <a:pt x="53394" y="59738"/>
                </a:cubicBezTo>
                <a:cubicBezTo>
                  <a:pt x="54077" y="60516"/>
                  <a:pt x="54444" y="61644"/>
                  <a:pt x="54500" y="63116"/>
                </a:cubicBezTo>
                <a:lnTo>
                  <a:pt x="59272" y="63116"/>
                </a:lnTo>
                <a:cubicBezTo>
                  <a:pt x="59272" y="61700"/>
                  <a:pt x="59027" y="60461"/>
                  <a:pt x="58538" y="59388"/>
                </a:cubicBezTo>
                <a:cubicBezTo>
                  <a:pt x="58055" y="58327"/>
                  <a:pt x="57394" y="57444"/>
                  <a:pt x="56572" y="56755"/>
                </a:cubicBezTo>
                <a:cubicBezTo>
                  <a:pt x="55750" y="56061"/>
                  <a:pt x="54777" y="55544"/>
                  <a:pt x="53661" y="55194"/>
                </a:cubicBezTo>
                <a:cubicBezTo>
                  <a:pt x="52550" y="54850"/>
                  <a:pt x="51722" y="54677"/>
                  <a:pt x="50466" y="54677"/>
                </a:cubicBezTo>
                <a:lnTo>
                  <a:pt x="50466" y="51838"/>
                </a:lnTo>
                <a:lnTo>
                  <a:pt x="47950" y="51838"/>
                </a:lnTo>
                <a:lnTo>
                  <a:pt x="47950" y="54677"/>
                </a:lnTo>
                <a:cubicBezTo>
                  <a:pt x="46694" y="54677"/>
                  <a:pt x="45850" y="54866"/>
                  <a:pt x="44711" y="55238"/>
                </a:cubicBezTo>
                <a:cubicBezTo>
                  <a:pt x="43566" y="55616"/>
                  <a:pt x="42555" y="56155"/>
                  <a:pt x="41672" y="56861"/>
                </a:cubicBezTo>
                <a:cubicBezTo>
                  <a:pt x="40794" y="57572"/>
                  <a:pt x="40100" y="58450"/>
                  <a:pt x="39583" y="59500"/>
                </a:cubicBezTo>
                <a:cubicBezTo>
                  <a:pt x="39066" y="60550"/>
                  <a:pt x="38805" y="61772"/>
                  <a:pt x="38805" y="63155"/>
                </a:cubicBezTo>
                <a:cubicBezTo>
                  <a:pt x="38805" y="64744"/>
                  <a:pt x="39083" y="66066"/>
                  <a:pt x="39644" y="67138"/>
                </a:cubicBezTo>
                <a:cubicBezTo>
                  <a:pt x="40205" y="68205"/>
                  <a:pt x="40933" y="69088"/>
                  <a:pt x="41838" y="69794"/>
                </a:cubicBezTo>
                <a:cubicBezTo>
                  <a:pt x="42744" y="70505"/>
                  <a:pt x="43766" y="71077"/>
                  <a:pt x="44894" y="71527"/>
                </a:cubicBezTo>
                <a:cubicBezTo>
                  <a:pt x="46027" y="71977"/>
                  <a:pt x="46811" y="72355"/>
                  <a:pt x="47950" y="72672"/>
                </a:cubicBezTo>
                <a:lnTo>
                  <a:pt x="47950" y="83138"/>
                </a:lnTo>
                <a:cubicBezTo>
                  <a:pt x="46027" y="83083"/>
                  <a:pt x="45000" y="82511"/>
                  <a:pt x="44166" y="81411"/>
                </a:cubicBezTo>
                <a:cubicBezTo>
                  <a:pt x="43327" y="80316"/>
                  <a:pt x="42922" y="78816"/>
                  <a:pt x="42950" y="76911"/>
                </a:cubicBezTo>
                <a:lnTo>
                  <a:pt x="38177" y="76911"/>
                </a:lnTo>
                <a:cubicBezTo>
                  <a:pt x="38150" y="78527"/>
                  <a:pt x="38377" y="79955"/>
                  <a:pt x="38866" y="81194"/>
                </a:cubicBezTo>
                <a:cubicBezTo>
                  <a:pt x="39361" y="82438"/>
                  <a:pt x="40050" y="83483"/>
                  <a:pt x="40938" y="84333"/>
                </a:cubicBezTo>
                <a:cubicBezTo>
                  <a:pt x="41833" y="85183"/>
                  <a:pt x="42905" y="85838"/>
                  <a:pt x="44166" y="86300"/>
                </a:cubicBezTo>
                <a:cubicBezTo>
                  <a:pt x="45422" y="86761"/>
                  <a:pt x="46444" y="87005"/>
                  <a:pt x="47950" y="87038"/>
                </a:cubicBezTo>
                <a:lnTo>
                  <a:pt x="47950" y="89994"/>
                </a:lnTo>
                <a:lnTo>
                  <a:pt x="50466" y="89994"/>
                </a:lnTo>
                <a:lnTo>
                  <a:pt x="50466" y="87038"/>
                </a:lnTo>
                <a:cubicBezTo>
                  <a:pt x="51861" y="86977"/>
                  <a:pt x="52800" y="86738"/>
                  <a:pt x="54000" y="86322"/>
                </a:cubicBezTo>
                <a:cubicBezTo>
                  <a:pt x="55200" y="85905"/>
                  <a:pt x="56244" y="85300"/>
                  <a:pt x="57138" y="84505"/>
                </a:cubicBezTo>
                <a:cubicBezTo>
                  <a:pt x="58027" y="83711"/>
                  <a:pt x="58738" y="82716"/>
                  <a:pt x="59255" y="81516"/>
                </a:cubicBezTo>
                <a:cubicBezTo>
                  <a:pt x="59766" y="80327"/>
                  <a:pt x="60027" y="78916"/>
                  <a:pt x="60027" y="77300"/>
                </a:cubicBezTo>
                <a:cubicBezTo>
                  <a:pt x="60027" y="75744"/>
                  <a:pt x="59750" y="74433"/>
                  <a:pt x="59188" y="73366"/>
                </a:cubicBezTo>
                <a:cubicBezTo>
                  <a:pt x="58633" y="72300"/>
                  <a:pt x="57894" y="71405"/>
                  <a:pt x="56972" y="70683"/>
                </a:cubicBezTo>
                <a:moveTo>
                  <a:pt x="70911" y="0"/>
                </a:moveTo>
                <a:cubicBezTo>
                  <a:pt x="55105" y="0"/>
                  <a:pt x="41088" y="7500"/>
                  <a:pt x="32105" y="19094"/>
                </a:cubicBezTo>
                <a:cubicBezTo>
                  <a:pt x="35133" y="18105"/>
                  <a:pt x="38277" y="17400"/>
                  <a:pt x="41511" y="16950"/>
                </a:cubicBezTo>
                <a:cubicBezTo>
                  <a:pt x="49266" y="9855"/>
                  <a:pt x="59566" y="5483"/>
                  <a:pt x="70911" y="5483"/>
                </a:cubicBezTo>
                <a:cubicBezTo>
                  <a:pt x="94994" y="5483"/>
                  <a:pt x="114516" y="25011"/>
                  <a:pt x="114516" y="49088"/>
                </a:cubicBezTo>
                <a:cubicBezTo>
                  <a:pt x="114516" y="60433"/>
                  <a:pt x="110150" y="70733"/>
                  <a:pt x="103050" y="78488"/>
                </a:cubicBezTo>
                <a:cubicBezTo>
                  <a:pt x="102600" y="81722"/>
                  <a:pt x="101894" y="84866"/>
                  <a:pt x="100905" y="87894"/>
                </a:cubicBezTo>
                <a:cubicBezTo>
                  <a:pt x="112500" y="78911"/>
                  <a:pt x="120000" y="64894"/>
                  <a:pt x="120000" y="49088"/>
                </a:cubicBezTo>
                <a:cubicBezTo>
                  <a:pt x="120000" y="21977"/>
                  <a:pt x="98022" y="0"/>
                  <a:pt x="70911" y="0"/>
                </a:cubicBezTo>
                <a:moveTo>
                  <a:pt x="49088" y="114516"/>
                </a:moveTo>
                <a:cubicBezTo>
                  <a:pt x="25005" y="114516"/>
                  <a:pt x="5483" y="94988"/>
                  <a:pt x="5483" y="70911"/>
                </a:cubicBezTo>
                <a:cubicBezTo>
                  <a:pt x="5483" y="46827"/>
                  <a:pt x="25005" y="27305"/>
                  <a:pt x="49088" y="27305"/>
                </a:cubicBezTo>
                <a:cubicBezTo>
                  <a:pt x="73177" y="27305"/>
                  <a:pt x="92694" y="46827"/>
                  <a:pt x="92694" y="70911"/>
                </a:cubicBezTo>
                <a:cubicBezTo>
                  <a:pt x="92694" y="94988"/>
                  <a:pt x="73177" y="114516"/>
                  <a:pt x="49088" y="114516"/>
                </a:cubicBezTo>
                <a:moveTo>
                  <a:pt x="49088" y="21816"/>
                </a:moveTo>
                <a:cubicBezTo>
                  <a:pt x="21977" y="21816"/>
                  <a:pt x="0" y="43800"/>
                  <a:pt x="0" y="70911"/>
                </a:cubicBezTo>
                <a:cubicBezTo>
                  <a:pt x="0" y="98022"/>
                  <a:pt x="21977" y="120000"/>
                  <a:pt x="49088" y="120000"/>
                </a:cubicBezTo>
                <a:cubicBezTo>
                  <a:pt x="76200" y="120000"/>
                  <a:pt x="98183" y="98022"/>
                  <a:pt x="98183" y="70911"/>
                </a:cubicBezTo>
                <a:cubicBezTo>
                  <a:pt x="98183" y="43800"/>
                  <a:pt x="76200" y="21816"/>
                  <a:pt x="49088" y="21816"/>
                </a:cubicBezTo>
              </a:path>
            </a:pathLst>
          </a:custGeom>
          <a:solidFill>
            <a:schemeClr val="tx1"/>
          </a:solidFill>
          <a:ln>
            <a:noFill/>
          </a:ln>
        </p:spPr>
        <p:txBody>
          <a:bodyPr lIns="19038" tIns="19038" rIns="19038" bIns="19038" anchor="ctr" anchorCtr="0">
            <a:noAutofit/>
          </a:bodyPr>
          <a:lstStyle/>
          <a:p>
            <a:endParaRPr sz="1500">
              <a:solidFill>
                <a:schemeClr val="dk1"/>
              </a:solidFill>
              <a:latin typeface="Lato"/>
              <a:ea typeface="Lato"/>
              <a:cs typeface="Lato"/>
              <a:sym typeface="Lato"/>
            </a:endParaRPr>
          </a:p>
        </p:txBody>
      </p:sp>
      <p:sp>
        <p:nvSpPr>
          <p:cNvPr id="4763" name="Shape 4763"/>
          <p:cNvSpPr/>
          <p:nvPr/>
        </p:nvSpPr>
        <p:spPr>
          <a:xfrm>
            <a:off x="3013903" y="2270873"/>
            <a:ext cx="279328" cy="279328"/>
          </a:xfrm>
          <a:custGeom>
            <a:avLst/>
            <a:gdLst/>
            <a:ahLst/>
            <a:cxnLst/>
            <a:rect l="0" t="0" r="0" b="0"/>
            <a:pathLst>
              <a:path w="120000" h="120000" extrusionOk="0">
                <a:moveTo>
                  <a:pt x="60000" y="114544"/>
                </a:moveTo>
                <a:cubicBezTo>
                  <a:pt x="29872" y="114544"/>
                  <a:pt x="5455" y="90127"/>
                  <a:pt x="5455" y="60000"/>
                </a:cubicBezTo>
                <a:cubicBezTo>
                  <a:pt x="5455" y="29877"/>
                  <a:pt x="29872" y="5455"/>
                  <a:pt x="60000" y="5455"/>
                </a:cubicBezTo>
                <a:cubicBezTo>
                  <a:pt x="90127" y="5455"/>
                  <a:pt x="114544" y="29877"/>
                  <a:pt x="114544" y="60000"/>
                </a:cubicBezTo>
                <a:cubicBezTo>
                  <a:pt x="114544" y="90127"/>
                  <a:pt x="90127" y="114544"/>
                  <a:pt x="60000" y="114544"/>
                </a:cubicBezTo>
                <a:moveTo>
                  <a:pt x="60000" y="0"/>
                </a:moveTo>
                <a:cubicBezTo>
                  <a:pt x="26866" y="0"/>
                  <a:pt x="0" y="26866"/>
                  <a:pt x="0" y="60000"/>
                </a:cubicBezTo>
                <a:cubicBezTo>
                  <a:pt x="0" y="93138"/>
                  <a:pt x="26866" y="120000"/>
                  <a:pt x="60000" y="120000"/>
                </a:cubicBezTo>
                <a:cubicBezTo>
                  <a:pt x="93133" y="120000"/>
                  <a:pt x="120000" y="93138"/>
                  <a:pt x="120000" y="60000"/>
                </a:cubicBezTo>
                <a:cubicBezTo>
                  <a:pt x="120000" y="26866"/>
                  <a:pt x="93133" y="0"/>
                  <a:pt x="60000" y="0"/>
                </a:cubicBezTo>
                <a:moveTo>
                  <a:pt x="64083" y="42911"/>
                </a:moveTo>
                <a:cubicBezTo>
                  <a:pt x="67122" y="42911"/>
                  <a:pt x="69922" y="44227"/>
                  <a:pt x="72483" y="46866"/>
                </a:cubicBezTo>
                <a:lnTo>
                  <a:pt x="75244" y="41244"/>
                </a:lnTo>
                <a:cubicBezTo>
                  <a:pt x="71600" y="38688"/>
                  <a:pt x="68044" y="37411"/>
                  <a:pt x="64561" y="37411"/>
                </a:cubicBezTo>
                <a:cubicBezTo>
                  <a:pt x="59761" y="37411"/>
                  <a:pt x="55822" y="38994"/>
                  <a:pt x="52744" y="42166"/>
                </a:cubicBezTo>
                <a:cubicBezTo>
                  <a:pt x="50105" y="44927"/>
                  <a:pt x="48283" y="48677"/>
                  <a:pt x="47277" y="53416"/>
                </a:cubicBezTo>
                <a:lnTo>
                  <a:pt x="44100" y="53416"/>
                </a:lnTo>
                <a:lnTo>
                  <a:pt x="42544" y="57372"/>
                </a:lnTo>
                <a:lnTo>
                  <a:pt x="46861" y="57372"/>
                </a:lnTo>
                <a:cubicBezTo>
                  <a:pt x="46822" y="57827"/>
                  <a:pt x="46794" y="58238"/>
                  <a:pt x="46772" y="58605"/>
                </a:cubicBezTo>
                <a:cubicBezTo>
                  <a:pt x="46750" y="58977"/>
                  <a:pt x="46744" y="59305"/>
                  <a:pt x="46744" y="59594"/>
                </a:cubicBezTo>
                <a:cubicBezTo>
                  <a:pt x="46744" y="59966"/>
                  <a:pt x="46750" y="60316"/>
                  <a:pt x="46772" y="60644"/>
                </a:cubicBezTo>
                <a:cubicBezTo>
                  <a:pt x="46794" y="60977"/>
                  <a:pt x="46822" y="61288"/>
                  <a:pt x="46861" y="61572"/>
                </a:cubicBezTo>
                <a:lnTo>
                  <a:pt x="44161" y="61572"/>
                </a:lnTo>
                <a:lnTo>
                  <a:pt x="42544" y="65466"/>
                </a:lnTo>
                <a:lnTo>
                  <a:pt x="47161" y="65466"/>
                </a:lnTo>
                <a:cubicBezTo>
                  <a:pt x="47800" y="70411"/>
                  <a:pt x="49422" y="74344"/>
                  <a:pt x="52022" y="77266"/>
                </a:cubicBezTo>
                <a:cubicBezTo>
                  <a:pt x="55022" y="80650"/>
                  <a:pt x="59200" y="82338"/>
                  <a:pt x="64561" y="82338"/>
                </a:cubicBezTo>
                <a:cubicBezTo>
                  <a:pt x="67883" y="82338"/>
                  <a:pt x="70900" y="81433"/>
                  <a:pt x="73622" y="79616"/>
                </a:cubicBezTo>
                <a:lnTo>
                  <a:pt x="73622" y="72761"/>
                </a:lnTo>
                <a:cubicBezTo>
                  <a:pt x="72100" y="74200"/>
                  <a:pt x="70738" y="75233"/>
                  <a:pt x="69538" y="75850"/>
                </a:cubicBezTo>
                <a:cubicBezTo>
                  <a:pt x="68222" y="76511"/>
                  <a:pt x="66561" y="76838"/>
                  <a:pt x="64561" y="76838"/>
                </a:cubicBezTo>
                <a:cubicBezTo>
                  <a:pt x="61483" y="76838"/>
                  <a:pt x="59038" y="75666"/>
                  <a:pt x="57244" y="73316"/>
                </a:cubicBezTo>
                <a:cubicBezTo>
                  <a:pt x="55683" y="71416"/>
                  <a:pt x="54661" y="68805"/>
                  <a:pt x="54183" y="65466"/>
                </a:cubicBezTo>
                <a:lnTo>
                  <a:pt x="66244" y="65466"/>
                </a:lnTo>
                <a:lnTo>
                  <a:pt x="67738" y="61572"/>
                </a:lnTo>
                <a:lnTo>
                  <a:pt x="53883" y="61572"/>
                </a:lnTo>
                <a:cubicBezTo>
                  <a:pt x="53844" y="61366"/>
                  <a:pt x="53822" y="60733"/>
                  <a:pt x="53822" y="59661"/>
                </a:cubicBezTo>
                <a:lnTo>
                  <a:pt x="53822" y="58238"/>
                </a:lnTo>
                <a:cubicBezTo>
                  <a:pt x="53822" y="57866"/>
                  <a:pt x="53844" y="57577"/>
                  <a:pt x="53883" y="57372"/>
                </a:cubicBezTo>
                <a:lnTo>
                  <a:pt x="68577" y="57372"/>
                </a:lnTo>
                <a:lnTo>
                  <a:pt x="70144" y="53416"/>
                </a:lnTo>
                <a:lnTo>
                  <a:pt x="54305" y="53416"/>
                </a:lnTo>
                <a:cubicBezTo>
                  <a:pt x="54822" y="50533"/>
                  <a:pt x="55838" y="48122"/>
                  <a:pt x="57361" y="46188"/>
                </a:cubicBezTo>
                <a:cubicBezTo>
                  <a:pt x="59161" y="44000"/>
                  <a:pt x="61400" y="42911"/>
                  <a:pt x="64083" y="42911"/>
                </a:cubicBezTo>
              </a:path>
            </a:pathLst>
          </a:custGeom>
          <a:solidFill>
            <a:schemeClr val="tx1"/>
          </a:solidFill>
          <a:ln>
            <a:noFill/>
          </a:ln>
        </p:spPr>
        <p:txBody>
          <a:bodyPr lIns="19038" tIns="19038" rIns="19038" bIns="19038" anchor="ctr" anchorCtr="0">
            <a:noAutofit/>
          </a:bodyPr>
          <a:lstStyle/>
          <a:p>
            <a:endParaRPr sz="1500">
              <a:solidFill>
                <a:schemeClr val="dk1"/>
              </a:solidFill>
              <a:latin typeface="Lato"/>
              <a:ea typeface="Lato"/>
              <a:cs typeface="Lato"/>
              <a:sym typeface="Lato"/>
            </a:endParaRPr>
          </a:p>
        </p:txBody>
      </p:sp>
      <p:sp>
        <p:nvSpPr>
          <p:cNvPr id="4764" name="Shape 4764"/>
          <p:cNvSpPr/>
          <p:nvPr/>
        </p:nvSpPr>
        <p:spPr>
          <a:xfrm>
            <a:off x="3547165" y="2270873"/>
            <a:ext cx="279328" cy="279328"/>
          </a:xfrm>
          <a:custGeom>
            <a:avLst/>
            <a:gdLst/>
            <a:ahLst/>
            <a:cxnLst/>
            <a:rect l="0" t="0" r="0" b="0"/>
            <a:pathLst>
              <a:path w="120000" h="120000" extrusionOk="0">
                <a:moveTo>
                  <a:pt x="49088" y="114516"/>
                </a:moveTo>
                <a:cubicBezTo>
                  <a:pt x="25011" y="114516"/>
                  <a:pt x="5488" y="94988"/>
                  <a:pt x="5488" y="70911"/>
                </a:cubicBezTo>
                <a:cubicBezTo>
                  <a:pt x="5488" y="46827"/>
                  <a:pt x="25011" y="27305"/>
                  <a:pt x="49088" y="27305"/>
                </a:cubicBezTo>
                <a:cubicBezTo>
                  <a:pt x="73172" y="27305"/>
                  <a:pt x="92694" y="46827"/>
                  <a:pt x="92694" y="70911"/>
                </a:cubicBezTo>
                <a:cubicBezTo>
                  <a:pt x="92694" y="94988"/>
                  <a:pt x="73172" y="114516"/>
                  <a:pt x="49088" y="114516"/>
                </a:cubicBezTo>
                <a:moveTo>
                  <a:pt x="49088" y="21816"/>
                </a:moveTo>
                <a:cubicBezTo>
                  <a:pt x="21977" y="21816"/>
                  <a:pt x="0" y="43800"/>
                  <a:pt x="0" y="70911"/>
                </a:cubicBezTo>
                <a:cubicBezTo>
                  <a:pt x="0" y="98022"/>
                  <a:pt x="21977" y="120000"/>
                  <a:pt x="49088" y="120000"/>
                </a:cubicBezTo>
                <a:cubicBezTo>
                  <a:pt x="76205" y="120000"/>
                  <a:pt x="98183" y="98022"/>
                  <a:pt x="98183" y="70911"/>
                </a:cubicBezTo>
                <a:cubicBezTo>
                  <a:pt x="98183" y="43800"/>
                  <a:pt x="76205" y="21816"/>
                  <a:pt x="49088" y="21816"/>
                </a:cubicBezTo>
                <a:moveTo>
                  <a:pt x="70911" y="0"/>
                </a:moveTo>
                <a:cubicBezTo>
                  <a:pt x="55105" y="0"/>
                  <a:pt x="41083" y="7494"/>
                  <a:pt x="32111" y="19094"/>
                </a:cubicBezTo>
                <a:cubicBezTo>
                  <a:pt x="35133" y="18105"/>
                  <a:pt x="38277" y="17400"/>
                  <a:pt x="41511" y="16950"/>
                </a:cubicBezTo>
                <a:cubicBezTo>
                  <a:pt x="49266" y="9855"/>
                  <a:pt x="59566" y="5483"/>
                  <a:pt x="70911" y="5483"/>
                </a:cubicBezTo>
                <a:cubicBezTo>
                  <a:pt x="94988" y="5483"/>
                  <a:pt x="114511" y="25011"/>
                  <a:pt x="114511" y="49088"/>
                </a:cubicBezTo>
                <a:cubicBezTo>
                  <a:pt x="114511" y="60433"/>
                  <a:pt x="110150" y="70733"/>
                  <a:pt x="103050" y="78488"/>
                </a:cubicBezTo>
                <a:cubicBezTo>
                  <a:pt x="102600" y="81722"/>
                  <a:pt x="101894" y="84866"/>
                  <a:pt x="100905" y="87894"/>
                </a:cubicBezTo>
                <a:cubicBezTo>
                  <a:pt x="112500" y="78911"/>
                  <a:pt x="120000" y="64894"/>
                  <a:pt x="120000" y="49088"/>
                </a:cubicBezTo>
                <a:cubicBezTo>
                  <a:pt x="120000" y="21977"/>
                  <a:pt x="98022" y="0"/>
                  <a:pt x="70911" y="0"/>
                </a:cubicBezTo>
                <a:moveTo>
                  <a:pt x="51622" y="58550"/>
                </a:moveTo>
                <a:cubicBezTo>
                  <a:pt x="53900" y="58550"/>
                  <a:pt x="56000" y="59511"/>
                  <a:pt x="57922" y="61427"/>
                </a:cubicBezTo>
                <a:lnTo>
                  <a:pt x="59988" y="57333"/>
                </a:lnTo>
                <a:cubicBezTo>
                  <a:pt x="57261" y="55472"/>
                  <a:pt x="54588" y="54538"/>
                  <a:pt x="51977" y="54538"/>
                </a:cubicBezTo>
                <a:cubicBezTo>
                  <a:pt x="48377" y="54538"/>
                  <a:pt x="45422" y="55700"/>
                  <a:pt x="43116" y="58005"/>
                </a:cubicBezTo>
                <a:cubicBezTo>
                  <a:pt x="41133" y="60022"/>
                  <a:pt x="39766" y="62755"/>
                  <a:pt x="39016" y="66205"/>
                </a:cubicBezTo>
                <a:lnTo>
                  <a:pt x="36633" y="66205"/>
                </a:lnTo>
                <a:lnTo>
                  <a:pt x="35466" y="69083"/>
                </a:lnTo>
                <a:lnTo>
                  <a:pt x="38705" y="69083"/>
                </a:lnTo>
                <a:cubicBezTo>
                  <a:pt x="38672" y="69416"/>
                  <a:pt x="38650" y="69716"/>
                  <a:pt x="38638" y="69988"/>
                </a:cubicBezTo>
                <a:cubicBezTo>
                  <a:pt x="38622" y="70255"/>
                  <a:pt x="38611" y="70500"/>
                  <a:pt x="38611" y="70705"/>
                </a:cubicBezTo>
                <a:cubicBezTo>
                  <a:pt x="38611" y="70977"/>
                  <a:pt x="38622" y="71233"/>
                  <a:pt x="38638" y="71472"/>
                </a:cubicBezTo>
                <a:cubicBezTo>
                  <a:pt x="38650" y="71711"/>
                  <a:pt x="38672" y="71938"/>
                  <a:pt x="38705" y="72150"/>
                </a:cubicBezTo>
                <a:lnTo>
                  <a:pt x="36677" y="72150"/>
                </a:lnTo>
                <a:lnTo>
                  <a:pt x="35466" y="74983"/>
                </a:lnTo>
                <a:lnTo>
                  <a:pt x="38927" y="74983"/>
                </a:lnTo>
                <a:cubicBezTo>
                  <a:pt x="39405" y="78588"/>
                  <a:pt x="40627" y="81455"/>
                  <a:pt x="42572" y="83583"/>
                </a:cubicBezTo>
                <a:cubicBezTo>
                  <a:pt x="44822" y="86050"/>
                  <a:pt x="47961" y="87277"/>
                  <a:pt x="51977" y="87277"/>
                </a:cubicBezTo>
                <a:cubicBezTo>
                  <a:pt x="54472" y="87277"/>
                  <a:pt x="56733" y="86616"/>
                  <a:pt x="58772" y="85300"/>
                </a:cubicBezTo>
                <a:lnTo>
                  <a:pt x="58772" y="80300"/>
                </a:lnTo>
                <a:cubicBezTo>
                  <a:pt x="57633" y="81350"/>
                  <a:pt x="56616" y="82100"/>
                  <a:pt x="55716" y="82550"/>
                </a:cubicBezTo>
                <a:cubicBezTo>
                  <a:pt x="54722" y="83027"/>
                  <a:pt x="53477" y="83272"/>
                  <a:pt x="51977" y="83272"/>
                </a:cubicBezTo>
                <a:cubicBezTo>
                  <a:pt x="49666" y="83272"/>
                  <a:pt x="47838" y="82411"/>
                  <a:pt x="46488" y="80705"/>
                </a:cubicBezTo>
                <a:cubicBezTo>
                  <a:pt x="45322" y="79327"/>
                  <a:pt x="44555" y="77416"/>
                  <a:pt x="44194" y="74983"/>
                </a:cubicBezTo>
                <a:lnTo>
                  <a:pt x="53238" y="74983"/>
                </a:lnTo>
                <a:lnTo>
                  <a:pt x="54366" y="72150"/>
                </a:lnTo>
                <a:lnTo>
                  <a:pt x="43966" y="72150"/>
                </a:lnTo>
                <a:cubicBezTo>
                  <a:pt x="43938" y="72000"/>
                  <a:pt x="43922" y="71533"/>
                  <a:pt x="43922" y="70750"/>
                </a:cubicBezTo>
                <a:lnTo>
                  <a:pt x="43922" y="69716"/>
                </a:lnTo>
                <a:cubicBezTo>
                  <a:pt x="43922" y="69444"/>
                  <a:pt x="43938" y="69233"/>
                  <a:pt x="43966" y="69083"/>
                </a:cubicBezTo>
                <a:lnTo>
                  <a:pt x="54994" y="69083"/>
                </a:lnTo>
                <a:lnTo>
                  <a:pt x="56166" y="66205"/>
                </a:lnTo>
                <a:lnTo>
                  <a:pt x="44288" y="66205"/>
                </a:lnTo>
                <a:cubicBezTo>
                  <a:pt x="44677" y="64105"/>
                  <a:pt x="45438" y="62344"/>
                  <a:pt x="46577" y="60933"/>
                </a:cubicBezTo>
                <a:cubicBezTo>
                  <a:pt x="47927" y="59344"/>
                  <a:pt x="49605" y="58550"/>
                  <a:pt x="51622" y="58550"/>
                </a:cubicBezTo>
              </a:path>
            </a:pathLst>
          </a:custGeom>
          <a:solidFill>
            <a:schemeClr val="tx1"/>
          </a:solidFill>
          <a:ln>
            <a:noFill/>
          </a:ln>
        </p:spPr>
        <p:txBody>
          <a:bodyPr lIns="19038" tIns="19038" rIns="19038" bIns="19038" anchor="ctr" anchorCtr="0">
            <a:noAutofit/>
          </a:bodyPr>
          <a:lstStyle/>
          <a:p>
            <a:endParaRPr sz="1500">
              <a:solidFill>
                <a:schemeClr val="dk1"/>
              </a:solidFill>
              <a:latin typeface="Lato"/>
              <a:ea typeface="Lato"/>
              <a:cs typeface="Lato"/>
              <a:sym typeface="Lato"/>
            </a:endParaRPr>
          </a:p>
        </p:txBody>
      </p:sp>
      <p:sp>
        <p:nvSpPr>
          <p:cNvPr id="4765" name="Shape 4765"/>
          <p:cNvSpPr/>
          <p:nvPr/>
        </p:nvSpPr>
        <p:spPr>
          <a:xfrm>
            <a:off x="4080426" y="2270873"/>
            <a:ext cx="279328" cy="279328"/>
          </a:xfrm>
          <a:custGeom>
            <a:avLst/>
            <a:gdLst/>
            <a:ahLst/>
            <a:cxnLst/>
            <a:rect l="0" t="0" r="0" b="0"/>
            <a:pathLst>
              <a:path w="120000" h="120000" extrusionOk="0">
                <a:moveTo>
                  <a:pt x="70333" y="55116"/>
                </a:moveTo>
                <a:cubicBezTo>
                  <a:pt x="69100" y="59922"/>
                  <a:pt x="61472" y="57477"/>
                  <a:pt x="59000" y="56877"/>
                </a:cubicBezTo>
                <a:lnTo>
                  <a:pt x="61172" y="48388"/>
                </a:lnTo>
                <a:cubicBezTo>
                  <a:pt x="63650" y="48988"/>
                  <a:pt x="71616" y="50105"/>
                  <a:pt x="70333" y="55116"/>
                </a:cubicBezTo>
                <a:moveTo>
                  <a:pt x="68977" y="68816"/>
                </a:moveTo>
                <a:cubicBezTo>
                  <a:pt x="67622" y="74100"/>
                  <a:pt x="58461" y="71244"/>
                  <a:pt x="55488" y="70527"/>
                </a:cubicBezTo>
                <a:lnTo>
                  <a:pt x="57894" y="61161"/>
                </a:lnTo>
                <a:cubicBezTo>
                  <a:pt x="60866" y="61883"/>
                  <a:pt x="70394" y="63305"/>
                  <a:pt x="68977" y="68816"/>
                </a:cubicBezTo>
                <a:moveTo>
                  <a:pt x="70205" y="45411"/>
                </a:moveTo>
                <a:lnTo>
                  <a:pt x="72000" y="38422"/>
                </a:lnTo>
                <a:lnTo>
                  <a:pt x="67616" y="37366"/>
                </a:lnTo>
                <a:lnTo>
                  <a:pt x="65872" y="44166"/>
                </a:lnTo>
                <a:cubicBezTo>
                  <a:pt x="64716" y="43888"/>
                  <a:pt x="63533" y="43627"/>
                  <a:pt x="62355" y="43366"/>
                </a:cubicBezTo>
                <a:lnTo>
                  <a:pt x="64116" y="36516"/>
                </a:lnTo>
                <a:lnTo>
                  <a:pt x="59738" y="35455"/>
                </a:lnTo>
                <a:lnTo>
                  <a:pt x="57938" y="42444"/>
                </a:lnTo>
                <a:cubicBezTo>
                  <a:pt x="56988" y="42233"/>
                  <a:pt x="56055" y="42027"/>
                  <a:pt x="55144" y="41805"/>
                </a:cubicBezTo>
                <a:lnTo>
                  <a:pt x="55150" y="41783"/>
                </a:lnTo>
                <a:lnTo>
                  <a:pt x="49105" y="40316"/>
                </a:lnTo>
                <a:lnTo>
                  <a:pt x="47938" y="44861"/>
                </a:lnTo>
                <a:cubicBezTo>
                  <a:pt x="47938" y="44861"/>
                  <a:pt x="51188" y="45583"/>
                  <a:pt x="51122" y="45633"/>
                </a:cubicBezTo>
                <a:cubicBezTo>
                  <a:pt x="52894" y="46061"/>
                  <a:pt x="53216" y="47200"/>
                  <a:pt x="53161" y="48100"/>
                </a:cubicBezTo>
                <a:lnTo>
                  <a:pt x="51122" y="56061"/>
                </a:lnTo>
                <a:cubicBezTo>
                  <a:pt x="51244" y="56094"/>
                  <a:pt x="51400" y="56133"/>
                  <a:pt x="51572" y="56200"/>
                </a:cubicBezTo>
                <a:cubicBezTo>
                  <a:pt x="51427" y="56166"/>
                  <a:pt x="51272" y="56127"/>
                  <a:pt x="51111" y="56094"/>
                </a:cubicBezTo>
                <a:lnTo>
                  <a:pt x="48244" y="67238"/>
                </a:lnTo>
                <a:cubicBezTo>
                  <a:pt x="48033" y="67766"/>
                  <a:pt x="47477" y="68550"/>
                  <a:pt x="46238" y="68250"/>
                </a:cubicBezTo>
                <a:cubicBezTo>
                  <a:pt x="46283" y="68316"/>
                  <a:pt x="43050" y="67483"/>
                  <a:pt x="43050" y="67483"/>
                </a:cubicBezTo>
                <a:lnTo>
                  <a:pt x="40877" y="72350"/>
                </a:lnTo>
                <a:lnTo>
                  <a:pt x="46577" y="73727"/>
                </a:lnTo>
                <a:cubicBezTo>
                  <a:pt x="47638" y="73983"/>
                  <a:pt x="48677" y="74255"/>
                  <a:pt x="49700" y="74511"/>
                </a:cubicBezTo>
                <a:lnTo>
                  <a:pt x="47894" y="81577"/>
                </a:lnTo>
                <a:lnTo>
                  <a:pt x="52266" y="82638"/>
                </a:lnTo>
                <a:lnTo>
                  <a:pt x="54061" y="75644"/>
                </a:lnTo>
                <a:cubicBezTo>
                  <a:pt x="55261" y="75961"/>
                  <a:pt x="56422" y="76250"/>
                  <a:pt x="57555" y="76527"/>
                </a:cubicBezTo>
                <a:lnTo>
                  <a:pt x="55766" y="83483"/>
                </a:lnTo>
                <a:lnTo>
                  <a:pt x="60150" y="84544"/>
                </a:lnTo>
                <a:lnTo>
                  <a:pt x="61961" y="77488"/>
                </a:lnTo>
                <a:cubicBezTo>
                  <a:pt x="69438" y="78861"/>
                  <a:pt x="75055" y="78305"/>
                  <a:pt x="77416" y="71750"/>
                </a:cubicBezTo>
                <a:cubicBezTo>
                  <a:pt x="79327" y="66466"/>
                  <a:pt x="77322" y="63422"/>
                  <a:pt x="73388" y="61433"/>
                </a:cubicBezTo>
                <a:cubicBezTo>
                  <a:pt x="76255" y="60794"/>
                  <a:pt x="78416" y="58966"/>
                  <a:pt x="78988" y="55188"/>
                </a:cubicBezTo>
                <a:cubicBezTo>
                  <a:pt x="79783" y="50033"/>
                  <a:pt x="75738" y="47261"/>
                  <a:pt x="70205" y="45411"/>
                </a:cubicBezTo>
                <a:moveTo>
                  <a:pt x="60000" y="114544"/>
                </a:moveTo>
                <a:cubicBezTo>
                  <a:pt x="29872" y="114544"/>
                  <a:pt x="5455" y="90127"/>
                  <a:pt x="5455" y="60000"/>
                </a:cubicBezTo>
                <a:cubicBezTo>
                  <a:pt x="5455" y="29877"/>
                  <a:pt x="29872" y="5455"/>
                  <a:pt x="60000" y="5455"/>
                </a:cubicBezTo>
                <a:cubicBezTo>
                  <a:pt x="90127" y="5455"/>
                  <a:pt x="114544" y="29877"/>
                  <a:pt x="114544" y="60000"/>
                </a:cubicBezTo>
                <a:cubicBezTo>
                  <a:pt x="114544" y="90127"/>
                  <a:pt x="90127" y="114544"/>
                  <a:pt x="60000" y="114544"/>
                </a:cubicBezTo>
                <a:moveTo>
                  <a:pt x="60000" y="0"/>
                </a:moveTo>
                <a:cubicBezTo>
                  <a:pt x="26861" y="0"/>
                  <a:pt x="0" y="26866"/>
                  <a:pt x="0" y="60000"/>
                </a:cubicBezTo>
                <a:cubicBezTo>
                  <a:pt x="0" y="93138"/>
                  <a:pt x="26861" y="120000"/>
                  <a:pt x="60000" y="120000"/>
                </a:cubicBezTo>
                <a:cubicBezTo>
                  <a:pt x="93138" y="120000"/>
                  <a:pt x="120000" y="93138"/>
                  <a:pt x="120000" y="60000"/>
                </a:cubicBezTo>
                <a:cubicBezTo>
                  <a:pt x="120000" y="26866"/>
                  <a:pt x="93138" y="0"/>
                  <a:pt x="60000" y="0"/>
                </a:cubicBezTo>
              </a:path>
            </a:pathLst>
          </a:custGeom>
          <a:solidFill>
            <a:schemeClr val="tx1"/>
          </a:solidFill>
          <a:ln>
            <a:noFill/>
          </a:ln>
        </p:spPr>
        <p:txBody>
          <a:bodyPr lIns="19038" tIns="19038" rIns="19038" bIns="19038" anchor="ctr" anchorCtr="0">
            <a:noAutofit/>
          </a:bodyPr>
          <a:lstStyle/>
          <a:p>
            <a:endParaRPr sz="1500">
              <a:solidFill>
                <a:schemeClr val="dk1"/>
              </a:solidFill>
              <a:latin typeface="Lato"/>
              <a:ea typeface="Lato"/>
              <a:cs typeface="Lato"/>
              <a:sym typeface="Lato"/>
            </a:endParaRPr>
          </a:p>
        </p:txBody>
      </p:sp>
      <p:sp>
        <p:nvSpPr>
          <p:cNvPr id="4766" name="Shape 4766"/>
          <p:cNvSpPr/>
          <p:nvPr/>
        </p:nvSpPr>
        <p:spPr>
          <a:xfrm>
            <a:off x="4613686" y="2270873"/>
            <a:ext cx="279328" cy="279328"/>
          </a:xfrm>
          <a:custGeom>
            <a:avLst/>
            <a:gdLst/>
            <a:ahLst/>
            <a:cxnLst/>
            <a:rect l="0" t="0" r="0" b="0"/>
            <a:pathLst>
              <a:path w="120000" h="120000" extrusionOk="0">
                <a:moveTo>
                  <a:pt x="55844" y="67105"/>
                </a:moveTo>
                <a:cubicBezTo>
                  <a:pt x="54877" y="70844"/>
                  <a:pt x="48883" y="68950"/>
                  <a:pt x="46938" y="68483"/>
                </a:cubicBezTo>
                <a:lnTo>
                  <a:pt x="48655" y="61877"/>
                </a:lnTo>
                <a:cubicBezTo>
                  <a:pt x="50594" y="62344"/>
                  <a:pt x="56855" y="63211"/>
                  <a:pt x="55844" y="67105"/>
                </a:cubicBezTo>
                <a:moveTo>
                  <a:pt x="54777" y="77766"/>
                </a:moveTo>
                <a:cubicBezTo>
                  <a:pt x="53716" y="81872"/>
                  <a:pt x="46516" y="79655"/>
                  <a:pt x="44183" y="79100"/>
                </a:cubicBezTo>
                <a:lnTo>
                  <a:pt x="46072" y="71816"/>
                </a:lnTo>
                <a:cubicBezTo>
                  <a:pt x="48411" y="72372"/>
                  <a:pt x="55888" y="73483"/>
                  <a:pt x="54777" y="77766"/>
                </a:cubicBezTo>
                <a:moveTo>
                  <a:pt x="55744" y="59561"/>
                </a:moveTo>
                <a:lnTo>
                  <a:pt x="57155" y="54127"/>
                </a:lnTo>
                <a:lnTo>
                  <a:pt x="53711" y="53305"/>
                </a:lnTo>
                <a:lnTo>
                  <a:pt x="52338" y="58594"/>
                </a:lnTo>
                <a:cubicBezTo>
                  <a:pt x="51433" y="58377"/>
                  <a:pt x="50500" y="58172"/>
                  <a:pt x="49583" y="57966"/>
                </a:cubicBezTo>
                <a:lnTo>
                  <a:pt x="50961" y="52644"/>
                </a:lnTo>
                <a:lnTo>
                  <a:pt x="47522" y="51822"/>
                </a:lnTo>
                <a:lnTo>
                  <a:pt x="46111" y="57255"/>
                </a:lnTo>
                <a:cubicBezTo>
                  <a:pt x="45361" y="57088"/>
                  <a:pt x="44627" y="56927"/>
                  <a:pt x="43911" y="56755"/>
                </a:cubicBezTo>
                <a:lnTo>
                  <a:pt x="43911" y="56738"/>
                </a:lnTo>
                <a:lnTo>
                  <a:pt x="39166" y="55600"/>
                </a:lnTo>
                <a:lnTo>
                  <a:pt x="38250" y="59133"/>
                </a:lnTo>
                <a:cubicBezTo>
                  <a:pt x="38250" y="59133"/>
                  <a:pt x="40805" y="59694"/>
                  <a:pt x="40750" y="59727"/>
                </a:cubicBezTo>
                <a:cubicBezTo>
                  <a:pt x="42144" y="60066"/>
                  <a:pt x="42400" y="60950"/>
                  <a:pt x="42355" y="61655"/>
                </a:cubicBezTo>
                <a:lnTo>
                  <a:pt x="40750" y="67850"/>
                </a:lnTo>
                <a:cubicBezTo>
                  <a:pt x="40844" y="67866"/>
                  <a:pt x="40972" y="67900"/>
                  <a:pt x="41105" y="67955"/>
                </a:cubicBezTo>
                <a:cubicBezTo>
                  <a:pt x="40994" y="67927"/>
                  <a:pt x="40872" y="67900"/>
                  <a:pt x="40744" y="67866"/>
                </a:cubicBezTo>
                <a:lnTo>
                  <a:pt x="38488" y="76538"/>
                </a:lnTo>
                <a:cubicBezTo>
                  <a:pt x="38322" y="76950"/>
                  <a:pt x="37888" y="77555"/>
                  <a:pt x="36916" y="77327"/>
                </a:cubicBezTo>
                <a:cubicBezTo>
                  <a:pt x="36950" y="77377"/>
                  <a:pt x="34411" y="76727"/>
                  <a:pt x="34411" y="76727"/>
                </a:cubicBezTo>
                <a:lnTo>
                  <a:pt x="32700" y="80511"/>
                </a:lnTo>
                <a:lnTo>
                  <a:pt x="37177" y="81588"/>
                </a:lnTo>
                <a:cubicBezTo>
                  <a:pt x="38016" y="81783"/>
                  <a:pt x="38833" y="81994"/>
                  <a:pt x="39633" y="82194"/>
                </a:cubicBezTo>
                <a:lnTo>
                  <a:pt x="38211" y="87688"/>
                </a:lnTo>
                <a:lnTo>
                  <a:pt x="41650" y="88516"/>
                </a:lnTo>
                <a:lnTo>
                  <a:pt x="43061" y="83077"/>
                </a:lnTo>
                <a:cubicBezTo>
                  <a:pt x="44005" y="83322"/>
                  <a:pt x="44916" y="83550"/>
                  <a:pt x="45805" y="83761"/>
                </a:cubicBezTo>
                <a:lnTo>
                  <a:pt x="44400" y="89172"/>
                </a:lnTo>
                <a:lnTo>
                  <a:pt x="47844" y="90000"/>
                </a:lnTo>
                <a:lnTo>
                  <a:pt x="49266" y="84511"/>
                </a:lnTo>
                <a:cubicBezTo>
                  <a:pt x="55144" y="85577"/>
                  <a:pt x="59555" y="85150"/>
                  <a:pt x="61416" y="80044"/>
                </a:cubicBezTo>
                <a:cubicBezTo>
                  <a:pt x="62911" y="75938"/>
                  <a:pt x="61338" y="73566"/>
                  <a:pt x="58250" y="72027"/>
                </a:cubicBezTo>
                <a:cubicBezTo>
                  <a:pt x="60500" y="71527"/>
                  <a:pt x="62194" y="70105"/>
                  <a:pt x="62650" y="67166"/>
                </a:cubicBezTo>
                <a:cubicBezTo>
                  <a:pt x="63272" y="63155"/>
                  <a:pt x="60088" y="61000"/>
                  <a:pt x="55744" y="59561"/>
                </a:cubicBezTo>
                <a:moveTo>
                  <a:pt x="49088" y="114516"/>
                </a:moveTo>
                <a:cubicBezTo>
                  <a:pt x="25011" y="114516"/>
                  <a:pt x="5488" y="94988"/>
                  <a:pt x="5488" y="70911"/>
                </a:cubicBezTo>
                <a:cubicBezTo>
                  <a:pt x="5488" y="46827"/>
                  <a:pt x="25011" y="27305"/>
                  <a:pt x="49088" y="27305"/>
                </a:cubicBezTo>
                <a:cubicBezTo>
                  <a:pt x="73172" y="27305"/>
                  <a:pt x="92694" y="46827"/>
                  <a:pt x="92694" y="70911"/>
                </a:cubicBezTo>
                <a:cubicBezTo>
                  <a:pt x="92694" y="94988"/>
                  <a:pt x="73172" y="114516"/>
                  <a:pt x="49088" y="114516"/>
                </a:cubicBezTo>
                <a:moveTo>
                  <a:pt x="49088" y="21816"/>
                </a:moveTo>
                <a:cubicBezTo>
                  <a:pt x="21977" y="21816"/>
                  <a:pt x="0" y="43800"/>
                  <a:pt x="0" y="70911"/>
                </a:cubicBezTo>
                <a:cubicBezTo>
                  <a:pt x="0" y="98022"/>
                  <a:pt x="21977" y="120000"/>
                  <a:pt x="49088" y="120000"/>
                </a:cubicBezTo>
                <a:cubicBezTo>
                  <a:pt x="76205" y="120000"/>
                  <a:pt x="98183" y="98022"/>
                  <a:pt x="98183" y="70911"/>
                </a:cubicBezTo>
                <a:cubicBezTo>
                  <a:pt x="98183" y="43800"/>
                  <a:pt x="76205" y="21816"/>
                  <a:pt x="49088" y="21816"/>
                </a:cubicBezTo>
                <a:moveTo>
                  <a:pt x="70911" y="0"/>
                </a:moveTo>
                <a:cubicBezTo>
                  <a:pt x="55105" y="0"/>
                  <a:pt x="41088" y="7500"/>
                  <a:pt x="32111" y="19100"/>
                </a:cubicBezTo>
                <a:cubicBezTo>
                  <a:pt x="35133" y="18105"/>
                  <a:pt x="38277" y="17400"/>
                  <a:pt x="41511" y="16950"/>
                </a:cubicBezTo>
                <a:cubicBezTo>
                  <a:pt x="49266" y="9855"/>
                  <a:pt x="59566" y="5483"/>
                  <a:pt x="70911" y="5483"/>
                </a:cubicBezTo>
                <a:cubicBezTo>
                  <a:pt x="94988" y="5483"/>
                  <a:pt x="114511" y="25005"/>
                  <a:pt x="114511" y="49088"/>
                </a:cubicBezTo>
                <a:cubicBezTo>
                  <a:pt x="114511" y="60433"/>
                  <a:pt x="110150" y="70733"/>
                  <a:pt x="103050" y="78488"/>
                </a:cubicBezTo>
                <a:cubicBezTo>
                  <a:pt x="102600" y="81716"/>
                  <a:pt x="101894" y="84866"/>
                  <a:pt x="100905" y="87894"/>
                </a:cubicBezTo>
                <a:cubicBezTo>
                  <a:pt x="112500" y="78911"/>
                  <a:pt x="120000" y="64894"/>
                  <a:pt x="120000" y="49088"/>
                </a:cubicBezTo>
                <a:cubicBezTo>
                  <a:pt x="120000" y="21977"/>
                  <a:pt x="98022" y="0"/>
                  <a:pt x="70911" y="0"/>
                </a:cubicBezTo>
              </a:path>
            </a:pathLst>
          </a:custGeom>
          <a:solidFill>
            <a:schemeClr val="tx1"/>
          </a:solidFill>
          <a:ln>
            <a:noFill/>
          </a:ln>
        </p:spPr>
        <p:txBody>
          <a:bodyPr lIns="19038" tIns="19038" rIns="19038" bIns="19038" anchor="ctr" anchorCtr="0">
            <a:noAutofit/>
          </a:bodyPr>
          <a:lstStyle/>
          <a:p>
            <a:endParaRPr sz="1500">
              <a:solidFill>
                <a:schemeClr val="dk1"/>
              </a:solidFill>
              <a:latin typeface="Lato"/>
              <a:ea typeface="Lato"/>
              <a:cs typeface="Lato"/>
              <a:sym typeface="Lato"/>
            </a:endParaRPr>
          </a:p>
        </p:txBody>
      </p:sp>
      <p:sp>
        <p:nvSpPr>
          <p:cNvPr id="4767" name="Shape 4767"/>
          <p:cNvSpPr/>
          <p:nvPr/>
        </p:nvSpPr>
        <p:spPr>
          <a:xfrm>
            <a:off x="5146947" y="2334356"/>
            <a:ext cx="279328" cy="152361"/>
          </a:xfrm>
          <a:custGeom>
            <a:avLst/>
            <a:gdLst/>
            <a:ahLst/>
            <a:cxnLst/>
            <a:rect l="0" t="0" r="0" b="0"/>
            <a:pathLst>
              <a:path w="120000" h="120000" extrusionOk="0">
                <a:moveTo>
                  <a:pt x="63900" y="65766"/>
                </a:moveTo>
                <a:cubicBezTo>
                  <a:pt x="63472" y="65172"/>
                  <a:pt x="62988" y="64700"/>
                  <a:pt x="62455" y="64338"/>
                </a:cubicBezTo>
                <a:cubicBezTo>
                  <a:pt x="61911" y="63972"/>
                  <a:pt x="61677" y="63655"/>
                  <a:pt x="61116" y="63388"/>
                </a:cubicBezTo>
                <a:lnTo>
                  <a:pt x="61116" y="79227"/>
                </a:lnTo>
                <a:cubicBezTo>
                  <a:pt x="62433" y="79038"/>
                  <a:pt x="63205" y="78333"/>
                  <a:pt x="64044" y="77083"/>
                </a:cubicBezTo>
                <a:cubicBezTo>
                  <a:pt x="64888" y="75838"/>
                  <a:pt x="65311" y="73850"/>
                  <a:pt x="65311" y="71133"/>
                </a:cubicBezTo>
                <a:cubicBezTo>
                  <a:pt x="65311" y="69866"/>
                  <a:pt x="65183" y="68800"/>
                  <a:pt x="64922" y="67938"/>
                </a:cubicBezTo>
                <a:cubicBezTo>
                  <a:pt x="64666" y="67077"/>
                  <a:pt x="64327" y="66355"/>
                  <a:pt x="63900" y="65766"/>
                </a:cubicBezTo>
                <a:moveTo>
                  <a:pt x="95455" y="90000"/>
                </a:moveTo>
                <a:lnTo>
                  <a:pt x="90000" y="90000"/>
                </a:lnTo>
                <a:cubicBezTo>
                  <a:pt x="88494" y="90000"/>
                  <a:pt x="87272" y="92233"/>
                  <a:pt x="87272" y="95000"/>
                </a:cubicBezTo>
                <a:cubicBezTo>
                  <a:pt x="87272" y="97761"/>
                  <a:pt x="88494" y="100000"/>
                  <a:pt x="90000" y="100000"/>
                </a:cubicBezTo>
                <a:lnTo>
                  <a:pt x="95455" y="100000"/>
                </a:lnTo>
                <a:cubicBezTo>
                  <a:pt x="96961" y="100000"/>
                  <a:pt x="98183" y="97761"/>
                  <a:pt x="98183" y="95000"/>
                </a:cubicBezTo>
                <a:cubicBezTo>
                  <a:pt x="98183" y="92233"/>
                  <a:pt x="96961" y="90000"/>
                  <a:pt x="95455" y="90000"/>
                </a:cubicBezTo>
                <a:moveTo>
                  <a:pt x="55094" y="47272"/>
                </a:moveTo>
                <a:cubicBezTo>
                  <a:pt x="55094" y="48366"/>
                  <a:pt x="55211" y="49288"/>
                  <a:pt x="55455" y="50061"/>
                </a:cubicBezTo>
                <a:cubicBezTo>
                  <a:pt x="55700" y="50833"/>
                  <a:pt x="56011" y="51488"/>
                  <a:pt x="56388" y="52033"/>
                </a:cubicBezTo>
                <a:cubicBezTo>
                  <a:pt x="56772" y="52577"/>
                  <a:pt x="57211" y="53022"/>
                  <a:pt x="57711" y="53361"/>
                </a:cubicBezTo>
                <a:cubicBezTo>
                  <a:pt x="58211" y="53694"/>
                  <a:pt x="58405" y="53983"/>
                  <a:pt x="58916" y="54205"/>
                </a:cubicBezTo>
                <a:lnTo>
                  <a:pt x="58916" y="40616"/>
                </a:lnTo>
                <a:cubicBezTo>
                  <a:pt x="57600" y="40616"/>
                  <a:pt x="56894" y="41122"/>
                  <a:pt x="56172" y="42138"/>
                </a:cubicBezTo>
                <a:cubicBezTo>
                  <a:pt x="55450" y="43161"/>
                  <a:pt x="55094" y="44872"/>
                  <a:pt x="55094" y="47272"/>
                </a:cubicBezTo>
                <a:moveTo>
                  <a:pt x="111816" y="20000"/>
                </a:moveTo>
                <a:cubicBezTo>
                  <a:pt x="110311" y="20000"/>
                  <a:pt x="109088" y="17761"/>
                  <a:pt x="109088" y="15000"/>
                </a:cubicBezTo>
                <a:cubicBezTo>
                  <a:pt x="109088" y="12238"/>
                  <a:pt x="110311" y="10000"/>
                  <a:pt x="111816" y="10000"/>
                </a:cubicBezTo>
                <a:cubicBezTo>
                  <a:pt x="113327" y="10000"/>
                  <a:pt x="114544" y="12238"/>
                  <a:pt x="114544" y="15000"/>
                </a:cubicBezTo>
                <a:cubicBezTo>
                  <a:pt x="114544" y="17761"/>
                  <a:pt x="113327" y="20000"/>
                  <a:pt x="111816" y="20000"/>
                </a:cubicBezTo>
                <a:moveTo>
                  <a:pt x="114544" y="90916"/>
                </a:moveTo>
                <a:cubicBezTo>
                  <a:pt x="113688" y="90361"/>
                  <a:pt x="112777" y="90000"/>
                  <a:pt x="111816" y="90000"/>
                </a:cubicBezTo>
                <a:cubicBezTo>
                  <a:pt x="107300" y="90000"/>
                  <a:pt x="103638" y="96711"/>
                  <a:pt x="103638" y="105000"/>
                </a:cubicBezTo>
                <a:cubicBezTo>
                  <a:pt x="103638" y="106761"/>
                  <a:pt x="103833" y="108427"/>
                  <a:pt x="104138" y="110000"/>
                </a:cubicBezTo>
                <a:lnTo>
                  <a:pt x="15861" y="110000"/>
                </a:lnTo>
                <a:cubicBezTo>
                  <a:pt x="16166" y="108427"/>
                  <a:pt x="16361" y="106761"/>
                  <a:pt x="16361" y="105000"/>
                </a:cubicBezTo>
                <a:cubicBezTo>
                  <a:pt x="16361" y="96711"/>
                  <a:pt x="12700" y="90000"/>
                  <a:pt x="8183" y="90000"/>
                </a:cubicBezTo>
                <a:cubicBezTo>
                  <a:pt x="7222" y="90000"/>
                  <a:pt x="6311" y="90361"/>
                  <a:pt x="5455" y="90916"/>
                </a:cubicBezTo>
                <a:lnTo>
                  <a:pt x="5455" y="29077"/>
                </a:lnTo>
                <a:cubicBezTo>
                  <a:pt x="6311" y="29638"/>
                  <a:pt x="7222" y="30000"/>
                  <a:pt x="8183" y="30000"/>
                </a:cubicBezTo>
                <a:cubicBezTo>
                  <a:pt x="12700" y="30000"/>
                  <a:pt x="16361" y="23283"/>
                  <a:pt x="16361" y="15000"/>
                </a:cubicBezTo>
                <a:cubicBezTo>
                  <a:pt x="16361" y="13233"/>
                  <a:pt x="16166" y="11572"/>
                  <a:pt x="15861" y="10000"/>
                </a:cubicBezTo>
                <a:lnTo>
                  <a:pt x="104138" y="10000"/>
                </a:lnTo>
                <a:cubicBezTo>
                  <a:pt x="103833" y="11572"/>
                  <a:pt x="103638" y="13233"/>
                  <a:pt x="103638" y="15000"/>
                </a:cubicBezTo>
                <a:cubicBezTo>
                  <a:pt x="103638" y="23283"/>
                  <a:pt x="107300" y="30000"/>
                  <a:pt x="111816" y="30000"/>
                </a:cubicBezTo>
                <a:cubicBezTo>
                  <a:pt x="112777" y="30000"/>
                  <a:pt x="113688" y="29638"/>
                  <a:pt x="114544" y="29077"/>
                </a:cubicBezTo>
                <a:cubicBezTo>
                  <a:pt x="114544" y="29077"/>
                  <a:pt x="114544" y="90916"/>
                  <a:pt x="114544" y="90916"/>
                </a:cubicBezTo>
                <a:close/>
                <a:moveTo>
                  <a:pt x="111816" y="110000"/>
                </a:moveTo>
                <a:cubicBezTo>
                  <a:pt x="110311" y="110000"/>
                  <a:pt x="109088" y="107761"/>
                  <a:pt x="109088" y="105000"/>
                </a:cubicBezTo>
                <a:cubicBezTo>
                  <a:pt x="109088" y="102238"/>
                  <a:pt x="110311" y="100000"/>
                  <a:pt x="111816" y="100000"/>
                </a:cubicBezTo>
                <a:cubicBezTo>
                  <a:pt x="113327" y="100000"/>
                  <a:pt x="114544" y="102238"/>
                  <a:pt x="114544" y="105000"/>
                </a:cubicBezTo>
                <a:cubicBezTo>
                  <a:pt x="114544" y="107761"/>
                  <a:pt x="113327" y="110000"/>
                  <a:pt x="111816" y="110000"/>
                </a:cubicBezTo>
                <a:moveTo>
                  <a:pt x="8183" y="110000"/>
                </a:moveTo>
                <a:cubicBezTo>
                  <a:pt x="6672" y="110000"/>
                  <a:pt x="5455" y="107761"/>
                  <a:pt x="5455" y="105000"/>
                </a:cubicBezTo>
                <a:cubicBezTo>
                  <a:pt x="5455" y="102238"/>
                  <a:pt x="6672" y="100000"/>
                  <a:pt x="8183" y="100000"/>
                </a:cubicBezTo>
                <a:cubicBezTo>
                  <a:pt x="9688" y="100000"/>
                  <a:pt x="10911" y="102238"/>
                  <a:pt x="10911" y="105000"/>
                </a:cubicBezTo>
                <a:cubicBezTo>
                  <a:pt x="10911" y="107761"/>
                  <a:pt x="9688" y="110000"/>
                  <a:pt x="8183" y="110000"/>
                </a:cubicBezTo>
                <a:moveTo>
                  <a:pt x="8183" y="10000"/>
                </a:moveTo>
                <a:cubicBezTo>
                  <a:pt x="9688" y="10000"/>
                  <a:pt x="10911" y="12238"/>
                  <a:pt x="10911" y="15000"/>
                </a:cubicBezTo>
                <a:cubicBezTo>
                  <a:pt x="10911" y="17761"/>
                  <a:pt x="9688" y="20000"/>
                  <a:pt x="8183" y="20000"/>
                </a:cubicBezTo>
                <a:cubicBezTo>
                  <a:pt x="6672" y="20000"/>
                  <a:pt x="5455" y="17761"/>
                  <a:pt x="5455" y="15000"/>
                </a:cubicBezTo>
                <a:cubicBezTo>
                  <a:pt x="5455" y="12238"/>
                  <a:pt x="6672" y="10000"/>
                  <a:pt x="8183" y="10000"/>
                </a:cubicBezTo>
                <a:moveTo>
                  <a:pt x="114544" y="0"/>
                </a:moveTo>
                <a:lnTo>
                  <a:pt x="5455" y="0"/>
                </a:lnTo>
                <a:cubicBezTo>
                  <a:pt x="2444" y="0"/>
                  <a:pt x="0" y="4477"/>
                  <a:pt x="0" y="10000"/>
                </a:cubicBezTo>
                <a:lnTo>
                  <a:pt x="0" y="110000"/>
                </a:lnTo>
                <a:cubicBezTo>
                  <a:pt x="0" y="115522"/>
                  <a:pt x="2444" y="120000"/>
                  <a:pt x="5455" y="120000"/>
                </a:cubicBezTo>
                <a:lnTo>
                  <a:pt x="114544" y="120000"/>
                </a:lnTo>
                <a:cubicBezTo>
                  <a:pt x="117555" y="120000"/>
                  <a:pt x="120000" y="115522"/>
                  <a:pt x="120000" y="110000"/>
                </a:cubicBezTo>
                <a:lnTo>
                  <a:pt x="120000" y="10000"/>
                </a:lnTo>
                <a:cubicBezTo>
                  <a:pt x="120000" y="4477"/>
                  <a:pt x="117555" y="0"/>
                  <a:pt x="114544" y="0"/>
                </a:cubicBezTo>
                <a:moveTo>
                  <a:pt x="68805" y="76672"/>
                </a:moveTo>
                <a:cubicBezTo>
                  <a:pt x="68355" y="78561"/>
                  <a:pt x="67738" y="80122"/>
                  <a:pt x="66955" y="81366"/>
                </a:cubicBezTo>
                <a:cubicBezTo>
                  <a:pt x="66177" y="82616"/>
                  <a:pt x="65261" y="83566"/>
                  <a:pt x="64211" y="84222"/>
                </a:cubicBezTo>
                <a:cubicBezTo>
                  <a:pt x="63161" y="84877"/>
                  <a:pt x="62338" y="85250"/>
                  <a:pt x="61116" y="85344"/>
                </a:cubicBezTo>
                <a:lnTo>
                  <a:pt x="61116" y="89988"/>
                </a:lnTo>
                <a:lnTo>
                  <a:pt x="58916" y="89988"/>
                </a:lnTo>
                <a:lnTo>
                  <a:pt x="58916" y="85344"/>
                </a:lnTo>
                <a:cubicBezTo>
                  <a:pt x="57600" y="85294"/>
                  <a:pt x="56700" y="84911"/>
                  <a:pt x="55605" y="84188"/>
                </a:cubicBezTo>
                <a:cubicBezTo>
                  <a:pt x="54505" y="83461"/>
                  <a:pt x="53566" y="82427"/>
                  <a:pt x="52783" y="81088"/>
                </a:cubicBezTo>
                <a:cubicBezTo>
                  <a:pt x="52005" y="79755"/>
                  <a:pt x="51400" y="78116"/>
                  <a:pt x="50972" y="76166"/>
                </a:cubicBezTo>
                <a:cubicBezTo>
                  <a:pt x="50544" y="74216"/>
                  <a:pt x="50344" y="71977"/>
                  <a:pt x="50366" y="69433"/>
                </a:cubicBezTo>
                <a:lnTo>
                  <a:pt x="54544" y="69433"/>
                </a:lnTo>
                <a:cubicBezTo>
                  <a:pt x="54516" y="72422"/>
                  <a:pt x="54872" y="74783"/>
                  <a:pt x="55605" y="76500"/>
                </a:cubicBezTo>
                <a:cubicBezTo>
                  <a:pt x="56333" y="78227"/>
                  <a:pt x="57233" y="79133"/>
                  <a:pt x="58916" y="79227"/>
                </a:cubicBezTo>
                <a:lnTo>
                  <a:pt x="58916" y="62772"/>
                </a:lnTo>
                <a:cubicBezTo>
                  <a:pt x="57916" y="62272"/>
                  <a:pt x="57233" y="61672"/>
                  <a:pt x="56244" y="60966"/>
                </a:cubicBezTo>
                <a:cubicBezTo>
                  <a:pt x="55255" y="60272"/>
                  <a:pt x="54366" y="59366"/>
                  <a:pt x="53572" y="58250"/>
                </a:cubicBezTo>
                <a:cubicBezTo>
                  <a:pt x="52777" y="57138"/>
                  <a:pt x="52138" y="55750"/>
                  <a:pt x="51650" y="54072"/>
                </a:cubicBezTo>
                <a:cubicBezTo>
                  <a:pt x="51161" y="52394"/>
                  <a:pt x="50916" y="50311"/>
                  <a:pt x="50916" y="47816"/>
                </a:cubicBezTo>
                <a:cubicBezTo>
                  <a:pt x="50916" y="45644"/>
                  <a:pt x="51144" y="43727"/>
                  <a:pt x="51594" y="42077"/>
                </a:cubicBezTo>
                <a:cubicBezTo>
                  <a:pt x="52050" y="40422"/>
                  <a:pt x="52655" y="39033"/>
                  <a:pt x="53427" y="37927"/>
                </a:cubicBezTo>
                <a:cubicBezTo>
                  <a:pt x="54194" y="36816"/>
                  <a:pt x="55077" y="35966"/>
                  <a:pt x="56077" y="35377"/>
                </a:cubicBezTo>
                <a:cubicBezTo>
                  <a:pt x="57083" y="34788"/>
                  <a:pt x="57822" y="34494"/>
                  <a:pt x="58916" y="34494"/>
                </a:cubicBezTo>
                <a:lnTo>
                  <a:pt x="58916" y="30033"/>
                </a:lnTo>
                <a:lnTo>
                  <a:pt x="61116" y="30033"/>
                </a:lnTo>
                <a:lnTo>
                  <a:pt x="61116" y="34494"/>
                </a:lnTo>
                <a:cubicBezTo>
                  <a:pt x="62216" y="34494"/>
                  <a:pt x="62938" y="34761"/>
                  <a:pt x="63916" y="35311"/>
                </a:cubicBezTo>
                <a:cubicBezTo>
                  <a:pt x="64894" y="35855"/>
                  <a:pt x="65744" y="36672"/>
                  <a:pt x="66461" y="37755"/>
                </a:cubicBezTo>
                <a:cubicBezTo>
                  <a:pt x="67183" y="38844"/>
                  <a:pt x="67755" y="40227"/>
                  <a:pt x="68183" y="41905"/>
                </a:cubicBezTo>
                <a:cubicBezTo>
                  <a:pt x="68611" y="43583"/>
                  <a:pt x="68827" y="45527"/>
                  <a:pt x="68827" y="47744"/>
                </a:cubicBezTo>
                <a:lnTo>
                  <a:pt x="64650" y="47744"/>
                </a:lnTo>
                <a:cubicBezTo>
                  <a:pt x="64600" y="45438"/>
                  <a:pt x="64277" y="43666"/>
                  <a:pt x="63683" y="42450"/>
                </a:cubicBezTo>
                <a:cubicBezTo>
                  <a:pt x="63083" y="41222"/>
                  <a:pt x="62433" y="40616"/>
                  <a:pt x="61116" y="40616"/>
                </a:cubicBezTo>
                <a:lnTo>
                  <a:pt x="61116" y="54955"/>
                </a:lnTo>
                <a:cubicBezTo>
                  <a:pt x="62216" y="55500"/>
                  <a:pt x="62977" y="56133"/>
                  <a:pt x="64027" y="56861"/>
                </a:cubicBezTo>
                <a:cubicBezTo>
                  <a:pt x="65077" y="57583"/>
                  <a:pt x="66005" y="58511"/>
                  <a:pt x="66811" y="59644"/>
                </a:cubicBezTo>
                <a:cubicBezTo>
                  <a:pt x="67616" y="60777"/>
                  <a:pt x="68261" y="62183"/>
                  <a:pt x="68750" y="63861"/>
                </a:cubicBezTo>
                <a:cubicBezTo>
                  <a:pt x="69238" y="65538"/>
                  <a:pt x="69483" y="67600"/>
                  <a:pt x="69483" y="70044"/>
                </a:cubicBezTo>
                <a:cubicBezTo>
                  <a:pt x="69483" y="72583"/>
                  <a:pt x="69255" y="74794"/>
                  <a:pt x="68805" y="76672"/>
                </a:cubicBezTo>
                <a:moveTo>
                  <a:pt x="60000" y="20000"/>
                </a:moveTo>
                <a:cubicBezTo>
                  <a:pt x="47950" y="20000"/>
                  <a:pt x="38183" y="37911"/>
                  <a:pt x="38183" y="60000"/>
                </a:cubicBezTo>
                <a:cubicBezTo>
                  <a:pt x="38183" y="82088"/>
                  <a:pt x="47950" y="100000"/>
                  <a:pt x="60000" y="100000"/>
                </a:cubicBezTo>
                <a:cubicBezTo>
                  <a:pt x="72050" y="100000"/>
                  <a:pt x="81816" y="82088"/>
                  <a:pt x="81816" y="60000"/>
                </a:cubicBezTo>
                <a:cubicBezTo>
                  <a:pt x="81816" y="37911"/>
                  <a:pt x="72050" y="20000"/>
                  <a:pt x="60000" y="20000"/>
                </a:cubicBezTo>
                <a:moveTo>
                  <a:pt x="30000" y="20000"/>
                </a:moveTo>
                <a:lnTo>
                  <a:pt x="24544" y="20000"/>
                </a:lnTo>
                <a:cubicBezTo>
                  <a:pt x="23038" y="20000"/>
                  <a:pt x="21816" y="22233"/>
                  <a:pt x="21816" y="25000"/>
                </a:cubicBezTo>
                <a:cubicBezTo>
                  <a:pt x="21816" y="27761"/>
                  <a:pt x="23038" y="30000"/>
                  <a:pt x="24544" y="30000"/>
                </a:cubicBezTo>
                <a:lnTo>
                  <a:pt x="30000" y="30000"/>
                </a:lnTo>
                <a:cubicBezTo>
                  <a:pt x="31505" y="30000"/>
                  <a:pt x="32727" y="27761"/>
                  <a:pt x="32727" y="25000"/>
                </a:cubicBezTo>
                <a:cubicBezTo>
                  <a:pt x="32727" y="22233"/>
                  <a:pt x="31505" y="20000"/>
                  <a:pt x="30000" y="20000"/>
                </a:cubicBezTo>
              </a:path>
            </a:pathLst>
          </a:custGeom>
          <a:solidFill>
            <a:schemeClr val="tx1"/>
          </a:solidFill>
          <a:ln>
            <a:noFill/>
          </a:ln>
        </p:spPr>
        <p:txBody>
          <a:bodyPr lIns="19038" tIns="19038" rIns="19038" bIns="19038" anchor="ctr" anchorCtr="0">
            <a:noAutofit/>
          </a:bodyPr>
          <a:lstStyle/>
          <a:p>
            <a:endParaRPr sz="1500">
              <a:solidFill>
                <a:schemeClr val="dk1"/>
              </a:solidFill>
              <a:latin typeface="Lato"/>
              <a:ea typeface="Lato"/>
              <a:cs typeface="Lato"/>
              <a:sym typeface="Lato"/>
            </a:endParaRPr>
          </a:p>
        </p:txBody>
      </p:sp>
      <p:sp>
        <p:nvSpPr>
          <p:cNvPr id="4768" name="Shape 4768"/>
          <p:cNvSpPr/>
          <p:nvPr/>
        </p:nvSpPr>
        <p:spPr>
          <a:xfrm>
            <a:off x="5680208" y="2308963"/>
            <a:ext cx="279328" cy="203147"/>
          </a:xfrm>
          <a:custGeom>
            <a:avLst/>
            <a:gdLst/>
            <a:ahLst/>
            <a:cxnLst/>
            <a:rect l="0" t="0" r="0" b="0"/>
            <a:pathLst>
              <a:path w="120000" h="120000" extrusionOk="0">
                <a:moveTo>
                  <a:pt x="55088" y="65455"/>
                </a:moveTo>
                <a:cubicBezTo>
                  <a:pt x="55088" y="66272"/>
                  <a:pt x="55216" y="66966"/>
                  <a:pt x="55455" y="67550"/>
                </a:cubicBezTo>
                <a:cubicBezTo>
                  <a:pt x="55700" y="68127"/>
                  <a:pt x="56011" y="68616"/>
                  <a:pt x="56394" y="69027"/>
                </a:cubicBezTo>
                <a:cubicBezTo>
                  <a:pt x="56772" y="69433"/>
                  <a:pt x="57211" y="69761"/>
                  <a:pt x="57711" y="70022"/>
                </a:cubicBezTo>
                <a:cubicBezTo>
                  <a:pt x="58211" y="70277"/>
                  <a:pt x="58405" y="70488"/>
                  <a:pt x="58916" y="70661"/>
                </a:cubicBezTo>
                <a:lnTo>
                  <a:pt x="58916" y="60455"/>
                </a:lnTo>
                <a:cubicBezTo>
                  <a:pt x="57600" y="60455"/>
                  <a:pt x="56894" y="60844"/>
                  <a:pt x="56172" y="61611"/>
                </a:cubicBezTo>
                <a:cubicBezTo>
                  <a:pt x="55450" y="62372"/>
                  <a:pt x="55088" y="63655"/>
                  <a:pt x="55088" y="65455"/>
                </a:cubicBezTo>
                <a:moveTo>
                  <a:pt x="63894" y="79322"/>
                </a:moveTo>
                <a:cubicBezTo>
                  <a:pt x="63472" y="78883"/>
                  <a:pt x="62988" y="78527"/>
                  <a:pt x="62455" y="78255"/>
                </a:cubicBezTo>
                <a:cubicBezTo>
                  <a:pt x="61916" y="77983"/>
                  <a:pt x="61677" y="77744"/>
                  <a:pt x="61116" y="77544"/>
                </a:cubicBezTo>
                <a:lnTo>
                  <a:pt x="61116" y="89422"/>
                </a:lnTo>
                <a:cubicBezTo>
                  <a:pt x="62433" y="89283"/>
                  <a:pt x="63205" y="88750"/>
                  <a:pt x="64044" y="87811"/>
                </a:cubicBezTo>
                <a:cubicBezTo>
                  <a:pt x="64888" y="86877"/>
                  <a:pt x="65311" y="85394"/>
                  <a:pt x="65311" y="83355"/>
                </a:cubicBezTo>
                <a:cubicBezTo>
                  <a:pt x="65311" y="82405"/>
                  <a:pt x="65183" y="81605"/>
                  <a:pt x="64922" y="80955"/>
                </a:cubicBezTo>
                <a:cubicBezTo>
                  <a:pt x="64666" y="80311"/>
                  <a:pt x="64327" y="79766"/>
                  <a:pt x="63894" y="79322"/>
                </a:cubicBezTo>
                <a:moveTo>
                  <a:pt x="68805" y="87505"/>
                </a:moveTo>
                <a:cubicBezTo>
                  <a:pt x="68355" y="88922"/>
                  <a:pt x="67738" y="90088"/>
                  <a:pt x="66955" y="91027"/>
                </a:cubicBezTo>
                <a:cubicBezTo>
                  <a:pt x="66172" y="91961"/>
                  <a:pt x="65261" y="92672"/>
                  <a:pt x="64211" y="93166"/>
                </a:cubicBezTo>
                <a:cubicBezTo>
                  <a:pt x="63161" y="93661"/>
                  <a:pt x="62338" y="93944"/>
                  <a:pt x="61116" y="94011"/>
                </a:cubicBezTo>
                <a:lnTo>
                  <a:pt x="61116" y="97494"/>
                </a:lnTo>
                <a:lnTo>
                  <a:pt x="58916" y="97494"/>
                </a:lnTo>
                <a:lnTo>
                  <a:pt x="58916" y="94011"/>
                </a:lnTo>
                <a:cubicBezTo>
                  <a:pt x="57600" y="93972"/>
                  <a:pt x="56700" y="93683"/>
                  <a:pt x="55605" y="93144"/>
                </a:cubicBezTo>
                <a:cubicBezTo>
                  <a:pt x="54505" y="92594"/>
                  <a:pt x="53566" y="91822"/>
                  <a:pt x="52783" y="90822"/>
                </a:cubicBezTo>
                <a:cubicBezTo>
                  <a:pt x="52005" y="89822"/>
                  <a:pt x="51400" y="88588"/>
                  <a:pt x="50972" y="87127"/>
                </a:cubicBezTo>
                <a:cubicBezTo>
                  <a:pt x="50544" y="85666"/>
                  <a:pt x="50344" y="83983"/>
                  <a:pt x="50366" y="82083"/>
                </a:cubicBezTo>
                <a:lnTo>
                  <a:pt x="54544" y="82083"/>
                </a:lnTo>
                <a:cubicBezTo>
                  <a:pt x="54516" y="84322"/>
                  <a:pt x="54872" y="86088"/>
                  <a:pt x="55605" y="87383"/>
                </a:cubicBezTo>
                <a:cubicBezTo>
                  <a:pt x="56333" y="88672"/>
                  <a:pt x="57233" y="89350"/>
                  <a:pt x="58916" y="89422"/>
                </a:cubicBezTo>
                <a:lnTo>
                  <a:pt x="58916" y="77083"/>
                </a:lnTo>
                <a:cubicBezTo>
                  <a:pt x="57916" y="76705"/>
                  <a:pt x="57233" y="76255"/>
                  <a:pt x="56244" y="75727"/>
                </a:cubicBezTo>
                <a:cubicBezTo>
                  <a:pt x="55255" y="75205"/>
                  <a:pt x="54366" y="74522"/>
                  <a:pt x="53572" y="73688"/>
                </a:cubicBezTo>
                <a:cubicBezTo>
                  <a:pt x="52777" y="72861"/>
                  <a:pt x="52138" y="71816"/>
                  <a:pt x="51650" y="70555"/>
                </a:cubicBezTo>
                <a:cubicBezTo>
                  <a:pt x="51161" y="69300"/>
                  <a:pt x="50916" y="67733"/>
                  <a:pt x="50916" y="65861"/>
                </a:cubicBezTo>
                <a:cubicBezTo>
                  <a:pt x="50916" y="64233"/>
                  <a:pt x="51144" y="62800"/>
                  <a:pt x="51594" y="61555"/>
                </a:cubicBezTo>
                <a:cubicBezTo>
                  <a:pt x="52050" y="60316"/>
                  <a:pt x="52655" y="59277"/>
                  <a:pt x="53427" y="58444"/>
                </a:cubicBezTo>
                <a:cubicBezTo>
                  <a:pt x="54194" y="57611"/>
                  <a:pt x="55077" y="56977"/>
                  <a:pt x="56077" y="56533"/>
                </a:cubicBezTo>
                <a:cubicBezTo>
                  <a:pt x="57077" y="56094"/>
                  <a:pt x="57816" y="55872"/>
                  <a:pt x="58916" y="55872"/>
                </a:cubicBezTo>
                <a:lnTo>
                  <a:pt x="58916" y="52527"/>
                </a:lnTo>
                <a:lnTo>
                  <a:pt x="61116" y="52527"/>
                </a:lnTo>
                <a:lnTo>
                  <a:pt x="61116" y="55872"/>
                </a:lnTo>
                <a:cubicBezTo>
                  <a:pt x="62216" y="55872"/>
                  <a:pt x="62938" y="56072"/>
                  <a:pt x="63916" y="56483"/>
                </a:cubicBezTo>
                <a:cubicBezTo>
                  <a:pt x="64894" y="56888"/>
                  <a:pt x="65744" y="57500"/>
                  <a:pt x="66461" y="58322"/>
                </a:cubicBezTo>
                <a:cubicBezTo>
                  <a:pt x="67183" y="59133"/>
                  <a:pt x="67755" y="60172"/>
                  <a:pt x="68183" y="61427"/>
                </a:cubicBezTo>
                <a:cubicBezTo>
                  <a:pt x="68611" y="62688"/>
                  <a:pt x="68822" y="64150"/>
                  <a:pt x="68822" y="65816"/>
                </a:cubicBezTo>
                <a:lnTo>
                  <a:pt x="64650" y="65816"/>
                </a:lnTo>
                <a:cubicBezTo>
                  <a:pt x="64600" y="64077"/>
                  <a:pt x="64277" y="62755"/>
                  <a:pt x="63683" y="61833"/>
                </a:cubicBezTo>
                <a:cubicBezTo>
                  <a:pt x="63083" y="60916"/>
                  <a:pt x="62433" y="60455"/>
                  <a:pt x="61116" y="60455"/>
                </a:cubicBezTo>
                <a:lnTo>
                  <a:pt x="61116" y="71216"/>
                </a:lnTo>
                <a:cubicBezTo>
                  <a:pt x="62216" y="71633"/>
                  <a:pt x="62977" y="72100"/>
                  <a:pt x="64027" y="72644"/>
                </a:cubicBezTo>
                <a:cubicBezTo>
                  <a:pt x="65077" y="73194"/>
                  <a:pt x="66005" y="73888"/>
                  <a:pt x="66811" y="74738"/>
                </a:cubicBezTo>
                <a:cubicBezTo>
                  <a:pt x="67616" y="75583"/>
                  <a:pt x="68261" y="76638"/>
                  <a:pt x="68750" y="77894"/>
                </a:cubicBezTo>
                <a:cubicBezTo>
                  <a:pt x="69238" y="79155"/>
                  <a:pt x="69483" y="80700"/>
                  <a:pt x="69483" y="82538"/>
                </a:cubicBezTo>
                <a:cubicBezTo>
                  <a:pt x="69483" y="84438"/>
                  <a:pt x="69255" y="86094"/>
                  <a:pt x="68805" y="87505"/>
                </a:cubicBezTo>
                <a:moveTo>
                  <a:pt x="60000" y="45000"/>
                </a:moveTo>
                <a:cubicBezTo>
                  <a:pt x="47950" y="45000"/>
                  <a:pt x="38183" y="58433"/>
                  <a:pt x="38183" y="75000"/>
                </a:cubicBezTo>
                <a:cubicBezTo>
                  <a:pt x="38183" y="91572"/>
                  <a:pt x="47950" y="105000"/>
                  <a:pt x="60000" y="105000"/>
                </a:cubicBezTo>
                <a:cubicBezTo>
                  <a:pt x="72050" y="105000"/>
                  <a:pt x="81816" y="91572"/>
                  <a:pt x="81816" y="75000"/>
                </a:cubicBezTo>
                <a:cubicBezTo>
                  <a:pt x="81816" y="58433"/>
                  <a:pt x="72050" y="45000"/>
                  <a:pt x="60000" y="45000"/>
                </a:cubicBezTo>
                <a:moveTo>
                  <a:pt x="95455" y="97500"/>
                </a:moveTo>
                <a:lnTo>
                  <a:pt x="90000" y="97500"/>
                </a:lnTo>
                <a:cubicBezTo>
                  <a:pt x="88494" y="97500"/>
                  <a:pt x="87272" y="99177"/>
                  <a:pt x="87272" y="101250"/>
                </a:cubicBezTo>
                <a:cubicBezTo>
                  <a:pt x="87272" y="103322"/>
                  <a:pt x="88494" y="105000"/>
                  <a:pt x="90000" y="105000"/>
                </a:cubicBezTo>
                <a:lnTo>
                  <a:pt x="95455" y="105000"/>
                </a:lnTo>
                <a:cubicBezTo>
                  <a:pt x="96961" y="105000"/>
                  <a:pt x="98183" y="103322"/>
                  <a:pt x="98183" y="101250"/>
                </a:cubicBezTo>
                <a:cubicBezTo>
                  <a:pt x="98183" y="99177"/>
                  <a:pt x="96961" y="97500"/>
                  <a:pt x="95455" y="97500"/>
                </a:cubicBezTo>
                <a:moveTo>
                  <a:pt x="111816" y="45000"/>
                </a:moveTo>
                <a:cubicBezTo>
                  <a:pt x="110311" y="45000"/>
                  <a:pt x="109088" y="43322"/>
                  <a:pt x="109088" y="41250"/>
                </a:cubicBezTo>
                <a:cubicBezTo>
                  <a:pt x="109088" y="39177"/>
                  <a:pt x="110311" y="37500"/>
                  <a:pt x="111816" y="37500"/>
                </a:cubicBezTo>
                <a:cubicBezTo>
                  <a:pt x="113327" y="37500"/>
                  <a:pt x="114544" y="39177"/>
                  <a:pt x="114544" y="41250"/>
                </a:cubicBezTo>
                <a:cubicBezTo>
                  <a:pt x="114544" y="43322"/>
                  <a:pt x="113327" y="45000"/>
                  <a:pt x="111816" y="45000"/>
                </a:cubicBezTo>
                <a:moveTo>
                  <a:pt x="114544" y="98188"/>
                </a:moveTo>
                <a:cubicBezTo>
                  <a:pt x="113688" y="97772"/>
                  <a:pt x="112777" y="97500"/>
                  <a:pt x="111816" y="97500"/>
                </a:cubicBezTo>
                <a:cubicBezTo>
                  <a:pt x="107300" y="97500"/>
                  <a:pt x="103638" y="102538"/>
                  <a:pt x="103638" y="108750"/>
                </a:cubicBezTo>
                <a:cubicBezTo>
                  <a:pt x="103638" y="110072"/>
                  <a:pt x="103833" y="111322"/>
                  <a:pt x="104138" y="112500"/>
                </a:cubicBezTo>
                <a:lnTo>
                  <a:pt x="15861" y="112500"/>
                </a:lnTo>
                <a:cubicBezTo>
                  <a:pt x="16166" y="111322"/>
                  <a:pt x="16361" y="110072"/>
                  <a:pt x="16361" y="108750"/>
                </a:cubicBezTo>
                <a:cubicBezTo>
                  <a:pt x="16361" y="102538"/>
                  <a:pt x="12700" y="97500"/>
                  <a:pt x="8183" y="97500"/>
                </a:cubicBezTo>
                <a:cubicBezTo>
                  <a:pt x="7222" y="97500"/>
                  <a:pt x="6311" y="97772"/>
                  <a:pt x="5455" y="98188"/>
                </a:cubicBezTo>
                <a:lnTo>
                  <a:pt x="5455" y="51811"/>
                </a:lnTo>
                <a:cubicBezTo>
                  <a:pt x="6311" y="52233"/>
                  <a:pt x="7222" y="52500"/>
                  <a:pt x="8183" y="52500"/>
                </a:cubicBezTo>
                <a:cubicBezTo>
                  <a:pt x="12700" y="52500"/>
                  <a:pt x="16361" y="47466"/>
                  <a:pt x="16361" y="41250"/>
                </a:cubicBezTo>
                <a:cubicBezTo>
                  <a:pt x="16361" y="39927"/>
                  <a:pt x="16166" y="38677"/>
                  <a:pt x="15861" y="37500"/>
                </a:cubicBezTo>
                <a:lnTo>
                  <a:pt x="104138" y="37500"/>
                </a:lnTo>
                <a:cubicBezTo>
                  <a:pt x="103833" y="38677"/>
                  <a:pt x="103638" y="39927"/>
                  <a:pt x="103638" y="41250"/>
                </a:cubicBezTo>
                <a:cubicBezTo>
                  <a:pt x="103638" y="47466"/>
                  <a:pt x="107300" y="52500"/>
                  <a:pt x="111816" y="52500"/>
                </a:cubicBezTo>
                <a:cubicBezTo>
                  <a:pt x="112777" y="52500"/>
                  <a:pt x="113688" y="52233"/>
                  <a:pt x="114544" y="51811"/>
                </a:cubicBezTo>
                <a:cubicBezTo>
                  <a:pt x="114544" y="51811"/>
                  <a:pt x="114544" y="98188"/>
                  <a:pt x="114544" y="98188"/>
                </a:cubicBezTo>
                <a:close/>
                <a:moveTo>
                  <a:pt x="111816" y="112500"/>
                </a:moveTo>
                <a:cubicBezTo>
                  <a:pt x="110311" y="112500"/>
                  <a:pt x="109088" y="110822"/>
                  <a:pt x="109088" y="108750"/>
                </a:cubicBezTo>
                <a:cubicBezTo>
                  <a:pt x="109088" y="106683"/>
                  <a:pt x="110311" y="105000"/>
                  <a:pt x="111816" y="105000"/>
                </a:cubicBezTo>
                <a:cubicBezTo>
                  <a:pt x="113327" y="105000"/>
                  <a:pt x="114544" y="106683"/>
                  <a:pt x="114544" y="108750"/>
                </a:cubicBezTo>
                <a:cubicBezTo>
                  <a:pt x="114544" y="110822"/>
                  <a:pt x="113327" y="112500"/>
                  <a:pt x="111816" y="112500"/>
                </a:cubicBezTo>
                <a:moveTo>
                  <a:pt x="8183" y="112500"/>
                </a:moveTo>
                <a:cubicBezTo>
                  <a:pt x="6672" y="112500"/>
                  <a:pt x="5455" y="110822"/>
                  <a:pt x="5455" y="108750"/>
                </a:cubicBezTo>
                <a:cubicBezTo>
                  <a:pt x="5455" y="106683"/>
                  <a:pt x="6672" y="105000"/>
                  <a:pt x="8183" y="105000"/>
                </a:cubicBezTo>
                <a:cubicBezTo>
                  <a:pt x="9688" y="105000"/>
                  <a:pt x="10911" y="106683"/>
                  <a:pt x="10911" y="108750"/>
                </a:cubicBezTo>
                <a:cubicBezTo>
                  <a:pt x="10911" y="110822"/>
                  <a:pt x="9688" y="112500"/>
                  <a:pt x="8183" y="112500"/>
                </a:cubicBezTo>
                <a:moveTo>
                  <a:pt x="8183" y="37500"/>
                </a:moveTo>
                <a:cubicBezTo>
                  <a:pt x="9688" y="37500"/>
                  <a:pt x="10911" y="39177"/>
                  <a:pt x="10911" y="41250"/>
                </a:cubicBezTo>
                <a:cubicBezTo>
                  <a:pt x="10911" y="43322"/>
                  <a:pt x="9688" y="45000"/>
                  <a:pt x="8183" y="45000"/>
                </a:cubicBezTo>
                <a:cubicBezTo>
                  <a:pt x="6672" y="45000"/>
                  <a:pt x="5455" y="43322"/>
                  <a:pt x="5455" y="41250"/>
                </a:cubicBezTo>
                <a:cubicBezTo>
                  <a:pt x="5455" y="39177"/>
                  <a:pt x="6672" y="37500"/>
                  <a:pt x="8183" y="37500"/>
                </a:cubicBezTo>
                <a:moveTo>
                  <a:pt x="114544" y="30000"/>
                </a:moveTo>
                <a:lnTo>
                  <a:pt x="5455" y="30000"/>
                </a:lnTo>
                <a:cubicBezTo>
                  <a:pt x="2444" y="30000"/>
                  <a:pt x="0" y="33355"/>
                  <a:pt x="0" y="37500"/>
                </a:cubicBezTo>
                <a:lnTo>
                  <a:pt x="0" y="112500"/>
                </a:lnTo>
                <a:cubicBezTo>
                  <a:pt x="0" y="116644"/>
                  <a:pt x="2444" y="120000"/>
                  <a:pt x="5455" y="120000"/>
                </a:cubicBezTo>
                <a:lnTo>
                  <a:pt x="114544" y="120000"/>
                </a:lnTo>
                <a:cubicBezTo>
                  <a:pt x="117555" y="120000"/>
                  <a:pt x="120000" y="116644"/>
                  <a:pt x="120000" y="112500"/>
                </a:cubicBezTo>
                <a:lnTo>
                  <a:pt x="120000" y="37500"/>
                </a:lnTo>
                <a:cubicBezTo>
                  <a:pt x="120000" y="33355"/>
                  <a:pt x="117555" y="30000"/>
                  <a:pt x="114544" y="30000"/>
                </a:cubicBezTo>
                <a:moveTo>
                  <a:pt x="13638" y="22500"/>
                </a:moveTo>
                <a:lnTo>
                  <a:pt x="106361" y="22500"/>
                </a:lnTo>
                <a:cubicBezTo>
                  <a:pt x="107872" y="22500"/>
                  <a:pt x="109088" y="20822"/>
                  <a:pt x="109088" y="18755"/>
                </a:cubicBezTo>
                <a:cubicBezTo>
                  <a:pt x="109088" y="16677"/>
                  <a:pt x="107872" y="15000"/>
                  <a:pt x="106361" y="15000"/>
                </a:cubicBezTo>
                <a:lnTo>
                  <a:pt x="13638" y="15000"/>
                </a:lnTo>
                <a:cubicBezTo>
                  <a:pt x="12127" y="15000"/>
                  <a:pt x="10911" y="16677"/>
                  <a:pt x="10911" y="18755"/>
                </a:cubicBezTo>
                <a:cubicBezTo>
                  <a:pt x="10911" y="20822"/>
                  <a:pt x="12127" y="22500"/>
                  <a:pt x="13638" y="22500"/>
                </a:cubicBezTo>
                <a:moveTo>
                  <a:pt x="24544" y="7500"/>
                </a:moveTo>
                <a:lnTo>
                  <a:pt x="95455" y="7500"/>
                </a:lnTo>
                <a:cubicBezTo>
                  <a:pt x="96961" y="7500"/>
                  <a:pt x="98183" y="5822"/>
                  <a:pt x="98183" y="3750"/>
                </a:cubicBezTo>
                <a:cubicBezTo>
                  <a:pt x="98183" y="1677"/>
                  <a:pt x="96961" y="0"/>
                  <a:pt x="95455" y="0"/>
                </a:cubicBezTo>
                <a:lnTo>
                  <a:pt x="24544" y="0"/>
                </a:lnTo>
                <a:cubicBezTo>
                  <a:pt x="23038" y="0"/>
                  <a:pt x="21816" y="1677"/>
                  <a:pt x="21816" y="3750"/>
                </a:cubicBezTo>
                <a:cubicBezTo>
                  <a:pt x="21816" y="5822"/>
                  <a:pt x="23038" y="7500"/>
                  <a:pt x="24544" y="7500"/>
                </a:cubicBezTo>
                <a:moveTo>
                  <a:pt x="30000" y="45000"/>
                </a:moveTo>
                <a:lnTo>
                  <a:pt x="24544" y="45000"/>
                </a:lnTo>
                <a:cubicBezTo>
                  <a:pt x="23038" y="45000"/>
                  <a:pt x="21816" y="46683"/>
                  <a:pt x="21816" y="48750"/>
                </a:cubicBezTo>
                <a:cubicBezTo>
                  <a:pt x="21816" y="50822"/>
                  <a:pt x="23038" y="52500"/>
                  <a:pt x="24544" y="52500"/>
                </a:cubicBezTo>
                <a:lnTo>
                  <a:pt x="30000" y="52500"/>
                </a:lnTo>
                <a:cubicBezTo>
                  <a:pt x="31505" y="52500"/>
                  <a:pt x="32727" y="50822"/>
                  <a:pt x="32727" y="48750"/>
                </a:cubicBezTo>
                <a:cubicBezTo>
                  <a:pt x="32727" y="46683"/>
                  <a:pt x="31505" y="45000"/>
                  <a:pt x="30000" y="45000"/>
                </a:cubicBezTo>
              </a:path>
            </a:pathLst>
          </a:custGeom>
          <a:solidFill>
            <a:schemeClr val="tx1"/>
          </a:solidFill>
          <a:ln>
            <a:noFill/>
          </a:ln>
        </p:spPr>
        <p:txBody>
          <a:bodyPr lIns="19038" tIns="19038" rIns="19038" bIns="19038" anchor="ctr" anchorCtr="0">
            <a:noAutofit/>
          </a:bodyPr>
          <a:lstStyle/>
          <a:p>
            <a:endParaRPr sz="1500">
              <a:solidFill>
                <a:schemeClr val="dk1"/>
              </a:solidFill>
              <a:latin typeface="Lato"/>
              <a:ea typeface="Lato"/>
              <a:cs typeface="Lato"/>
              <a:sym typeface="Lato"/>
            </a:endParaRPr>
          </a:p>
        </p:txBody>
      </p:sp>
      <p:sp>
        <p:nvSpPr>
          <p:cNvPr id="4769" name="Shape 4769"/>
          <p:cNvSpPr/>
          <p:nvPr/>
        </p:nvSpPr>
        <p:spPr>
          <a:xfrm>
            <a:off x="880859" y="2854921"/>
            <a:ext cx="279328" cy="177754"/>
          </a:xfrm>
          <a:custGeom>
            <a:avLst/>
            <a:gdLst/>
            <a:ahLst/>
            <a:cxnLst/>
            <a:rect l="0" t="0" r="0" b="0"/>
            <a:pathLst>
              <a:path w="120000" h="120000" extrusionOk="0">
                <a:moveTo>
                  <a:pt x="56711" y="84766"/>
                </a:moveTo>
                <a:cubicBezTo>
                  <a:pt x="56322" y="86111"/>
                  <a:pt x="55800" y="87227"/>
                  <a:pt x="55127" y="88116"/>
                </a:cubicBezTo>
                <a:cubicBezTo>
                  <a:pt x="54455" y="89011"/>
                  <a:pt x="53666" y="89688"/>
                  <a:pt x="52772" y="90155"/>
                </a:cubicBezTo>
                <a:cubicBezTo>
                  <a:pt x="52011" y="90555"/>
                  <a:pt x="51350" y="90777"/>
                  <a:pt x="50538" y="90888"/>
                </a:cubicBezTo>
                <a:lnTo>
                  <a:pt x="50538" y="94283"/>
                </a:lnTo>
                <a:lnTo>
                  <a:pt x="47811" y="94283"/>
                </a:lnTo>
                <a:lnTo>
                  <a:pt x="47811" y="90894"/>
                </a:lnTo>
                <a:cubicBezTo>
                  <a:pt x="46922" y="90805"/>
                  <a:pt x="46200" y="90577"/>
                  <a:pt x="45394" y="90133"/>
                </a:cubicBezTo>
                <a:cubicBezTo>
                  <a:pt x="44450" y="89611"/>
                  <a:pt x="43644" y="88877"/>
                  <a:pt x="42977" y="87922"/>
                </a:cubicBezTo>
                <a:cubicBezTo>
                  <a:pt x="42305" y="86972"/>
                  <a:pt x="41788" y="85794"/>
                  <a:pt x="41422" y="84405"/>
                </a:cubicBezTo>
                <a:cubicBezTo>
                  <a:pt x="41055" y="83011"/>
                  <a:pt x="40883" y="81411"/>
                  <a:pt x="40905" y="79594"/>
                </a:cubicBezTo>
                <a:lnTo>
                  <a:pt x="44483" y="79594"/>
                </a:lnTo>
                <a:cubicBezTo>
                  <a:pt x="44461" y="81733"/>
                  <a:pt x="44766" y="83416"/>
                  <a:pt x="45394" y="84644"/>
                </a:cubicBezTo>
                <a:cubicBezTo>
                  <a:pt x="45944" y="85727"/>
                  <a:pt x="46683" y="86277"/>
                  <a:pt x="47811" y="86461"/>
                </a:cubicBezTo>
                <a:lnTo>
                  <a:pt x="47811" y="74622"/>
                </a:lnTo>
                <a:cubicBezTo>
                  <a:pt x="47177" y="74311"/>
                  <a:pt x="46638" y="73961"/>
                  <a:pt x="45944" y="73550"/>
                </a:cubicBezTo>
                <a:cubicBezTo>
                  <a:pt x="45100" y="73050"/>
                  <a:pt x="44333" y="72405"/>
                  <a:pt x="43650" y="71611"/>
                </a:cubicBezTo>
                <a:cubicBezTo>
                  <a:pt x="42972" y="70811"/>
                  <a:pt x="42422" y="69822"/>
                  <a:pt x="42005" y="68622"/>
                </a:cubicBezTo>
                <a:cubicBezTo>
                  <a:pt x="41583" y="67422"/>
                  <a:pt x="41377" y="65933"/>
                  <a:pt x="41377" y="64155"/>
                </a:cubicBezTo>
                <a:cubicBezTo>
                  <a:pt x="41377" y="62600"/>
                  <a:pt x="41572" y="61238"/>
                  <a:pt x="41961" y="60050"/>
                </a:cubicBezTo>
                <a:cubicBezTo>
                  <a:pt x="42344" y="58866"/>
                  <a:pt x="42866" y="57883"/>
                  <a:pt x="43527" y="57088"/>
                </a:cubicBezTo>
                <a:cubicBezTo>
                  <a:pt x="44188" y="56300"/>
                  <a:pt x="44944" y="55688"/>
                  <a:pt x="45800" y="55266"/>
                </a:cubicBezTo>
                <a:cubicBezTo>
                  <a:pt x="46516" y="54916"/>
                  <a:pt x="47105" y="54750"/>
                  <a:pt x="47811" y="54688"/>
                </a:cubicBezTo>
                <a:lnTo>
                  <a:pt x="47811" y="51427"/>
                </a:lnTo>
                <a:lnTo>
                  <a:pt x="50538" y="51427"/>
                </a:lnTo>
                <a:lnTo>
                  <a:pt x="50538" y="54688"/>
                </a:lnTo>
                <a:cubicBezTo>
                  <a:pt x="51244" y="54738"/>
                  <a:pt x="51822" y="54894"/>
                  <a:pt x="52516" y="55216"/>
                </a:cubicBezTo>
                <a:cubicBezTo>
                  <a:pt x="53361" y="55605"/>
                  <a:pt x="54083" y="56188"/>
                  <a:pt x="54705" y="56972"/>
                </a:cubicBezTo>
                <a:cubicBezTo>
                  <a:pt x="55316" y="57744"/>
                  <a:pt x="55811" y="58733"/>
                  <a:pt x="56177" y="59933"/>
                </a:cubicBezTo>
                <a:cubicBezTo>
                  <a:pt x="56544" y="61127"/>
                  <a:pt x="56727" y="62522"/>
                  <a:pt x="56727" y="64111"/>
                </a:cubicBezTo>
                <a:lnTo>
                  <a:pt x="53150" y="64111"/>
                </a:lnTo>
                <a:cubicBezTo>
                  <a:pt x="53105" y="62455"/>
                  <a:pt x="52827" y="61194"/>
                  <a:pt x="52316" y="60316"/>
                </a:cubicBezTo>
                <a:cubicBezTo>
                  <a:pt x="51883" y="59583"/>
                  <a:pt x="51350" y="59227"/>
                  <a:pt x="50538" y="59111"/>
                </a:cubicBezTo>
                <a:lnTo>
                  <a:pt x="50538" y="69466"/>
                </a:lnTo>
                <a:cubicBezTo>
                  <a:pt x="51255" y="69805"/>
                  <a:pt x="51866" y="70183"/>
                  <a:pt x="52616" y="70611"/>
                </a:cubicBezTo>
                <a:cubicBezTo>
                  <a:pt x="53516" y="71133"/>
                  <a:pt x="54311" y="71794"/>
                  <a:pt x="55000" y="72605"/>
                </a:cubicBezTo>
                <a:cubicBezTo>
                  <a:pt x="55688" y="73416"/>
                  <a:pt x="56244" y="74416"/>
                  <a:pt x="56666" y="75611"/>
                </a:cubicBezTo>
                <a:cubicBezTo>
                  <a:pt x="57083" y="76816"/>
                  <a:pt x="57288" y="78283"/>
                  <a:pt x="57288" y="80038"/>
                </a:cubicBezTo>
                <a:cubicBezTo>
                  <a:pt x="57288" y="81844"/>
                  <a:pt x="57100" y="83422"/>
                  <a:pt x="56711" y="84766"/>
                </a:cubicBezTo>
                <a:moveTo>
                  <a:pt x="49088" y="42855"/>
                </a:moveTo>
                <a:cubicBezTo>
                  <a:pt x="38544" y="42855"/>
                  <a:pt x="30000" y="56288"/>
                  <a:pt x="30000" y="72855"/>
                </a:cubicBezTo>
                <a:cubicBezTo>
                  <a:pt x="30000" y="89422"/>
                  <a:pt x="38544" y="102855"/>
                  <a:pt x="49088" y="102855"/>
                </a:cubicBezTo>
                <a:cubicBezTo>
                  <a:pt x="59633" y="102855"/>
                  <a:pt x="68183" y="89422"/>
                  <a:pt x="68183" y="72855"/>
                </a:cubicBezTo>
                <a:cubicBezTo>
                  <a:pt x="68183" y="56288"/>
                  <a:pt x="59633" y="42855"/>
                  <a:pt x="49088" y="42855"/>
                </a:cubicBezTo>
                <a:moveTo>
                  <a:pt x="114544" y="0"/>
                </a:moveTo>
                <a:lnTo>
                  <a:pt x="27272" y="0"/>
                </a:lnTo>
                <a:cubicBezTo>
                  <a:pt x="24261" y="0"/>
                  <a:pt x="21816" y="3833"/>
                  <a:pt x="21816" y="8572"/>
                </a:cubicBezTo>
                <a:lnTo>
                  <a:pt x="21816" y="12855"/>
                </a:lnTo>
                <a:cubicBezTo>
                  <a:pt x="21816" y="15222"/>
                  <a:pt x="23038" y="17144"/>
                  <a:pt x="24544" y="17144"/>
                </a:cubicBezTo>
                <a:cubicBezTo>
                  <a:pt x="26050" y="17144"/>
                  <a:pt x="27272" y="15222"/>
                  <a:pt x="27272" y="12855"/>
                </a:cubicBezTo>
                <a:lnTo>
                  <a:pt x="27272" y="8572"/>
                </a:lnTo>
                <a:lnTo>
                  <a:pt x="114544" y="8572"/>
                </a:lnTo>
                <a:lnTo>
                  <a:pt x="114544" y="85716"/>
                </a:lnTo>
                <a:lnTo>
                  <a:pt x="106361" y="85716"/>
                </a:lnTo>
                <a:cubicBezTo>
                  <a:pt x="104855" y="85716"/>
                  <a:pt x="103638" y="87633"/>
                  <a:pt x="103638" y="90000"/>
                </a:cubicBezTo>
                <a:cubicBezTo>
                  <a:pt x="103638" y="92366"/>
                  <a:pt x="104855" y="94283"/>
                  <a:pt x="106361" y="94283"/>
                </a:cubicBezTo>
                <a:lnTo>
                  <a:pt x="114544" y="94283"/>
                </a:lnTo>
                <a:cubicBezTo>
                  <a:pt x="117555" y="94283"/>
                  <a:pt x="120000" y="90444"/>
                  <a:pt x="120000" y="85716"/>
                </a:cubicBezTo>
                <a:lnTo>
                  <a:pt x="120000" y="8572"/>
                </a:lnTo>
                <a:cubicBezTo>
                  <a:pt x="120000" y="3833"/>
                  <a:pt x="117555" y="0"/>
                  <a:pt x="114544" y="0"/>
                </a:cubicBezTo>
                <a:moveTo>
                  <a:pt x="52505" y="76977"/>
                </a:moveTo>
                <a:cubicBezTo>
                  <a:pt x="52138" y="76555"/>
                  <a:pt x="51722" y="76211"/>
                  <a:pt x="51266" y="75950"/>
                </a:cubicBezTo>
                <a:cubicBezTo>
                  <a:pt x="50972" y="75788"/>
                  <a:pt x="50761" y="75644"/>
                  <a:pt x="50538" y="75500"/>
                </a:cubicBezTo>
                <a:lnTo>
                  <a:pt x="50538" y="86444"/>
                </a:lnTo>
                <a:cubicBezTo>
                  <a:pt x="51388" y="86238"/>
                  <a:pt x="52016" y="85816"/>
                  <a:pt x="52627" y="85061"/>
                </a:cubicBezTo>
                <a:cubicBezTo>
                  <a:pt x="53355" y="84172"/>
                  <a:pt x="53711" y="82755"/>
                  <a:pt x="53711" y="80805"/>
                </a:cubicBezTo>
                <a:cubicBezTo>
                  <a:pt x="53711" y="79905"/>
                  <a:pt x="53605" y="79144"/>
                  <a:pt x="53383" y="78527"/>
                </a:cubicBezTo>
                <a:cubicBezTo>
                  <a:pt x="53166" y="77911"/>
                  <a:pt x="52872" y="77394"/>
                  <a:pt x="52505" y="76977"/>
                </a:cubicBezTo>
                <a:moveTo>
                  <a:pt x="73638" y="94283"/>
                </a:moveTo>
                <a:cubicBezTo>
                  <a:pt x="72127" y="94283"/>
                  <a:pt x="70911" y="96200"/>
                  <a:pt x="70911" y="98572"/>
                </a:cubicBezTo>
                <a:cubicBezTo>
                  <a:pt x="70911" y="100938"/>
                  <a:pt x="72127" y="102855"/>
                  <a:pt x="73638" y="102855"/>
                </a:cubicBezTo>
                <a:cubicBezTo>
                  <a:pt x="75138" y="102855"/>
                  <a:pt x="76361" y="100938"/>
                  <a:pt x="76361" y="98572"/>
                </a:cubicBezTo>
                <a:cubicBezTo>
                  <a:pt x="76361" y="96200"/>
                  <a:pt x="75138" y="94283"/>
                  <a:pt x="73638" y="94283"/>
                </a:cubicBezTo>
                <a:moveTo>
                  <a:pt x="90000" y="42855"/>
                </a:moveTo>
                <a:cubicBezTo>
                  <a:pt x="88488" y="42855"/>
                  <a:pt x="87272" y="40938"/>
                  <a:pt x="87272" y="38572"/>
                </a:cubicBezTo>
                <a:cubicBezTo>
                  <a:pt x="87272" y="36200"/>
                  <a:pt x="88488" y="34283"/>
                  <a:pt x="90000" y="34283"/>
                </a:cubicBezTo>
                <a:cubicBezTo>
                  <a:pt x="91505" y="34283"/>
                  <a:pt x="92727" y="36200"/>
                  <a:pt x="92727" y="38572"/>
                </a:cubicBezTo>
                <a:cubicBezTo>
                  <a:pt x="92727" y="40938"/>
                  <a:pt x="91505" y="42855"/>
                  <a:pt x="90000" y="42855"/>
                </a:cubicBezTo>
                <a:moveTo>
                  <a:pt x="92727" y="95072"/>
                </a:moveTo>
                <a:cubicBezTo>
                  <a:pt x="91872" y="94594"/>
                  <a:pt x="90961" y="94283"/>
                  <a:pt x="90000" y="94283"/>
                </a:cubicBezTo>
                <a:cubicBezTo>
                  <a:pt x="85477" y="94283"/>
                  <a:pt x="81816" y="100044"/>
                  <a:pt x="81816" y="107144"/>
                </a:cubicBezTo>
                <a:cubicBezTo>
                  <a:pt x="81816" y="108650"/>
                  <a:pt x="82011" y="110077"/>
                  <a:pt x="82316" y="111427"/>
                </a:cubicBezTo>
                <a:lnTo>
                  <a:pt x="15861" y="111427"/>
                </a:lnTo>
                <a:cubicBezTo>
                  <a:pt x="16166" y="110077"/>
                  <a:pt x="16361" y="108650"/>
                  <a:pt x="16361" y="107144"/>
                </a:cubicBezTo>
                <a:cubicBezTo>
                  <a:pt x="16361" y="100044"/>
                  <a:pt x="12700" y="94283"/>
                  <a:pt x="8183" y="94283"/>
                </a:cubicBezTo>
                <a:cubicBezTo>
                  <a:pt x="7216" y="94283"/>
                  <a:pt x="6311" y="94594"/>
                  <a:pt x="5455" y="95072"/>
                </a:cubicBezTo>
                <a:lnTo>
                  <a:pt x="5455" y="50638"/>
                </a:lnTo>
                <a:cubicBezTo>
                  <a:pt x="6311" y="51122"/>
                  <a:pt x="7216" y="51427"/>
                  <a:pt x="8183" y="51427"/>
                </a:cubicBezTo>
                <a:cubicBezTo>
                  <a:pt x="12700" y="51427"/>
                  <a:pt x="16361" y="45672"/>
                  <a:pt x="16361" y="38572"/>
                </a:cubicBezTo>
                <a:cubicBezTo>
                  <a:pt x="16361" y="37061"/>
                  <a:pt x="16166" y="35633"/>
                  <a:pt x="15861" y="34283"/>
                </a:cubicBezTo>
                <a:lnTo>
                  <a:pt x="82316" y="34283"/>
                </a:lnTo>
                <a:cubicBezTo>
                  <a:pt x="82011" y="35633"/>
                  <a:pt x="81816" y="37061"/>
                  <a:pt x="81816" y="38572"/>
                </a:cubicBezTo>
                <a:cubicBezTo>
                  <a:pt x="81816" y="45672"/>
                  <a:pt x="85477" y="51427"/>
                  <a:pt x="90000" y="51427"/>
                </a:cubicBezTo>
                <a:cubicBezTo>
                  <a:pt x="90961" y="51427"/>
                  <a:pt x="91872" y="51122"/>
                  <a:pt x="92727" y="50638"/>
                </a:cubicBezTo>
                <a:cubicBezTo>
                  <a:pt x="92727" y="50638"/>
                  <a:pt x="92727" y="95072"/>
                  <a:pt x="92727" y="95072"/>
                </a:cubicBezTo>
                <a:close/>
                <a:moveTo>
                  <a:pt x="90000" y="111427"/>
                </a:moveTo>
                <a:cubicBezTo>
                  <a:pt x="88488" y="111427"/>
                  <a:pt x="87272" y="109511"/>
                  <a:pt x="87272" y="107144"/>
                </a:cubicBezTo>
                <a:cubicBezTo>
                  <a:pt x="87272" y="104772"/>
                  <a:pt x="88488" y="102855"/>
                  <a:pt x="90000" y="102855"/>
                </a:cubicBezTo>
                <a:cubicBezTo>
                  <a:pt x="91505" y="102855"/>
                  <a:pt x="92727" y="104772"/>
                  <a:pt x="92727" y="107144"/>
                </a:cubicBezTo>
                <a:cubicBezTo>
                  <a:pt x="92727" y="109511"/>
                  <a:pt x="91505" y="111427"/>
                  <a:pt x="90000" y="111427"/>
                </a:cubicBezTo>
                <a:moveTo>
                  <a:pt x="8183" y="111427"/>
                </a:moveTo>
                <a:cubicBezTo>
                  <a:pt x="6672" y="111427"/>
                  <a:pt x="5455" y="109511"/>
                  <a:pt x="5455" y="107144"/>
                </a:cubicBezTo>
                <a:cubicBezTo>
                  <a:pt x="5455" y="104772"/>
                  <a:pt x="6672" y="102855"/>
                  <a:pt x="8183" y="102855"/>
                </a:cubicBezTo>
                <a:cubicBezTo>
                  <a:pt x="9688" y="102855"/>
                  <a:pt x="10911" y="104772"/>
                  <a:pt x="10911" y="107144"/>
                </a:cubicBezTo>
                <a:cubicBezTo>
                  <a:pt x="10911" y="109511"/>
                  <a:pt x="9688" y="111427"/>
                  <a:pt x="8183" y="111427"/>
                </a:cubicBezTo>
                <a:moveTo>
                  <a:pt x="8183" y="34283"/>
                </a:moveTo>
                <a:cubicBezTo>
                  <a:pt x="9688" y="34283"/>
                  <a:pt x="10911" y="36200"/>
                  <a:pt x="10911" y="38572"/>
                </a:cubicBezTo>
                <a:cubicBezTo>
                  <a:pt x="10911" y="40938"/>
                  <a:pt x="9688" y="42855"/>
                  <a:pt x="8183" y="42855"/>
                </a:cubicBezTo>
                <a:cubicBezTo>
                  <a:pt x="6672" y="42855"/>
                  <a:pt x="5455" y="40938"/>
                  <a:pt x="5455" y="38572"/>
                </a:cubicBezTo>
                <a:cubicBezTo>
                  <a:pt x="5455" y="36200"/>
                  <a:pt x="6672" y="34283"/>
                  <a:pt x="8183" y="34283"/>
                </a:cubicBezTo>
                <a:moveTo>
                  <a:pt x="92727" y="25716"/>
                </a:moveTo>
                <a:lnTo>
                  <a:pt x="5455" y="25716"/>
                </a:lnTo>
                <a:cubicBezTo>
                  <a:pt x="2438" y="25716"/>
                  <a:pt x="0" y="29550"/>
                  <a:pt x="0" y="34283"/>
                </a:cubicBezTo>
                <a:lnTo>
                  <a:pt x="0" y="111427"/>
                </a:lnTo>
                <a:cubicBezTo>
                  <a:pt x="0" y="116161"/>
                  <a:pt x="2438" y="120000"/>
                  <a:pt x="5455" y="120000"/>
                </a:cubicBezTo>
                <a:lnTo>
                  <a:pt x="92727" y="120000"/>
                </a:lnTo>
                <a:cubicBezTo>
                  <a:pt x="95738" y="120000"/>
                  <a:pt x="98183" y="116161"/>
                  <a:pt x="98183" y="111427"/>
                </a:cubicBezTo>
                <a:lnTo>
                  <a:pt x="98183" y="34283"/>
                </a:lnTo>
                <a:cubicBezTo>
                  <a:pt x="98183" y="29550"/>
                  <a:pt x="95738" y="25716"/>
                  <a:pt x="92727" y="25716"/>
                </a:cubicBezTo>
                <a:moveTo>
                  <a:pt x="44955" y="63766"/>
                </a:moveTo>
                <a:cubicBezTo>
                  <a:pt x="44955" y="64544"/>
                  <a:pt x="45061" y="65211"/>
                  <a:pt x="45272" y="65755"/>
                </a:cubicBezTo>
                <a:cubicBezTo>
                  <a:pt x="45477" y="66311"/>
                  <a:pt x="45744" y="66777"/>
                  <a:pt x="46072" y="67166"/>
                </a:cubicBezTo>
                <a:cubicBezTo>
                  <a:pt x="46394" y="67555"/>
                  <a:pt x="46772" y="67872"/>
                  <a:pt x="47200" y="68111"/>
                </a:cubicBezTo>
                <a:cubicBezTo>
                  <a:pt x="47455" y="68255"/>
                  <a:pt x="47627" y="68388"/>
                  <a:pt x="47811" y="68500"/>
                </a:cubicBezTo>
                <a:lnTo>
                  <a:pt x="47811" y="59094"/>
                </a:lnTo>
                <a:cubicBezTo>
                  <a:pt x="46983" y="59183"/>
                  <a:pt x="46405" y="59488"/>
                  <a:pt x="45877" y="60100"/>
                </a:cubicBezTo>
                <a:cubicBezTo>
                  <a:pt x="45261" y="60827"/>
                  <a:pt x="44955" y="62055"/>
                  <a:pt x="44955" y="63766"/>
                </a:cubicBezTo>
                <a:moveTo>
                  <a:pt x="24544" y="42855"/>
                </a:moveTo>
                <a:cubicBezTo>
                  <a:pt x="23038" y="42855"/>
                  <a:pt x="21816" y="44777"/>
                  <a:pt x="21816" y="47144"/>
                </a:cubicBezTo>
                <a:cubicBezTo>
                  <a:pt x="21816" y="49511"/>
                  <a:pt x="23038" y="51427"/>
                  <a:pt x="24544" y="51427"/>
                </a:cubicBezTo>
                <a:cubicBezTo>
                  <a:pt x="26050" y="51427"/>
                  <a:pt x="27272" y="49511"/>
                  <a:pt x="27272" y="47144"/>
                </a:cubicBezTo>
                <a:cubicBezTo>
                  <a:pt x="27272" y="44777"/>
                  <a:pt x="26050" y="42855"/>
                  <a:pt x="24544" y="42855"/>
                </a:cubicBezTo>
              </a:path>
            </a:pathLst>
          </a:custGeom>
          <a:solidFill>
            <a:schemeClr val="tx1"/>
          </a:solidFill>
          <a:ln>
            <a:noFill/>
          </a:ln>
        </p:spPr>
        <p:txBody>
          <a:bodyPr lIns="19038" tIns="19038" rIns="19038" bIns="19038" anchor="ctr" anchorCtr="0">
            <a:noAutofit/>
          </a:bodyPr>
          <a:lstStyle/>
          <a:p>
            <a:endParaRPr sz="1500">
              <a:solidFill>
                <a:schemeClr val="dk1"/>
              </a:solidFill>
              <a:latin typeface="Lato"/>
              <a:ea typeface="Lato"/>
              <a:cs typeface="Lato"/>
              <a:sym typeface="Lato"/>
            </a:endParaRPr>
          </a:p>
        </p:txBody>
      </p:sp>
      <p:sp>
        <p:nvSpPr>
          <p:cNvPr id="4770" name="Shape 4770"/>
          <p:cNvSpPr/>
          <p:nvPr/>
        </p:nvSpPr>
        <p:spPr>
          <a:xfrm>
            <a:off x="1414120" y="2867617"/>
            <a:ext cx="279328" cy="152371"/>
          </a:xfrm>
          <a:custGeom>
            <a:avLst/>
            <a:gdLst/>
            <a:ahLst/>
            <a:cxnLst/>
            <a:rect l="0" t="0" r="0" b="0"/>
            <a:pathLst>
              <a:path w="120000" h="120000" extrusionOk="0">
                <a:moveTo>
                  <a:pt x="65877" y="52811"/>
                </a:moveTo>
                <a:lnTo>
                  <a:pt x="64838" y="57216"/>
                </a:lnTo>
                <a:lnTo>
                  <a:pt x="55038" y="57216"/>
                </a:lnTo>
                <a:cubicBezTo>
                  <a:pt x="55011" y="57444"/>
                  <a:pt x="55000" y="57766"/>
                  <a:pt x="55000" y="58177"/>
                </a:cubicBezTo>
                <a:lnTo>
                  <a:pt x="55000" y="59761"/>
                </a:lnTo>
                <a:cubicBezTo>
                  <a:pt x="55000" y="60955"/>
                  <a:pt x="55011" y="61666"/>
                  <a:pt x="55038" y="61894"/>
                </a:cubicBezTo>
                <a:lnTo>
                  <a:pt x="64277" y="61894"/>
                </a:lnTo>
                <a:lnTo>
                  <a:pt x="63277" y="66227"/>
                </a:lnTo>
                <a:lnTo>
                  <a:pt x="55238" y="66227"/>
                </a:lnTo>
                <a:cubicBezTo>
                  <a:pt x="55561" y="69938"/>
                  <a:pt x="56238" y="72855"/>
                  <a:pt x="57283" y="74966"/>
                </a:cubicBezTo>
                <a:cubicBezTo>
                  <a:pt x="58483" y="77577"/>
                  <a:pt x="60105" y="78883"/>
                  <a:pt x="62161" y="78883"/>
                </a:cubicBezTo>
                <a:cubicBezTo>
                  <a:pt x="63494" y="78883"/>
                  <a:pt x="64600" y="78522"/>
                  <a:pt x="65477" y="77783"/>
                </a:cubicBezTo>
                <a:cubicBezTo>
                  <a:pt x="66277" y="77100"/>
                  <a:pt x="67183" y="75950"/>
                  <a:pt x="68200" y="74344"/>
                </a:cubicBezTo>
                <a:lnTo>
                  <a:pt x="68200" y="81977"/>
                </a:lnTo>
                <a:cubicBezTo>
                  <a:pt x="66383" y="83994"/>
                  <a:pt x="64372" y="85005"/>
                  <a:pt x="62161" y="85005"/>
                </a:cubicBezTo>
                <a:cubicBezTo>
                  <a:pt x="58588" y="85005"/>
                  <a:pt x="55800" y="83127"/>
                  <a:pt x="53794" y="79372"/>
                </a:cubicBezTo>
                <a:cubicBezTo>
                  <a:pt x="52066" y="76111"/>
                  <a:pt x="50983" y="71733"/>
                  <a:pt x="50555" y="66227"/>
                </a:cubicBezTo>
                <a:lnTo>
                  <a:pt x="47477" y="66227"/>
                </a:lnTo>
                <a:lnTo>
                  <a:pt x="48555" y="61894"/>
                </a:lnTo>
                <a:lnTo>
                  <a:pt x="50361" y="61894"/>
                </a:lnTo>
                <a:cubicBezTo>
                  <a:pt x="50333" y="61572"/>
                  <a:pt x="50311" y="61233"/>
                  <a:pt x="50300" y="60861"/>
                </a:cubicBezTo>
                <a:cubicBezTo>
                  <a:pt x="50283" y="60494"/>
                  <a:pt x="50277" y="60105"/>
                  <a:pt x="50277" y="59688"/>
                </a:cubicBezTo>
                <a:cubicBezTo>
                  <a:pt x="50277" y="59372"/>
                  <a:pt x="50283" y="59000"/>
                  <a:pt x="50300" y="58594"/>
                </a:cubicBezTo>
                <a:cubicBezTo>
                  <a:pt x="50311" y="58177"/>
                  <a:pt x="50333" y="57716"/>
                  <a:pt x="50361" y="57216"/>
                </a:cubicBezTo>
                <a:lnTo>
                  <a:pt x="47477" y="57216"/>
                </a:lnTo>
                <a:lnTo>
                  <a:pt x="48522" y="52811"/>
                </a:lnTo>
                <a:lnTo>
                  <a:pt x="50638" y="52811"/>
                </a:lnTo>
                <a:cubicBezTo>
                  <a:pt x="51305" y="47538"/>
                  <a:pt x="52516" y="43366"/>
                  <a:pt x="54277" y="40294"/>
                </a:cubicBezTo>
                <a:cubicBezTo>
                  <a:pt x="56333" y="36761"/>
                  <a:pt x="58955" y="34994"/>
                  <a:pt x="62161" y="34994"/>
                </a:cubicBezTo>
                <a:cubicBezTo>
                  <a:pt x="64477" y="34994"/>
                  <a:pt x="66855" y="36416"/>
                  <a:pt x="69277" y="39255"/>
                </a:cubicBezTo>
                <a:lnTo>
                  <a:pt x="67438" y="45516"/>
                </a:lnTo>
                <a:cubicBezTo>
                  <a:pt x="65733" y="42588"/>
                  <a:pt x="63866" y="41116"/>
                  <a:pt x="61838" y="41116"/>
                </a:cubicBezTo>
                <a:cubicBezTo>
                  <a:pt x="60050" y="41116"/>
                  <a:pt x="58561" y="42333"/>
                  <a:pt x="57361" y="44766"/>
                </a:cubicBezTo>
                <a:cubicBezTo>
                  <a:pt x="56344" y="46916"/>
                  <a:pt x="55666" y="49605"/>
                  <a:pt x="55316" y="52811"/>
                </a:cubicBezTo>
                <a:cubicBezTo>
                  <a:pt x="55316" y="52811"/>
                  <a:pt x="65877" y="52811"/>
                  <a:pt x="65877" y="52811"/>
                </a:cubicBezTo>
                <a:close/>
                <a:moveTo>
                  <a:pt x="60000" y="20005"/>
                </a:moveTo>
                <a:cubicBezTo>
                  <a:pt x="47950" y="20005"/>
                  <a:pt x="38183" y="37911"/>
                  <a:pt x="38183" y="59994"/>
                </a:cubicBezTo>
                <a:cubicBezTo>
                  <a:pt x="38183" y="82094"/>
                  <a:pt x="47950" y="100000"/>
                  <a:pt x="60000" y="100000"/>
                </a:cubicBezTo>
                <a:cubicBezTo>
                  <a:pt x="72050" y="100000"/>
                  <a:pt x="81816" y="82094"/>
                  <a:pt x="81816" y="59994"/>
                </a:cubicBezTo>
                <a:cubicBezTo>
                  <a:pt x="81816" y="37911"/>
                  <a:pt x="72050" y="20005"/>
                  <a:pt x="60000" y="20005"/>
                </a:cubicBezTo>
                <a:moveTo>
                  <a:pt x="30000" y="20005"/>
                </a:moveTo>
                <a:lnTo>
                  <a:pt x="24544" y="20005"/>
                </a:lnTo>
                <a:cubicBezTo>
                  <a:pt x="23038" y="20005"/>
                  <a:pt x="21816" y="22238"/>
                  <a:pt x="21816" y="25005"/>
                </a:cubicBezTo>
                <a:cubicBezTo>
                  <a:pt x="21816" y="27766"/>
                  <a:pt x="23038" y="30005"/>
                  <a:pt x="24544" y="30005"/>
                </a:cubicBezTo>
                <a:lnTo>
                  <a:pt x="30000" y="30005"/>
                </a:lnTo>
                <a:cubicBezTo>
                  <a:pt x="31505" y="30005"/>
                  <a:pt x="32727" y="27766"/>
                  <a:pt x="32727" y="25005"/>
                </a:cubicBezTo>
                <a:cubicBezTo>
                  <a:pt x="32727" y="22238"/>
                  <a:pt x="31505" y="20005"/>
                  <a:pt x="30000" y="20005"/>
                </a:cubicBezTo>
                <a:moveTo>
                  <a:pt x="95455" y="89994"/>
                </a:moveTo>
                <a:lnTo>
                  <a:pt x="90000" y="89994"/>
                </a:lnTo>
                <a:cubicBezTo>
                  <a:pt x="88494" y="89994"/>
                  <a:pt x="87272" y="92238"/>
                  <a:pt x="87272" y="95000"/>
                </a:cubicBezTo>
                <a:cubicBezTo>
                  <a:pt x="87272" y="97761"/>
                  <a:pt x="88494" y="100000"/>
                  <a:pt x="90000" y="100000"/>
                </a:cubicBezTo>
                <a:lnTo>
                  <a:pt x="95455" y="100000"/>
                </a:lnTo>
                <a:cubicBezTo>
                  <a:pt x="96961" y="100000"/>
                  <a:pt x="98183" y="97761"/>
                  <a:pt x="98183" y="95000"/>
                </a:cubicBezTo>
                <a:cubicBezTo>
                  <a:pt x="98183" y="92238"/>
                  <a:pt x="96961" y="89994"/>
                  <a:pt x="95455" y="89994"/>
                </a:cubicBezTo>
                <a:moveTo>
                  <a:pt x="111816" y="20005"/>
                </a:moveTo>
                <a:cubicBezTo>
                  <a:pt x="110311" y="20005"/>
                  <a:pt x="109088" y="17766"/>
                  <a:pt x="109088" y="15005"/>
                </a:cubicBezTo>
                <a:cubicBezTo>
                  <a:pt x="109088" y="12238"/>
                  <a:pt x="110311" y="10000"/>
                  <a:pt x="111816" y="10000"/>
                </a:cubicBezTo>
                <a:cubicBezTo>
                  <a:pt x="113322" y="10000"/>
                  <a:pt x="114544" y="12238"/>
                  <a:pt x="114544" y="15005"/>
                </a:cubicBezTo>
                <a:cubicBezTo>
                  <a:pt x="114544" y="17766"/>
                  <a:pt x="113322" y="20005"/>
                  <a:pt x="111816" y="20005"/>
                </a:cubicBezTo>
                <a:moveTo>
                  <a:pt x="114544" y="90916"/>
                </a:moveTo>
                <a:cubicBezTo>
                  <a:pt x="113688" y="90355"/>
                  <a:pt x="112777" y="89994"/>
                  <a:pt x="111816" y="89994"/>
                </a:cubicBezTo>
                <a:cubicBezTo>
                  <a:pt x="107300" y="89994"/>
                  <a:pt x="103638" y="96716"/>
                  <a:pt x="103638" y="105000"/>
                </a:cubicBezTo>
                <a:cubicBezTo>
                  <a:pt x="103638" y="106761"/>
                  <a:pt x="103827" y="108427"/>
                  <a:pt x="104133" y="110000"/>
                </a:cubicBezTo>
                <a:lnTo>
                  <a:pt x="15861" y="110000"/>
                </a:lnTo>
                <a:cubicBezTo>
                  <a:pt x="16166" y="108427"/>
                  <a:pt x="16361" y="106761"/>
                  <a:pt x="16361" y="105000"/>
                </a:cubicBezTo>
                <a:cubicBezTo>
                  <a:pt x="16361" y="96716"/>
                  <a:pt x="12700" y="89994"/>
                  <a:pt x="8183" y="89994"/>
                </a:cubicBezTo>
                <a:cubicBezTo>
                  <a:pt x="7216" y="89994"/>
                  <a:pt x="6311" y="90355"/>
                  <a:pt x="5455" y="90916"/>
                </a:cubicBezTo>
                <a:lnTo>
                  <a:pt x="5455" y="29083"/>
                </a:lnTo>
                <a:cubicBezTo>
                  <a:pt x="6311" y="29644"/>
                  <a:pt x="7216" y="30005"/>
                  <a:pt x="8183" y="30005"/>
                </a:cubicBezTo>
                <a:cubicBezTo>
                  <a:pt x="12700" y="30005"/>
                  <a:pt x="16361" y="23288"/>
                  <a:pt x="16361" y="15005"/>
                </a:cubicBezTo>
                <a:cubicBezTo>
                  <a:pt x="16361" y="13238"/>
                  <a:pt x="16166" y="11572"/>
                  <a:pt x="15861" y="10000"/>
                </a:cubicBezTo>
                <a:lnTo>
                  <a:pt x="104133" y="10000"/>
                </a:lnTo>
                <a:cubicBezTo>
                  <a:pt x="103827" y="11572"/>
                  <a:pt x="103638" y="13238"/>
                  <a:pt x="103638" y="15005"/>
                </a:cubicBezTo>
                <a:cubicBezTo>
                  <a:pt x="103638" y="23288"/>
                  <a:pt x="107300" y="30005"/>
                  <a:pt x="111816" y="30005"/>
                </a:cubicBezTo>
                <a:cubicBezTo>
                  <a:pt x="112777" y="30005"/>
                  <a:pt x="113688" y="29644"/>
                  <a:pt x="114544" y="29083"/>
                </a:cubicBezTo>
                <a:cubicBezTo>
                  <a:pt x="114544" y="29083"/>
                  <a:pt x="114544" y="90916"/>
                  <a:pt x="114544" y="90916"/>
                </a:cubicBezTo>
                <a:close/>
                <a:moveTo>
                  <a:pt x="111816" y="110000"/>
                </a:moveTo>
                <a:cubicBezTo>
                  <a:pt x="110311" y="110000"/>
                  <a:pt x="109088" y="107761"/>
                  <a:pt x="109088" y="105000"/>
                </a:cubicBezTo>
                <a:cubicBezTo>
                  <a:pt x="109088" y="102233"/>
                  <a:pt x="110311" y="100000"/>
                  <a:pt x="111816" y="100000"/>
                </a:cubicBezTo>
                <a:cubicBezTo>
                  <a:pt x="113322" y="100000"/>
                  <a:pt x="114544" y="102233"/>
                  <a:pt x="114544" y="105000"/>
                </a:cubicBezTo>
                <a:cubicBezTo>
                  <a:pt x="114544" y="107761"/>
                  <a:pt x="113322" y="110000"/>
                  <a:pt x="111816" y="110000"/>
                </a:cubicBezTo>
                <a:moveTo>
                  <a:pt x="8183" y="110000"/>
                </a:moveTo>
                <a:cubicBezTo>
                  <a:pt x="6677" y="110000"/>
                  <a:pt x="5455" y="107761"/>
                  <a:pt x="5455" y="105000"/>
                </a:cubicBezTo>
                <a:cubicBezTo>
                  <a:pt x="5455" y="102233"/>
                  <a:pt x="6677" y="100000"/>
                  <a:pt x="8183" y="100000"/>
                </a:cubicBezTo>
                <a:cubicBezTo>
                  <a:pt x="9688" y="100000"/>
                  <a:pt x="10911" y="102233"/>
                  <a:pt x="10911" y="105000"/>
                </a:cubicBezTo>
                <a:cubicBezTo>
                  <a:pt x="10911" y="107761"/>
                  <a:pt x="9688" y="110000"/>
                  <a:pt x="8183" y="110000"/>
                </a:cubicBezTo>
                <a:moveTo>
                  <a:pt x="8183" y="10000"/>
                </a:moveTo>
                <a:cubicBezTo>
                  <a:pt x="9688" y="10000"/>
                  <a:pt x="10911" y="12238"/>
                  <a:pt x="10911" y="15005"/>
                </a:cubicBezTo>
                <a:cubicBezTo>
                  <a:pt x="10911" y="17766"/>
                  <a:pt x="9688" y="20005"/>
                  <a:pt x="8183" y="20005"/>
                </a:cubicBezTo>
                <a:cubicBezTo>
                  <a:pt x="6677" y="20005"/>
                  <a:pt x="5455" y="17766"/>
                  <a:pt x="5455" y="15005"/>
                </a:cubicBezTo>
                <a:cubicBezTo>
                  <a:pt x="5455" y="12238"/>
                  <a:pt x="6677" y="10000"/>
                  <a:pt x="8183" y="10000"/>
                </a:cubicBezTo>
                <a:moveTo>
                  <a:pt x="114544" y="0"/>
                </a:moveTo>
                <a:lnTo>
                  <a:pt x="5455" y="0"/>
                </a:lnTo>
                <a:cubicBezTo>
                  <a:pt x="2438" y="0"/>
                  <a:pt x="0" y="4477"/>
                  <a:pt x="0" y="10000"/>
                </a:cubicBezTo>
                <a:lnTo>
                  <a:pt x="0" y="110000"/>
                </a:lnTo>
                <a:cubicBezTo>
                  <a:pt x="0" y="115516"/>
                  <a:pt x="2438" y="120000"/>
                  <a:pt x="5455" y="120000"/>
                </a:cubicBezTo>
                <a:lnTo>
                  <a:pt x="114544" y="120000"/>
                </a:lnTo>
                <a:cubicBezTo>
                  <a:pt x="117555" y="120000"/>
                  <a:pt x="120000" y="115516"/>
                  <a:pt x="120000" y="110000"/>
                </a:cubicBezTo>
                <a:lnTo>
                  <a:pt x="120000" y="10000"/>
                </a:lnTo>
                <a:cubicBezTo>
                  <a:pt x="120000" y="4477"/>
                  <a:pt x="117555" y="0"/>
                  <a:pt x="114544" y="0"/>
                </a:cubicBezTo>
              </a:path>
            </a:pathLst>
          </a:custGeom>
          <a:solidFill>
            <a:schemeClr val="tx1"/>
          </a:solidFill>
          <a:ln>
            <a:noFill/>
          </a:ln>
        </p:spPr>
        <p:txBody>
          <a:bodyPr lIns="19038" tIns="19038" rIns="19038" bIns="19038" anchor="ctr" anchorCtr="0">
            <a:noAutofit/>
          </a:bodyPr>
          <a:lstStyle/>
          <a:p>
            <a:endParaRPr sz="1500">
              <a:solidFill>
                <a:schemeClr val="dk1"/>
              </a:solidFill>
              <a:latin typeface="Lato"/>
              <a:ea typeface="Lato"/>
              <a:cs typeface="Lato"/>
              <a:sym typeface="Lato"/>
            </a:endParaRPr>
          </a:p>
        </p:txBody>
      </p:sp>
      <p:sp>
        <p:nvSpPr>
          <p:cNvPr id="4771" name="Shape 4771"/>
          <p:cNvSpPr/>
          <p:nvPr/>
        </p:nvSpPr>
        <p:spPr>
          <a:xfrm>
            <a:off x="1947381" y="2842223"/>
            <a:ext cx="279328" cy="203147"/>
          </a:xfrm>
          <a:custGeom>
            <a:avLst/>
            <a:gdLst/>
            <a:ahLst/>
            <a:cxnLst/>
            <a:rect l="0" t="0" r="0" b="0"/>
            <a:pathLst>
              <a:path w="120000" h="120000" extrusionOk="0">
                <a:moveTo>
                  <a:pt x="30000" y="45000"/>
                </a:moveTo>
                <a:lnTo>
                  <a:pt x="24544" y="45000"/>
                </a:lnTo>
                <a:cubicBezTo>
                  <a:pt x="23038" y="45000"/>
                  <a:pt x="21816" y="46683"/>
                  <a:pt x="21816" y="48750"/>
                </a:cubicBezTo>
                <a:cubicBezTo>
                  <a:pt x="21816" y="50822"/>
                  <a:pt x="23038" y="52500"/>
                  <a:pt x="24544" y="52500"/>
                </a:cubicBezTo>
                <a:lnTo>
                  <a:pt x="30000" y="52500"/>
                </a:lnTo>
                <a:cubicBezTo>
                  <a:pt x="31505" y="52500"/>
                  <a:pt x="32727" y="50822"/>
                  <a:pt x="32727" y="48750"/>
                </a:cubicBezTo>
                <a:cubicBezTo>
                  <a:pt x="32727" y="46683"/>
                  <a:pt x="31505" y="45000"/>
                  <a:pt x="30000" y="45000"/>
                </a:cubicBezTo>
                <a:moveTo>
                  <a:pt x="65877" y="69605"/>
                </a:moveTo>
                <a:lnTo>
                  <a:pt x="64838" y="72911"/>
                </a:lnTo>
                <a:lnTo>
                  <a:pt x="55044" y="72911"/>
                </a:lnTo>
                <a:cubicBezTo>
                  <a:pt x="55011" y="73083"/>
                  <a:pt x="55000" y="73322"/>
                  <a:pt x="55000" y="73633"/>
                </a:cubicBezTo>
                <a:lnTo>
                  <a:pt x="55000" y="74822"/>
                </a:lnTo>
                <a:cubicBezTo>
                  <a:pt x="55000" y="75716"/>
                  <a:pt x="55011" y="76250"/>
                  <a:pt x="55044" y="76422"/>
                </a:cubicBezTo>
                <a:lnTo>
                  <a:pt x="64277" y="76422"/>
                </a:lnTo>
                <a:lnTo>
                  <a:pt x="63283" y="79666"/>
                </a:lnTo>
                <a:lnTo>
                  <a:pt x="55238" y="79666"/>
                </a:lnTo>
                <a:cubicBezTo>
                  <a:pt x="55561" y="82455"/>
                  <a:pt x="56244" y="84644"/>
                  <a:pt x="57283" y="86222"/>
                </a:cubicBezTo>
                <a:cubicBezTo>
                  <a:pt x="58483" y="88183"/>
                  <a:pt x="60105" y="89166"/>
                  <a:pt x="62161" y="89166"/>
                </a:cubicBezTo>
                <a:cubicBezTo>
                  <a:pt x="63494" y="89166"/>
                  <a:pt x="64600" y="88888"/>
                  <a:pt x="65483" y="88338"/>
                </a:cubicBezTo>
                <a:cubicBezTo>
                  <a:pt x="66277" y="87822"/>
                  <a:pt x="67183" y="86966"/>
                  <a:pt x="68200" y="85761"/>
                </a:cubicBezTo>
                <a:lnTo>
                  <a:pt x="68200" y="91488"/>
                </a:lnTo>
                <a:cubicBezTo>
                  <a:pt x="66388" y="93005"/>
                  <a:pt x="64372" y="93755"/>
                  <a:pt x="62161" y="93755"/>
                </a:cubicBezTo>
                <a:cubicBezTo>
                  <a:pt x="58588" y="93755"/>
                  <a:pt x="55800" y="92350"/>
                  <a:pt x="53800" y="89522"/>
                </a:cubicBezTo>
                <a:cubicBezTo>
                  <a:pt x="52066" y="87088"/>
                  <a:pt x="50983" y="83800"/>
                  <a:pt x="50561" y="79666"/>
                </a:cubicBezTo>
                <a:lnTo>
                  <a:pt x="47483" y="79666"/>
                </a:lnTo>
                <a:lnTo>
                  <a:pt x="48561" y="76422"/>
                </a:lnTo>
                <a:lnTo>
                  <a:pt x="50361" y="76422"/>
                </a:lnTo>
                <a:cubicBezTo>
                  <a:pt x="50333" y="76177"/>
                  <a:pt x="50311" y="75922"/>
                  <a:pt x="50300" y="75650"/>
                </a:cubicBezTo>
                <a:cubicBezTo>
                  <a:pt x="50283" y="75372"/>
                  <a:pt x="50277" y="75083"/>
                  <a:pt x="50277" y="74766"/>
                </a:cubicBezTo>
                <a:cubicBezTo>
                  <a:pt x="50277" y="74533"/>
                  <a:pt x="50283" y="74255"/>
                  <a:pt x="50300" y="73944"/>
                </a:cubicBezTo>
                <a:cubicBezTo>
                  <a:pt x="50311" y="73633"/>
                  <a:pt x="50333" y="73288"/>
                  <a:pt x="50361" y="72911"/>
                </a:cubicBezTo>
                <a:lnTo>
                  <a:pt x="47483" y="72911"/>
                </a:lnTo>
                <a:lnTo>
                  <a:pt x="48522" y="69605"/>
                </a:lnTo>
                <a:lnTo>
                  <a:pt x="50638" y="69605"/>
                </a:lnTo>
                <a:cubicBezTo>
                  <a:pt x="51305" y="65655"/>
                  <a:pt x="52516" y="62522"/>
                  <a:pt x="54277" y="60222"/>
                </a:cubicBezTo>
                <a:cubicBezTo>
                  <a:pt x="56333" y="57572"/>
                  <a:pt x="58961" y="56244"/>
                  <a:pt x="62161" y="56244"/>
                </a:cubicBezTo>
                <a:cubicBezTo>
                  <a:pt x="64483" y="56244"/>
                  <a:pt x="66855" y="57311"/>
                  <a:pt x="69277" y="59444"/>
                </a:cubicBezTo>
                <a:lnTo>
                  <a:pt x="67438" y="64138"/>
                </a:lnTo>
                <a:cubicBezTo>
                  <a:pt x="65733" y="61944"/>
                  <a:pt x="63866" y="60838"/>
                  <a:pt x="61838" y="60838"/>
                </a:cubicBezTo>
                <a:cubicBezTo>
                  <a:pt x="60050" y="60838"/>
                  <a:pt x="58561" y="61750"/>
                  <a:pt x="57361" y="63572"/>
                </a:cubicBezTo>
                <a:cubicBezTo>
                  <a:pt x="56350" y="65188"/>
                  <a:pt x="55666" y="67205"/>
                  <a:pt x="55322" y="69605"/>
                </a:cubicBezTo>
                <a:cubicBezTo>
                  <a:pt x="55322" y="69605"/>
                  <a:pt x="65877" y="69605"/>
                  <a:pt x="65877" y="69605"/>
                </a:cubicBezTo>
                <a:close/>
                <a:moveTo>
                  <a:pt x="60000" y="45000"/>
                </a:moveTo>
                <a:cubicBezTo>
                  <a:pt x="47950" y="45000"/>
                  <a:pt x="38183" y="58433"/>
                  <a:pt x="38183" y="75000"/>
                </a:cubicBezTo>
                <a:cubicBezTo>
                  <a:pt x="38183" y="91566"/>
                  <a:pt x="47950" y="105000"/>
                  <a:pt x="60000" y="105000"/>
                </a:cubicBezTo>
                <a:cubicBezTo>
                  <a:pt x="72050" y="105000"/>
                  <a:pt x="81816" y="91566"/>
                  <a:pt x="81816" y="75000"/>
                </a:cubicBezTo>
                <a:cubicBezTo>
                  <a:pt x="81816" y="58433"/>
                  <a:pt x="72050" y="45000"/>
                  <a:pt x="60000" y="45000"/>
                </a:cubicBezTo>
                <a:moveTo>
                  <a:pt x="111816" y="45000"/>
                </a:moveTo>
                <a:cubicBezTo>
                  <a:pt x="110311" y="45000"/>
                  <a:pt x="109088" y="43322"/>
                  <a:pt x="109088" y="41250"/>
                </a:cubicBezTo>
                <a:cubicBezTo>
                  <a:pt x="109088" y="39177"/>
                  <a:pt x="110311" y="37500"/>
                  <a:pt x="111816" y="37500"/>
                </a:cubicBezTo>
                <a:cubicBezTo>
                  <a:pt x="113322" y="37500"/>
                  <a:pt x="114544" y="39177"/>
                  <a:pt x="114544" y="41250"/>
                </a:cubicBezTo>
                <a:cubicBezTo>
                  <a:pt x="114544" y="43322"/>
                  <a:pt x="113322" y="45000"/>
                  <a:pt x="111816" y="45000"/>
                </a:cubicBezTo>
                <a:moveTo>
                  <a:pt x="114544" y="98188"/>
                </a:moveTo>
                <a:cubicBezTo>
                  <a:pt x="113688" y="97772"/>
                  <a:pt x="112777" y="97500"/>
                  <a:pt x="111816" y="97500"/>
                </a:cubicBezTo>
                <a:cubicBezTo>
                  <a:pt x="107300" y="97500"/>
                  <a:pt x="103638" y="102538"/>
                  <a:pt x="103638" y="108750"/>
                </a:cubicBezTo>
                <a:cubicBezTo>
                  <a:pt x="103638" y="110072"/>
                  <a:pt x="103833" y="111327"/>
                  <a:pt x="104138" y="112500"/>
                </a:cubicBezTo>
                <a:lnTo>
                  <a:pt x="15861" y="112500"/>
                </a:lnTo>
                <a:cubicBezTo>
                  <a:pt x="16166" y="111327"/>
                  <a:pt x="16361" y="110072"/>
                  <a:pt x="16361" y="108750"/>
                </a:cubicBezTo>
                <a:cubicBezTo>
                  <a:pt x="16361" y="102538"/>
                  <a:pt x="12700" y="97500"/>
                  <a:pt x="8183" y="97500"/>
                </a:cubicBezTo>
                <a:cubicBezTo>
                  <a:pt x="7216" y="97500"/>
                  <a:pt x="6311" y="97772"/>
                  <a:pt x="5455" y="98188"/>
                </a:cubicBezTo>
                <a:lnTo>
                  <a:pt x="5455" y="51811"/>
                </a:lnTo>
                <a:cubicBezTo>
                  <a:pt x="6311" y="52233"/>
                  <a:pt x="7216" y="52500"/>
                  <a:pt x="8183" y="52500"/>
                </a:cubicBezTo>
                <a:cubicBezTo>
                  <a:pt x="12700" y="52500"/>
                  <a:pt x="16361" y="47466"/>
                  <a:pt x="16361" y="41250"/>
                </a:cubicBezTo>
                <a:cubicBezTo>
                  <a:pt x="16361" y="39927"/>
                  <a:pt x="16166" y="38677"/>
                  <a:pt x="15861" y="37500"/>
                </a:cubicBezTo>
                <a:lnTo>
                  <a:pt x="104138" y="37500"/>
                </a:lnTo>
                <a:cubicBezTo>
                  <a:pt x="103833" y="38677"/>
                  <a:pt x="103638" y="39927"/>
                  <a:pt x="103638" y="41250"/>
                </a:cubicBezTo>
                <a:cubicBezTo>
                  <a:pt x="103638" y="47466"/>
                  <a:pt x="107300" y="52500"/>
                  <a:pt x="111816" y="52500"/>
                </a:cubicBezTo>
                <a:cubicBezTo>
                  <a:pt x="112777" y="52500"/>
                  <a:pt x="113688" y="52233"/>
                  <a:pt x="114544" y="51811"/>
                </a:cubicBezTo>
                <a:cubicBezTo>
                  <a:pt x="114544" y="51811"/>
                  <a:pt x="114544" y="98188"/>
                  <a:pt x="114544" y="98188"/>
                </a:cubicBezTo>
                <a:close/>
                <a:moveTo>
                  <a:pt x="111816" y="112500"/>
                </a:moveTo>
                <a:cubicBezTo>
                  <a:pt x="110311" y="112500"/>
                  <a:pt x="109088" y="110822"/>
                  <a:pt x="109088" y="108750"/>
                </a:cubicBezTo>
                <a:cubicBezTo>
                  <a:pt x="109088" y="106683"/>
                  <a:pt x="110311" y="105000"/>
                  <a:pt x="111816" y="105000"/>
                </a:cubicBezTo>
                <a:cubicBezTo>
                  <a:pt x="113322" y="105000"/>
                  <a:pt x="114544" y="106683"/>
                  <a:pt x="114544" y="108750"/>
                </a:cubicBezTo>
                <a:cubicBezTo>
                  <a:pt x="114544" y="110822"/>
                  <a:pt x="113322" y="112500"/>
                  <a:pt x="111816" y="112500"/>
                </a:cubicBezTo>
                <a:moveTo>
                  <a:pt x="8183" y="112500"/>
                </a:moveTo>
                <a:cubicBezTo>
                  <a:pt x="6677" y="112500"/>
                  <a:pt x="5455" y="110822"/>
                  <a:pt x="5455" y="108750"/>
                </a:cubicBezTo>
                <a:cubicBezTo>
                  <a:pt x="5455" y="106683"/>
                  <a:pt x="6677" y="105000"/>
                  <a:pt x="8183" y="105000"/>
                </a:cubicBezTo>
                <a:cubicBezTo>
                  <a:pt x="9688" y="105000"/>
                  <a:pt x="10911" y="106683"/>
                  <a:pt x="10911" y="108750"/>
                </a:cubicBezTo>
                <a:cubicBezTo>
                  <a:pt x="10911" y="110822"/>
                  <a:pt x="9688" y="112500"/>
                  <a:pt x="8183" y="112500"/>
                </a:cubicBezTo>
                <a:moveTo>
                  <a:pt x="8183" y="37500"/>
                </a:moveTo>
                <a:cubicBezTo>
                  <a:pt x="9688" y="37500"/>
                  <a:pt x="10911" y="39177"/>
                  <a:pt x="10911" y="41250"/>
                </a:cubicBezTo>
                <a:cubicBezTo>
                  <a:pt x="10911" y="43322"/>
                  <a:pt x="9688" y="45000"/>
                  <a:pt x="8183" y="45000"/>
                </a:cubicBezTo>
                <a:cubicBezTo>
                  <a:pt x="6677" y="45000"/>
                  <a:pt x="5455" y="43322"/>
                  <a:pt x="5455" y="41250"/>
                </a:cubicBezTo>
                <a:cubicBezTo>
                  <a:pt x="5455" y="39177"/>
                  <a:pt x="6677" y="37500"/>
                  <a:pt x="8183" y="37500"/>
                </a:cubicBezTo>
                <a:moveTo>
                  <a:pt x="114544" y="30000"/>
                </a:moveTo>
                <a:lnTo>
                  <a:pt x="5455" y="30000"/>
                </a:lnTo>
                <a:cubicBezTo>
                  <a:pt x="2444" y="30000"/>
                  <a:pt x="0" y="33361"/>
                  <a:pt x="0" y="37500"/>
                </a:cubicBezTo>
                <a:lnTo>
                  <a:pt x="0" y="112500"/>
                </a:lnTo>
                <a:cubicBezTo>
                  <a:pt x="0" y="116644"/>
                  <a:pt x="2444" y="120000"/>
                  <a:pt x="5455" y="120000"/>
                </a:cubicBezTo>
                <a:lnTo>
                  <a:pt x="114544" y="120000"/>
                </a:lnTo>
                <a:cubicBezTo>
                  <a:pt x="117555" y="120000"/>
                  <a:pt x="120000" y="116644"/>
                  <a:pt x="120000" y="112500"/>
                </a:cubicBezTo>
                <a:lnTo>
                  <a:pt x="120000" y="37500"/>
                </a:lnTo>
                <a:cubicBezTo>
                  <a:pt x="120000" y="33361"/>
                  <a:pt x="117555" y="30000"/>
                  <a:pt x="114544" y="30000"/>
                </a:cubicBezTo>
                <a:moveTo>
                  <a:pt x="95455" y="97500"/>
                </a:moveTo>
                <a:lnTo>
                  <a:pt x="90000" y="97500"/>
                </a:lnTo>
                <a:cubicBezTo>
                  <a:pt x="88494" y="97500"/>
                  <a:pt x="87272" y="99177"/>
                  <a:pt x="87272" y="101250"/>
                </a:cubicBezTo>
                <a:cubicBezTo>
                  <a:pt x="87272" y="103322"/>
                  <a:pt x="88494" y="105000"/>
                  <a:pt x="90000" y="105000"/>
                </a:cubicBezTo>
                <a:lnTo>
                  <a:pt x="95455" y="105000"/>
                </a:lnTo>
                <a:cubicBezTo>
                  <a:pt x="96961" y="105000"/>
                  <a:pt x="98183" y="103322"/>
                  <a:pt x="98183" y="101250"/>
                </a:cubicBezTo>
                <a:cubicBezTo>
                  <a:pt x="98183" y="99177"/>
                  <a:pt x="96961" y="97500"/>
                  <a:pt x="95455" y="97500"/>
                </a:cubicBezTo>
                <a:moveTo>
                  <a:pt x="24544" y="7500"/>
                </a:moveTo>
                <a:lnTo>
                  <a:pt x="95455" y="7500"/>
                </a:lnTo>
                <a:cubicBezTo>
                  <a:pt x="96961" y="7500"/>
                  <a:pt x="98183" y="5822"/>
                  <a:pt x="98183" y="3750"/>
                </a:cubicBezTo>
                <a:cubicBezTo>
                  <a:pt x="98183" y="1677"/>
                  <a:pt x="96961" y="0"/>
                  <a:pt x="95455" y="0"/>
                </a:cubicBezTo>
                <a:lnTo>
                  <a:pt x="24544" y="0"/>
                </a:lnTo>
                <a:cubicBezTo>
                  <a:pt x="23038" y="0"/>
                  <a:pt x="21816" y="1677"/>
                  <a:pt x="21816" y="3750"/>
                </a:cubicBezTo>
                <a:cubicBezTo>
                  <a:pt x="21816" y="5822"/>
                  <a:pt x="23038" y="7500"/>
                  <a:pt x="24544" y="7500"/>
                </a:cubicBezTo>
                <a:moveTo>
                  <a:pt x="13638" y="22500"/>
                </a:moveTo>
                <a:lnTo>
                  <a:pt x="106361" y="22500"/>
                </a:lnTo>
                <a:cubicBezTo>
                  <a:pt x="107866" y="22500"/>
                  <a:pt x="109088" y="20822"/>
                  <a:pt x="109088" y="18750"/>
                </a:cubicBezTo>
                <a:cubicBezTo>
                  <a:pt x="109088" y="16677"/>
                  <a:pt x="107866" y="15000"/>
                  <a:pt x="106361" y="15000"/>
                </a:cubicBezTo>
                <a:lnTo>
                  <a:pt x="13638" y="15000"/>
                </a:lnTo>
                <a:cubicBezTo>
                  <a:pt x="12133" y="15000"/>
                  <a:pt x="10911" y="16677"/>
                  <a:pt x="10911" y="18750"/>
                </a:cubicBezTo>
                <a:cubicBezTo>
                  <a:pt x="10911" y="20822"/>
                  <a:pt x="12133" y="22500"/>
                  <a:pt x="13638" y="22500"/>
                </a:cubicBezTo>
              </a:path>
            </a:pathLst>
          </a:custGeom>
          <a:solidFill>
            <a:schemeClr val="tx1"/>
          </a:solidFill>
          <a:ln>
            <a:noFill/>
          </a:ln>
        </p:spPr>
        <p:txBody>
          <a:bodyPr lIns="19038" tIns="19038" rIns="19038" bIns="19038" anchor="ctr" anchorCtr="0">
            <a:noAutofit/>
          </a:bodyPr>
          <a:lstStyle/>
          <a:p>
            <a:endParaRPr sz="1500">
              <a:solidFill>
                <a:schemeClr val="dk1"/>
              </a:solidFill>
              <a:latin typeface="Lato"/>
              <a:ea typeface="Lato"/>
              <a:cs typeface="Lato"/>
              <a:sym typeface="Lato"/>
            </a:endParaRPr>
          </a:p>
        </p:txBody>
      </p:sp>
      <p:sp>
        <p:nvSpPr>
          <p:cNvPr id="4772" name="Shape 4772"/>
          <p:cNvSpPr/>
          <p:nvPr/>
        </p:nvSpPr>
        <p:spPr>
          <a:xfrm>
            <a:off x="2480642" y="2854921"/>
            <a:ext cx="279328" cy="177754"/>
          </a:xfrm>
          <a:custGeom>
            <a:avLst/>
            <a:gdLst/>
            <a:ahLst/>
            <a:cxnLst/>
            <a:rect l="0" t="0" r="0" b="0"/>
            <a:pathLst>
              <a:path w="120000" h="120000" extrusionOk="0">
                <a:moveTo>
                  <a:pt x="53522" y="67927"/>
                </a:moveTo>
                <a:lnTo>
                  <a:pt x="52744" y="70950"/>
                </a:lnTo>
                <a:lnTo>
                  <a:pt x="45394" y="70950"/>
                </a:lnTo>
                <a:cubicBezTo>
                  <a:pt x="45372" y="71105"/>
                  <a:pt x="45361" y="71327"/>
                  <a:pt x="45361" y="71611"/>
                </a:cubicBezTo>
                <a:lnTo>
                  <a:pt x="45361" y="72694"/>
                </a:lnTo>
                <a:cubicBezTo>
                  <a:pt x="45361" y="73511"/>
                  <a:pt x="45372" y="74000"/>
                  <a:pt x="45394" y="74155"/>
                </a:cubicBezTo>
                <a:lnTo>
                  <a:pt x="52322" y="74155"/>
                </a:lnTo>
                <a:lnTo>
                  <a:pt x="51572" y="77127"/>
                </a:lnTo>
                <a:lnTo>
                  <a:pt x="45544" y="77127"/>
                </a:lnTo>
                <a:cubicBezTo>
                  <a:pt x="45783" y="79677"/>
                  <a:pt x="46294" y="81672"/>
                  <a:pt x="47072" y="83116"/>
                </a:cubicBezTo>
                <a:cubicBezTo>
                  <a:pt x="47972" y="84911"/>
                  <a:pt x="49194" y="85805"/>
                  <a:pt x="50733" y="85805"/>
                </a:cubicBezTo>
                <a:cubicBezTo>
                  <a:pt x="51733" y="85805"/>
                  <a:pt x="52561" y="85561"/>
                  <a:pt x="53222" y="85055"/>
                </a:cubicBezTo>
                <a:cubicBezTo>
                  <a:pt x="53822" y="84583"/>
                  <a:pt x="54500" y="83800"/>
                  <a:pt x="55261" y="82694"/>
                </a:cubicBezTo>
                <a:lnTo>
                  <a:pt x="55261" y="87933"/>
                </a:lnTo>
                <a:cubicBezTo>
                  <a:pt x="53900" y="89311"/>
                  <a:pt x="52388" y="90011"/>
                  <a:pt x="50733" y="90011"/>
                </a:cubicBezTo>
                <a:cubicBezTo>
                  <a:pt x="48050" y="90011"/>
                  <a:pt x="45961" y="88722"/>
                  <a:pt x="44461" y="86138"/>
                </a:cubicBezTo>
                <a:cubicBezTo>
                  <a:pt x="43161" y="83911"/>
                  <a:pt x="42350" y="80900"/>
                  <a:pt x="42033" y="77127"/>
                </a:cubicBezTo>
                <a:lnTo>
                  <a:pt x="39722" y="77127"/>
                </a:lnTo>
                <a:lnTo>
                  <a:pt x="40533" y="74155"/>
                </a:lnTo>
                <a:lnTo>
                  <a:pt x="41883" y="74155"/>
                </a:lnTo>
                <a:cubicBezTo>
                  <a:pt x="41866" y="73938"/>
                  <a:pt x="41844" y="73705"/>
                  <a:pt x="41833" y="73450"/>
                </a:cubicBezTo>
                <a:cubicBezTo>
                  <a:pt x="41827" y="73194"/>
                  <a:pt x="41822" y="72927"/>
                  <a:pt x="41822" y="72650"/>
                </a:cubicBezTo>
                <a:cubicBezTo>
                  <a:pt x="41822" y="72427"/>
                  <a:pt x="41827" y="72172"/>
                  <a:pt x="41833" y="71894"/>
                </a:cubicBezTo>
                <a:cubicBezTo>
                  <a:pt x="41844" y="71611"/>
                  <a:pt x="41866" y="71294"/>
                  <a:pt x="41883" y="70950"/>
                </a:cubicBezTo>
                <a:lnTo>
                  <a:pt x="39722" y="70950"/>
                </a:lnTo>
                <a:lnTo>
                  <a:pt x="40505" y="67927"/>
                </a:lnTo>
                <a:lnTo>
                  <a:pt x="42094" y="67927"/>
                </a:lnTo>
                <a:cubicBezTo>
                  <a:pt x="42594" y="64311"/>
                  <a:pt x="43505" y="61450"/>
                  <a:pt x="44822" y="59344"/>
                </a:cubicBezTo>
                <a:cubicBezTo>
                  <a:pt x="46361" y="56927"/>
                  <a:pt x="48333" y="55711"/>
                  <a:pt x="50733" y="55711"/>
                </a:cubicBezTo>
                <a:cubicBezTo>
                  <a:pt x="52472" y="55711"/>
                  <a:pt x="54255" y="56683"/>
                  <a:pt x="56072" y="58633"/>
                </a:cubicBezTo>
                <a:lnTo>
                  <a:pt x="54694" y="62927"/>
                </a:lnTo>
                <a:cubicBezTo>
                  <a:pt x="53411" y="60916"/>
                  <a:pt x="52011" y="59905"/>
                  <a:pt x="50494" y="59905"/>
                </a:cubicBezTo>
                <a:cubicBezTo>
                  <a:pt x="49150" y="59905"/>
                  <a:pt x="48033" y="60744"/>
                  <a:pt x="47133" y="62411"/>
                </a:cubicBezTo>
                <a:cubicBezTo>
                  <a:pt x="46372" y="63888"/>
                  <a:pt x="45861" y="65727"/>
                  <a:pt x="45605" y="67927"/>
                </a:cubicBezTo>
                <a:cubicBezTo>
                  <a:pt x="45605" y="67927"/>
                  <a:pt x="53522" y="67927"/>
                  <a:pt x="53522" y="67927"/>
                </a:cubicBezTo>
                <a:close/>
                <a:moveTo>
                  <a:pt x="49088" y="42855"/>
                </a:moveTo>
                <a:cubicBezTo>
                  <a:pt x="38544" y="42855"/>
                  <a:pt x="30000" y="56294"/>
                  <a:pt x="30000" y="72855"/>
                </a:cubicBezTo>
                <a:cubicBezTo>
                  <a:pt x="30000" y="89427"/>
                  <a:pt x="38544" y="102855"/>
                  <a:pt x="49088" y="102855"/>
                </a:cubicBezTo>
                <a:cubicBezTo>
                  <a:pt x="59633" y="102855"/>
                  <a:pt x="68183" y="89427"/>
                  <a:pt x="68183" y="72855"/>
                </a:cubicBezTo>
                <a:cubicBezTo>
                  <a:pt x="68183" y="56294"/>
                  <a:pt x="59633" y="42855"/>
                  <a:pt x="49088" y="42855"/>
                </a:cubicBezTo>
                <a:moveTo>
                  <a:pt x="24544" y="42855"/>
                </a:moveTo>
                <a:cubicBezTo>
                  <a:pt x="23038" y="42855"/>
                  <a:pt x="21816" y="44777"/>
                  <a:pt x="21816" y="47144"/>
                </a:cubicBezTo>
                <a:cubicBezTo>
                  <a:pt x="21816" y="49511"/>
                  <a:pt x="23038" y="51427"/>
                  <a:pt x="24544" y="51427"/>
                </a:cubicBezTo>
                <a:cubicBezTo>
                  <a:pt x="26050" y="51427"/>
                  <a:pt x="27272" y="49511"/>
                  <a:pt x="27272" y="47144"/>
                </a:cubicBezTo>
                <a:cubicBezTo>
                  <a:pt x="27272" y="44777"/>
                  <a:pt x="26050" y="42855"/>
                  <a:pt x="24544" y="42855"/>
                </a:cubicBezTo>
                <a:moveTo>
                  <a:pt x="90000" y="42855"/>
                </a:moveTo>
                <a:cubicBezTo>
                  <a:pt x="88494" y="42855"/>
                  <a:pt x="87272" y="40938"/>
                  <a:pt x="87272" y="38572"/>
                </a:cubicBezTo>
                <a:cubicBezTo>
                  <a:pt x="87272" y="36205"/>
                  <a:pt x="88494" y="34283"/>
                  <a:pt x="90000" y="34283"/>
                </a:cubicBezTo>
                <a:cubicBezTo>
                  <a:pt x="91505" y="34283"/>
                  <a:pt x="92727" y="36205"/>
                  <a:pt x="92727" y="38572"/>
                </a:cubicBezTo>
                <a:cubicBezTo>
                  <a:pt x="92727" y="40938"/>
                  <a:pt x="91505" y="42855"/>
                  <a:pt x="90000" y="42855"/>
                </a:cubicBezTo>
                <a:moveTo>
                  <a:pt x="92727" y="95072"/>
                </a:moveTo>
                <a:cubicBezTo>
                  <a:pt x="91872" y="94600"/>
                  <a:pt x="90961" y="94283"/>
                  <a:pt x="90000" y="94283"/>
                </a:cubicBezTo>
                <a:cubicBezTo>
                  <a:pt x="85477" y="94283"/>
                  <a:pt x="81816" y="100044"/>
                  <a:pt x="81816" y="107144"/>
                </a:cubicBezTo>
                <a:cubicBezTo>
                  <a:pt x="81816" y="108655"/>
                  <a:pt x="82016" y="110083"/>
                  <a:pt x="82322" y="111427"/>
                </a:cubicBezTo>
                <a:lnTo>
                  <a:pt x="15861" y="111427"/>
                </a:lnTo>
                <a:cubicBezTo>
                  <a:pt x="16166" y="110083"/>
                  <a:pt x="16361" y="108655"/>
                  <a:pt x="16361" y="107144"/>
                </a:cubicBezTo>
                <a:cubicBezTo>
                  <a:pt x="16361" y="100044"/>
                  <a:pt x="12700" y="94283"/>
                  <a:pt x="8183" y="94283"/>
                </a:cubicBezTo>
                <a:cubicBezTo>
                  <a:pt x="7216" y="94283"/>
                  <a:pt x="6311" y="94600"/>
                  <a:pt x="5455" y="95072"/>
                </a:cubicBezTo>
                <a:lnTo>
                  <a:pt x="5455" y="50644"/>
                </a:lnTo>
                <a:cubicBezTo>
                  <a:pt x="6311" y="51122"/>
                  <a:pt x="7216" y="51427"/>
                  <a:pt x="8183" y="51427"/>
                </a:cubicBezTo>
                <a:cubicBezTo>
                  <a:pt x="12700" y="51427"/>
                  <a:pt x="16361" y="45677"/>
                  <a:pt x="16361" y="38572"/>
                </a:cubicBezTo>
                <a:cubicBezTo>
                  <a:pt x="16361" y="37061"/>
                  <a:pt x="16166" y="35633"/>
                  <a:pt x="15861" y="34283"/>
                </a:cubicBezTo>
                <a:lnTo>
                  <a:pt x="82322" y="34283"/>
                </a:lnTo>
                <a:cubicBezTo>
                  <a:pt x="82016" y="35633"/>
                  <a:pt x="81816" y="37061"/>
                  <a:pt x="81816" y="38572"/>
                </a:cubicBezTo>
                <a:cubicBezTo>
                  <a:pt x="81816" y="45677"/>
                  <a:pt x="85477" y="51427"/>
                  <a:pt x="90000" y="51427"/>
                </a:cubicBezTo>
                <a:cubicBezTo>
                  <a:pt x="90961" y="51427"/>
                  <a:pt x="91872" y="51122"/>
                  <a:pt x="92727" y="50644"/>
                </a:cubicBezTo>
                <a:cubicBezTo>
                  <a:pt x="92727" y="50644"/>
                  <a:pt x="92727" y="95072"/>
                  <a:pt x="92727" y="95072"/>
                </a:cubicBezTo>
                <a:close/>
                <a:moveTo>
                  <a:pt x="90000" y="111427"/>
                </a:moveTo>
                <a:cubicBezTo>
                  <a:pt x="88494" y="111427"/>
                  <a:pt x="87272" y="109511"/>
                  <a:pt x="87272" y="107144"/>
                </a:cubicBezTo>
                <a:cubicBezTo>
                  <a:pt x="87272" y="104777"/>
                  <a:pt x="88494" y="102855"/>
                  <a:pt x="90000" y="102855"/>
                </a:cubicBezTo>
                <a:cubicBezTo>
                  <a:pt x="91505" y="102855"/>
                  <a:pt x="92727" y="104777"/>
                  <a:pt x="92727" y="107144"/>
                </a:cubicBezTo>
                <a:cubicBezTo>
                  <a:pt x="92727" y="109511"/>
                  <a:pt x="91505" y="111427"/>
                  <a:pt x="90000" y="111427"/>
                </a:cubicBezTo>
                <a:moveTo>
                  <a:pt x="8183" y="111427"/>
                </a:moveTo>
                <a:cubicBezTo>
                  <a:pt x="6677" y="111427"/>
                  <a:pt x="5455" y="109511"/>
                  <a:pt x="5455" y="107144"/>
                </a:cubicBezTo>
                <a:cubicBezTo>
                  <a:pt x="5455" y="104777"/>
                  <a:pt x="6677" y="102855"/>
                  <a:pt x="8183" y="102855"/>
                </a:cubicBezTo>
                <a:cubicBezTo>
                  <a:pt x="9688" y="102855"/>
                  <a:pt x="10911" y="104777"/>
                  <a:pt x="10911" y="107144"/>
                </a:cubicBezTo>
                <a:cubicBezTo>
                  <a:pt x="10911" y="109511"/>
                  <a:pt x="9688" y="111427"/>
                  <a:pt x="8183" y="111427"/>
                </a:cubicBezTo>
                <a:moveTo>
                  <a:pt x="8183" y="34283"/>
                </a:moveTo>
                <a:cubicBezTo>
                  <a:pt x="9688" y="34283"/>
                  <a:pt x="10911" y="36205"/>
                  <a:pt x="10911" y="38572"/>
                </a:cubicBezTo>
                <a:cubicBezTo>
                  <a:pt x="10911" y="40938"/>
                  <a:pt x="9688" y="42855"/>
                  <a:pt x="8183" y="42855"/>
                </a:cubicBezTo>
                <a:cubicBezTo>
                  <a:pt x="6677" y="42855"/>
                  <a:pt x="5455" y="40938"/>
                  <a:pt x="5455" y="38572"/>
                </a:cubicBezTo>
                <a:cubicBezTo>
                  <a:pt x="5455" y="36205"/>
                  <a:pt x="6677" y="34283"/>
                  <a:pt x="8183" y="34283"/>
                </a:cubicBezTo>
                <a:moveTo>
                  <a:pt x="92727" y="25716"/>
                </a:moveTo>
                <a:lnTo>
                  <a:pt x="5455" y="25716"/>
                </a:lnTo>
                <a:cubicBezTo>
                  <a:pt x="2444" y="25716"/>
                  <a:pt x="0" y="29550"/>
                  <a:pt x="0" y="34283"/>
                </a:cubicBezTo>
                <a:lnTo>
                  <a:pt x="0" y="111427"/>
                </a:lnTo>
                <a:cubicBezTo>
                  <a:pt x="0" y="116161"/>
                  <a:pt x="2444" y="120000"/>
                  <a:pt x="5455" y="120000"/>
                </a:cubicBezTo>
                <a:lnTo>
                  <a:pt x="92727" y="120000"/>
                </a:lnTo>
                <a:cubicBezTo>
                  <a:pt x="95738" y="120000"/>
                  <a:pt x="98183" y="116161"/>
                  <a:pt x="98183" y="111427"/>
                </a:cubicBezTo>
                <a:lnTo>
                  <a:pt x="98183" y="34283"/>
                </a:lnTo>
                <a:cubicBezTo>
                  <a:pt x="98183" y="29550"/>
                  <a:pt x="95738" y="25716"/>
                  <a:pt x="92727" y="25716"/>
                </a:cubicBezTo>
                <a:moveTo>
                  <a:pt x="114544" y="0"/>
                </a:moveTo>
                <a:lnTo>
                  <a:pt x="27272" y="0"/>
                </a:lnTo>
                <a:cubicBezTo>
                  <a:pt x="24261" y="0"/>
                  <a:pt x="21816" y="3838"/>
                  <a:pt x="21816" y="8572"/>
                </a:cubicBezTo>
                <a:lnTo>
                  <a:pt x="21816" y="12855"/>
                </a:lnTo>
                <a:cubicBezTo>
                  <a:pt x="21816" y="15227"/>
                  <a:pt x="23038" y="17144"/>
                  <a:pt x="24544" y="17144"/>
                </a:cubicBezTo>
                <a:cubicBezTo>
                  <a:pt x="26050" y="17144"/>
                  <a:pt x="27272" y="15227"/>
                  <a:pt x="27272" y="12855"/>
                </a:cubicBezTo>
                <a:lnTo>
                  <a:pt x="27272" y="8572"/>
                </a:lnTo>
                <a:lnTo>
                  <a:pt x="114544" y="8572"/>
                </a:lnTo>
                <a:lnTo>
                  <a:pt x="114544" y="85716"/>
                </a:lnTo>
                <a:lnTo>
                  <a:pt x="106361" y="85716"/>
                </a:lnTo>
                <a:cubicBezTo>
                  <a:pt x="104861" y="85716"/>
                  <a:pt x="103638" y="87638"/>
                  <a:pt x="103638" y="90000"/>
                </a:cubicBezTo>
                <a:cubicBezTo>
                  <a:pt x="103638" y="92366"/>
                  <a:pt x="104861" y="94283"/>
                  <a:pt x="106361" y="94283"/>
                </a:cubicBezTo>
                <a:lnTo>
                  <a:pt x="114544" y="94283"/>
                </a:lnTo>
                <a:cubicBezTo>
                  <a:pt x="117555" y="94283"/>
                  <a:pt x="120000" y="90450"/>
                  <a:pt x="120000" y="85716"/>
                </a:cubicBezTo>
                <a:lnTo>
                  <a:pt x="120000" y="8572"/>
                </a:lnTo>
                <a:cubicBezTo>
                  <a:pt x="120000" y="3838"/>
                  <a:pt x="117555" y="0"/>
                  <a:pt x="114544" y="0"/>
                </a:cubicBezTo>
                <a:moveTo>
                  <a:pt x="73638" y="94283"/>
                </a:moveTo>
                <a:cubicBezTo>
                  <a:pt x="72133" y="94283"/>
                  <a:pt x="70911" y="96205"/>
                  <a:pt x="70911" y="98572"/>
                </a:cubicBezTo>
                <a:cubicBezTo>
                  <a:pt x="70911" y="100938"/>
                  <a:pt x="72133" y="102855"/>
                  <a:pt x="73638" y="102855"/>
                </a:cubicBezTo>
                <a:cubicBezTo>
                  <a:pt x="75138" y="102855"/>
                  <a:pt x="76361" y="100938"/>
                  <a:pt x="76361" y="98572"/>
                </a:cubicBezTo>
                <a:cubicBezTo>
                  <a:pt x="76361" y="96205"/>
                  <a:pt x="75138" y="94283"/>
                  <a:pt x="73638" y="94283"/>
                </a:cubicBezTo>
              </a:path>
            </a:pathLst>
          </a:custGeom>
          <a:solidFill>
            <a:schemeClr val="tx1"/>
          </a:solidFill>
          <a:ln>
            <a:noFill/>
          </a:ln>
        </p:spPr>
        <p:txBody>
          <a:bodyPr lIns="19038" tIns="19038" rIns="19038" bIns="19038" anchor="ctr" anchorCtr="0">
            <a:noAutofit/>
          </a:bodyPr>
          <a:lstStyle/>
          <a:p>
            <a:endParaRPr sz="1500">
              <a:solidFill>
                <a:schemeClr val="dk1"/>
              </a:solidFill>
              <a:latin typeface="Lato"/>
              <a:ea typeface="Lato"/>
              <a:cs typeface="Lato"/>
              <a:sym typeface="Lato"/>
            </a:endParaRPr>
          </a:p>
        </p:txBody>
      </p:sp>
      <p:sp>
        <p:nvSpPr>
          <p:cNvPr id="4773" name="Shape 4773"/>
          <p:cNvSpPr/>
          <p:nvPr/>
        </p:nvSpPr>
        <p:spPr>
          <a:xfrm>
            <a:off x="3013903" y="2867617"/>
            <a:ext cx="279328" cy="152361"/>
          </a:xfrm>
          <a:custGeom>
            <a:avLst/>
            <a:gdLst/>
            <a:ahLst/>
            <a:cxnLst/>
            <a:rect l="0" t="0" r="0" b="0"/>
            <a:pathLst>
              <a:path w="120000" h="120000" extrusionOk="0">
                <a:moveTo>
                  <a:pt x="57738" y="61427"/>
                </a:moveTo>
                <a:lnTo>
                  <a:pt x="56188" y="72866"/>
                </a:lnTo>
                <a:cubicBezTo>
                  <a:pt x="58100" y="73738"/>
                  <a:pt x="63988" y="77233"/>
                  <a:pt x="64861" y="70777"/>
                </a:cubicBezTo>
                <a:cubicBezTo>
                  <a:pt x="65772" y="64044"/>
                  <a:pt x="59644" y="62305"/>
                  <a:pt x="57738" y="61427"/>
                </a:cubicBezTo>
                <a:moveTo>
                  <a:pt x="59844" y="45811"/>
                </a:moveTo>
                <a:lnTo>
                  <a:pt x="58444" y="56188"/>
                </a:lnTo>
                <a:cubicBezTo>
                  <a:pt x="60033" y="56922"/>
                  <a:pt x="64938" y="59900"/>
                  <a:pt x="65733" y="54033"/>
                </a:cubicBezTo>
                <a:cubicBezTo>
                  <a:pt x="66561" y="47905"/>
                  <a:pt x="61438" y="46544"/>
                  <a:pt x="59844" y="45811"/>
                </a:cubicBezTo>
                <a:moveTo>
                  <a:pt x="71294" y="54122"/>
                </a:moveTo>
                <a:cubicBezTo>
                  <a:pt x="70927" y="58733"/>
                  <a:pt x="69538" y="60966"/>
                  <a:pt x="67700" y="61755"/>
                </a:cubicBezTo>
                <a:cubicBezTo>
                  <a:pt x="70227" y="64177"/>
                  <a:pt x="71511" y="67911"/>
                  <a:pt x="70288" y="74366"/>
                </a:cubicBezTo>
                <a:cubicBezTo>
                  <a:pt x="68766" y="82377"/>
                  <a:pt x="65155" y="83055"/>
                  <a:pt x="60350" y="81377"/>
                </a:cubicBezTo>
                <a:lnTo>
                  <a:pt x="59183" y="90000"/>
                </a:lnTo>
                <a:lnTo>
                  <a:pt x="56366" y="88700"/>
                </a:lnTo>
                <a:lnTo>
                  <a:pt x="57516" y="80194"/>
                </a:lnTo>
                <a:cubicBezTo>
                  <a:pt x="56788" y="79866"/>
                  <a:pt x="56044" y="79505"/>
                  <a:pt x="55272" y="79122"/>
                </a:cubicBezTo>
                <a:lnTo>
                  <a:pt x="54116" y="87666"/>
                </a:lnTo>
                <a:lnTo>
                  <a:pt x="51305" y="86377"/>
                </a:lnTo>
                <a:lnTo>
                  <a:pt x="52466" y="77738"/>
                </a:lnTo>
                <a:cubicBezTo>
                  <a:pt x="51811" y="77422"/>
                  <a:pt x="51144" y="77094"/>
                  <a:pt x="50461" y="76777"/>
                </a:cubicBezTo>
                <a:lnTo>
                  <a:pt x="46794" y="75094"/>
                </a:lnTo>
                <a:lnTo>
                  <a:pt x="48194" y="69144"/>
                </a:lnTo>
                <a:cubicBezTo>
                  <a:pt x="48194" y="69144"/>
                  <a:pt x="50272" y="70161"/>
                  <a:pt x="50238" y="70083"/>
                </a:cubicBezTo>
                <a:cubicBezTo>
                  <a:pt x="51038" y="70450"/>
                  <a:pt x="51394" y="69494"/>
                  <a:pt x="51533" y="68850"/>
                </a:cubicBezTo>
                <a:lnTo>
                  <a:pt x="53372" y="55222"/>
                </a:lnTo>
                <a:cubicBezTo>
                  <a:pt x="53477" y="55272"/>
                  <a:pt x="53577" y="55316"/>
                  <a:pt x="53672" y="55361"/>
                </a:cubicBezTo>
                <a:cubicBezTo>
                  <a:pt x="53561" y="55277"/>
                  <a:pt x="53461" y="55222"/>
                  <a:pt x="53377" y="55183"/>
                </a:cubicBezTo>
                <a:lnTo>
                  <a:pt x="54694" y="45461"/>
                </a:lnTo>
                <a:cubicBezTo>
                  <a:pt x="54727" y="44355"/>
                  <a:pt x="54522" y="42961"/>
                  <a:pt x="53377" y="42438"/>
                </a:cubicBezTo>
                <a:cubicBezTo>
                  <a:pt x="53422" y="42383"/>
                  <a:pt x="51333" y="41494"/>
                  <a:pt x="51333" y="41494"/>
                </a:cubicBezTo>
                <a:lnTo>
                  <a:pt x="52083" y="35950"/>
                </a:lnTo>
                <a:lnTo>
                  <a:pt x="55966" y="37738"/>
                </a:lnTo>
                <a:lnTo>
                  <a:pt x="55966" y="37766"/>
                </a:lnTo>
                <a:cubicBezTo>
                  <a:pt x="56550" y="38027"/>
                  <a:pt x="57155" y="38288"/>
                  <a:pt x="57766" y="38538"/>
                </a:cubicBezTo>
                <a:lnTo>
                  <a:pt x="58922" y="30005"/>
                </a:lnTo>
                <a:lnTo>
                  <a:pt x="61738" y="31300"/>
                </a:lnTo>
                <a:lnTo>
                  <a:pt x="60605" y="39666"/>
                </a:lnTo>
                <a:cubicBezTo>
                  <a:pt x="61361" y="39983"/>
                  <a:pt x="62122" y="40305"/>
                  <a:pt x="62861" y="40650"/>
                </a:cubicBezTo>
                <a:lnTo>
                  <a:pt x="63983" y="32338"/>
                </a:lnTo>
                <a:lnTo>
                  <a:pt x="66805" y="33633"/>
                </a:lnTo>
                <a:lnTo>
                  <a:pt x="65650" y="42166"/>
                </a:lnTo>
                <a:cubicBezTo>
                  <a:pt x="69205" y="44433"/>
                  <a:pt x="71811" y="47816"/>
                  <a:pt x="71294" y="54122"/>
                </a:cubicBezTo>
                <a:moveTo>
                  <a:pt x="60000" y="20000"/>
                </a:moveTo>
                <a:cubicBezTo>
                  <a:pt x="47950" y="20000"/>
                  <a:pt x="38183" y="37911"/>
                  <a:pt x="38183" y="60000"/>
                </a:cubicBezTo>
                <a:cubicBezTo>
                  <a:pt x="38183" y="82094"/>
                  <a:pt x="47950" y="100000"/>
                  <a:pt x="60000" y="100000"/>
                </a:cubicBezTo>
                <a:cubicBezTo>
                  <a:pt x="72050" y="100000"/>
                  <a:pt x="81816" y="82094"/>
                  <a:pt x="81816" y="60000"/>
                </a:cubicBezTo>
                <a:cubicBezTo>
                  <a:pt x="81816" y="37911"/>
                  <a:pt x="72050" y="20000"/>
                  <a:pt x="60000" y="20000"/>
                </a:cubicBezTo>
                <a:moveTo>
                  <a:pt x="95455" y="90000"/>
                </a:moveTo>
                <a:lnTo>
                  <a:pt x="90000" y="90000"/>
                </a:lnTo>
                <a:cubicBezTo>
                  <a:pt x="88488" y="90000"/>
                  <a:pt x="87272" y="92238"/>
                  <a:pt x="87272" y="95000"/>
                </a:cubicBezTo>
                <a:cubicBezTo>
                  <a:pt x="87272" y="97766"/>
                  <a:pt x="88488" y="100000"/>
                  <a:pt x="90000" y="100000"/>
                </a:cubicBezTo>
                <a:lnTo>
                  <a:pt x="95455" y="100000"/>
                </a:lnTo>
                <a:cubicBezTo>
                  <a:pt x="96961" y="100000"/>
                  <a:pt x="98183" y="97766"/>
                  <a:pt x="98183" y="95000"/>
                </a:cubicBezTo>
                <a:cubicBezTo>
                  <a:pt x="98183" y="92238"/>
                  <a:pt x="96961" y="90000"/>
                  <a:pt x="95455" y="90000"/>
                </a:cubicBezTo>
                <a:moveTo>
                  <a:pt x="30000" y="20000"/>
                </a:moveTo>
                <a:lnTo>
                  <a:pt x="24544" y="20000"/>
                </a:lnTo>
                <a:cubicBezTo>
                  <a:pt x="23038" y="20000"/>
                  <a:pt x="21816" y="22238"/>
                  <a:pt x="21816" y="25000"/>
                </a:cubicBezTo>
                <a:cubicBezTo>
                  <a:pt x="21816" y="27766"/>
                  <a:pt x="23038" y="30000"/>
                  <a:pt x="24544" y="30000"/>
                </a:cubicBezTo>
                <a:lnTo>
                  <a:pt x="30000" y="30000"/>
                </a:lnTo>
                <a:cubicBezTo>
                  <a:pt x="31505" y="30000"/>
                  <a:pt x="32727" y="27766"/>
                  <a:pt x="32727" y="25000"/>
                </a:cubicBezTo>
                <a:cubicBezTo>
                  <a:pt x="32727" y="22238"/>
                  <a:pt x="31505" y="20000"/>
                  <a:pt x="30000" y="20000"/>
                </a:cubicBezTo>
                <a:moveTo>
                  <a:pt x="111816" y="20000"/>
                </a:moveTo>
                <a:cubicBezTo>
                  <a:pt x="110311" y="20000"/>
                  <a:pt x="109088" y="17766"/>
                  <a:pt x="109088" y="15000"/>
                </a:cubicBezTo>
                <a:cubicBezTo>
                  <a:pt x="109088" y="12238"/>
                  <a:pt x="110311" y="10000"/>
                  <a:pt x="111816" y="10000"/>
                </a:cubicBezTo>
                <a:cubicBezTo>
                  <a:pt x="113322" y="10000"/>
                  <a:pt x="114544" y="12238"/>
                  <a:pt x="114544" y="15000"/>
                </a:cubicBezTo>
                <a:cubicBezTo>
                  <a:pt x="114544" y="17766"/>
                  <a:pt x="113322" y="20000"/>
                  <a:pt x="111816" y="20000"/>
                </a:cubicBezTo>
                <a:moveTo>
                  <a:pt x="114544" y="90916"/>
                </a:moveTo>
                <a:cubicBezTo>
                  <a:pt x="113688" y="90361"/>
                  <a:pt x="112777" y="90000"/>
                  <a:pt x="111816" y="90000"/>
                </a:cubicBezTo>
                <a:cubicBezTo>
                  <a:pt x="107300" y="90000"/>
                  <a:pt x="103638" y="96722"/>
                  <a:pt x="103638" y="105000"/>
                </a:cubicBezTo>
                <a:cubicBezTo>
                  <a:pt x="103638" y="106761"/>
                  <a:pt x="103833" y="108433"/>
                  <a:pt x="104133" y="110000"/>
                </a:cubicBezTo>
                <a:lnTo>
                  <a:pt x="15861" y="110000"/>
                </a:lnTo>
                <a:cubicBezTo>
                  <a:pt x="16166" y="108433"/>
                  <a:pt x="16361" y="106761"/>
                  <a:pt x="16361" y="105000"/>
                </a:cubicBezTo>
                <a:cubicBezTo>
                  <a:pt x="16361" y="96722"/>
                  <a:pt x="12700" y="90000"/>
                  <a:pt x="8183" y="90000"/>
                </a:cubicBezTo>
                <a:cubicBezTo>
                  <a:pt x="7216" y="90000"/>
                  <a:pt x="6311" y="90361"/>
                  <a:pt x="5455" y="90916"/>
                </a:cubicBezTo>
                <a:lnTo>
                  <a:pt x="5455" y="29083"/>
                </a:lnTo>
                <a:cubicBezTo>
                  <a:pt x="6311" y="29644"/>
                  <a:pt x="7216" y="30000"/>
                  <a:pt x="8183" y="30000"/>
                </a:cubicBezTo>
                <a:cubicBezTo>
                  <a:pt x="12700" y="30000"/>
                  <a:pt x="16361" y="23288"/>
                  <a:pt x="16361" y="15000"/>
                </a:cubicBezTo>
                <a:cubicBezTo>
                  <a:pt x="16361" y="13238"/>
                  <a:pt x="16166" y="11572"/>
                  <a:pt x="15861" y="10000"/>
                </a:cubicBezTo>
                <a:lnTo>
                  <a:pt x="104133" y="10000"/>
                </a:lnTo>
                <a:cubicBezTo>
                  <a:pt x="103833" y="11572"/>
                  <a:pt x="103638" y="13238"/>
                  <a:pt x="103638" y="15000"/>
                </a:cubicBezTo>
                <a:cubicBezTo>
                  <a:pt x="103638" y="23288"/>
                  <a:pt x="107300" y="30000"/>
                  <a:pt x="111816" y="30000"/>
                </a:cubicBezTo>
                <a:cubicBezTo>
                  <a:pt x="112777" y="30000"/>
                  <a:pt x="113688" y="29644"/>
                  <a:pt x="114544" y="29083"/>
                </a:cubicBezTo>
                <a:cubicBezTo>
                  <a:pt x="114544" y="29083"/>
                  <a:pt x="114544" y="90916"/>
                  <a:pt x="114544" y="90916"/>
                </a:cubicBezTo>
                <a:close/>
                <a:moveTo>
                  <a:pt x="111816" y="110000"/>
                </a:moveTo>
                <a:cubicBezTo>
                  <a:pt x="110311" y="110000"/>
                  <a:pt x="109088" y="107766"/>
                  <a:pt x="109088" y="105000"/>
                </a:cubicBezTo>
                <a:cubicBezTo>
                  <a:pt x="109088" y="102238"/>
                  <a:pt x="110311" y="100000"/>
                  <a:pt x="111816" y="100000"/>
                </a:cubicBezTo>
                <a:cubicBezTo>
                  <a:pt x="113322" y="100000"/>
                  <a:pt x="114544" y="102238"/>
                  <a:pt x="114544" y="105000"/>
                </a:cubicBezTo>
                <a:cubicBezTo>
                  <a:pt x="114544" y="107766"/>
                  <a:pt x="113322" y="110000"/>
                  <a:pt x="111816" y="110000"/>
                </a:cubicBezTo>
                <a:moveTo>
                  <a:pt x="8183" y="110000"/>
                </a:moveTo>
                <a:cubicBezTo>
                  <a:pt x="6672" y="110000"/>
                  <a:pt x="5455" y="107766"/>
                  <a:pt x="5455" y="105000"/>
                </a:cubicBezTo>
                <a:cubicBezTo>
                  <a:pt x="5455" y="102238"/>
                  <a:pt x="6672" y="100000"/>
                  <a:pt x="8183" y="100000"/>
                </a:cubicBezTo>
                <a:cubicBezTo>
                  <a:pt x="9688" y="100000"/>
                  <a:pt x="10911" y="102238"/>
                  <a:pt x="10911" y="105000"/>
                </a:cubicBezTo>
                <a:cubicBezTo>
                  <a:pt x="10911" y="107766"/>
                  <a:pt x="9688" y="110000"/>
                  <a:pt x="8183" y="110000"/>
                </a:cubicBezTo>
                <a:moveTo>
                  <a:pt x="8183" y="10000"/>
                </a:moveTo>
                <a:cubicBezTo>
                  <a:pt x="9688" y="10000"/>
                  <a:pt x="10911" y="12238"/>
                  <a:pt x="10911" y="15000"/>
                </a:cubicBezTo>
                <a:cubicBezTo>
                  <a:pt x="10911" y="17766"/>
                  <a:pt x="9688" y="20000"/>
                  <a:pt x="8183" y="20000"/>
                </a:cubicBezTo>
                <a:cubicBezTo>
                  <a:pt x="6672" y="20000"/>
                  <a:pt x="5455" y="17766"/>
                  <a:pt x="5455" y="15000"/>
                </a:cubicBezTo>
                <a:cubicBezTo>
                  <a:pt x="5455" y="12238"/>
                  <a:pt x="6672" y="10000"/>
                  <a:pt x="8183" y="10000"/>
                </a:cubicBezTo>
                <a:moveTo>
                  <a:pt x="114544" y="0"/>
                </a:moveTo>
                <a:lnTo>
                  <a:pt x="5455" y="0"/>
                </a:lnTo>
                <a:cubicBezTo>
                  <a:pt x="2438" y="0"/>
                  <a:pt x="0" y="4477"/>
                  <a:pt x="0" y="10000"/>
                </a:cubicBezTo>
                <a:lnTo>
                  <a:pt x="0" y="110000"/>
                </a:lnTo>
                <a:cubicBezTo>
                  <a:pt x="0" y="115522"/>
                  <a:pt x="2438" y="120000"/>
                  <a:pt x="5455" y="120000"/>
                </a:cubicBezTo>
                <a:lnTo>
                  <a:pt x="114544" y="120000"/>
                </a:lnTo>
                <a:cubicBezTo>
                  <a:pt x="117555" y="120000"/>
                  <a:pt x="120000" y="115522"/>
                  <a:pt x="120000" y="110000"/>
                </a:cubicBezTo>
                <a:lnTo>
                  <a:pt x="120000" y="10000"/>
                </a:lnTo>
                <a:cubicBezTo>
                  <a:pt x="120000" y="4477"/>
                  <a:pt x="117555" y="0"/>
                  <a:pt x="114544" y="0"/>
                </a:cubicBezTo>
              </a:path>
            </a:pathLst>
          </a:custGeom>
          <a:solidFill>
            <a:schemeClr val="tx1"/>
          </a:solidFill>
          <a:ln>
            <a:noFill/>
          </a:ln>
        </p:spPr>
        <p:txBody>
          <a:bodyPr lIns="19038" tIns="19038" rIns="19038" bIns="19038" anchor="ctr" anchorCtr="0">
            <a:noAutofit/>
          </a:bodyPr>
          <a:lstStyle/>
          <a:p>
            <a:endParaRPr sz="1500">
              <a:solidFill>
                <a:schemeClr val="dk1"/>
              </a:solidFill>
              <a:latin typeface="Lato"/>
              <a:ea typeface="Lato"/>
              <a:cs typeface="Lato"/>
              <a:sym typeface="Lato"/>
            </a:endParaRPr>
          </a:p>
        </p:txBody>
      </p:sp>
      <p:sp>
        <p:nvSpPr>
          <p:cNvPr id="4774" name="Shape 4774"/>
          <p:cNvSpPr/>
          <p:nvPr/>
        </p:nvSpPr>
        <p:spPr>
          <a:xfrm>
            <a:off x="3547165" y="2842223"/>
            <a:ext cx="279328" cy="203147"/>
          </a:xfrm>
          <a:custGeom>
            <a:avLst/>
            <a:gdLst/>
            <a:ahLst/>
            <a:cxnLst/>
            <a:rect l="0" t="0" r="0" b="0"/>
            <a:pathLst>
              <a:path w="120000" h="120000" extrusionOk="0">
                <a:moveTo>
                  <a:pt x="57738" y="76066"/>
                </a:moveTo>
                <a:lnTo>
                  <a:pt x="56188" y="84650"/>
                </a:lnTo>
                <a:cubicBezTo>
                  <a:pt x="58100" y="85305"/>
                  <a:pt x="63988" y="87922"/>
                  <a:pt x="64861" y="83083"/>
                </a:cubicBezTo>
                <a:cubicBezTo>
                  <a:pt x="65772" y="78033"/>
                  <a:pt x="59650" y="76727"/>
                  <a:pt x="57738" y="76066"/>
                </a:cubicBezTo>
                <a:moveTo>
                  <a:pt x="71300" y="70588"/>
                </a:moveTo>
                <a:cubicBezTo>
                  <a:pt x="70927" y="74050"/>
                  <a:pt x="69538" y="75727"/>
                  <a:pt x="67700" y="76316"/>
                </a:cubicBezTo>
                <a:cubicBezTo>
                  <a:pt x="70227" y="78133"/>
                  <a:pt x="71516" y="80927"/>
                  <a:pt x="70288" y="85772"/>
                </a:cubicBezTo>
                <a:cubicBezTo>
                  <a:pt x="68766" y="91783"/>
                  <a:pt x="65155" y="92294"/>
                  <a:pt x="60350" y="91033"/>
                </a:cubicBezTo>
                <a:lnTo>
                  <a:pt x="59183" y="97500"/>
                </a:lnTo>
                <a:lnTo>
                  <a:pt x="56372" y="96527"/>
                </a:lnTo>
                <a:lnTo>
                  <a:pt x="57522" y="90150"/>
                </a:lnTo>
                <a:cubicBezTo>
                  <a:pt x="56788" y="89900"/>
                  <a:pt x="56044" y="89627"/>
                  <a:pt x="55277" y="89338"/>
                </a:cubicBezTo>
                <a:lnTo>
                  <a:pt x="54116" y="95750"/>
                </a:lnTo>
                <a:lnTo>
                  <a:pt x="51305" y="94783"/>
                </a:lnTo>
                <a:lnTo>
                  <a:pt x="52472" y="88300"/>
                </a:lnTo>
                <a:cubicBezTo>
                  <a:pt x="51811" y="88066"/>
                  <a:pt x="51144" y="87822"/>
                  <a:pt x="50461" y="87583"/>
                </a:cubicBezTo>
                <a:lnTo>
                  <a:pt x="46800" y="86322"/>
                </a:lnTo>
                <a:lnTo>
                  <a:pt x="48194" y="81861"/>
                </a:lnTo>
                <a:cubicBezTo>
                  <a:pt x="48194" y="81861"/>
                  <a:pt x="50272" y="82622"/>
                  <a:pt x="50244" y="82566"/>
                </a:cubicBezTo>
                <a:cubicBezTo>
                  <a:pt x="51038" y="82838"/>
                  <a:pt x="51394" y="82116"/>
                  <a:pt x="51533" y="81638"/>
                </a:cubicBezTo>
                <a:lnTo>
                  <a:pt x="53377" y="71416"/>
                </a:lnTo>
                <a:cubicBezTo>
                  <a:pt x="53477" y="71455"/>
                  <a:pt x="53583" y="71488"/>
                  <a:pt x="53672" y="71522"/>
                </a:cubicBezTo>
                <a:cubicBezTo>
                  <a:pt x="53561" y="71455"/>
                  <a:pt x="53461" y="71416"/>
                  <a:pt x="53383" y="71388"/>
                </a:cubicBezTo>
                <a:lnTo>
                  <a:pt x="54694" y="64094"/>
                </a:lnTo>
                <a:cubicBezTo>
                  <a:pt x="54733" y="63266"/>
                  <a:pt x="54522" y="62222"/>
                  <a:pt x="53383" y="61827"/>
                </a:cubicBezTo>
                <a:cubicBezTo>
                  <a:pt x="53427" y="61783"/>
                  <a:pt x="51338" y="61122"/>
                  <a:pt x="51338" y="61122"/>
                </a:cubicBezTo>
                <a:lnTo>
                  <a:pt x="52088" y="56961"/>
                </a:lnTo>
                <a:lnTo>
                  <a:pt x="55972" y="58300"/>
                </a:lnTo>
                <a:lnTo>
                  <a:pt x="55966" y="58322"/>
                </a:lnTo>
                <a:cubicBezTo>
                  <a:pt x="56555" y="58522"/>
                  <a:pt x="57155" y="58716"/>
                  <a:pt x="57766" y="58905"/>
                </a:cubicBezTo>
                <a:lnTo>
                  <a:pt x="58922" y="52505"/>
                </a:lnTo>
                <a:lnTo>
                  <a:pt x="61738" y="53477"/>
                </a:lnTo>
                <a:lnTo>
                  <a:pt x="60605" y="59750"/>
                </a:lnTo>
                <a:cubicBezTo>
                  <a:pt x="61361" y="59988"/>
                  <a:pt x="62122" y="60233"/>
                  <a:pt x="62866" y="60483"/>
                </a:cubicBezTo>
                <a:lnTo>
                  <a:pt x="63988" y="54250"/>
                </a:lnTo>
                <a:lnTo>
                  <a:pt x="66805" y="55222"/>
                </a:lnTo>
                <a:lnTo>
                  <a:pt x="65650" y="61627"/>
                </a:lnTo>
                <a:cubicBezTo>
                  <a:pt x="69205" y="63322"/>
                  <a:pt x="71811" y="65861"/>
                  <a:pt x="71300" y="70588"/>
                </a:cubicBezTo>
                <a:moveTo>
                  <a:pt x="60000" y="45000"/>
                </a:moveTo>
                <a:cubicBezTo>
                  <a:pt x="47950" y="45000"/>
                  <a:pt x="38183" y="58433"/>
                  <a:pt x="38183" y="75000"/>
                </a:cubicBezTo>
                <a:cubicBezTo>
                  <a:pt x="38183" y="91566"/>
                  <a:pt x="47950" y="105000"/>
                  <a:pt x="60000" y="105000"/>
                </a:cubicBezTo>
                <a:cubicBezTo>
                  <a:pt x="72050" y="105000"/>
                  <a:pt x="81816" y="91566"/>
                  <a:pt x="81816" y="75000"/>
                </a:cubicBezTo>
                <a:cubicBezTo>
                  <a:pt x="81816" y="58433"/>
                  <a:pt x="72050" y="45000"/>
                  <a:pt x="60000" y="45000"/>
                </a:cubicBezTo>
                <a:moveTo>
                  <a:pt x="30000" y="45000"/>
                </a:moveTo>
                <a:lnTo>
                  <a:pt x="24544" y="45000"/>
                </a:lnTo>
                <a:cubicBezTo>
                  <a:pt x="23038" y="45000"/>
                  <a:pt x="21816" y="46677"/>
                  <a:pt x="21816" y="48750"/>
                </a:cubicBezTo>
                <a:cubicBezTo>
                  <a:pt x="21816" y="50822"/>
                  <a:pt x="23038" y="52500"/>
                  <a:pt x="24544" y="52500"/>
                </a:cubicBezTo>
                <a:lnTo>
                  <a:pt x="30000" y="52500"/>
                </a:lnTo>
                <a:cubicBezTo>
                  <a:pt x="31505" y="52500"/>
                  <a:pt x="32727" y="50822"/>
                  <a:pt x="32727" y="48750"/>
                </a:cubicBezTo>
                <a:cubicBezTo>
                  <a:pt x="32727" y="46677"/>
                  <a:pt x="31505" y="45000"/>
                  <a:pt x="30000" y="45000"/>
                </a:cubicBezTo>
                <a:moveTo>
                  <a:pt x="95455" y="97500"/>
                </a:moveTo>
                <a:lnTo>
                  <a:pt x="90000" y="97500"/>
                </a:lnTo>
                <a:cubicBezTo>
                  <a:pt x="88494" y="97500"/>
                  <a:pt x="87272" y="99183"/>
                  <a:pt x="87272" y="101250"/>
                </a:cubicBezTo>
                <a:cubicBezTo>
                  <a:pt x="87272" y="103322"/>
                  <a:pt x="88494" y="105000"/>
                  <a:pt x="90000" y="105000"/>
                </a:cubicBezTo>
                <a:lnTo>
                  <a:pt x="95455" y="105000"/>
                </a:lnTo>
                <a:cubicBezTo>
                  <a:pt x="96961" y="105000"/>
                  <a:pt x="98183" y="103322"/>
                  <a:pt x="98183" y="101250"/>
                </a:cubicBezTo>
                <a:cubicBezTo>
                  <a:pt x="98183" y="99183"/>
                  <a:pt x="96961" y="97500"/>
                  <a:pt x="95455" y="97500"/>
                </a:cubicBezTo>
                <a:moveTo>
                  <a:pt x="111816" y="45000"/>
                </a:moveTo>
                <a:cubicBezTo>
                  <a:pt x="110311" y="45000"/>
                  <a:pt x="109088" y="43322"/>
                  <a:pt x="109088" y="41250"/>
                </a:cubicBezTo>
                <a:cubicBezTo>
                  <a:pt x="109088" y="39177"/>
                  <a:pt x="110311" y="37500"/>
                  <a:pt x="111816" y="37500"/>
                </a:cubicBezTo>
                <a:cubicBezTo>
                  <a:pt x="113327" y="37500"/>
                  <a:pt x="114544" y="39177"/>
                  <a:pt x="114544" y="41250"/>
                </a:cubicBezTo>
                <a:cubicBezTo>
                  <a:pt x="114544" y="43322"/>
                  <a:pt x="113327" y="45000"/>
                  <a:pt x="111816" y="45000"/>
                </a:cubicBezTo>
                <a:moveTo>
                  <a:pt x="114544" y="98188"/>
                </a:moveTo>
                <a:cubicBezTo>
                  <a:pt x="113688" y="97772"/>
                  <a:pt x="112777" y="97500"/>
                  <a:pt x="111816" y="97500"/>
                </a:cubicBezTo>
                <a:cubicBezTo>
                  <a:pt x="107300" y="97500"/>
                  <a:pt x="103638" y="102538"/>
                  <a:pt x="103638" y="108750"/>
                </a:cubicBezTo>
                <a:cubicBezTo>
                  <a:pt x="103638" y="110072"/>
                  <a:pt x="103833" y="111322"/>
                  <a:pt x="104138" y="112500"/>
                </a:cubicBezTo>
                <a:lnTo>
                  <a:pt x="15861" y="112500"/>
                </a:lnTo>
                <a:cubicBezTo>
                  <a:pt x="16166" y="111322"/>
                  <a:pt x="16361" y="110072"/>
                  <a:pt x="16361" y="108750"/>
                </a:cubicBezTo>
                <a:cubicBezTo>
                  <a:pt x="16361" y="102538"/>
                  <a:pt x="12700" y="97500"/>
                  <a:pt x="8183" y="97500"/>
                </a:cubicBezTo>
                <a:cubicBezTo>
                  <a:pt x="7222" y="97500"/>
                  <a:pt x="6311" y="97772"/>
                  <a:pt x="5455" y="98188"/>
                </a:cubicBezTo>
                <a:lnTo>
                  <a:pt x="5455" y="51811"/>
                </a:lnTo>
                <a:cubicBezTo>
                  <a:pt x="6311" y="52233"/>
                  <a:pt x="7222" y="52500"/>
                  <a:pt x="8183" y="52500"/>
                </a:cubicBezTo>
                <a:cubicBezTo>
                  <a:pt x="12700" y="52500"/>
                  <a:pt x="16361" y="47466"/>
                  <a:pt x="16361" y="41250"/>
                </a:cubicBezTo>
                <a:cubicBezTo>
                  <a:pt x="16361" y="39927"/>
                  <a:pt x="16166" y="38677"/>
                  <a:pt x="15861" y="37500"/>
                </a:cubicBezTo>
                <a:lnTo>
                  <a:pt x="104138" y="37500"/>
                </a:lnTo>
                <a:cubicBezTo>
                  <a:pt x="103833" y="38677"/>
                  <a:pt x="103638" y="39927"/>
                  <a:pt x="103638" y="41250"/>
                </a:cubicBezTo>
                <a:cubicBezTo>
                  <a:pt x="103638" y="47466"/>
                  <a:pt x="107300" y="52500"/>
                  <a:pt x="111816" y="52500"/>
                </a:cubicBezTo>
                <a:cubicBezTo>
                  <a:pt x="112777" y="52500"/>
                  <a:pt x="113688" y="52233"/>
                  <a:pt x="114544" y="51811"/>
                </a:cubicBezTo>
                <a:cubicBezTo>
                  <a:pt x="114544" y="51811"/>
                  <a:pt x="114544" y="98188"/>
                  <a:pt x="114544" y="98188"/>
                </a:cubicBezTo>
                <a:close/>
                <a:moveTo>
                  <a:pt x="111816" y="112500"/>
                </a:moveTo>
                <a:cubicBezTo>
                  <a:pt x="110311" y="112500"/>
                  <a:pt x="109088" y="110822"/>
                  <a:pt x="109088" y="108750"/>
                </a:cubicBezTo>
                <a:cubicBezTo>
                  <a:pt x="109088" y="106683"/>
                  <a:pt x="110311" y="105000"/>
                  <a:pt x="111816" y="105000"/>
                </a:cubicBezTo>
                <a:cubicBezTo>
                  <a:pt x="113327" y="105000"/>
                  <a:pt x="114544" y="106683"/>
                  <a:pt x="114544" y="108750"/>
                </a:cubicBezTo>
                <a:cubicBezTo>
                  <a:pt x="114544" y="110822"/>
                  <a:pt x="113327" y="112500"/>
                  <a:pt x="111816" y="112500"/>
                </a:cubicBezTo>
                <a:moveTo>
                  <a:pt x="8183" y="112500"/>
                </a:moveTo>
                <a:cubicBezTo>
                  <a:pt x="6672" y="112500"/>
                  <a:pt x="5455" y="110822"/>
                  <a:pt x="5455" y="108750"/>
                </a:cubicBezTo>
                <a:cubicBezTo>
                  <a:pt x="5455" y="106683"/>
                  <a:pt x="6672" y="105000"/>
                  <a:pt x="8183" y="105000"/>
                </a:cubicBezTo>
                <a:cubicBezTo>
                  <a:pt x="9688" y="105000"/>
                  <a:pt x="10911" y="106683"/>
                  <a:pt x="10911" y="108750"/>
                </a:cubicBezTo>
                <a:cubicBezTo>
                  <a:pt x="10911" y="110822"/>
                  <a:pt x="9688" y="112500"/>
                  <a:pt x="8183" y="112500"/>
                </a:cubicBezTo>
                <a:moveTo>
                  <a:pt x="8183" y="37500"/>
                </a:moveTo>
                <a:cubicBezTo>
                  <a:pt x="9688" y="37500"/>
                  <a:pt x="10911" y="39177"/>
                  <a:pt x="10911" y="41250"/>
                </a:cubicBezTo>
                <a:cubicBezTo>
                  <a:pt x="10911" y="43322"/>
                  <a:pt x="9688" y="45000"/>
                  <a:pt x="8183" y="45000"/>
                </a:cubicBezTo>
                <a:cubicBezTo>
                  <a:pt x="6672" y="45000"/>
                  <a:pt x="5455" y="43322"/>
                  <a:pt x="5455" y="41250"/>
                </a:cubicBezTo>
                <a:cubicBezTo>
                  <a:pt x="5455" y="39177"/>
                  <a:pt x="6672" y="37500"/>
                  <a:pt x="8183" y="37500"/>
                </a:cubicBezTo>
                <a:moveTo>
                  <a:pt x="114544" y="30000"/>
                </a:moveTo>
                <a:lnTo>
                  <a:pt x="5455" y="30000"/>
                </a:lnTo>
                <a:cubicBezTo>
                  <a:pt x="2444" y="30000"/>
                  <a:pt x="0" y="33355"/>
                  <a:pt x="0" y="37500"/>
                </a:cubicBezTo>
                <a:lnTo>
                  <a:pt x="0" y="112500"/>
                </a:lnTo>
                <a:cubicBezTo>
                  <a:pt x="0" y="116644"/>
                  <a:pt x="2444" y="120000"/>
                  <a:pt x="5455" y="120000"/>
                </a:cubicBezTo>
                <a:lnTo>
                  <a:pt x="114544" y="120000"/>
                </a:lnTo>
                <a:cubicBezTo>
                  <a:pt x="117555" y="120000"/>
                  <a:pt x="120000" y="116644"/>
                  <a:pt x="120000" y="112500"/>
                </a:cubicBezTo>
                <a:lnTo>
                  <a:pt x="120000" y="37500"/>
                </a:lnTo>
                <a:cubicBezTo>
                  <a:pt x="120000" y="33355"/>
                  <a:pt x="117555" y="30000"/>
                  <a:pt x="114544" y="30000"/>
                </a:cubicBezTo>
                <a:moveTo>
                  <a:pt x="59850" y="64355"/>
                </a:moveTo>
                <a:lnTo>
                  <a:pt x="58444" y="72138"/>
                </a:lnTo>
                <a:cubicBezTo>
                  <a:pt x="60038" y="72688"/>
                  <a:pt x="64938" y="74927"/>
                  <a:pt x="65733" y="70522"/>
                </a:cubicBezTo>
                <a:cubicBezTo>
                  <a:pt x="66561" y="65927"/>
                  <a:pt x="61438" y="64905"/>
                  <a:pt x="59850" y="64355"/>
                </a:cubicBezTo>
                <a:moveTo>
                  <a:pt x="13638" y="22500"/>
                </a:moveTo>
                <a:lnTo>
                  <a:pt x="106361" y="22500"/>
                </a:lnTo>
                <a:cubicBezTo>
                  <a:pt x="107872" y="22500"/>
                  <a:pt x="109088" y="20822"/>
                  <a:pt x="109088" y="18750"/>
                </a:cubicBezTo>
                <a:cubicBezTo>
                  <a:pt x="109088" y="16677"/>
                  <a:pt x="107872" y="15000"/>
                  <a:pt x="106361" y="15000"/>
                </a:cubicBezTo>
                <a:lnTo>
                  <a:pt x="13638" y="15000"/>
                </a:lnTo>
                <a:cubicBezTo>
                  <a:pt x="12127" y="15000"/>
                  <a:pt x="10911" y="16677"/>
                  <a:pt x="10911" y="18750"/>
                </a:cubicBezTo>
                <a:cubicBezTo>
                  <a:pt x="10911" y="20822"/>
                  <a:pt x="12127" y="22500"/>
                  <a:pt x="13638" y="22500"/>
                </a:cubicBezTo>
                <a:moveTo>
                  <a:pt x="24544" y="7500"/>
                </a:moveTo>
                <a:lnTo>
                  <a:pt x="95455" y="7500"/>
                </a:lnTo>
                <a:cubicBezTo>
                  <a:pt x="96961" y="7500"/>
                  <a:pt x="98183" y="5822"/>
                  <a:pt x="98183" y="3750"/>
                </a:cubicBezTo>
                <a:cubicBezTo>
                  <a:pt x="98183" y="1677"/>
                  <a:pt x="96961" y="0"/>
                  <a:pt x="95455" y="0"/>
                </a:cubicBezTo>
                <a:lnTo>
                  <a:pt x="24544" y="0"/>
                </a:lnTo>
                <a:cubicBezTo>
                  <a:pt x="23038" y="0"/>
                  <a:pt x="21816" y="1677"/>
                  <a:pt x="21816" y="3750"/>
                </a:cubicBezTo>
                <a:cubicBezTo>
                  <a:pt x="21816" y="5822"/>
                  <a:pt x="23038" y="7500"/>
                  <a:pt x="24544" y="7500"/>
                </a:cubicBezTo>
              </a:path>
            </a:pathLst>
          </a:custGeom>
          <a:solidFill>
            <a:schemeClr val="tx1"/>
          </a:solidFill>
          <a:ln>
            <a:noFill/>
          </a:ln>
        </p:spPr>
        <p:txBody>
          <a:bodyPr lIns="19038" tIns="19038" rIns="19038" bIns="19038" anchor="ctr" anchorCtr="0">
            <a:noAutofit/>
          </a:bodyPr>
          <a:lstStyle/>
          <a:p>
            <a:endParaRPr sz="1500">
              <a:solidFill>
                <a:schemeClr val="dk1"/>
              </a:solidFill>
              <a:latin typeface="Lato"/>
              <a:ea typeface="Lato"/>
              <a:cs typeface="Lato"/>
              <a:sym typeface="Lato"/>
            </a:endParaRPr>
          </a:p>
        </p:txBody>
      </p:sp>
      <p:sp>
        <p:nvSpPr>
          <p:cNvPr id="4775" name="Shape 4775"/>
          <p:cNvSpPr/>
          <p:nvPr/>
        </p:nvSpPr>
        <p:spPr>
          <a:xfrm>
            <a:off x="4080426" y="2854921"/>
            <a:ext cx="279328" cy="177754"/>
          </a:xfrm>
          <a:custGeom>
            <a:avLst/>
            <a:gdLst/>
            <a:ahLst/>
            <a:cxnLst/>
            <a:rect l="0" t="0" r="0" b="0"/>
            <a:pathLst>
              <a:path w="120000" h="120000" extrusionOk="0">
                <a:moveTo>
                  <a:pt x="58011" y="68655"/>
                </a:moveTo>
                <a:cubicBezTo>
                  <a:pt x="57722" y="71955"/>
                  <a:pt x="56644" y="73555"/>
                  <a:pt x="55211" y="74111"/>
                </a:cubicBezTo>
                <a:cubicBezTo>
                  <a:pt x="57177" y="75850"/>
                  <a:pt x="58177" y="78505"/>
                  <a:pt x="57222" y="83116"/>
                </a:cubicBezTo>
                <a:cubicBezTo>
                  <a:pt x="56044" y="88838"/>
                  <a:pt x="53233" y="89322"/>
                  <a:pt x="49500" y="88127"/>
                </a:cubicBezTo>
                <a:lnTo>
                  <a:pt x="48588" y="94283"/>
                </a:lnTo>
                <a:lnTo>
                  <a:pt x="46400" y="93361"/>
                </a:lnTo>
                <a:lnTo>
                  <a:pt x="47294" y="87283"/>
                </a:lnTo>
                <a:cubicBezTo>
                  <a:pt x="46727" y="87044"/>
                  <a:pt x="46144" y="86788"/>
                  <a:pt x="45550" y="86516"/>
                </a:cubicBezTo>
                <a:lnTo>
                  <a:pt x="44650" y="92622"/>
                </a:lnTo>
                <a:lnTo>
                  <a:pt x="42461" y="91694"/>
                </a:lnTo>
                <a:lnTo>
                  <a:pt x="43366" y="85527"/>
                </a:lnTo>
                <a:cubicBezTo>
                  <a:pt x="42855" y="85305"/>
                  <a:pt x="42338" y="85066"/>
                  <a:pt x="41805" y="84844"/>
                </a:cubicBezTo>
                <a:lnTo>
                  <a:pt x="38955" y="83638"/>
                </a:lnTo>
                <a:lnTo>
                  <a:pt x="40038" y="79388"/>
                </a:lnTo>
                <a:cubicBezTo>
                  <a:pt x="40038" y="79388"/>
                  <a:pt x="41655" y="80116"/>
                  <a:pt x="41638" y="80066"/>
                </a:cubicBezTo>
                <a:cubicBezTo>
                  <a:pt x="42255" y="80327"/>
                  <a:pt x="42533" y="79638"/>
                  <a:pt x="42638" y="79177"/>
                </a:cubicBezTo>
                <a:lnTo>
                  <a:pt x="44072" y="69450"/>
                </a:lnTo>
                <a:cubicBezTo>
                  <a:pt x="44155" y="69477"/>
                  <a:pt x="44227" y="69511"/>
                  <a:pt x="44300" y="69544"/>
                </a:cubicBezTo>
                <a:cubicBezTo>
                  <a:pt x="44216" y="69483"/>
                  <a:pt x="44138" y="69450"/>
                  <a:pt x="44077" y="69416"/>
                </a:cubicBezTo>
                <a:lnTo>
                  <a:pt x="45100" y="62472"/>
                </a:lnTo>
                <a:cubicBezTo>
                  <a:pt x="45122" y="61683"/>
                  <a:pt x="44961" y="60688"/>
                  <a:pt x="44077" y="60311"/>
                </a:cubicBezTo>
                <a:cubicBezTo>
                  <a:pt x="44111" y="60272"/>
                  <a:pt x="42483" y="59638"/>
                  <a:pt x="42483" y="59638"/>
                </a:cubicBezTo>
                <a:lnTo>
                  <a:pt x="43066" y="55677"/>
                </a:lnTo>
                <a:lnTo>
                  <a:pt x="46094" y="56955"/>
                </a:lnTo>
                <a:lnTo>
                  <a:pt x="46088" y="56972"/>
                </a:lnTo>
                <a:cubicBezTo>
                  <a:pt x="46544" y="57161"/>
                  <a:pt x="47011" y="57344"/>
                  <a:pt x="47488" y="57533"/>
                </a:cubicBezTo>
                <a:lnTo>
                  <a:pt x="48383" y="51433"/>
                </a:lnTo>
                <a:lnTo>
                  <a:pt x="50572" y="52355"/>
                </a:lnTo>
                <a:lnTo>
                  <a:pt x="49694" y="58333"/>
                </a:lnTo>
                <a:cubicBezTo>
                  <a:pt x="50283" y="58561"/>
                  <a:pt x="50877" y="58788"/>
                  <a:pt x="51450" y="59038"/>
                </a:cubicBezTo>
                <a:lnTo>
                  <a:pt x="52322" y="53094"/>
                </a:lnTo>
                <a:lnTo>
                  <a:pt x="54516" y="54022"/>
                </a:lnTo>
                <a:lnTo>
                  <a:pt x="53616" y="60122"/>
                </a:lnTo>
                <a:cubicBezTo>
                  <a:pt x="56383" y="61733"/>
                  <a:pt x="58405" y="64155"/>
                  <a:pt x="58011" y="68655"/>
                </a:cubicBezTo>
                <a:moveTo>
                  <a:pt x="49088" y="42855"/>
                </a:moveTo>
                <a:cubicBezTo>
                  <a:pt x="38544" y="42855"/>
                  <a:pt x="30000" y="56288"/>
                  <a:pt x="30000" y="72855"/>
                </a:cubicBezTo>
                <a:cubicBezTo>
                  <a:pt x="30000" y="89427"/>
                  <a:pt x="38544" y="102855"/>
                  <a:pt x="49088" y="102855"/>
                </a:cubicBezTo>
                <a:cubicBezTo>
                  <a:pt x="59633" y="102855"/>
                  <a:pt x="68183" y="89427"/>
                  <a:pt x="68183" y="72855"/>
                </a:cubicBezTo>
                <a:cubicBezTo>
                  <a:pt x="68183" y="56288"/>
                  <a:pt x="59633" y="42855"/>
                  <a:pt x="49088" y="42855"/>
                </a:cubicBezTo>
                <a:moveTo>
                  <a:pt x="73638" y="94283"/>
                </a:moveTo>
                <a:cubicBezTo>
                  <a:pt x="72127" y="94283"/>
                  <a:pt x="70911" y="96211"/>
                  <a:pt x="70911" y="98572"/>
                </a:cubicBezTo>
                <a:cubicBezTo>
                  <a:pt x="70911" y="100938"/>
                  <a:pt x="72127" y="102855"/>
                  <a:pt x="73638" y="102855"/>
                </a:cubicBezTo>
                <a:cubicBezTo>
                  <a:pt x="75144" y="102855"/>
                  <a:pt x="76361" y="100938"/>
                  <a:pt x="76361" y="98572"/>
                </a:cubicBezTo>
                <a:cubicBezTo>
                  <a:pt x="76361" y="96211"/>
                  <a:pt x="75144" y="94283"/>
                  <a:pt x="73638" y="94283"/>
                </a:cubicBezTo>
                <a:moveTo>
                  <a:pt x="49105" y="62722"/>
                </a:moveTo>
                <a:lnTo>
                  <a:pt x="48016" y="70133"/>
                </a:lnTo>
                <a:cubicBezTo>
                  <a:pt x="49250" y="70655"/>
                  <a:pt x="53066" y="72788"/>
                  <a:pt x="53683" y="68594"/>
                </a:cubicBezTo>
                <a:cubicBezTo>
                  <a:pt x="54322" y="64216"/>
                  <a:pt x="50344" y="63244"/>
                  <a:pt x="49105" y="62722"/>
                </a:cubicBezTo>
                <a:moveTo>
                  <a:pt x="114544" y="0"/>
                </a:moveTo>
                <a:lnTo>
                  <a:pt x="27272" y="0"/>
                </a:lnTo>
                <a:cubicBezTo>
                  <a:pt x="24261" y="0"/>
                  <a:pt x="21816" y="3838"/>
                  <a:pt x="21816" y="8572"/>
                </a:cubicBezTo>
                <a:lnTo>
                  <a:pt x="21816" y="12855"/>
                </a:lnTo>
                <a:cubicBezTo>
                  <a:pt x="21816" y="15227"/>
                  <a:pt x="23038" y="17144"/>
                  <a:pt x="24544" y="17144"/>
                </a:cubicBezTo>
                <a:cubicBezTo>
                  <a:pt x="26055" y="17144"/>
                  <a:pt x="27272" y="15227"/>
                  <a:pt x="27272" y="12855"/>
                </a:cubicBezTo>
                <a:lnTo>
                  <a:pt x="27272" y="8572"/>
                </a:lnTo>
                <a:lnTo>
                  <a:pt x="114544" y="8572"/>
                </a:lnTo>
                <a:lnTo>
                  <a:pt x="114544" y="85716"/>
                </a:lnTo>
                <a:lnTo>
                  <a:pt x="106361" y="85716"/>
                </a:lnTo>
                <a:cubicBezTo>
                  <a:pt x="104855" y="85716"/>
                  <a:pt x="103638" y="87633"/>
                  <a:pt x="103638" y="90000"/>
                </a:cubicBezTo>
                <a:cubicBezTo>
                  <a:pt x="103638" y="92366"/>
                  <a:pt x="104855" y="94283"/>
                  <a:pt x="106361" y="94283"/>
                </a:cubicBezTo>
                <a:lnTo>
                  <a:pt x="114544" y="94283"/>
                </a:lnTo>
                <a:cubicBezTo>
                  <a:pt x="117555" y="94283"/>
                  <a:pt x="120000" y="90450"/>
                  <a:pt x="120000" y="85716"/>
                </a:cubicBezTo>
                <a:lnTo>
                  <a:pt x="120000" y="8572"/>
                </a:lnTo>
                <a:cubicBezTo>
                  <a:pt x="120000" y="3838"/>
                  <a:pt x="117555" y="0"/>
                  <a:pt x="114544" y="0"/>
                </a:cubicBezTo>
                <a:moveTo>
                  <a:pt x="90000" y="42855"/>
                </a:moveTo>
                <a:cubicBezTo>
                  <a:pt x="88494" y="42855"/>
                  <a:pt x="87272" y="40938"/>
                  <a:pt x="87272" y="38572"/>
                </a:cubicBezTo>
                <a:cubicBezTo>
                  <a:pt x="87272" y="36205"/>
                  <a:pt x="88494" y="34283"/>
                  <a:pt x="90000" y="34283"/>
                </a:cubicBezTo>
                <a:cubicBezTo>
                  <a:pt x="91505" y="34283"/>
                  <a:pt x="92727" y="36205"/>
                  <a:pt x="92727" y="38572"/>
                </a:cubicBezTo>
                <a:cubicBezTo>
                  <a:pt x="92727" y="40938"/>
                  <a:pt x="91505" y="42855"/>
                  <a:pt x="90000" y="42855"/>
                </a:cubicBezTo>
                <a:moveTo>
                  <a:pt x="92727" y="95072"/>
                </a:moveTo>
                <a:cubicBezTo>
                  <a:pt x="91872" y="94600"/>
                  <a:pt x="90961" y="94283"/>
                  <a:pt x="90000" y="94283"/>
                </a:cubicBezTo>
                <a:cubicBezTo>
                  <a:pt x="85483" y="94283"/>
                  <a:pt x="81816" y="100044"/>
                  <a:pt x="81816" y="107144"/>
                </a:cubicBezTo>
                <a:cubicBezTo>
                  <a:pt x="81816" y="108655"/>
                  <a:pt x="82016" y="110083"/>
                  <a:pt x="82316" y="111427"/>
                </a:cubicBezTo>
                <a:lnTo>
                  <a:pt x="15861" y="111427"/>
                </a:lnTo>
                <a:cubicBezTo>
                  <a:pt x="16166" y="110083"/>
                  <a:pt x="16361" y="108655"/>
                  <a:pt x="16361" y="107144"/>
                </a:cubicBezTo>
                <a:cubicBezTo>
                  <a:pt x="16361" y="100044"/>
                  <a:pt x="12700" y="94283"/>
                  <a:pt x="8183" y="94283"/>
                </a:cubicBezTo>
                <a:cubicBezTo>
                  <a:pt x="7222" y="94283"/>
                  <a:pt x="6311" y="94600"/>
                  <a:pt x="5455" y="95072"/>
                </a:cubicBezTo>
                <a:lnTo>
                  <a:pt x="5455" y="50644"/>
                </a:lnTo>
                <a:cubicBezTo>
                  <a:pt x="6311" y="51122"/>
                  <a:pt x="7222" y="51427"/>
                  <a:pt x="8183" y="51427"/>
                </a:cubicBezTo>
                <a:cubicBezTo>
                  <a:pt x="12700" y="51427"/>
                  <a:pt x="16361" y="45677"/>
                  <a:pt x="16361" y="38572"/>
                </a:cubicBezTo>
                <a:cubicBezTo>
                  <a:pt x="16361" y="37061"/>
                  <a:pt x="16166" y="35633"/>
                  <a:pt x="15861" y="34283"/>
                </a:cubicBezTo>
                <a:lnTo>
                  <a:pt x="82316" y="34283"/>
                </a:lnTo>
                <a:cubicBezTo>
                  <a:pt x="82016" y="35633"/>
                  <a:pt x="81816" y="37061"/>
                  <a:pt x="81816" y="38572"/>
                </a:cubicBezTo>
                <a:cubicBezTo>
                  <a:pt x="81816" y="45677"/>
                  <a:pt x="85483" y="51427"/>
                  <a:pt x="90000" y="51427"/>
                </a:cubicBezTo>
                <a:cubicBezTo>
                  <a:pt x="90961" y="51427"/>
                  <a:pt x="91872" y="51122"/>
                  <a:pt x="92727" y="50644"/>
                </a:cubicBezTo>
                <a:cubicBezTo>
                  <a:pt x="92727" y="50644"/>
                  <a:pt x="92727" y="95072"/>
                  <a:pt x="92727" y="95072"/>
                </a:cubicBezTo>
                <a:close/>
                <a:moveTo>
                  <a:pt x="90000" y="111427"/>
                </a:moveTo>
                <a:cubicBezTo>
                  <a:pt x="88494" y="111427"/>
                  <a:pt x="87272" y="109511"/>
                  <a:pt x="87272" y="107144"/>
                </a:cubicBezTo>
                <a:cubicBezTo>
                  <a:pt x="87272" y="104777"/>
                  <a:pt x="88494" y="102855"/>
                  <a:pt x="90000" y="102855"/>
                </a:cubicBezTo>
                <a:cubicBezTo>
                  <a:pt x="91505" y="102855"/>
                  <a:pt x="92727" y="104777"/>
                  <a:pt x="92727" y="107144"/>
                </a:cubicBezTo>
                <a:cubicBezTo>
                  <a:pt x="92727" y="109511"/>
                  <a:pt x="91505" y="111427"/>
                  <a:pt x="90000" y="111427"/>
                </a:cubicBezTo>
                <a:moveTo>
                  <a:pt x="8183" y="111427"/>
                </a:moveTo>
                <a:cubicBezTo>
                  <a:pt x="6672" y="111427"/>
                  <a:pt x="5455" y="109511"/>
                  <a:pt x="5455" y="107144"/>
                </a:cubicBezTo>
                <a:cubicBezTo>
                  <a:pt x="5455" y="104777"/>
                  <a:pt x="6672" y="102855"/>
                  <a:pt x="8183" y="102855"/>
                </a:cubicBezTo>
                <a:cubicBezTo>
                  <a:pt x="9688" y="102855"/>
                  <a:pt x="10911" y="104777"/>
                  <a:pt x="10911" y="107144"/>
                </a:cubicBezTo>
                <a:cubicBezTo>
                  <a:pt x="10911" y="109511"/>
                  <a:pt x="9688" y="111427"/>
                  <a:pt x="8183" y="111427"/>
                </a:cubicBezTo>
                <a:moveTo>
                  <a:pt x="8183" y="34283"/>
                </a:moveTo>
                <a:cubicBezTo>
                  <a:pt x="9688" y="34283"/>
                  <a:pt x="10911" y="36205"/>
                  <a:pt x="10911" y="38572"/>
                </a:cubicBezTo>
                <a:cubicBezTo>
                  <a:pt x="10911" y="40938"/>
                  <a:pt x="9688" y="42855"/>
                  <a:pt x="8183" y="42855"/>
                </a:cubicBezTo>
                <a:cubicBezTo>
                  <a:pt x="6672" y="42855"/>
                  <a:pt x="5455" y="40938"/>
                  <a:pt x="5455" y="38572"/>
                </a:cubicBezTo>
                <a:cubicBezTo>
                  <a:pt x="5455" y="36205"/>
                  <a:pt x="6672" y="34283"/>
                  <a:pt x="8183" y="34283"/>
                </a:cubicBezTo>
                <a:moveTo>
                  <a:pt x="92727" y="25716"/>
                </a:moveTo>
                <a:lnTo>
                  <a:pt x="5455" y="25716"/>
                </a:lnTo>
                <a:cubicBezTo>
                  <a:pt x="2444" y="25716"/>
                  <a:pt x="0" y="29550"/>
                  <a:pt x="0" y="34283"/>
                </a:cubicBezTo>
                <a:lnTo>
                  <a:pt x="0" y="111427"/>
                </a:lnTo>
                <a:cubicBezTo>
                  <a:pt x="0" y="116161"/>
                  <a:pt x="2444" y="120000"/>
                  <a:pt x="5455" y="120000"/>
                </a:cubicBezTo>
                <a:lnTo>
                  <a:pt x="92727" y="120000"/>
                </a:lnTo>
                <a:cubicBezTo>
                  <a:pt x="95738" y="120000"/>
                  <a:pt x="98183" y="116161"/>
                  <a:pt x="98183" y="111427"/>
                </a:cubicBezTo>
                <a:lnTo>
                  <a:pt x="98183" y="34283"/>
                </a:lnTo>
                <a:cubicBezTo>
                  <a:pt x="98183" y="29550"/>
                  <a:pt x="95738" y="25716"/>
                  <a:pt x="92727" y="25716"/>
                </a:cubicBezTo>
                <a:moveTo>
                  <a:pt x="47461" y="73872"/>
                </a:moveTo>
                <a:lnTo>
                  <a:pt x="46261" y="82050"/>
                </a:lnTo>
                <a:cubicBezTo>
                  <a:pt x="47750" y="82677"/>
                  <a:pt x="52327" y="85166"/>
                  <a:pt x="53005" y="80555"/>
                </a:cubicBezTo>
                <a:cubicBezTo>
                  <a:pt x="53716" y="75744"/>
                  <a:pt x="48950" y="74500"/>
                  <a:pt x="47461" y="73872"/>
                </a:cubicBezTo>
                <a:moveTo>
                  <a:pt x="24544" y="42855"/>
                </a:moveTo>
                <a:cubicBezTo>
                  <a:pt x="23038" y="42855"/>
                  <a:pt x="21816" y="44777"/>
                  <a:pt x="21816" y="47144"/>
                </a:cubicBezTo>
                <a:cubicBezTo>
                  <a:pt x="21816" y="49511"/>
                  <a:pt x="23038" y="51427"/>
                  <a:pt x="24544" y="51427"/>
                </a:cubicBezTo>
                <a:cubicBezTo>
                  <a:pt x="26055" y="51427"/>
                  <a:pt x="27272" y="49511"/>
                  <a:pt x="27272" y="47144"/>
                </a:cubicBezTo>
                <a:cubicBezTo>
                  <a:pt x="27272" y="44777"/>
                  <a:pt x="26055" y="42855"/>
                  <a:pt x="24544" y="42855"/>
                </a:cubicBezTo>
              </a:path>
            </a:pathLst>
          </a:custGeom>
          <a:solidFill>
            <a:schemeClr val="tx1"/>
          </a:solidFill>
          <a:ln>
            <a:noFill/>
          </a:ln>
        </p:spPr>
        <p:txBody>
          <a:bodyPr lIns="19038" tIns="19038" rIns="19038" bIns="19038" anchor="ctr" anchorCtr="0">
            <a:noAutofit/>
          </a:bodyPr>
          <a:lstStyle/>
          <a:p>
            <a:endParaRPr sz="1500">
              <a:solidFill>
                <a:schemeClr val="dk1"/>
              </a:solidFill>
              <a:latin typeface="Lato"/>
              <a:ea typeface="Lato"/>
              <a:cs typeface="Lato"/>
              <a:sym typeface="Lato"/>
            </a:endParaRPr>
          </a:p>
        </p:txBody>
      </p:sp>
      <p:sp>
        <p:nvSpPr>
          <p:cNvPr id="4776" name="Shape 4776"/>
          <p:cNvSpPr/>
          <p:nvPr/>
        </p:nvSpPr>
        <p:spPr>
          <a:xfrm>
            <a:off x="4613686" y="2842223"/>
            <a:ext cx="279328" cy="203147"/>
          </a:xfrm>
          <a:custGeom>
            <a:avLst/>
            <a:gdLst/>
            <a:ahLst/>
            <a:cxnLst/>
            <a:rect l="0" t="0" r="0" b="0"/>
            <a:pathLst>
              <a:path w="120000" h="120000" extrusionOk="0">
                <a:moveTo>
                  <a:pt x="94861" y="67500"/>
                </a:moveTo>
                <a:lnTo>
                  <a:pt x="96077" y="52500"/>
                </a:lnTo>
                <a:lnTo>
                  <a:pt x="110238" y="52500"/>
                </a:lnTo>
                <a:lnTo>
                  <a:pt x="107811" y="67500"/>
                </a:lnTo>
                <a:cubicBezTo>
                  <a:pt x="107811" y="67500"/>
                  <a:pt x="94861" y="67500"/>
                  <a:pt x="94861" y="67500"/>
                </a:cubicBezTo>
                <a:close/>
                <a:moveTo>
                  <a:pt x="104177" y="90000"/>
                </a:moveTo>
                <a:lnTo>
                  <a:pt x="93044" y="90000"/>
                </a:lnTo>
                <a:lnTo>
                  <a:pt x="94261" y="75000"/>
                </a:lnTo>
                <a:lnTo>
                  <a:pt x="106600" y="75000"/>
                </a:lnTo>
                <a:cubicBezTo>
                  <a:pt x="106600" y="75000"/>
                  <a:pt x="104177" y="90000"/>
                  <a:pt x="104177" y="90000"/>
                </a:cubicBezTo>
                <a:close/>
                <a:moveTo>
                  <a:pt x="98183" y="112500"/>
                </a:moveTo>
                <a:cubicBezTo>
                  <a:pt x="95172" y="112500"/>
                  <a:pt x="92727" y="109138"/>
                  <a:pt x="92727" y="105000"/>
                </a:cubicBezTo>
                <a:cubicBezTo>
                  <a:pt x="92727" y="100861"/>
                  <a:pt x="95172" y="97500"/>
                  <a:pt x="98183" y="97500"/>
                </a:cubicBezTo>
                <a:cubicBezTo>
                  <a:pt x="101194" y="97500"/>
                  <a:pt x="103638" y="100861"/>
                  <a:pt x="103638" y="105000"/>
                </a:cubicBezTo>
                <a:cubicBezTo>
                  <a:pt x="103638" y="109138"/>
                  <a:pt x="101194" y="112500"/>
                  <a:pt x="98183" y="112500"/>
                </a:cubicBezTo>
                <a:moveTo>
                  <a:pt x="91194" y="45000"/>
                </a:moveTo>
                <a:lnTo>
                  <a:pt x="76361" y="45000"/>
                </a:lnTo>
                <a:lnTo>
                  <a:pt x="76361" y="30000"/>
                </a:lnTo>
                <a:lnTo>
                  <a:pt x="92405" y="30000"/>
                </a:lnTo>
                <a:cubicBezTo>
                  <a:pt x="92405" y="30000"/>
                  <a:pt x="91194" y="45000"/>
                  <a:pt x="91194" y="45000"/>
                </a:cubicBezTo>
                <a:close/>
                <a:moveTo>
                  <a:pt x="89377" y="67500"/>
                </a:moveTo>
                <a:lnTo>
                  <a:pt x="76361" y="67500"/>
                </a:lnTo>
                <a:lnTo>
                  <a:pt x="76361" y="52500"/>
                </a:lnTo>
                <a:lnTo>
                  <a:pt x="90588" y="52500"/>
                </a:lnTo>
                <a:cubicBezTo>
                  <a:pt x="90588" y="52500"/>
                  <a:pt x="89377" y="67500"/>
                  <a:pt x="89377" y="67500"/>
                </a:cubicBezTo>
                <a:close/>
                <a:moveTo>
                  <a:pt x="87561" y="90000"/>
                </a:moveTo>
                <a:lnTo>
                  <a:pt x="76361" y="90000"/>
                </a:lnTo>
                <a:lnTo>
                  <a:pt x="76361" y="75000"/>
                </a:lnTo>
                <a:lnTo>
                  <a:pt x="88772" y="75000"/>
                </a:lnTo>
                <a:cubicBezTo>
                  <a:pt x="88772" y="75000"/>
                  <a:pt x="87561" y="90000"/>
                  <a:pt x="87561" y="90000"/>
                </a:cubicBezTo>
                <a:close/>
                <a:moveTo>
                  <a:pt x="70911" y="45000"/>
                </a:moveTo>
                <a:lnTo>
                  <a:pt x="56077" y="45000"/>
                </a:lnTo>
                <a:lnTo>
                  <a:pt x="54866" y="30000"/>
                </a:lnTo>
                <a:lnTo>
                  <a:pt x="70911" y="30000"/>
                </a:lnTo>
                <a:cubicBezTo>
                  <a:pt x="70911" y="30000"/>
                  <a:pt x="70911" y="45000"/>
                  <a:pt x="70911" y="45000"/>
                </a:cubicBezTo>
                <a:close/>
                <a:moveTo>
                  <a:pt x="70911" y="67500"/>
                </a:moveTo>
                <a:lnTo>
                  <a:pt x="57894" y="67500"/>
                </a:lnTo>
                <a:lnTo>
                  <a:pt x="56683" y="52500"/>
                </a:lnTo>
                <a:lnTo>
                  <a:pt x="70911" y="52500"/>
                </a:lnTo>
                <a:cubicBezTo>
                  <a:pt x="70911" y="52500"/>
                  <a:pt x="70911" y="67500"/>
                  <a:pt x="70911" y="67500"/>
                </a:cubicBezTo>
                <a:close/>
                <a:moveTo>
                  <a:pt x="70911" y="90000"/>
                </a:moveTo>
                <a:lnTo>
                  <a:pt x="59711" y="90000"/>
                </a:lnTo>
                <a:lnTo>
                  <a:pt x="58505" y="75000"/>
                </a:lnTo>
                <a:lnTo>
                  <a:pt x="70911" y="75000"/>
                </a:lnTo>
                <a:cubicBezTo>
                  <a:pt x="70911" y="75000"/>
                  <a:pt x="70911" y="90000"/>
                  <a:pt x="70911" y="90000"/>
                </a:cubicBezTo>
                <a:close/>
                <a:moveTo>
                  <a:pt x="49088" y="112500"/>
                </a:moveTo>
                <a:cubicBezTo>
                  <a:pt x="46077" y="112500"/>
                  <a:pt x="43638" y="109138"/>
                  <a:pt x="43638" y="105000"/>
                </a:cubicBezTo>
                <a:cubicBezTo>
                  <a:pt x="43638" y="100861"/>
                  <a:pt x="46077" y="97500"/>
                  <a:pt x="49088" y="97500"/>
                </a:cubicBezTo>
                <a:cubicBezTo>
                  <a:pt x="52105" y="97500"/>
                  <a:pt x="54544" y="100861"/>
                  <a:pt x="54544" y="105000"/>
                </a:cubicBezTo>
                <a:cubicBezTo>
                  <a:pt x="54544" y="109138"/>
                  <a:pt x="52105" y="112500"/>
                  <a:pt x="49088" y="112500"/>
                </a:cubicBezTo>
                <a:moveTo>
                  <a:pt x="40072" y="75000"/>
                </a:moveTo>
                <a:lnTo>
                  <a:pt x="53016" y="75000"/>
                </a:lnTo>
                <a:lnTo>
                  <a:pt x="54227" y="90000"/>
                </a:lnTo>
                <a:lnTo>
                  <a:pt x="43000" y="90000"/>
                </a:lnTo>
                <a:cubicBezTo>
                  <a:pt x="43000" y="90000"/>
                  <a:pt x="40072" y="75000"/>
                  <a:pt x="40072" y="75000"/>
                </a:cubicBezTo>
                <a:close/>
                <a:moveTo>
                  <a:pt x="38611" y="67500"/>
                </a:moveTo>
                <a:lnTo>
                  <a:pt x="35683" y="52500"/>
                </a:lnTo>
                <a:lnTo>
                  <a:pt x="51194" y="52500"/>
                </a:lnTo>
                <a:lnTo>
                  <a:pt x="52411" y="67500"/>
                </a:lnTo>
                <a:cubicBezTo>
                  <a:pt x="52411" y="67500"/>
                  <a:pt x="38611" y="67500"/>
                  <a:pt x="38611" y="67500"/>
                </a:cubicBezTo>
                <a:close/>
                <a:moveTo>
                  <a:pt x="31294" y="30000"/>
                </a:moveTo>
                <a:lnTo>
                  <a:pt x="49377" y="30000"/>
                </a:lnTo>
                <a:lnTo>
                  <a:pt x="50588" y="45000"/>
                </a:lnTo>
                <a:lnTo>
                  <a:pt x="34222" y="45000"/>
                </a:lnTo>
                <a:cubicBezTo>
                  <a:pt x="34222" y="45000"/>
                  <a:pt x="31294" y="30000"/>
                  <a:pt x="31294" y="30000"/>
                </a:cubicBezTo>
                <a:close/>
                <a:moveTo>
                  <a:pt x="97894" y="30000"/>
                </a:moveTo>
                <a:lnTo>
                  <a:pt x="113872" y="30000"/>
                </a:lnTo>
                <a:lnTo>
                  <a:pt x="111450" y="45000"/>
                </a:lnTo>
                <a:lnTo>
                  <a:pt x="96683" y="45000"/>
                </a:lnTo>
                <a:cubicBezTo>
                  <a:pt x="96683" y="45000"/>
                  <a:pt x="97894" y="30000"/>
                  <a:pt x="97894" y="30000"/>
                </a:cubicBezTo>
                <a:close/>
                <a:moveTo>
                  <a:pt x="108994" y="94655"/>
                </a:moveTo>
                <a:lnTo>
                  <a:pt x="109011" y="94655"/>
                </a:lnTo>
                <a:lnTo>
                  <a:pt x="119922" y="27161"/>
                </a:lnTo>
                <a:lnTo>
                  <a:pt x="119872" y="27144"/>
                </a:lnTo>
                <a:cubicBezTo>
                  <a:pt x="119922" y="26850"/>
                  <a:pt x="120000" y="26566"/>
                  <a:pt x="120000" y="26250"/>
                </a:cubicBezTo>
                <a:cubicBezTo>
                  <a:pt x="120000" y="24177"/>
                  <a:pt x="118777" y="22500"/>
                  <a:pt x="117272" y="22500"/>
                </a:cubicBezTo>
                <a:lnTo>
                  <a:pt x="29833" y="22500"/>
                </a:lnTo>
                <a:lnTo>
                  <a:pt x="25966" y="2672"/>
                </a:lnTo>
                <a:lnTo>
                  <a:pt x="25927" y="2688"/>
                </a:lnTo>
                <a:cubicBezTo>
                  <a:pt x="25583" y="1150"/>
                  <a:pt x="24583" y="0"/>
                  <a:pt x="23350" y="0"/>
                </a:cubicBezTo>
                <a:lnTo>
                  <a:pt x="2727" y="0"/>
                </a:lnTo>
                <a:cubicBezTo>
                  <a:pt x="1222" y="0"/>
                  <a:pt x="0" y="1677"/>
                  <a:pt x="0" y="3750"/>
                </a:cubicBezTo>
                <a:cubicBezTo>
                  <a:pt x="0" y="5822"/>
                  <a:pt x="1222" y="7500"/>
                  <a:pt x="2727" y="7500"/>
                </a:cubicBezTo>
                <a:lnTo>
                  <a:pt x="21261" y="7500"/>
                </a:lnTo>
                <a:lnTo>
                  <a:pt x="38294" y="94827"/>
                </a:lnTo>
                <a:lnTo>
                  <a:pt x="38300" y="94827"/>
                </a:lnTo>
                <a:cubicBezTo>
                  <a:pt x="38533" y="95883"/>
                  <a:pt x="39094" y="96744"/>
                  <a:pt x="39822" y="97183"/>
                </a:cubicBezTo>
                <a:cubicBezTo>
                  <a:pt x="38800" y="99461"/>
                  <a:pt x="38183" y="102127"/>
                  <a:pt x="38183" y="105000"/>
                </a:cubicBezTo>
                <a:cubicBezTo>
                  <a:pt x="38183" y="113283"/>
                  <a:pt x="43066" y="120000"/>
                  <a:pt x="49088" y="120000"/>
                </a:cubicBezTo>
                <a:cubicBezTo>
                  <a:pt x="55116" y="120000"/>
                  <a:pt x="60000" y="113283"/>
                  <a:pt x="60000" y="105000"/>
                </a:cubicBezTo>
                <a:cubicBezTo>
                  <a:pt x="60000" y="102255"/>
                  <a:pt x="59422" y="99716"/>
                  <a:pt x="58488" y="97500"/>
                </a:cubicBezTo>
                <a:lnTo>
                  <a:pt x="88783" y="97500"/>
                </a:lnTo>
                <a:cubicBezTo>
                  <a:pt x="87850" y="99716"/>
                  <a:pt x="87272" y="102255"/>
                  <a:pt x="87272" y="105000"/>
                </a:cubicBezTo>
                <a:cubicBezTo>
                  <a:pt x="87272" y="113283"/>
                  <a:pt x="92155" y="120000"/>
                  <a:pt x="98183" y="120000"/>
                </a:cubicBezTo>
                <a:cubicBezTo>
                  <a:pt x="104205" y="120000"/>
                  <a:pt x="109088" y="113283"/>
                  <a:pt x="109088" y="105000"/>
                </a:cubicBezTo>
                <a:cubicBezTo>
                  <a:pt x="109088" y="102127"/>
                  <a:pt x="108472" y="99461"/>
                  <a:pt x="107450" y="97183"/>
                </a:cubicBezTo>
                <a:cubicBezTo>
                  <a:pt x="108216" y="96722"/>
                  <a:pt x="108783" y="95788"/>
                  <a:pt x="108994" y="94655"/>
                </a:cubicBezTo>
              </a:path>
            </a:pathLst>
          </a:custGeom>
          <a:solidFill>
            <a:schemeClr val="tx1"/>
          </a:solidFill>
          <a:ln>
            <a:noFill/>
          </a:ln>
        </p:spPr>
        <p:txBody>
          <a:bodyPr lIns="19038" tIns="19038" rIns="19038" bIns="19038" anchor="ctr" anchorCtr="0">
            <a:noAutofit/>
          </a:bodyPr>
          <a:lstStyle/>
          <a:p>
            <a:endParaRPr sz="1500">
              <a:solidFill>
                <a:schemeClr val="dk1"/>
              </a:solidFill>
              <a:latin typeface="Lato"/>
              <a:ea typeface="Lato"/>
              <a:cs typeface="Lato"/>
              <a:sym typeface="Lato"/>
            </a:endParaRPr>
          </a:p>
        </p:txBody>
      </p:sp>
      <p:sp>
        <p:nvSpPr>
          <p:cNvPr id="4777" name="Shape 4777"/>
          <p:cNvSpPr/>
          <p:nvPr/>
        </p:nvSpPr>
        <p:spPr>
          <a:xfrm>
            <a:off x="5146947" y="2804134"/>
            <a:ext cx="279328" cy="279328"/>
          </a:xfrm>
          <a:custGeom>
            <a:avLst/>
            <a:gdLst/>
            <a:ahLst/>
            <a:cxnLst/>
            <a:rect l="0" t="0" r="0" b="0"/>
            <a:pathLst>
              <a:path w="120000" h="120000" extrusionOk="0">
                <a:moveTo>
                  <a:pt x="94861" y="81816"/>
                </a:moveTo>
                <a:lnTo>
                  <a:pt x="96077" y="70911"/>
                </a:lnTo>
                <a:lnTo>
                  <a:pt x="110238" y="70911"/>
                </a:lnTo>
                <a:lnTo>
                  <a:pt x="107811" y="81816"/>
                </a:lnTo>
                <a:cubicBezTo>
                  <a:pt x="107811" y="81816"/>
                  <a:pt x="94861" y="81816"/>
                  <a:pt x="94861" y="81816"/>
                </a:cubicBezTo>
                <a:close/>
                <a:moveTo>
                  <a:pt x="104177" y="98183"/>
                </a:moveTo>
                <a:lnTo>
                  <a:pt x="93044" y="98183"/>
                </a:lnTo>
                <a:lnTo>
                  <a:pt x="94261" y="87272"/>
                </a:lnTo>
                <a:lnTo>
                  <a:pt x="106600" y="87272"/>
                </a:lnTo>
                <a:cubicBezTo>
                  <a:pt x="106600" y="87272"/>
                  <a:pt x="104177" y="98183"/>
                  <a:pt x="104177" y="98183"/>
                </a:cubicBezTo>
                <a:close/>
                <a:moveTo>
                  <a:pt x="98183" y="114544"/>
                </a:moveTo>
                <a:cubicBezTo>
                  <a:pt x="95172" y="114544"/>
                  <a:pt x="92727" y="112105"/>
                  <a:pt x="92727" y="109088"/>
                </a:cubicBezTo>
                <a:cubicBezTo>
                  <a:pt x="92727" y="106083"/>
                  <a:pt x="95172" y="103638"/>
                  <a:pt x="98183" y="103638"/>
                </a:cubicBezTo>
                <a:cubicBezTo>
                  <a:pt x="101194" y="103638"/>
                  <a:pt x="103638" y="106083"/>
                  <a:pt x="103638" y="109088"/>
                </a:cubicBezTo>
                <a:cubicBezTo>
                  <a:pt x="103638" y="112105"/>
                  <a:pt x="101194" y="114544"/>
                  <a:pt x="98183" y="114544"/>
                </a:cubicBezTo>
                <a:moveTo>
                  <a:pt x="91194" y="65455"/>
                </a:moveTo>
                <a:lnTo>
                  <a:pt x="76361" y="65455"/>
                </a:lnTo>
                <a:lnTo>
                  <a:pt x="76361" y="54544"/>
                </a:lnTo>
                <a:lnTo>
                  <a:pt x="92405" y="54544"/>
                </a:lnTo>
                <a:cubicBezTo>
                  <a:pt x="92405" y="54544"/>
                  <a:pt x="91194" y="65455"/>
                  <a:pt x="91194" y="65455"/>
                </a:cubicBezTo>
                <a:close/>
                <a:moveTo>
                  <a:pt x="89377" y="81816"/>
                </a:moveTo>
                <a:lnTo>
                  <a:pt x="76361" y="81816"/>
                </a:lnTo>
                <a:lnTo>
                  <a:pt x="76361" y="70911"/>
                </a:lnTo>
                <a:lnTo>
                  <a:pt x="90588" y="70911"/>
                </a:lnTo>
                <a:cubicBezTo>
                  <a:pt x="90588" y="70911"/>
                  <a:pt x="89377" y="81816"/>
                  <a:pt x="89377" y="81816"/>
                </a:cubicBezTo>
                <a:close/>
                <a:moveTo>
                  <a:pt x="87561" y="98183"/>
                </a:moveTo>
                <a:lnTo>
                  <a:pt x="76361" y="98183"/>
                </a:lnTo>
                <a:lnTo>
                  <a:pt x="76361" y="87272"/>
                </a:lnTo>
                <a:lnTo>
                  <a:pt x="88772" y="87272"/>
                </a:lnTo>
                <a:cubicBezTo>
                  <a:pt x="88772" y="87272"/>
                  <a:pt x="87561" y="98183"/>
                  <a:pt x="87561" y="98183"/>
                </a:cubicBezTo>
                <a:close/>
                <a:moveTo>
                  <a:pt x="70911" y="65455"/>
                </a:moveTo>
                <a:lnTo>
                  <a:pt x="56077" y="65455"/>
                </a:lnTo>
                <a:lnTo>
                  <a:pt x="54866" y="54544"/>
                </a:lnTo>
                <a:lnTo>
                  <a:pt x="70911" y="54544"/>
                </a:lnTo>
                <a:cubicBezTo>
                  <a:pt x="70911" y="54544"/>
                  <a:pt x="70911" y="65455"/>
                  <a:pt x="70911" y="65455"/>
                </a:cubicBezTo>
                <a:close/>
                <a:moveTo>
                  <a:pt x="70911" y="81816"/>
                </a:moveTo>
                <a:lnTo>
                  <a:pt x="57894" y="81816"/>
                </a:lnTo>
                <a:lnTo>
                  <a:pt x="56683" y="70911"/>
                </a:lnTo>
                <a:lnTo>
                  <a:pt x="70911" y="70911"/>
                </a:lnTo>
                <a:cubicBezTo>
                  <a:pt x="70911" y="70911"/>
                  <a:pt x="70911" y="81816"/>
                  <a:pt x="70911" y="81816"/>
                </a:cubicBezTo>
                <a:close/>
                <a:moveTo>
                  <a:pt x="70911" y="98183"/>
                </a:moveTo>
                <a:lnTo>
                  <a:pt x="59711" y="98183"/>
                </a:lnTo>
                <a:lnTo>
                  <a:pt x="58505" y="87272"/>
                </a:lnTo>
                <a:lnTo>
                  <a:pt x="70911" y="87272"/>
                </a:lnTo>
                <a:cubicBezTo>
                  <a:pt x="70911" y="87272"/>
                  <a:pt x="70911" y="98183"/>
                  <a:pt x="70911" y="98183"/>
                </a:cubicBezTo>
                <a:close/>
                <a:moveTo>
                  <a:pt x="49088" y="114544"/>
                </a:moveTo>
                <a:cubicBezTo>
                  <a:pt x="46077" y="114544"/>
                  <a:pt x="43638" y="112105"/>
                  <a:pt x="43638" y="109088"/>
                </a:cubicBezTo>
                <a:cubicBezTo>
                  <a:pt x="43638" y="106083"/>
                  <a:pt x="46077" y="103638"/>
                  <a:pt x="49088" y="103638"/>
                </a:cubicBezTo>
                <a:cubicBezTo>
                  <a:pt x="52105" y="103638"/>
                  <a:pt x="54544" y="106083"/>
                  <a:pt x="54544" y="109088"/>
                </a:cubicBezTo>
                <a:cubicBezTo>
                  <a:pt x="54544" y="112105"/>
                  <a:pt x="52105" y="114544"/>
                  <a:pt x="49088" y="114544"/>
                </a:cubicBezTo>
                <a:moveTo>
                  <a:pt x="40072" y="87272"/>
                </a:moveTo>
                <a:lnTo>
                  <a:pt x="53016" y="87272"/>
                </a:lnTo>
                <a:lnTo>
                  <a:pt x="54227" y="98183"/>
                </a:lnTo>
                <a:lnTo>
                  <a:pt x="43000" y="98183"/>
                </a:lnTo>
                <a:cubicBezTo>
                  <a:pt x="43000" y="98183"/>
                  <a:pt x="40072" y="87272"/>
                  <a:pt x="40072" y="87272"/>
                </a:cubicBezTo>
                <a:close/>
                <a:moveTo>
                  <a:pt x="38611" y="81816"/>
                </a:moveTo>
                <a:lnTo>
                  <a:pt x="35683" y="70911"/>
                </a:lnTo>
                <a:lnTo>
                  <a:pt x="51194" y="70911"/>
                </a:lnTo>
                <a:lnTo>
                  <a:pt x="52411" y="81816"/>
                </a:lnTo>
                <a:cubicBezTo>
                  <a:pt x="52411" y="81816"/>
                  <a:pt x="38611" y="81816"/>
                  <a:pt x="38611" y="81816"/>
                </a:cubicBezTo>
                <a:close/>
                <a:moveTo>
                  <a:pt x="31294" y="54544"/>
                </a:moveTo>
                <a:lnTo>
                  <a:pt x="49377" y="54544"/>
                </a:lnTo>
                <a:lnTo>
                  <a:pt x="50588" y="65455"/>
                </a:lnTo>
                <a:lnTo>
                  <a:pt x="34222" y="65455"/>
                </a:lnTo>
                <a:cubicBezTo>
                  <a:pt x="34222" y="65455"/>
                  <a:pt x="31294" y="54544"/>
                  <a:pt x="31294" y="54544"/>
                </a:cubicBezTo>
                <a:close/>
                <a:moveTo>
                  <a:pt x="97894" y="54544"/>
                </a:moveTo>
                <a:lnTo>
                  <a:pt x="113872" y="54544"/>
                </a:lnTo>
                <a:lnTo>
                  <a:pt x="111450" y="65455"/>
                </a:lnTo>
                <a:lnTo>
                  <a:pt x="96683" y="65455"/>
                </a:lnTo>
                <a:cubicBezTo>
                  <a:pt x="96683" y="65455"/>
                  <a:pt x="97894" y="54544"/>
                  <a:pt x="97894" y="54544"/>
                </a:cubicBezTo>
                <a:close/>
                <a:moveTo>
                  <a:pt x="108994" y="101566"/>
                </a:moveTo>
                <a:lnTo>
                  <a:pt x="109011" y="101572"/>
                </a:lnTo>
                <a:lnTo>
                  <a:pt x="119922" y="52483"/>
                </a:lnTo>
                <a:lnTo>
                  <a:pt x="119872" y="52466"/>
                </a:lnTo>
                <a:cubicBezTo>
                  <a:pt x="119922" y="52255"/>
                  <a:pt x="120000" y="52050"/>
                  <a:pt x="120000" y="51816"/>
                </a:cubicBezTo>
                <a:cubicBezTo>
                  <a:pt x="120000" y="50311"/>
                  <a:pt x="118777" y="49088"/>
                  <a:pt x="117272" y="49088"/>
                </a:cubicBezTo>
                <a:lnTo>
                  <a:pt x="29833" y="49088"/>
                </a:lnTo>
                <a:lnTo>
                  <a:pt x="25966" y="34672"/>
                </a:lnTo>
                <a:lnTo>
                  <a:pt x="25927" y="34683"/>
                </a:lnTo>
                <a:cubicBezTo>
                  <a:pt x="25588" y="33561"/>
                  <a:pt x="24583" y="32727"/>
                  <a:pt x="23350" y="32727"/>
                </a:cubicBezTo>
                <a:lnTo>
                  <a:pt x="2727" y="32727"/>
                </a:lnTo>
                <a:cubicBezTo>
                  <a:pt x="1222" y="32727"/>
                  <a:pt x="0" y="33944"/>
                  <a:pt x="0" y="35455"/>
                </a:cubicBezTo>
                <a:cubicBezTo>
                  <a:pt x="0" y="36961"/>
                  <a:pt x="1222" y="38183"/>
                  <a:pt x="2727" y="38183"/>
                </a:cubicBezTo>
                <a:lnTo>
                  <a:pt x="21261" y="38183"/>
                </a:lnTo>
                <a:lnTo>
                  <a:pt x="38294" y="101694"/>
                </a:lnTo>
                <a:lnTo>
                  <a:pt x="38300" y="101694"/>
                </a:lnTo>
                <a:cubicBezTo>
                  <a:pt x="38533" y="102461"/>
                  <a:pt x="39094" y="103083"/>
                  <a:pt x="39822" y="103405"/>
                </a:cubicBezTo>
                <a:cubicBezTo>
                  <a:pt x="38800" y="105066"/>
                  <a:pt x="38183" y="107000"/>
                  <a:pt x="38183" y="109088"/>
                </a:cubicBezTo>
                <a:cubicBezTo>
                  <a:pt x="38183" y="115116"/>
                  <a:pt x="43066" y="120000"/>
                  <a:pt x="49088" y="120000"/>
                </a:cubicBezTo>
                <a:cubicBezTo>
                  <a:pt x="55116" y="120000"/>
                  <a:pt x="60000" y="115116"/>
                  <a:pt x="60000" y="109088"/>
                </a:cubicBezTo>
                <a:cubicBezTo>
                  <a:pt x="60000" y="107094"/>
                  <a:pt x="59422" y="105250"/>
                  <a:pt x="58488" y="103638"/>
                </a:cubicBezTo>
                <a:lnTo>
                  <a:pt x="88783" y="103638"/>
                </a:lnTo>
                <a:cubicBezTo>
                  <a:pt x="87850" y="105250"/>
                  <a:pt x="87272" y="107094"/>
                  <a:pt x="87272" y="109088"/>
                </a:cubicBezTo>
                <a:cubicBezTo>
                  <a:pt x="87272" y="115116"/>
                  <a:pt x="92155" y="120000"/>
                  <a:pt x="98183" y="120000"/>
                </a:cubicBezTo>
                <a:cubicBezTo>
                  <a:pt x="104205" y="120000"/>
                  <a:pt x="109088" y="115116"/>
                  <a:pt x="109088" y="109088"/>
                </a:cubicBezTo>
                <a:cubicBezTo>
                  <a:pt x="109088" y="107000"/>
                  <a:pt x="108472" y="105066"/>
                  <a:pt x="107450" y="103405"/>
                </a:cubicBezTo>
                <a:cubicBezTo>
                  <a:pt x="108216" y="103066"/>
                  <a:pt x="108783" y="102388"/>
                  <a:pt x="108994" y="101566"/>
                </a:cubicBezTo>
                <a:moveTo>
                  <a:pt x="71705" y="42838"/>
                </a:moveTo>
                <a:cubicBezTo>
                  <a:pt x="72200" y="43333"/>
                  <a:pt x="72883" y="43638"/>
                  <a:pt x="73638" y="43638"/>
                </a:cubicBezTo>
                <a:cubicBezTo>
                  <a:pt x="74388" y="43638"/>
                  <a:pt x="75072" y="43333"/>
                  <a:pt x="75566" y="42838"/>
                </a:cubicBezTo>
                <a:lnTo>
                  <a:pt x="86472" y="31927"/>
                </a:lnTo>
                <a:cubicBezTo>
                  <a:pt x="86966" y="31433"/>
                  <a:pt x="87272" y="30755"/>
                  <a:pt x="87272" y="30000"/>
                </a:cubicBezTo>
                <a:cubicBezTo>
                  <a:pt x="87272" y="28494"/>
                  <a:pt x="86055" y="27277"/>
                  <a:pt x="84544" y="27277"/>
                </a:cubicBezTo>
                <a:cubicBezTo>
                  <a:pt x="83794" y="27277"/>
                  <a:pt x="83111" y="27577"/>
                  <a:pt x="82616" y="28072"/>
                </a:cubicBezTo>
                <a:lnTo>
                  <a:pt x="76361" y="34327"/>
                </a:lnTo>
                <a:lnTo>
                  <a:pt x="76361" y="2727"/>
                </a:lnTo>
                <a:lnTo>
                  <a:pt x="76361" y="2727"/>
                </a:lnTo>
                <a:cubicBezTo>
                  <a:pt x="76361" y="1222"/>
                  <a:pt x="75144" y="0"/>
                  <a:pt x="73638" y="0"/>
                </a:cubicBezTo>
                <a:cubicBezTo>
                  <a:pt x="72127" y="0"/>
                  <a:pt x="70911" y="1222"/>
                  <a:pt x="70911" y="2727"/>
                </a:cubicBezTo>
                <a:lnTo>
                  <a:pt x="70911" y="34327"/>
                </a:lnTo>
                <a:lnTo>
                  <a:pt x="64655" y="28072"/>
                </a:lnTo>
                <a:cubicBezTo>
                  <a:pt x="64161" y="27577"/>
                  <a:pt x="63483" y="27277"/>
                  <a:pt x="62727" y="27277"/>
                </a:cubicBezTo>
                <a:cubicBezTo>
                  <a:pt x="61222" y="27277"/>
                  <a:pt x="60000" y="28494"/>
                  <a:pt x="60000" y="30000"/>
                </a:cubicBezTo>
                <a:cubicBezTo>
                  <a:pt x="60000" y="30755"/>
                  <a:pt x="60305" y="31433"/>
                  <a:pt x="60800" y="31927"/>
                </a:cubicBezTo>
                <a:cubicBezTo>
                  <a:pt x="60800" y="31927"/>
                  <a:pt x="71705" y="42838"/>
                  <a:pt x="71705" y="42838"/>
                </a:cubicBezTo>
                <a:close/>
              </a:path>
            </a:pathLst>
          </a:custGeom>
          <a:solidFill>
            <a:schemeClr val="tx1"/>
          </a:solidFill>
          <a:ln>
            <a:noFill/>
          </a:ln>
        </p:spPr>
        <p:txBody>
          <a:bodyPr lIns="19038" tIns="19038" rIns="19038" bIns="19038" anchor="ctr" anchorCtr="0">
            <a:noAutofit/>
          </a:bodyPr>
          <a:lstStyle/>
          <a:p>
            <a:endParaRPr sz="1500">
              <a:solidFill>
                <a:schemeClr val="dk1"/>
              </a:solidFill>
              <a:latin typeface="Lato"/>
              <a:ea typeface="Lato"/>
              <a:cs typeface="Lato"/>
              <a:sym typeface="Lato"/>
            </a:endParaRPr>
          </a:p>
        </p:txBody>
      </p:sp>
      <p:sp>
        <p:nvSpPr>
          <p:cNvPr id="4778" name="Shape 4778"/>
          <p:cNvSpPr/>
          <p:nvPr/>
        </p:nvSpPr>
        <p:spPr>
          <a:xfrm>
            <a:off x="5680208" y="2804134"/>
            <a:ext cx="279328" cy="279328"/>
          </a:xfrm>
          <a:custGeom>
            <a:avLst/>
            <a:gdLst/>
            <a:ahLst/>
            <a:cxnLst/>
            <a:rect l="0" t="0" r="0" b="0"/>
            <a:pathLst>
              <a:path w="120000" h="120000" extrusionOk="0">
                <a:moveTo>
                  <a:pt x="94866" y="81816"/>
                </a:moveTo>
                <a:lnTo>
                  <a:pt x="96077" y="70911"/>
                </a:lnTo>
                <a:lnTo>
                  <a:pt x="110238" y="70911"/>
                </a:lnTo>
                <a:lnTo>
                  <a:pt x="107811" y="81816"/>
                </a:lnTo>
                <a:cubicBezTo>
                  <a:pt x="107811" y="81816"/>
                  <a:pt x="94866" y="81816"/>
                  <a:pt x="94866" y="81816"/>
                </a:cubicBezTo>
                <a:close/>
                <a:moveTo>
                  <a:pt x="104177" y="98183"/>
                </a:moveTo>
                <a:lnTo>
                  <a:pt x="93044" y="98183"/>
                </a:lnTo>
                <a:lnTo>
                  <a:pt x="94261" y="87272"/>
                </a:lnTo>
                <a:lnTo>
                  <a:pt x="106600" y="87272"/>
                </a:lnTo>
                <a:cubicBezTo>
                  <a:pt x="106600" y="87272"/>
                  <a:pt x="104177" y="98183"/>
                  <a:pt x="104177" y="98183"/>
                </a:cubicBezTo>
                <a:close/>
                <a:moveTo>
                  <a:pt x="98183" y="114544"/>
                </a:moveTo>
                <a:cubicBezTo>
                  <a:pt x="95172" y="114544"/>
                  <a:pt x="92727" y="112105"/>
                  <a:pt x="92727" y="109088"/>
                </a:cubicBezTo>
                <a:cubicBezTo>
                  <a:pt x="92727" y="106083"/>
                  <a:pt x="95172" y="103638"/>
                  <a:pt x="98183" y="103638"/>
                </a:cubicBezTo>
                <a:cubicBezTo>
                  <a:pt x="101194" y="103638"/>
                  <a:pt x="103638" y="106083"/>
                  <a:pt x="103638" y="109088"/>
                </a:cubicBezTo>
                <a:cubicBezTo>
                  <a:pt x="103638" y="112105"/>
                  <a:pt x="101194" y="114544"/>
                  <a:pt x="98183" y="114544"/>
                </a:cubicBezTo>
                <a:moveTo>
                  <a:pt x="91194" y="65455"/>
                </a:moveTo>
                <a:lnTo>
                  <a:pt x="76361" y="65455"/>
                </a:lnTo>
                <a:lnTo>
                  <a:pt x="76361" y="54544"/>
                </a:lnTo>
                <a:lnTo>
                  <a:pt x="92405" y="54544"/>
                </a:lnTo>
                <a:cubicBezTo>
                  <a:pt x="92405" y="54544"/>
                  <a:pt x="91194" y="65455"/>
                  <a:pt x="91194" y="65455"/>
                </a:cubicBezTo>
                <a:close/>
                <a:moveTo>
                  <a:pt x="89377" y="81816"/>
                </a:moveTo>
                <a:lnTo>
                  <a:pt x="76361" y="81816"/>
                </a:lnTo>
                <a:lnTo>
                  <a:pt x="76361" y="70911"/>
                </a:lnTo>
                <a:lnTo>
                  <a:pt x="90588" y="70911"/>
                </a:lnTo>
                <a:cubicBezTo>
                  <a:pt x="90588" y="70911"/>
                  <a:pt x="89377" y="81816"/>
                  <a:pt x="89377" y="81816"/>
                </a:cubicBezTo>
                <a:close/>
                <a:moveTo>
                  <a:pt x="87561" y="98183"/>
                </a:moveTo>
                <a:lnTo>
                  <a:pt x="76361" y="98183"/>
                </a:lnTo>
                <a:lnTo>
                  <a:pt x="76361" y="87272"/>
                </a:lnTo>
                <a:lnTo>
                  <a:pt x="88772" y="87272"/>
                </a:lnTo>
                <a:cubicBezTo>
                  <a:pt x="88772" y="87272"/>
                  <a:pt x="87561" y="98183"/>
                  <a:pt x="87561" y="98183"/>
                </a:cubicBezTo>
                <a:close/>
                <a:moveTo>
                  <a:pt x="70911" y="65455"/>
                </a:moveTo>
                <a:lnTo>
                  <a:pt x="56077" y="65455"/>
                </a:lnTo>
                <a:lnTo>
                  <a:pt x="54866" y="54544"/>
                </a:lnTo>
                <a:lnTo>
                  <a:pt x="70911" y="54544"/>
                </a:lnTo>
                <a:cubicBezTo>
                  <a:pt x="70911" y="54544"/>
                  <a:pt x="70911" y="65455"/>
                  <a:pt x="70911" y="65455"/>
                </a:cubicBezTo>
                <a:close/>
                <a:moveTo>
                  <a:pt x="70911" y="81816"/>
                </a:moveTo>
                <a:lnTo>
                  <a:pt x="57894" y="81816"/>
                </a:lnTo>
                <a:lnTo>
                  <a:pt x="56683" y="70911"/>
                </a:lnTo>
                <a:lnTo>
                  <a:pt x="70911" y="70911"/>
                </a:lnTo>
                <a:cubicBezTo>
                  <a:pt x="70911" y="70911"/>
                  <a:pt x="70911" y="81816"/>
                  <a:pt x="70911" y="81816"/>
                </a:cubicBezTo>
                <a:close/>
                <a:moveTo>
                  <a:pt x="70911" y="98183"/>
                </a:moveTo>
                <a:lnTo>
                  <a:pt x="59711" y="98183"/>
                </a:lnTo>
                <a:lnTo>
                  <a:pt x="58505" y="87272"/>
                </a:lnTo>
                <a:lnTo>
                  <a:pt x="70911" y="87272"/>
                </a:lnTo>
                <a:cubicBezTo>
                  <a:pt x="70911" y="87272"/>
                  <a:pt x="70911" y="98183"/>
                  <a:pt x="70911" y="98183"/>
                </a:cubicBezTo>
                <a:close/>
                <a:moveTo>
                  <a:pt x="49088" y="114544"/>
                </a:moveTo>
                <a:cubicBezTo>
                  <a:pt x="46077" y="114544"/>
                  <a:pt x="43638" y="112105"/>
                  <a:pt x="43638" y="109088"/>
                </a:cubicBezTo>
                <a:cubicBezTo>
                  <a:pt x="43638" y="106083"/>
                  <a:pt x="46077" y="103638"/>
                  <a:pt x="49088" y="103638"/>
                </a:cubicBezTo>
                <a:cubicBezTo>
                  <a:pt x="52105" y="103638"/>
                  <a:pt x="54544" y="106083"/>
                  <a:pt x="54544" y="109088"/>
                </a:cubicBezTo>
                <a:cubicBezTo>
                  <a:pt x="54544" y="112105"/>
                  <a:pt x="52105" y="114544"/>
                  <a:pt x="49088" y="114544"/>
                </a:cubicBezTo>
                <a:moveTo>
                  <a:pt x="40072" y="87272"/>
                </a:moveTo>
                <a:lnTo>
                  <a:pt x="53016" y="87272"/>
                </a:lnTo>
                <a:lnTo>
                  <a:pt x="54227" y="98183"/>
                </a:lnTo>
                <a:lnTo>
                  <a:pt x="43000" y="98183"/>
                </a:lnTo>
                <a:cubicBezTo>
                  <a:pt x="43000" y="98183"/>
                  <a:pt x="40072" y="87272"/>
                  <a:pt x="40072" y="87272"/>
                </a:cubicBezTo>
                <a:close/>
                <a:moveTo>
                  <a:pt x="38611" y="81816"/>
                </a:moveTo>
                <a:lnTo>
                  <a:pt x="35683" y="70911"/>
                </a:lnTo>
                <a:lnTo>
                  <a:pt x="51194" y="70911"/>
                </a:lnTo>
                <a:lnTo>
                  <a:pt x="52411" y="81816"/>
                </a:lnTo>
                <a:cubicBezTo>
                  <a:pt x="52411" y="81816"/>
                  <a:pt x="38611" y="81816"/>
                  <a:pt x="38611" y="81816"/>
                </a:cubicBezTo>
                <a:close/>
                <a:moveTo>
                  <a:pt x="31294" y="54544"/>
                </a:moveTo>
                <a:lnTo>
                  <a:pt x="49377" y="54544"/>
                </a:lnTo>
                <a:lnTo>
                  <a:pt x="50588" y="65455"/>
                </a:lnTo>
                <a:lnTo>
                  <a:pt x="34222" y="65455"/>
                </a:lnTo>
                <a:cubicBezTo>
                  <a:pt x="34222" y="65455"/>
                  <a:pt x="31294" y="54544"/>
                  <a:pt x="31294" y="54544"/>
                </a:cubicBezTo>
                <a:close/>
                <a:moveTo>
                  <a:pt x="97894" y="54544"/>
                </a:moveTo>
                <a:lnTo>
                  <a:pt x="113872" y="54544"/>
                </a:lnTo>
                <a:lnTo>
                  <a:pt x="111450" y="65455"/>
                </a:lnTo>
                <a:lnTo>
                  <a:pt x="96683" y="65455"/>
                </a:lnTo>
                <a:cubicBezTo>
                  <a:pt x="96683" y="65455"/>
                  <a:pt x="97894" y="54544"/>
                  <a:pt x="97894" y="54544"/>
                </a:cubicBezTo>
                <a:close/>
                <a:moveTo>
                  <a:pt x="108994" y="101566"/>
                </a:moveTo>
                <a:lnTo>
                  <a:pt x="109011" y="101572"/>
                </a:lnTo>
                <a:lnTo>
                  <a:pt x="119916" y="52483"/>
                </a:lnTo>
                <a:lnTo>
                  <a:pt x="119872" y="52466"/>
                </a:lnTo>
                <a:cubicBezTo>
                  <a:pt x="119927" y="52255"/>
                  <a:pt x="120000" y="52050"/>
                  <a:pt x="120000" y="51816"/>
                </a:cubicBezTo>
                <a:cubicBezTo>
                  <a:pt x="120000" y="50311"/>
                  <a:pt x="118777" y="49088"/>
                  <a:pt x="117272" y="49088"/>
                </a:cubicBezTo>
                <a:lnTo>
                  <a:pt x="29833" y="49088"/>
                </a:lnTo>
                <a:lnTo>
                  <a:pt x="25966" y="34672"/>
                </a:lnTo>
                <a:lnTo>
                  <a:pt x="25927" y="34683"/>
                </a:lnTo>
                <a:cubicBezTo>
                  <a:pt x="25583" y="33561"/>
                  <a:pt x="24583" y="32727"/>
                  <a:pt x="23350" y="32727"/>
                </a:cubicBezTo>
                <a:lnTo>
                  <a:pt x="2727" y="32727"/>
                </a:lnTo>
                <a:cubicBezTo>
                  <a:pt x="1222" y="32727"/>
                  <a:pt x="0" y="33944"/>
                  <a:pt x="0" y="35455"/>
                </a:cubicBezTo>
                <a:cubicBezTo>
                  <a:pt x="0" y="36961"/>
                  <a:pt x="1222" y="38183"/>
                  <a:pt x="2727" y="38183"/>
                </a:cubicBezTo>
                <a:lnTo>
                  <a:pt x="21261" y="38183"/>
                </a:lnTo>
                <a:lnTo>
                  <a:pt x="38294" y="101694"/>
                </a:lnTo>
                <a:lnTo>
                  <a:pt x="38300" y="101694"/>
                </a:lnTo>
                <a:cubicBezTo>
                  <a:pt x="38533" y="102461"/>
                  <a:pt x="39094" y="103083"/>
                  <a:pt x="39822" y="103405"/>
                </a:cubicBezTo>
                <a:cubicBezTo>
                  <a:pt x="38800" y="105066"/>
                  <a:pt x="38183" y="107000"/>
                  <a:pt x="38183" y="109088"/>
                </a:cubicBezTo>
                <a:cubicBezTo>
                  <a:pt x="38183" y="115116"/>
                  <a:pt x="43066" y="120000"/>
                  <a:pt x="49088" y="120000"/>
                </a:cubicBezTo>
                <a:cubicBezTo>
                  <a:pt x="55116" y="120000"/>
                  <a:pt x="60000" y="115116"/>
                  <a:pt x="60000" y="109088"/>
                </a:cubicBezTo>
                <a:cubicBezTo>
                  <a:pt x="60000" y="107094"/>
                  <a:pt x="59422" y="105250"/>
                  <a:pt x="58488" y="103638"/>
                </a:cubicBezTo>
                <a:lnTo>
                  <a:pt x="88783" y="103638"/>
                </a:lnTo>
                <a:cubicBezTo>
                  <a:pt x="87850" y="105250"/>
                  <a:pt x="87272" y="107094"/>
                  <a:pt x="87272" y="109088"/>
                </a:cubicBezTo>
                <a:cubicBezTo>
                  <a:pt x="87272" y="115116"/>
                  <a:pt x="92155" y="120000"/>
                  <a:pt x="98183" y="120000"/>
                </a:cubicBezTo>
                <a:cubicBezTo>
                  <a:pt x="104205" y="120000"/>
                  <a:pt x="109088" y="115116"/>
                  <a:pt x="109088" y="109088"/>
                </a:cubicBezTo>
                <a:cubicBezTo>
                  <a:pt x="109088" y="107000"/>
                  <a:pt x="108472" y="105066"/>
                  <a:pt x="107455" y="103405"/>
                </a:cubicBezTo>
                <a:cubicBezTo>
                  <a:pt x="108216" y="103066"/>
                  <a:pt x="108783" y="102388"/>
                  <a:pt x="108994" y="101566"/>
                </a:cubicBezTo>
                <a:moveTo>
                  <a:pt x="62727" y="16361"/>
                </a:moveTo>
                <a:cubicBezTo>
                  <a:pt x="63483" y="16361"/>
                  <a:pt x="64161" y="16061"/>
                  <a:pt x="64655" y="15566"/>
                </a:cubicBezTo>
                <a:lnTo>
                  <a:pt x="70911" y="9311"/>
                </a:lnTo>
                <a:lnTo>
                  <a:pt x="70911" y="40911"/>
                </a:lnTo>
                <a:cubicBezTo>
                  <a:pt x="70911" y="42411"/>
                  <a:pt x="72127" y="43638"/>
                  <a:pt x="73638" y="43638"/>
                </a:cubicBezTo>
                <a:cubicBezTo>
                  <a:pt x="75144" y="43638"/>
                  <a:pt x="76361" y="42411"/>
                  <a:pt x="76361" y="40911"/>
                </a:cubicBezTo>
                <a:lnTo>
                  <a:pt x="76361" y="9311"/>
                </a:lnTo>
                <a:lnTo>
                  <a:pt x="82616" y="15566"/>
                </a:lnTo>
                <a:cubicBezTo>
                  <a:pt x="83105" y="16061"/>
                  <a:pt x="83788" y="16361"/>
                  <a:pt x="84544" y="16361"/>
                </a:cubicBezTo>
                <a:cubicBezTo>
                  <a:pt x="86055" y="16361"/>
                  <a:pt x="87272" y="15144"/>
                  <a:pt x="87272" y="13638"/>
                </a:cubicBezTo>
                <a:cubicBezTo>
                  <a:pt x="87272" y="12883"/>
                  <a:pt x="86966" y="12200"/>
                  <a:pt x="86472" y="11705"/>
                </a:cubicBezTo>
                <a:lnTo>
                  <a:pt x="75566" y="800"/>
                </a:lnTo>
                <a:cubicBezTo>
                  <a:pt x="75072" y="305"/>
                  <a:pt x="74388" y="0"/>
                  <a:pt x="73638" y="0"/>
                </a:cubicBezTo>
                <a:cubicBezTo>
                  <a:pt x="72877" y="0"/>
                  <a:pt x="72200" y="305"/>
                  <a:pt x="71705" y="800"/>
                </a:cubicBezTo>
                <a:lnTo>
                  <a:pt x="60800" y="11705"/>
                </a:lnTo>
                <a:cubicBezTo>
                  <a:pt x="60305" y="12200"/>
                  <a:pt x="60000" y="12883"/>
                  <a:pt x="60000" y="13638"/>
                </a:cubicBezTo>
                <a:cubicBezTo>
                  <a:pt x="60000" y="15144"/>
                  <a:pt x="61222" y="16361"/>
                  <a:pt x="62727" y="16361"/>
                </a:cubicBezTo>
              </a:path>
            </a:pathLst>
          </a:custGeom>
          <a:solidFill>
            <a:schemeClr val="tx1"/>
          </a:solidFill>
          <a:ln>
            <a:noFill/>
          </a:ln>
        </p:spPr>
        <p:txBody>
          <a:bodyPr lIns="19038" tIns="19038" rIns="19038" bIns="19038" anchor="ctr" anchorCtr="0">
            <a:noAutofit/>
          </a:bodyPr>
          <a:lstStyle/>
          <a:p>
            <a:endParaRPr sz="1500">
              <a:solidFill>
                <a:schemeClr val="dk1"/>
              </a:solidFill>
              <a:latin typeface="Lato"/>
              <a:ea typeface="Lato"/>
              <a:cs typeface="Lato"/>
              <a:sym typeface="Lato"/>
            </a:endParaRPr>
          </a:p>
        </p:txBody>
      </p:sp>
      <p:sp>
        <p:nvSpPr>
          <p:cNvPr id="4779" name="Shape 4779"/>
          <p:cNvSpPr/>
          <p:nvPr/>
        </p:nvSpPr>
        <p:spPr>
          <a:xfrm>
            <a:off x="6229118" y="2283569"/>
            <a:ext cx="279328" cy="253934"/>
          </a:xfrm>
          <a:custGeom>
            <a:avLst/>
            <a:gdLst/>
            <a:ahLst/>
            <a:cxnLst/>
            <a:rect l="0" t="0" r="0" b="0"/>
            <a:pathLst>
              <a:path w="120000" h="120000" extrusionOk="0">
                <a:moveTo>
                  <a:pt x="94866" y="78000"/>
                </a:moveTo>
                <a:lnTo>
                  <a:pt x="96077" y="66000"/>
                </a:lnTo>
                <a:lnTo>
                  <a:pt x="110238" y="66000"/>
                </a:lnTo>
                <a:lnTo>
                  <a:pt x="107816" y="78000"/>
                </a:lnTo>
                <a:cubicBezTo>
                  <a:pt x="107816" y="78000"/>
                  <a:pt x="94866" y="78000"/>
                  <a:pt x="94866" y="78000"/>
                </a:cubicBezTo>
                <a:close/>
                <a:moveTo>
                  <a:pt x="104177" y="96000"/>
                </a:moveTo>
                <a:lnTo>
                  <a:pt x="93044" y="96000"/>
                </a:lnTo>
                <a:lnTo>
                  <a:pt x="94261" y="84000"/>
                </a:lnTo>
                <a:lnTo>
                  <a:pt x="106600" y="84000"/>
                </a:lnTo>
                <a:cubicBezTo>
                  <a:pt x="106600" y="84000"/>
                  <a:pt x="104177" y="96000"/>
                  <a:pt x="104177" y="96000"/>
                </a:cubicBezTo>
                <a:close/>
                <a:moveTo>
                  <a:pt x="98183" y="114000"/>
                </a:moveTo>
                <a:cubicBezTo>
                  <a:pt x="95172" y="114000"/>
                  <a:pt x="92727" y="111311"/>
                  <a:pt x="92727" y="108000"/>
                </a:cubicBezTo>
                <a:cubicBezTo>
                  <a:pt x="92727" y="104688"/>
                  <a:pt x="95172" y="102000"/>
                  <a:pt x="98183" y="102000"/>
                </a:cubicBezTo>
                <a:cubicBezTo>
                  <a:pt x="101194" y="102000"/>
                  <a:pt x="103638" y="104688"/>
                  <a:pt x="103638" y="108000"/>
                </a:cubicBezTo>
                <a:cubicBezTo>
                  <a:pt x="103638" y="111311"/>
                  <a:pt x="101194" y="114000"/>
                  <a:pt x="98183" y="114000"/>
                </a:cubicBezTo>
                <a:moveTo>
                  <a:pt x="91194" y="60000"/>
                </a:moveTo>
                <a:lnTo>
                  <a:pt x="76361" y="60000"/>
                </a:lnTo>
                <a:lnTo>
                  <a:pt x="76361" y="48000"/>
                </a:lnTo>
                <a:lnTo>
                  <a:pt x="92411" y="48000"/>
                </a:lnTo>
                <a:cubicBezTo>
                  <a:pt x="92411" y="48000"/>
                  <a:pt x="91194" y="60000"/>
                  <a:pt x="91194" y="60000"/>
                </a:cubicBezTo>
                <a:close/>
                <a:moveTo>
                  <a:pt x="89377" y="78000"/>
                </a:moveTo>
                <a:lnTo>
                  <a:pt x="76361" y="78000"/>
                </a:lnTo>
                <a:lnTo>
                  <a:pt x="76361" y="66000"/>
                </a:lnTo>
                <a:lnTo>
                  <a:pt x="90594" y="66000"/>
                </a:lnTo>
                <a:cubicBezTo>
                  <a:pt x="90594" y="66000"/>
                  <a:pt x="89377" y="78000"/>
                  <a:pt x="89377" y="78000"/>
                </a:cubicBezTo>
                <a:close/>
                <a:moveTo>
                  <a:pt x="87561" y="96000"/>
                </a:moveTo>
                <a:lnTo>
                  <a:pt x="76361" y="96000"/>
                </a:lnTo>
                <a:lnTo>
                  <a:pt x="76361" y="84000"/>
                </a:lnTo>
                <a:lnTo>
                  <a:pt x="88772" y="84000"/>
                </a:lnTo>
                <a:cubicBezTo>
                  <a:pt x="88772" y="84000"/>
                  <a:pt x="87561" y="96000"/>
                  <a:pt x="87561" y="96000"/>
                </a:cubicBezTo>
                <a:close/>
                <a:moveTo>
                  <a:pt x="70911" y="60000"/>
                </a:moveTo>
                <a:lnTo>
                  <a:pt x="56077" y="60000"/>
                </a:lnTo>
                <a:lnTo>
                  <a:pt x="54866" y="48000"/>
                </a:lnTo>
                <a:lnTo>
                  <a:pt x="70911" y="48000"/>
                </a:lnTo>
                <a:cubicBezTo>
                  <a:pt x="70911" y="48000"/>
                  <a:pt x="70911" y="60000"/>
                  <a:pt x="70911" y="60000"/>
                </a:cubicBezTo>
                <a:close/>
                <a:moveTo>
                  <a:pt x="70911" y="78000"/>
                </a:moveTo>
                <a:lnTo>
                  <a:pt x="57900" y="78000"/>
                </a:lnTo>
                <a:lnTo>
                  <a:pt x="56683" y="66000"/>
                </a:lnTo>
                <a:lnTo>
                  <a:pt x="70911" y="66000"/>
                </a:lnTo>
                <a:cubicBezTo>
                  <a:pt x="70911" y="66000"/>
                  <a:pt x="70911" y="78000"/>
                  <a:pt x="70911" y="78000"/>
                </a:cubicBezTo>
                <a:close/>
                <a:moveTo>
                  <a:pt x="70911" y="96000"/>
                </a:moveTo>
                <a:lnTo>
                  <a:pt x="59711" y="96000"/>
                </a:lnTo>
                <a:lnTo>
                  <a:pt x="58505" y="84000"/>
                </a:lnTo>
                <a:lnTo>
                  <a:pt x="70911" y="84000"/>
                </a:lnTo>
                <a:cubicBezTo>
                  <a:pt x="70911" y="84000"/>
                  <a:pt x="70911" y="96000"/>
                  <a:pt x="70911" y="96000"/>
                </a:cubicBezTo>
                <a:close/>
                <a:moveTo>
                  <a:pt x="49088" y="114000"/>
                </a:moveTo>
                <a:cubicBezTo>
                  <a:pt x="46077" y="114000"/>
                  <a:pt x="43638" y="111311"/>
                  <a:pt x="43638" y="108000"/>
                </a:cubicBezTo>
                <a:cubicBezTo>
                  <a:pt x="43638" y="104688"/>
                  <a:pt x="46077" y="102000"/>
                  <a:pt x="49088" y="102000"/>
                </a:cubicBezTo>
                <a:cubicBezTo>
                  <a:pt x="52105" y="102000"/>
                  <a:pt x="54544" y="104688"/>
                  <a:pt x="54544" y="108000"/>
                </a:cubicBezTo>
                <a:cubicBezTo>
                  <a:pt x="54544" y="111311"/>
                  <a:pt x="52105" y="114000"/>
                  <a:pt x="49088" y="114000"/>
                </a:cubicBezTo>
                <a:moveTo>
                  <a:pt x="40077" y="84000"/>
                </a:moveTo>
                <a:lnTo>
                  <a:pt x="53016" y="84000"/>
                </a:lnTo>
                <a:lnTo>
                  <a:pt x="54227" y="96000"/>
                </a:lnTo>
                <a:lnTo>
                  <a:pt x="43000" y="96000"/>
                </a:lnTo>
                <a:cubicBezTo>
                  <a:pt x="43000" y="96000"/>
                  <a:pt x="40077" y="84000"/>
                  <a:pt x="40077" y="84000"/>
                </a:cubicBezTo>
                <a:close/>
                <a:moveTo>
                  <a:pt x="38611" y="78000"/>
                </a:moveTo>
                <a:lnTo>
                  <a:pt x="35688" y="66000"/>
                </a:lnTo>
                <a:lnTo>
                  <a:pt x="51194" y="66000"/>
                </a:lnTo>
                <a:lnTo>
                  <a:pt x="52411" y="78000"/>
                </a:lnTo>
                <a:cubicBezTo>
                  <a:pt x="52411" y="78000"/>
                  <a:pt x="38611" y="78000"/>
                  <a:pt x="38611" y="78000"/>
                </a:cubicBezTo>
                <a:close/>
                <a:moveTo>
                  <a:pt x="31294" y="48000"/>
                </a:moveTo>
                <a:lnTo>
                  <a:pt x="49377" y="48000"/>
                </a:lnTo>
                <a:lnTo>
                  <a:pt x="50594" y="60000"/>
                </a:lnTo>
                <a:lnTo>
                  <a:pt x="34222" y="60000"/>
                </a:lnTo>
                <a:cubicBezTo>
                  <a:pt x="34222" y="60000"/>
                  <a:pt x="31294" y="48000"/>
                  <a:pt x="31294" y="48000"/>
                </a:cubicBezTo>
                <a:close/>
                <a:moveTo>
                  <a:pt x="97894" y="48000"/>
                </a:moveTo>
                <a:lnTo>
                  <a:pt x="113877" y="48000"/>
                </a:lnTo>
                <a:lnTo>
                  <a:pt x="111450" y="60000"/>
                </a:lnTo>
                <a:lnTo>
                  <a:pt x="96683" y="60000"/>
                </a:lnTo>
                <a:cubicBezTo>
                  <a:pt x="96683" y="60000"/>
                  <a:pt x="97894" y="48000"/>
                  <a:pt x="97894" y="48000"/>
                </a:cubicBezTo>
                <a:close/>
                <a:moveTo>
                  <a:pt x="108994" y="99722"/>
                </a:moveTo>
                <a:lnTo>
                  <a:pt x="109011" y="99727"/>
                </a:lnTo>
                <a:lnTo>
                  <a:pt x="119922" y="45727"/>
                </a:lnTo>
                <a:lnTo>
                  <a:pt x="119872" y="45716"/>
                </a:lnTo>
                <a:cubicBezTo>
                  <a:pt x="119922" y="45477"/>
                  <a:pt x="120000" y="45250"/>
                  <a:pt x="120000" y="45000"/>
                </a:cubicBezTo>
                <a:cubicBezTo>
                  <a:pt x="120000" y="43344"/>
                  <a:pt x="118777" y="42000"/>
                  <a:pt x="117272" y="42000"/>
                </a:cubicBezTo>
                <a:lnTo>
                  <a:pt x="29833" y="42000"/>
                </a:lnTo>
                <a:lnTo>
                  <a:pt x="25966" y="26138"/>
                </a:lnTo>
                <a:lnTo>
                  <a:pt x="25927" y="26150"/>
                </a:lnTo>
                <a:cubicBezTo>
                  <a:pt x="25588" y="24916"/>
                  <a:pt x="24588" y="24000"/>
                  <a:pt x="23355" y="24000"/>
                </a:cubicBezTo>
                <a:lnTo>
                  <a:pt x="2727" y="24000"/>
                </a:lnTo>
                <a:cubicBezTo>
                  <a:pt x="1222" y="24000"/>
                  <a:pt x="0" y="25344"/>
                  <a:pt x="0" y="27000"/>
                </a:cubicBezTo>
                <a:cubicBezTo>
                  <a:pt x="0" y="28661"/>
                  <a:pt x="1222" y="30000"/>
                  <a:pt x="2727" y="30000"/>
                </a:cubicBezTo>
                <a:lnTo>
                  <a:pt x="21261" y="30000"/>
                </a:lnTo>
                <a:lnTo>
                  <a:pt x="38294" y="99861"/>
                </a:lnTo>
                <a:lnTo>
                  <a:pt x="38305" y="99861"/>
                </a:lnTo>
                <a:cubicBezTo>
                  <a:pt x="38533" y="100705"/>
                  <a:pt x="39094" y="101394"/>
                  <a:pt x="39822" y="101744"/>
                </a:cubicBezTo>
                <a:cubicBezTo>
                  <a:pt x="38800" y="103572"/>
                  <a:pt x="38183" y="105700"/>
                  <a:pt x="38183" y="108000"/>
                </a:cubicBezTo>
                <a:cubicBezTo>
                  <a:pt x="38183" y="114627"/>
                  <a:pt x="43066" y="120000"/>
                  <a:pt x="49088" y="120000"/>
                </a:cubicBezTo>
                <a:cubicBezTo>
                  <a:pt x="55116" y="120000"/>
                  <a:pt x="60000" y="114627"/>
                  <a:pt x="60000" y="108000"/>
                </a:cubicBezTo>
                <a:cubicBezTo>
                  <a:pt x="60000" y="105805"/>
                  <a:pt x="59422" y="103772"/>
                  <a:pt x="58488" y="102000"/>
                </a:cubicBezTo>
                <a:lnTo>
                  <a:pt x="88788" y="102000"/>
                </a:lnTo>
                <a:cubicBezTo>
                  <a:pt x="87850" y="103772"/>
                  <a:pt x="87272" y="105805"/>
                  <a:pt x="87272" y="108000"/>
                </a:cubicBezTo>
                <a:cubicBezTo>
                  <a:pt x="87272" y="114627"/>
                  <a:pt x="92155" y="120000"/>
                  <a:pt x="98183" y="120000"/>
                </a:cubicBezTo>
                <a:cubicBezTo>
                  <a:pt x="104205" y="120000"/>
                  <a:pt x="109088" y="114627"/>
                  <a:pt x="109088" y="108000"/>
                </a:cubicBezTo>
                <a:cubicBezTo>
                  <a:pt x="109088" y="105700"/>
                  <a:pt x="108477" y="103572"/>
                  <a:pt x="107455" y="101744"/>
                </a:cubicBezTo>
                <a:cubicBezTo>
                  <a:pt x="108216" y="101377"/>
                  <a:pt x="108783" y="100627"/>
                  <a:pt x="108994" y="99722"/>
                </a:cubicBezTo>
                <a:moveTo>
                  <a:pt x="51816" y="18000"/>
                </a:moveTo>
                <a:lnTo>
                  <a:pt x="83416" y="18000"/>
                </a:lnTo>
                <a:lnTo>
                  <a:pt x="77161" y="24877"/>
                </a:lnTo>
                <a:cubicBezTo>
                  <a:pt x="76672" y="25427"/>
                  <a:pt x="76361" y="26172"/>
                  <a:pt x="76361" y="27000"/>
                </a:cubicBezTo>
                <a:cubicBezTo>
                  <a:pt x="76361" y="28661"/>
                  <a:pt x="77588" y="30000"/>
                  <a:pt x="79088" y="30000"/>
                </a:cubicBezTo>
                <a:cubicBezTo>
                  <a:pt x="79850" y="30000"/>
                  <a:pt x="80527" y="29666"/>
                  <a:pt x="81016" y="29122"/>
                </a:cubicBezTo>
                <a:lnTo>
                  <a:pt x="91927" y="17122"/>
                </a:lnTo>
                <a:cubicBezTo>
                  <a:pt x="92422" y="16577"/>
                  <a:pt x="92727" y="15827"/>
                  <a:pt x="92727" y="15000"/>
                </a:cubicBezTo>
                <a:cubicBezTo>
                  <a:pt x="92727" y="14177"/>
                  <a:pt x="92422" y="13427"/>
                  <a:pt x="91927" y="12877"/>
                </a:cubicBezTo>
                <a:lnTo>
                  <a:pt x="81016" y="877"/>
                </a:lnTo>
                <a:cubicBezTo>
                  <a:pt x="80527" y="338"/>
                  <a:pt x="79850" y="0"/>
                  <a:pt x="79088" y="0"/>
                </a:cubicBezTo>
                <a:cubicBezTo>
                  <a:pt x="77588" y="0"/>
                  <a:pt x="76361" y="1344"/>
                  <a:pt x="76361" y="3000"/>
                </a:cubicBezTo>
                <a:cubicBezTo>
                  <a:pt x="76361" y="3827"/>
                  <a:pt x="76672" y="4577"/>
                  <a:pt x="77161" y="5122"/>
                </a:cubicBezTo>
                <a:lnTo>
                  <a:pt x="83416" y="12000"/>
                </a:lnTo>
                <a:lnTo>
                  <a:pt x="51816" y="12000"/>
                </a:lnTo>
                <a:cubicBezTo>
                  <a:pt x="50311" y="12000"/>
                  <a:pt x="49088" y="13344"/>
                  <a:pt x="49088" y="15000"/>
                </a:cubicBezTo>
                <a:cubicBezTo>
                  <a:pt x="49088" y="16661"/>
                  <a:pt x="50311" y="18000"/>
                  <a:pt x="51816" y="18000"/>
                </a:cubicBezTo>
              </a:path>
            </a:pathLst>
          </a:custGeom>
          <a:solidFill>
            <a:schemeClr val="tx1"/>
          </a:solidFill>
          <a:ln>
            <a:noFill/>
          </a:ln>
        </p:spPr>
        <p:txBody>
          <a:bodyPr lIns="19038" tIns="19038" rIns="19038" bIns="19038" anchor="ctr" anchorCtr="0">
            <a:noAutofit/>
          </a:bodyPr>
          <a:lstStyle/>
          <a:p>
            <a:endParaRPr sz="1500">
              <a:solidFill>
                <a:schemeClr val="dk1"/>
              </a:solidFill>
              <a:latin typeface="Lato"/>
              <a:ea typeface="Lato"/>
              <a:cs typeface="Lato"/>
              <a:sym typeface="Lato"/>
            </a:endParaRPr>
          </a:p>
        </p:txBody>
      </p:sp>
      <p:sp>
        <p:nvSpPr>
          <p:cNvPr id="4780" name="Shape 4780"/>
          <p:cNvSpPr/>
          <p:nvPr/>
        </p:nvSpPr>
        <p:spPr>
          <a:xfrm>
            <a:off x="6762379" y="2283569"/>
            <a:ext cx="279328" cy="253934"/>
          </a:xfrm>
          <a:custGeom>
            <a:avLst/>
            <a:gdLst/>
            <a:ahLst/>
            <a:cxnLst/>
            <a:rect l="0" t="0" r="0" b="0"/>
            <a:pathLst>
              <a:path w="120000" h="120000" extrusionOk="0">
                <a:moveTo>
                  <a:pt x="94866" y="78000"/>
                </a:moveTo>
                <a:lnTo>
                  <a:pt x="96077" y="66000"/>
                </a:lnTo>
                <a:lnTo>
                  <a:pt x="110238" y="66000"/>
                </a:lnTo>
                <a:lnTo>
                  <a:pt x="107816" y="78000"/>
                </a:lnTo>
                <a:cubicBezTo>
                  <a:pt x="107816" y="78000"/>
                  <a:pt x="94866" y="78000"/>
                  <a:pt x="94866" y="78000"/>
                </a:cubicBezTo>
                <a:close/>
                <a:moveTo>
                  <a:pt x="104177" y="96000"/>
                </a:moveTo>
                <a:lnTo>
                  <a:pt x="93044" y="96000"/>
                </a:lnTo>
                <a:lnTo>
                  <a:pt x="94261" y="84000"/>
                </a:lnTo>
                <a:lnTo>
                  <a:pt x="106600" y="84000"/>
                </a:lnTo>
                <a:cubicBezTo>
                  <a:pt x="106600" y="84000"/>
                  <a:pt x="104177" y="96000"/>
                  <a:pt x="104177" y="96000"/>
                </a:cubicBezTo>
                <a:close/>
                <a:moveTo>
                  <a:pt x="98183" y="114000"/>
                </a:moveTo>
                <a:cubicBezTo>
                  <a:pt x="95172" y="114000"/>
                  <a:pt x="92727" y="111311"/>
                  <a:pt x="92727" y="108000"/>
                </a:cubicBezTo>
                <a:cubicBezTo>
                  <a:pt x="92727" y="104688"/>
                  <a:pt x="95172" y="102000"/>
                  <a:pt x="98183" y="102000"/>
                </a:cubicBezTo>
                <a:cubicBezTo>
                  <a:pt x="101194" y="102000"/>
                  <a:pt x="103638" y="104688"/>
                  <a:pt x="103638" y="108000"/>
                </a:cubicBezTo>
                <a:cubicBezTo>
                  <a:pt x="103638" y="111311"/>
                  <a:pt x="101194" y="114000"/>
                  <a:pt x="98183" y="114000"/>
                </a:cubicBezTo>
                <a:moveTo>
                  <a:pt x="91194" y="60000"/>
                </a:moveTo>
                <a:lnTo>
                  <a:pt x="76361" y="60000"/>
                </a:lnTo>
                <a:lnTo>
                  <a:pt x="76361" y="48000"/>
                </a:lnTo>
                <a:lnTo>
                  <a:pt x="92411" y="48000"/>
                </a:lnTo>
                <a:cubicBezTo>
                  <a:pt x="92411" y="48000"/>
                  <a:pt x="91194" y="60000"/>
                  <a:pt x="91194" y="60000"/>
                </a:cubicBezTo>
                <a:close/>
                <a:moveTo>
                  <a:pt x="89377" y="78000"/>
                </a:moveTo>
                <a:lnTo>
                  <a:pt x="76361" y="78000"/>
                </a:lnTo>
                <a:lnTo>
                  <a:pt x="76361" y="66000"/>
                </a:lnTo>
                <a:lnTo>
                  <a:pt x="90594" y="66000"/>
                </a:lnTo>
                <a:cubicBezTo>
                  <a:pt x="90594" y="66000"/>
                  <a:pt x="89377" y="78000"/>
                  <a:pt x="89377" y="78000"/>
                </a:cubicBezTo>
                <a:close/>
                <a:moveTo>
                  <a:pt x="87561" y="96000"/>
                </a:moveTo>
                <a:lnTo>
                  <a:pt x="76361" y="96000"/>
                </a:lnTo>
                <a:lnTo>
                  <a:pt x="76361" y="84000"/>
                </a:lnTo>
                <a:lnTo>
                  <a:pt x="88772" y="84000"/>
                </a:lnTo>
                <a:cubicBezTo>
                  <a:pt x="88772" y="84000"/>
                  <a:pt x="87561" y="96000"/>
                  <a:pt x="87561" y="96000"/>
                </a:cubicBezTo>
                <a:close/>
                <a:moveTo>
                  <a:pt x="70911" y="60000"/>
                </a:moveTo>
                <a:lnTo>
                  <a:pt x="56077" y="60000"/>
                </a:lnTo>
                <a:lnTo>
                  <a:pt x="54866" y="48000"/>
                </a:lnTo>
                <a:lnTo>
                  <a:pt x="70911" y="48000"/>
                </a:lnTo>
                <a:cubicBezTo>
                  <a:pt x="70911" y="48000"/>
                  <a:pt x="70911" y="60000"/>
                  <a:pt x="70911" y="60000"/>
                </a:cubicBezTo>
                <a:close/>
                <a:moveTo>
                  <a:pt x="70911" y="78000"/>
                </a:moveTo>
                <a:lnTo>
                  <a:pt x="57900" y="78000"/>
                </a:lnTo>
                <a:lnTo>
                  <a:pt x="56683" y="66000"/>
                </a:lnTo>
                <a:lnTo>
                  <a:pt x="70911" y="66000"/>
                </a:lnTo>
                <a:cubicBezTo>
                  <a:pt x="70911" y="66000"/>
                  <a:pt x="70911" y="78000"/>
                  <a:pt x="70911" y="78000"/>
                </a:cubicBezTo>
                <a:close/>
                <a:moveTo>
                  <a:pt x="70911" y="96000"/>
                </a:moveTo>
                <a:lnTo>
                  <a:pt x="59711" y="96000"/>
                </a:lnTo>
                <a:lnTo>
                  <a:pt x="58505" y="84000"/>
                </a:lnTo>
                <a:lnTo>
                  <a:pt x="70911" y="84000"/>
                </a:lnTo>
                <a:cubicBezTo>
                  <a:pt x="70911" y="84000"/>
                  <a:pt x="70911" y="96000"/>
                  <a:pt x="70911" y="96000"/>
                </a:cubicBezTo>
                <a:close/>
                <a:moveTo>
                  <a:pt x="49088" y="114000"/>
                </a:moveTo>
                <a:cubicBezTo>
                  <a:pt x="46077" y="114000"/>
                  <a:pt x="43638" y="111311"/>
                  <a:pt x="43638" y="108000"/>
                </a:cubicBezTo>
                <a:cubicBezTo>
                  <a:pt x="43638" y="104688"/>
                  <a:pt x="46077" y="102000"/>
                  <a:pt x="49088" y="102000"/>
                </a:cubicBezTo>
                <a:cubicBezTo>
                  <a:pt x="52105" y="102000"/>
                  <a:pt x="54544" y="104688"/>
                  <a:pt x="54544" y="108000"/>
                </a:cubicBezTo>
                <a:cubicBezTo>
                  <a:pt x="54544" y="111311"/>
                  <a:pt x="52105" y="114000"/>
                  <a:pt x="49088" y="114000"/>
                </a:cubicBezTo>
                <a:moveTo>
                  <a:pt x="40077" y="84000"/>
                </a:moveTo>
                <a:lnTo>
                  <a:pt x="53016" y="84000"/>
                </a:lnTo>
                <a:lnTo>
                  <a:pt x="54227" y="96000"/>
                </a:lnTo>
                <a:lnTo>
                  <a:pt x="43000" y="96000"/>
                </a:lnTo>
                <a:cubicBezTo>
                  <a:pt x="43000" y="96000"/>
                  <a:pt x="40077" y="84000"/>
                  <a:pt x="40077" y="84000"/>
                </a:cubicBezTo>
                <a:close/>
                <a:moveTo>
                  <a:pt x="38611" y="78000"/>
                </a:moveTo>
                <a:lnTo>
                  <a:pt x="35688" y="66000"/>
                </a:lnTo>
                <a:lnTo>
                  <a:pt x="51194" y="66000"/>
                </a:lnTo>
                <a:lnTo>
                  <a:pt x="52411" y="78000"/>
                </a:lnTo>
                <a:cubicBezTo>
                  <a:pt x="52411" y="78000"/>
                  <a:pt x="38611" y="78000"/>
                  <a:pt x="38611" y="78000"/>
                </a:cubicBezTo>
                <a:close/>
                <a:moveTo>
                  <a:pt x="31294" y="48000"/>
                </a:moveTo>
                <a:lnTo>
                  <a:pt x="49377" y="48000"/>
                </a:lnTo>
                <a:lnTo>
                  <a:pt x="50594" y="60000"/>
                </a:lnTo>
                <a:lnTo>
                  <a:pt x="34222" y="60000"/>
                </a:lnTo>
                <a:cubicBezTo>
                  <a:pt x="34222" y="60000"/>
                  <a:pt x="31294" y="48000"/>
                  <a:pt x="31294" y="48000"/>
                </a:cubicBezTo>
                <a:close/>
                <a:moveTo>
                  <a:pt x="97894" y="48000"/>
                </a:moveTo>
                <a:lnTo>
                  <a:pt x="113877" y="48000"/>
                </a:lnTo>
                <a:lnTo>
                  <a:pt x="111450" y="60000"/>
                </a:lnTo>
                <a:lnTo>
                  <a:pt x="96683" y="60000"/>
                </a:lnTo>
                <a:cubicBezTo>
                  <a:pt x="96683" y="60000"/>
                  <a:pt x="97894" y="48000"/>
                  <a:pt x="97894" y="48000"/>
                </a:cubicBezTo>
                <a:close/>
                <a:moveTo>
                  <a:pt x="108994" y="99722"/>
                </a:moveTo>
                <a:lnTo>
                  <a:pt x="109011" y="99727"/>
                </a:lnTo>
                <a:lnTo>
                  <a:pt x="119922" y="45727"/>
                </a:lnTo>
                <a:lnTo>
                  <a:pt x="119872" y="45716"/>
                </a:lnTo>
                <a:cubicBezTo>
                  <a:pt x="119922" y="45477"/>
                  <a:pt x="120000" y="45250"/>
                  <a:pt x="120000" y="45000"/>
                </a:cubicBezTo>
                <a:cubicBezTo>
                  <a:pt x="120000" y="43344"/>
                  <a:pt x="118777" y="42000"/>
                  <a:pt x="117272" y="42000"/>
                </a:cubicBezTo>
                <a:lnTo>
                  <a:pt x="29833" y="42000"/>
                </a:lnTo>
                <a:lnTo>
                  <a:pt x="25966" y="26138"/>
                </a:lnTo>
                <a:lnTo>
                  <a:pt x="25927" y="26150"/>
                </a:lnTo>
                <a:cubicBezTo>
                  <a:pt x="25588" y="24916"/>
                  <a:pt x="24588" y="24000"/>
                  <a:pt x="23355" y="24000"/>
                </a:cubicBezTo>
                <a:lnTo>
                  <a:pt x="2727" y="24000"/>
                </a:lnTo>
                <a:cubicBezTo>
                  <a:pt x="1222" y="24000"/>
                  <a:pt x="0" y="25344"/>
                  <a:pt x="0" y="27000"/>
                </a:cubicBezTo>
                <a:cubicBezTo>
                  <a:pt x="0" y="28661"/>
                  <a:pt x="1222" y="30000"/>
                  <a:pt x="2727" y="30000"/>
                </a:cubicBezTo>
                <a:lnTo>
                  <a:pt x="21261" y="30000"/>
                </a:lnTo>
                <a:lnTo>
                  <a:pt x="38294" y="99861"/>
                </a:lnTo>
                <a:lnTo>
                  <a:pt x="38300" y="99861"/>
                </a:lnTo>
                <a:cubicBezTo>
                  <a:pt x="38533" y="100705"/>
                  <a:pt x="39094" y="101394"/>
                  <a:pt x="39822" y="101744"/>
                </a:cubicBezTo>
                <a:cubicBezTo>
                  <a:pt x="38800" y="103572"/>
                  <a:pt x="38183" y="105700"/>
                  <a:pt x="38183" y="108000"/>
                </a:cubicBezTo>
                <a:cubicBezTo>
                  <a:pt x="38183" y="114627"/>
                  <a:pt x="43066" y="120000"/>
                  <a:pt x="49088" y="120000"/>
                </a:cubicBezTo>
                <a:cubicBezTo>
                  <a:pt x="55116" y="120000"/>
                  <a:pt x="60000" y="114627"/>
                  <a:pt x="60000" y="108000"/>
                </a:cubicBezTo>
                <a:cubicBezTo>
                  <a:pt x="60000" y="105805"/>
                  <a:pt x="59422" y="103772"/>
                  <a:pt x="58488" y="102000"/>
                </a:cubicBezTo>
                <a:lnTo>
                  <a:pt x="88788" y="102000"/>
                </a:lnTo>
                <a:cubicBezTo>
                  <a:pt x="87850" y="103772"/>
                  <a:pt x="87272" y="105805"/>
                  <a:pt x="87272" y="108000"/>
                </a:cubicBezTo>
                <a:cubicBezTo>
                  <a:pt x="87272" y="114627"/>
                  <a:pt x="92155" y="120000"/>
                  <a:pt x="98183" y="120000"/>
                </a:cubicBezTo>
                <a:cubicBezTo>
                  <a:pt x="104205" y="120000"/>
                  <a:pt x="109088" y="114627"/>
                  <a:pt x="109088" y="108000"/>
                </a:cubicBezTo>
                <a:cubicBezTo>
                  <a:pt x="109088" y="105700"/>
                  <a:pt x="108477" y="103572"/>
                  <a:pt x="107455" y="101744"/>
                </a:cubicBezTo>
                <a:cubicBezTo>
                  <a:pt x="108216" y="101377"/>
                  <a:pt x="108783" y="100627"/>
                  <a:pt x="108994" y="99722"/>
                </a:cubicBezTo>
                <a:moveTo>
                  <a:pt x="60800" y="29122"/>
                </a:moveTo>
                <a:cubicBezTo>
                  <a:pt x="61294" y="29666"/>
                  <a:pt x="61972" y="30000"/>
                  <a:pt x="62727" y="30000"/>
                </a:cubicBezTo>
                <a:cubicBezTo>
                  <a:pt x="64233" y="30000"/>
                  <a:pt x="65455" y="28661"/>
                  <a:pt x="65455" y="27000"/>
                </a:cubicBezTo>
                <a:cubicBezTo>
                  <a:pt x="65455" y="26172"/>
                  <a:pt x="65150" y="25427"/>
                  <a:pt x="64655" y="24877"/>
                </a:cubicBezTo>
                <a:lnTo>
                  <a:pt x="58400" y="18000"/>
                </a:lnTo>
                <a:lnTo>
                  <a:pt x="90000" y="18000"/>
                </a:lnTo>
                <a:cubicBezTo>
                  <a:pt x="91505" y="18000"/>
                  <a:pt x="92727" y="16661"/>
                  <a:pt x="92727" y="15000"/>
                </a:cubicBezTo>
                <a:cubicBezTo>
                  <a:pt x="92727" y="13344"/>
                  <a:pt x="91505" y="12000"/>
                  <a:pt x="90000" y="12000"/>
                </a:cubicBezTo>
                <a:lnTo>
                  <a:pt x="58400" y="12000"/>
                </a:lnTo>
                <a:lnTo>
                  <a:pt x="64655" y="5122"/>
                </a:lnTo>
                <a:cubicBezTo>
                  <a:pt x="65150" y="4577"/>
                  <a:pt x="65455" y="3827"/>
                  <a:pt x="65455" y="3000"/>
                </a:cubicBezTo>
                <a:cubicBezTo>
                  <a:pt x="65455" y="1344"/>
                  <a:pt x="64233" y="0"/>
                  <a:pt x="62727" y="0"/>
                </a:cubicBezTo>
                <a:cubicBezTo>
                  <a:pt x="61972" y="0"/>
                  <a:pt x="61294" y="338"/>
                  <a:pt x="60800" y="877"/>
                </a:cubicBezTo>
                <a:lnTo>
                  <a:pt x="49888" y="12877"/>
                </a:lnTo>
                <a:cubicBezTo>
                  <a:pt x="49394" y="13427"/>
                  <a:pt x="49088" y="14177"/>
                  <a:pt x="49088" y="15000"/>
                </a:cubicBezTo>
                <a:cubicBezTo>
                  <a:pt x="49088" y="15827"/>
                  <a:pt x="49394" y="16577"/>
                  <a:pt x="49888" y="17122"/>
                </a:cubicBezTo>
                <a:cubicBezTo>
                  <a:pt x="49888" y="17122"/>
                  <a:pt x="60800" y="29122"/>
                  <a:pt x="60800" y="29122"/>
                </a:cubicBezTo>
                <a:close/>
              </a:path>
            </a:pathLst>
          </a:custGeom>
          <a:solidFill>
            <a:schemeClr val="tx1"/>
          </a:solidFill>
          <a:ln>
            <a:noFill/>
          </a:ln>
        </p:spPr>
        <p:txBody>
          <a:bodyPr lIns="19038" tIns="19038" rIns="19038" bIns="19038" anchor="ctr" anchorCtr="0">
            <a:noAutofit/>
          </a:bodyPr>
          <a:lstStyle/>
          <a:p>
            <a:endParaRPr sz="1500">
              <a:solidFill>
                <a:schemeClr val="dk1"/>
              </a:solidFill>
              <a:latin typeface="Lato"/>
              <a:ea typeface="Lato"/>
              <a:cs typeface="Lato"/>
              <a:sym typeface="Lato"/>
            </a:endParaRPr>
          </a:p>
        </p:txBody>
      </p:sp>
      <p:sp>
        <p:nvSpPr>
          <p:cNvPr id="4781" name="Shape 4781"/>
          <p:cNvSpPr/>
          <p:nvPr/>
        </p:nvSpPr>
        <p:spPr>
          <a:xfrm>
            <a:off x="7295640" y="2283569"/>
            <a:ext cx="279328" cy="253934"/>
          </a:xfrm>
          <a:custGeom>
            <a:avLst/>
            <a:gdLst/>
            <a:ahLst/>
            <a:cxnLst/>
            <a:rect l="0" t="0" r="0" b="0"/>
            <a:pathLst>
              <a:path w="120000" h="120000" extrusionOk="0">
                <a:moveTo>
                  <a:pt x="94866" y="78000"/>
                </a:moveTo>
                <a:lnTo>
                  <a:pt x="96077" y="66000"/>
                </a:lnTo>
                <a:lnTo>
                  <a:pt x="110238" y="66000"/>
                </a:lnTo>
                <a:lnTo>
                  <a:pt x="107816" y="78000"/>
                </a:lnTo>
                <a:cubicBezTo>
                  <a:pt x="107816" y="78000"/>
                  <a:pt x="94866" y="78000"/>
                  <a:pt x="94866" y="78000"/>
                </a:cubicBezTo>
                <a:close/>
                <a:moveTo>
                  <a:pt x="104177" y="96000"/>
                </a:moveTo>
                <a:lnTo>
                  <a:pt x="93044" y="96000"/>
                </a:lnTo>
                <a:lnTo>
                  <a:pt x="94261" y="84000"/>
                </a:lnTo>
                <a:lnTo>
                  <a:pt x="106600" y="84000"/>
                </a:lnTo>
                <a:cubicBezTo>
                  <a:pt x="106600" y="84000"/>
                  <a:pt x="104177" y="96000"/>
                  <a:pt x="104177" y="96000"/>
                </a:cubicBezTo>
                <a:close/>
                <a:moveTo>
                  <a:pt x="98183" y="114000"/>
                </a:moveTo>
                <a:cubicBezTo>
                  <a:pt x="95172" y="114000"/>
                  <a:pt x="92727" y="111311"/>
                  <a:pt x="92727" y="108000"/>
                </a:cubicBezTo>
                <a:cubicBezTo>
                  <a:pt x="92727" y="104688"/>
                  <a:pt x="95172" y="102000"/>
                  <a:pt x="98183" y="102000"/>
                </a:cubicBezTo>
                <a:cubicBezTo>
                  <a:pt x="101194" y="102000"/>
                  <a:pt x="103638" y="104688"/>
                  <a:pt x="103638" y="108000"/>
                </a:cubicBezTo>
                <a:cubicBezTo>
                  <a:pt x="103638" y="111311"/>
                  <a:pt x="101194" y="114000"/>
                  <a:pt x="98183" y="114000"/>
                </a:cubicBezTo>
                <a:moveTo>
                  <a:pt x="91194" y="60000"/>
                </a:moveTo>
                <a:lnTo>
                  <a:pt x="76361" y="60000"/>
                </a:lnTo>
                <a:lnTo>
                  <a:pt x="76361" y="48000"/>
                </a:lnTo>
                <a:lnTo>
                  <a:pt x="92411" y="48000"/>
                </a:lnTo>
                <a:cubicBezTo>
                  <a:pt x="92411" y="48000"/>
                  <a:pt x="91194" y="60000"/>
                  <a:pt x="91194" y="60000"/>
                </a:cubicBezTo>
                <a:close/>
                <a:moveTo>
                  <a:pt x="89377" y="78000"/>
                </a:moveTo>
                <a:lnTo>
                  <a:pt x="76361" y="78000"/>
                </a:lnTo>
                <a:lnTo>
                  <a:pt x="76361" y="66000"/>
                </a:lnTo>
                <a:lnTo>
                  <a:pt x="90594" y="66000"/>
                </a:lnTo>
                <a:cubicBezTo>
                  <a:pt x="90594" y="66000"/>
                  <a:pt x="89377" y="78000"/>
                  <a:pt x="89377" y="78000"/>
                </a:cubicBezTo>
                <a:close/>
                <a:moveTo>
                  <a:pt x="87561" y="96000"/>
                </a:moveTo>
                <a:lnTo>
                  <a:pt x="76361" y="96000"/>
                </a:lnTo>
                <a:lnTo>
                  <a:pt x="76361" y="84000"/>
                </a:lnTo>
                <a:lnTo>
                  <a:pt x="88772" y="84000"/>
                </a:lnTo>
                <a:cubicBezTo>
                  <a:pt x="88772" y="84000"/>
                  <a:pt x="87561" y="96000"/>
                  <a:pt x="87561" y="96000"/>
                </a:cubicBezTo>
                <a:close/>
                <a:moveTo>
                  <a:pt x="70911" y="60000"/>
                </a:moveTo>
                <a:lnTo>
                  <a:pt x="56077" y="60000"/>
                </a:lnTo>
                <a:lnTo>
                  <a:pt x="54866" y="48000"/>
                </a:lnTo>
                <a:lnTo>
                  <a:pt x="70911" y="48000"/>
                </a:lnTo>
                <a:cubicBezTo>
                  <a:pt x="70911" y="48000"/>
                  <a:pt x="70911" y="60000"/>
                  <a:pt x="70911" y="60000"/>
                </a:cubicBezTo>
                <a:close/>
                <a:moveTo>
                  <a:pt x="70911" y="78000"/>
                </a:moveTo>
                <a:lnTo>
                  <a:pt x="57900" y="78000"/>
                </a:lnTo>
                <a:lnTo>
                  <a:pt x="56683" y="66000"/>
                </a:lnTo>
                <a:lnTo>
                  <a:pt x="70911" y="66000"/>
                </a:lnTo>
                <a:cubicBezTo>
                  <a:pt x="70911" y="66000"/>
                  <a:pt x="70911" y="78000"/>
                  <a:pt x="70911" y="78000"/>
                </a:cubicBezTo>
                <a:close/>
                <a:moveTo>
                  <a:pt x="70911" y="96000"/>
                </a:moveTo>
                <a:lnTo>
                  <a:pt x="59711" y="96000"/>
                </a:lnTo>
                <a:lnTo>
                  <a:pt x="58505" y="84000"/>
                </a:lnTo>
                <a:lnTo>
                  <a:pt x="70911" y="84000"/>
                </a:lnTo>
                <a:cubicBezTo>
                  <a:pt x="70911" y="84000"/>
                  <a:pt x="70911" y="96000"/>
                  <a:pt x="70911" y="96000"/>
                </a:cubicBezTo>
                <a:close/>
                <a:moveTo>
                  <a:pt x="49088" y="114000"/>
                </a:moveTo>
                <a:cubicBezTo>
                  <a:pt x="46077" y="114000"/>
                  <a:pt x="43638" y="111311"/>
                  <a:pt x="43638" y="108000"/>
                </a:cubicBezTo>
                <a:cubicBezTo>
                  <a:pt x="43638" y="104688"/>
                  <a:pt x="46077" y="102000"/>
                  <a:pt x="49088" y="102000"/>
                </a:cubicBezTo>
                <a:cubicBezTo>
                  <a:pt x="52105" y="102000"/>
                  <a:pt x="54544" y="104688"/>
                  <a:pt x="54544" y="108000"/>
                </a:cubicBezTo>
                <a:cubicBezTo>
                  <a:pt x="54544" y="111311"/>
                  <a:pt x="52105" y="114000"/>
                  <a:pt x="49088" y="114000"/>
                </a:cubicBezTo>
                <a:moveTo>
                  <a:pt x="40077" y="84000"/>
                </a:moveTo>
                <a:lnTo>
                  <a:pt x="53016" y="84000"/>
                </a:lnTo>
                <a:lnTo>
                  <a:pt x="54227" y="96000"/>
                </a:lnTo>
                <a:lnTo>
                  <a:pt x="43000" y="96000"/>
                </a:lnTo>
                <a:cubicBezTo>
                  <a:pt x="43000" y="96000"/>
                  <a:pt x="40077" y="84000"/>
                  <a:pt x="40077" y="84000"/>
                </a:cubicBezTo>
                <a:close/>
                <a:moveTo>
                  <a:pt x="38611" y="78000"/>
                </a:moveTo>
                <a:lnTo>
                  <a:pt x="35688" y="66000"/>
                </a:lnTo>
                <a:lnTo>
                  <a:pt x="51194" y="66000"/>
                </a:lnTo>
                <a:lnTo>
                  <a:pt x="52411" y="78000"/>
                </a:lnTo>
                <a:cubicBezTo>
                  <a:pt x="52411" y="78000"/>
                  <a:pt x="38611" y="78000"/>
                  <a:pt x="38611" y="78000"/>
                </a:cubicBezTo>
                <a:close/>
                <a:moveTo>
                  <a:pt x="31294" y="48000"/>
                </a:moveTo>
                <a:lnTo>
                  <a:pt x="49377" y="48000"/>
                </a:lnTo>
                <a:lnTo>
                  <a:pt x="50594" y="60000"/>
                </a:lnTo>
                <a:lnTo>
                  <a:pt x="34222" y="60000"/>
                </a:lnTo>
                <a:cubicBezTo>
                  <a:pt x="34222" y="60000"/>
                  <a:pt x="31294" y="48000"/>
                  <a:pt x="31294" y="48000"/>
                </a:cubicBezTo>
                <a:close/>
                <a:moveTo>
                  <a:pt x="97894" y="48000"/>
                </a:moveTo>
                <a:lnTo>
                  <a:pt x="113877" y="48000"/>
                </a:lnTo>
                <a:lnTo>
                  <a:pt x="111450" y="60000"/>
                </a:lnTo>
                <a:lnTo>
                  <a:pt x="96683" y="60000"/>
                </a:lnTo>
                <a:cubicBezTo>
                  <a:pt x="96683" y="60000"/>
                  <a:pt x="97894" y="48000"/>
                  <a:pt x="97894" y="48000"/>
                </a:cubicBezTo>
                <a:close/>
                <a:moveTo>
                  <a:pt x="108994" y="99722"/>
                </a:moveTo>
                <a:lnTo>
                  <a:pt x="109011" y="99727"/>
                </a:lnTo>
                <a:lnTo>
                  <a:pt x="119922" y="45727"/>
                </a:lnTo>
                <a:lnTo>
                  <a:pt x="119872" y="45716"/>
                </a:lnTo>
                <a:cubicBezTo>
                  <a:pt x="119922" y="45477"/>
                  <a:pt x="120000" y="45250"/>
                  <a:pt x="120000" y="45000"/>
                </a:cubicBezTo>
                <a:cubicBezTo>
                  <a:pt x="120000" y="43344"/>
                  <a:pt x="118777" y="42000"/>
                  <a:pt x="117272" y="42000"/>
                </a:cubicBezTo>
                <a:lnTo>
                  <a:pt x="29833" y="42000"/>
                </a:lnTo>
                <a:lnTo>
                  <a:pt x="25966" y="26138"/>
                </a:lnTo>
                <a:lnTo>
                  <a:pt x="25927" y="26150"/>
                </a:lnTo>
                <a:cubicBezTo>
                  <a:pt x="25588" y="24916"/>
                  <a:pt x="24588" y="24000"/>
                  <a:pt x="23355" y="24000"/>
                </a:cubicBezTo>
                <a:lnTo>
                  <a:pt x="2727" y="24000"/>
                </a:lnTo>
                <a:cubicBezTo>
                  <a:pt x="1222" y="24000"/>
                  <a:pt x="0" y="25344"/>
                  <a:pt x="0" y="27000"/>
                </a:cubicBezTo>
                <a:cubicBezTo>
                  <a:pt x="0" y="28661"/>
                  <a:pt x="1222" y="30000"/>
                  <a:pt x="2727" y="30000"/>
                </a:cubicBezTo>
                <a:lnTo>
                  <a:pt x="21261" y="30000"/>
                </a:lnTo>
                <a:lnTo>
                  <a:pt x="38294" y="99861"/>
                </a:lnTo>
                <a:lnTo>
                  <a:pt x="38300" y="99861"/>
                </a:lnTo>
                <a:cubicBezTo>
                  <a:pt x="38533" y="100705"/>
                  <a:pt x="39094" y="101394"/>
                  <a:pt x="39822" y="101744"/>
                </a:cubicBezTo>
                <a:cubicBezTo>
                  <a:pt x="38800" y="103572"/>
                  <a:pt x="38183" y="105700"/>
                  <a:pt x="38183" y="108000"/>
                </a:cubicBezTo>
                <a:cubicBezTo>
                  <a:pt x="38183" y="114627"/>
                  <a:pt x="43066" y="120000"/>
                  <a:pt x="49088" y="120000"/>
                </a:cubicBezTo>
                <a:cubicBezTo>
                  <a:pt x="55116" y="120000"/>
                  <a:pt x="60000" y="114627"/>
                  <a:pt x="60000" y="108000"/>
                </a:cubicBezTo>
                <a:cubicBezTo>
                  <a:pt x="60000" y="105805"/>
                  <a:pt x="59422" y="103772"/>
                  <a:pt x="58488" y="102000"/>
                </a:cubicBezTo>
                <a:lnTo>
                  <a:pt x="88788" y="102000"/>
                </a:lnTo>
                <a:cubicBezTo>
                  <a:pt x="87850" y="103772"/>
                  <a:pt x="87272" y="105805"/>
                  <a:pt x="87272" y="108000"/>
                </a:cubicBezTo>
                <a:cubicBezTo>
                  <a:pt x="87272" y="114627"/>
                  <a:pt x="92155" y="120000"/>
                  <a:pt x="98183" y="120000"/>
                </a:cubicBezTo>
                <a:cubicBezTo>
                  <a:pt x="104205" y="120000"/>
                  <a:pt x="109088" y="114627"/>
                  <a:pt x="109088" y="108000"/>
                </a:cubicBezTo>
                <a:cubicBezTo>
                  <a:pt x="109088" y="105700"/>
                  <a:pt x="108472" y="103572"/>
                  <a:pt x="107450" y="101744"/>
                </a:cubicBezTo>
                <a:cubicBezTo>
                  <a:pt x="108216" y="101377"/>
                  <a:pt x="108783" y="100627"/>
                  <a:pt x="108994" y="99722"/>
                </a:cubicBezTo>
                <a:moveTo>
                  <a:pt x="60000" y="21000"/>
                </a:moveTo>
                <a:lnTo>
                  <a:pt x="70911" y="21000"/>
                </a:lnTo>
                <a:lnTo>
                  <a:pt x="70911" y="33000"/>
                </a:lnTo>
                <a:cubicBezTo>
                  <a:pt x="70911" y="34661"/>
                  <a:pt x="72133" y="36000"/>
                  <a:pt x="73638" y="36000"/>
                </a:cubicBezTo>
                <a:cubicBezTo>
                  <a:pt x="75144" y="36000"/>
                  <a:pt x="76361" y="34661"/>
                  <a:pt x="76361" y="33000"/>
                </a:cubicBezTo>
                <a:lnTo>
                  <a:pt x="76361" y="21000"/>
                </a:lnTo>
                <a:lnTo>
                  <a:pt x="87272" y="21000"/>
                </a:lnTo>
                <a:cubicBezTo>
                  <a:pt x="88777" y="21000"/>
                  <a:pt x="90000" y="19661"/>
                  <a:pt x="90000" y="18000"/>
                </a:cubicBezTo>
                <a:cubicBezTo>
                  <a:pt x="90000" y="16344"/>
                  <a:pt x="88777" y="15000"/>
                  <a:pt x="87272" y="15000"/>
                </a:cubicBezTo>
                <a:lnTo>
                  <a:pt x="76361" y="15000"/>
                </a:lnTo>
                <a:lnTo>
                  <a:pt x="76361" y="3000"/>
                </a:lnTo>
                <a:cubicBezTo>
                  <a:pt x="76361" y="1344"/>
                  <a:pt x="75144" y="0"/>
                  <a:pt x="73638" y="0"/>
                </a:cubicBezTo>
                <a:cubicBezTo>
                  <a:pt x="72133" y="0"/>
                  <a:pt x="70911" y="1344"/>
                  <a:pt x="70911" y="3000"/>
                </a:cubicBezTo>
                <a:lnTo>
                  <a:pt x="70911" y="15000"/>
                </a:lnTo>
                <a:lnTo>
                  <a:pt x="60000" y="15000"/>
                </a:lnTo>
                <a:cubicBezTo>
                  <a:pt x="58494" y="15000"/>
                  <a:pt x="57272" y="16344"/>
                  <a:pt x="57272" y="18000"/>
                </a:cubicBezTo>
                <a:cubicBezTo>
                  <a:pt x="57272" y="19661"/>
                  <a:pt x="58494" y="21000"/>
                  <a:pt x="60000" y="21000"/>
                </a:cubicBezTo>
              </a:path>
            </a:pathLst>
          </a:custGeom>
          <a:solidFill>
            <a:schemeClr val="tx1"/>
          </a:solidFill>
          <a:ln>
            <a:noFill/>
          </a:ln>
        </p:spPr>
        <p:txBody>
          <a:bodyPr lIns="19038" tIns="19038" rIns="19038" bIns="19038" anchor="ctr" anchorCtr="0">
            <a:noAutofit/>
          </a:bodyPr>
          <a:lstStyle/>
          <a:p>
            <a:endParaRPr sz="1500">
              <a:solidFill>
                <a:schemeClr val="dk1"/>
              </a:solidFill>
              <a:latin typeface="Lato"/>
              <a:ea typeface="Lato"/>
              <a:cs typeface="Lato"/>
              <a:sym typeface="Lato"/>
            </a:endParaRPr>
          </a:p>
        </p:txBody>
      </p:sp>
      <p:sp>
        <p:nvSpPr>
          <p:cNvPr id="4782" name="Shape 4782"/>
          <p:cNvSpPr/>
          <p:nvPr/>
        </p:nvSpPr>
        <p:spPr>
          <a:xfrm>
            <a:off x="7828901" y="2302614"/>
            <a:ext cx="279328" cy="222192"/>
          </a:xfrm>
          <a:custGeom>
            <a:avLst/>
            <a:gdLst/>
            <a:ahLst/>
            <a:cxnLst/>
            <a:rect l="0" t="0" r="0" b="0"/>
            <a:pathLst>
              <a:path w="120000" h="120000" extrusionOk="0">
                <a:moveTo>
                  <a:pt x="94866" y="72000"/>
                </a:moveTo>
                <a:lnTo>
                  <a:pt x="96077" y="58283"/>
                </a:lnTo>
                <a:lnTo>
                  <a:pt x="110238" y="58283"/>
                </a:lnTo>
                <a:lnTo>
                  <a:pt x="107816" y="72000"/>
                </a:lnTo>
                <a:cubicBezTo>
                  <a:pt x="107816" y="72000"/>
                  <a:pt x="94866" y="72000"/>
                  <a:pt x="94866" y="72000"/>
                </a:cubicBezTo>
                <a:close/>
                <a:moveTo>
                  <a:pt x="104177" y="92572"/>
                </a:moveTo>
                <a:lnTo>
                  <a:pt x="93044" y="92572"/>
                </a:lnTo>
                <a:lnTo>
                  <a:pt x="94261" y="78855"/>
                </a:lnTo>
                <a:lnTo>
                  <a:pt x="106600" y="78855"/>
                </a:lnTo>
                <a:cubicBezTo>
                  <a:pt x="106600" y="78855"/>
                  <a:pt x="104177" y="92572"/>
                  <a:pt x="104177" y="92572"/>
                </a:cubicBezTo>
                <a:close/>
                <a:moveTo>
                  <a:pt x="98183" y="113144"/>
                </a:moveTo>
                <a:cubicBezTo>
                  <a:pt x="95172" y="113144"/>
                  <a:pt x="92727" y="110072"/>
                  <a:pt x="92727" y="106283"/>
                </a:cubicBezTo>
                <a:cubicBezTo>
                  <a:pt x="92727" y="102500"/>
                  <a:pt x="95172" y="99427"/>
                  <a:pt x="98183" y="99427"/>
                </a:cubicBezTo>
                <a:cubicBezTo>
                  <a:pt x="101194" y="99427"/>
                  <a:pt x="103638" y="102500"/>
                  <a:pt x="103638" y="106283"/>
                </a:cubicBezTo>
                <a:cubicBezTo>
                  <a:pt x="103638" y="110072"/>
                  <a:pt x="101194" y="113144"/>
                  <a:pt x="98183" y="113144"/>
                </a:cubicBezTo>
                <a:moveTo>
                  <a:pt x="91194" y="51427"/>
                </a:moveTo>
                <a:lnTo>
                  <a:pt x="76361" y="51427"/>
                </a:lnTo>
                <a:lnTo>
                  <a:pt x="76361" y="37716"/>
                </a:lnTo>
                <a:lnTo>
                  <a:pt x="92411" y="37716"/>
                </a:lnTo>
                <a:cubicBezTo>
                  <a:pt x="92411" y="37716"/>
                  <a:pt x="91194" y="51427"/>
                  <a:pt x="91194" y="51427"/>
                </a:cubicBezTo>
                <a:close/>
                <a:moveTo>
                  <a:pt x="89377" y="72000"/>
                </a:moveTo>
                <a:lnTo>
                  <a:pt x="76361" y="72000"/>
                </a:lnTo>
                <a:lnTo>
                  <a:pt x="76361" y="58283"/>
                </a:lnTo>
                <a:lnTo>
                  <a:pt x="90594" y="58283"/>
                </a:lnTo>
                <a:cubicBezTo>
                  <a:pt x="90594" y="58283"/>
                  <a:pt x="89377" y="72000"/>
                  <a:pt x="89377" y="72000"/>
                </a:cubicBezTo>
                <a:close/>
                <a:moveTo>
                  <a:pt x="87561" y="92572"/>
                </a:moveTo>
                <a:lnTo>
                  <a:pt x="76361" y="92572"/>
                </a:lnTo>
                <a:lnTo>
                  <a:pt x="76361" y="78855"/>
                </a:lnTo>
                <a:lnTo>
                  <a:pt x="88772" y="78855"/>
                </a:lnTo>
                <a:cubicBezTo>
                  <a:pt x="88772" y="78855"/>
                  <a:pt x="87561" y="92572"/>
                  <a:pt x="87561" y="92572"/>
                </a:cubicBezTo>
                <a:close/>
                <a:moveTo>
                  <a:pt x="70911" y="51427"/>
                </a:moveTo>
                <a:lnTo>
                  <a:pt x="56077" y="51427"/>
                </a:lnTo>
                <a:lnTo>
                  <a:pt x="54866" y="37716"/>
                </a:lnTo>
                <a:lnTo>
                  <a:pt x="70911" y="37716"/>
                </a:lnTo>
                <a:cubicBezTo>
                  <a:pt x="70911" y="37716"/>
                  <a:pt x="70911" y="51427"/>
                  <a:pt x="70911" y="51427"/>
                </a:cubicBezTo>
                <a:close/>
                <a:moveTo>
                  <a:pt x="70911" y="72000"/>
                </a:moveTo>
                <a:lnTo>
                  <a:pt x="57900" y="72000"/>
                </a:lnTo>
                <a:lnTo>
                  <a:pt x="56683" y="58283"/>
                </a:lnTo>
                <a:lnTo>
                  <a:pt x="70911" y="58283"/>
                </a:lnTo>
                <a:cubicBezTo>
                  <a:pt x="70911" y="58283"/>
                  <a:pt x="70911" y="72000"/>
                  <a:pt x="70911" y="72000"/>
                </a:cubicBezTo>
                <a:close/>
                <a:moveTo>
                  <a:pt x="70911" y="92572"/>
                </a:moveTo>
                <a:lnTo>
                  <a:pt x="59711" y="92572"/>
                </a:lnTo>
                <a:lnTo>
                  <a:pt x="58505" y="78855"/>
                </a:lnTo>
                <a:lnTo>
                  <a:pt x="70911" y="78855"/>
                </a:lnTo>
                <a:cubicBezTo>
                  <a:pt x="70911" y="78855"/>
                  <a:pt x="70911" y="92572"/>
                  <a:pt x="70911" y="92572"/>
                </a:cubicBezTo>
                <a:close/>
                <a:moveTo>
                  <a:pt x="49088" y="113144"/>
                </a:moveTo>
                <a:cubicBezTo>
                  <a:pt x="46077" y="113144"/>
                  <a:pt x="43638" y="110072"/>
                  <a:pt x="43638" y="106283"/>
                </a:cubicBezTo>
                <a:cubicBezTo>
                  <a:pt x="43638" y="102500"/>
                  <a:pt x="46077" y="99427"/>
                  <a:pt x="49088" y="99427"/>
                </a:cubicBezTo>
                <a:cubicBezTo>
                  <a:pt x="52105" y="99427"/>
                  <a:pt x="54544" y="102500"/>
                  <a:pt x="54544" y="106283"/>
                </a:cubicBezTo>
                <a:cubicBezTo>
                  <a:pt x="54544" y="110072"/>
                  <a:pt x="52105" y="113144"/>
                  <a:pt x="49088" y="113144"/>
                </a:cubicBezTo>
                <a:moveTo>
                  <a:pt x="40077" y="78855"/>
                </a:moveTo>
                <a:lnTo>
                  <a:pt x="53016" y="78855"/>
                </a:lnTo>
                <a:lnTo>
                  <a:pt x="54227" y="92572"/>
                </a:lnTo>
                <a:lnTo>
                  <a:pt x="43000" y="92572"/>
                </a:lnTo>
                <a:cubicBezTo>
                  <a:pt x="43000" y="92572"/>
                  <a:pt x="40077" y="78855"/>
                  <a:pt x="40077" y="78855"/>
                </a:cubicBezTo>
                <a:close/>
                <a:moveTo>
                  <a:pt x="38611" y="72000"/>
                </a:moveTo>
                <a:lnTo>
                  <a:pt x="35688" y="58283"/>
                </a:lnTo>
                <a:lnTo>
                  <a:pt x="51194" y="58283"/>
                </a:lnTo>
                <a:lnTo>
                  <a:pt x="52411" y="72000"/>
                </a:lnTo>
                <a:cubicBezTo>
                  <a:pt x="52411" y="72000"/>
                  <a:pt x="38611" y="72000"/>
                  <a:pt x="38611" y="72000"/>
                </a:cubicBezTo>
                <a:close/>
                <a:moveTo>
                  <a:pt x="31294" y="37716"/>
                </a:moveTo>
                <a:lnTo>
                  <a:pt x="49377" y="37716"/>
                </a:lnTo>
                <a:lnTo>
                  <a:pt x="50594" y="51427"/>
                </a:lnTo>
                <a:lnTo>
                  <a:pt x="34222" y="51427"/>
                </a:lnTo>
                <a:cubicBezTo>
                  <a:pt x="34222" y="51427"/>
                  <a:pt x="31294" y="37716"/>
                  <a:pt x="31294" y="37716"/>
                </a:cubicBezTo>
                <a:close/>
                <a:moveTo>
                  <a:pt x="97894" y="37716"/>
                </a:moveTo>
                <a:lnTo>
                  <a:pt x="113877" y="37716"/>
                </a:lnTo>
                <a:lnTo>
                  <a:pt x="111450" y="51427"/>
                </a:lnTo>
                <a:lnTo>
                  <a:pt x="96683" y="51427"/>
                </a:lnTo>
                <a:cubicBezTo>
                  <a:pt x="96683" y="51427"/>
                  <a:pt x="97894" y="37716"/>
                  <a:pt x="97894" y="37716"/>
                </a:cubicBezTo>
                <a:close/>
                <a:moveTo>
                  <a:pt x="108994" y="96827"/>
                </a:moveTo>
                <a:lnTo>
                  <a:pt x="109011" y="96827"/>
                </a:lnTo>
                <a:lnTo>
                  <a:pt x="119916" y="35116"/>
                </a:lnTo>
                <a:lnTo>
                  <a:pt x="119872" y="35100"/>
                </a:lnTo>
                <a:cubicBezTo>
                  <a:pt x="119922" y="34833"/>
                  <a:pt x="120000" y="34577"/>
                  <a:pt x="120000" y="34283"/>
                </a:cubicBezTo>
                <a:cubicBezTo>
                  <a:pt x="120000" y="32388"/>
                  <a:pt x="118777" y="30855"/>
                  <a:pt x="117272" y="30855"/>
                </a:cubicBezTo>
                <a:lnTo>
                  <a:pt x="29833" y="30855"/>
                </a:lnTo>
                <a:lnTo>
                  <a:pt x="25966" y="12727"/>
                </a:lnTo>
                <a:lnTo>
                  <a:pt x="25927" y="12744"/>
                </a:lnTo>
                <a:cubicBezTo>
                  <a:pt x="25588" y="11333"/>
                  <a:pt x="24588" y="10283"/>
                  <a:pt x="23355" y="10283"/>
                </a:cubicBezTo>
                <a:lnTo>
                  <a:pt x="2727" y="10283"/>
                </a:lnTo>
                <a:cubicBezTo>
                  <a:pt x="1222" y="10283"/>
                  <a:pt x="0" y="11816"/>
                  <a:pt x="0" y="13716"/>
                </a:cubicBezTo>
                <a:cubicBezTo>
                  <a:pt x="0" y="15611"/>
                  <a:pt x="1222" y="17144"/>
                  <a:pt x="2727" y="17144"/>
                </a:cubicBezTo>
                <a:lnTo>
                  <a:pt x="21261" y="17144"/>
                </a:lnTo>
                <a:lnTo>
                  <a:pt x="38294" y="96983"/>
                </a:lnTo>
                <a:lnTo>
                  <a:pt x="38300" y="96983"/>
                </a:lnTo>
                <a:cubicBezTo>
                  <a:pt x="38533" y="97950"/>
                  <a:pt x="39094" y="98733"/>
                  <a:pt x="39822" y="99138"/>
                </a:cubicBezTo>
                <a:cubicBezTo>
                  <a:pt x="38800" y="101222"/>
                  <a:pt x="38183" y="103655"/>
                  <a:pt x="38183" y="106283"/>
                </a:cubicBezTo>
                <a:cubicBezTo>
                  <a:pt x="38183" y="113861"/>
                  <a:pt x="43066" y="120000"/>
                  <a:pt x="49088" y="120000"/>
                </a:cubicBezTo>
                <a:cubicBezTo>
                  <a:pt x="55116" y="120000"/>
                  <a:pt x="60000" y="113861"/>
                  <a:pt x="60000" y="106283"/>
                </a:cubicBezTo>
                <a:cubicBezTo>
                  <a:pt x="60000" y="103777"/>
                  <a:pt x="59422" y="101455"/>
                  <a:pt x="58488" y="99427"/>
                </a:cubicBezTo>
                <a:lnTo>
                  <a:pt x="88788" y="99427"/>
                </a:lnTo>
                <a:cubicBezTo>
                  <a:pt x="87850" y="101455"/>
                  <a:pt x="87272" y="103777"/>
                  <a:pt x="87272" y="106283"/>
                </a:cubicBezTo>
                <a:cubicBezTo>
                  <a:pt x="87272" y="113861"/>
                  <a:pt x="92155" y="120000"/>
                  <a:pt x="98183" y="120000"/>
                </a:cubicBezTo>
                <a:cubicBezTo>
                  <a:pt x="104205" y="120000"/>
                  <a:pt x="109088" y="113861"/>
                  <a:pt x="109088" y="106283"/>
                </a:cubicBezTo>
                <a:cubicBezTo>
                  <a:pt x="109088" y="103655"/>
                  <a:pt x="108472" y="101222"/>
                  <a:pt x="107450" y="99138"/>
                </a:cubicBezTo>
                <a:cubicBezTo>
                  <a:pt x="108216" y="98716"/>
                  <a:pt x="108783" y="97861"/>
                  <a:pt x="108994" y="96827"/>
                </a:cubicBezTo>
                <a:moveTo>
                  <a:pt x="60000" y="6855"/>
                </a:moveTo>
                <a:lnTo>
                  <a:pt x="87272" y="6855"/>
                </a:lnTo>
                <a:cubicBezTo>
                  <a:pt x="88777" y="6855"/>
                  <a:pt x="90000" y="5327"/>
                  <a:pt x="90000" y="3427"/>
                </a:cubicBezTo>
                <a:cubicBezTo>
                  <a:pt x="90000" y="1533"/>
                  <a:pt x="88777" y="0"/>
                  <a:pt x="87272" y="0"/>
                </a:cubicBezTo>
                <a:lnTo>
                  <a:pt x="60000" y="0"/>
                </a:lnTo>
                <a:cubicBezTo>
                  <a:pt x="58494" y="0"/>
                  <a:pt x="57272" y="1533"/>
                  <a:pt x="57272" y="3427"/>
                </a:cubicBezTo>
                <a:cubicBezTo>
                  <a:pt x="57272" y="5327"/>
                  <a:pt x="58494" y="6855"/>
                  <a:pt x="60000" y="6855"/>
                </a:cubicBezTo>
              </a:path>
            </a:pathLst>
          </a:custGeom>
          <a:solidFill>
            <a:schemeClr val="tx1"/>
          </a:solidFill>
          <a:ln>
            <a:noFill/>
          </a:ln>
        </p:spPr>
        <p:txBody>
          <a:bodyPr lIns="19038" tIns="19038" rIns="19038" bIns="19038" anchor="ctr" anchorCtr="0">
            <a:noAutofit/>
          </a:bodyPr>
          <a:lstStyle/>
          <a:p>
            <a:endParaRPr sz="1500">
              <a:solidFill>
                <a:schemeClr val="dk1"/>
              </a:solidFill>
              <a:latin typeface="Lato"/>
              <a:ea typeface="Lato"/>
              <a:cs typeface="Lato"/>
              <a:sym typeface="Lato"/>
            </a:endParaRPr>
          </a:p>
        </p:txBody>
      </p:sp>
      <p:sp>
        <p:nvSpPr>
          <p:cNvPr id="4783" name="Shape 4783"/>
          <p:cNvSpPr/>
          <p:nvPr/>
        </p:nvSpPr>
        <p:spPr>
          <a:xfrm>
            <a:off x="8387555" y="2270873"/>
            <a:ext cx="228541" cy="279328"/>
          </a:xfrm>
          <a:custGeom>
            <a:avLst/>
            <a:gdLst/>
            <a:ahLst/>
            <a:cxnLst/>
            <a:rect l="0" t="0" r="0" b="0"/>
            <a:pathLst>
              <a:path w="120000" h="120000" extrusionOk="0">
                <a:moveTo>
                  <a:pt x="80000" y="60000"/>
                </a:moveTo>
                <a:lnTo>
                  <a:pt x="73333" y="60000"/>
                </a:lnTo>
                <a:lnTo>
                  <a:pt x="73333" y="65455"/>
                </a:lnTo>
                <a:lnTo>
                  <a:pt x="80000" y="65455"/>
                </a:lnTo>
                <a:cubicBezTo>
                  <a:pt x="80000" y="65455"/>
                  <a:pt x="80000" y="60000"/>
                  <a:pt x="80000" y="60000"/>
                </a:cubicBezTo>
                <a:close/>
                <a:moveTo>
                  <a:pt x="86666" y="65455"/>
                </a:moveTo>
                <a:lnTo>
                  <a:pt x="93333" y="65455"/>
                </a:lnTo>
                <a:lnTo>
                  <a:pt x="93333" y="60000"/>
                </a:lnTo>
                <a:lnTo>
                  <a:pt x="86666" y="60000"/>
                </a:lnTo>
                <a:cubicBezTo>
                  <a:pt x="86666" y="60000"/>
                  <a:pt x="86666" y="65455"/>
                  <a:pt x="86666" y="65455"/>
                </a:cubicBezTo>
                <a:close/>
                <a:moveTo>
                  <a:pt x="86666" y="87272"/>
                </a:moveTo>
                <a:lnTo>
                  <a:pt x="106666" y="87272"/>
                </a:lnTo>
                <a:lnTo>
                  <a:pt x="106666" y="81816"/>
                </a:lnTo>
                <a:lnTo>
                  <a:pt x="86666" y="81816"/>
                </a:lnTo>
                <a:cubicBezTo>
                  <a:pt x="86666" y="81816"/>
                  <a:pt x="86666" y="87272"/>
                  <a:pt x="86666" y="87272"/>
                </a:cubicBezTo>
                <a:close/>
                <a:moveTo>
                  <a:pt x="80000" y="49088"/>
                </a:moveTo>
                <a:lnTo>
                  <a:pt x="73333" y="49088"/>
                </a:lnTo>
                <a:lnTo>
                  <a:pt x="73333" y="54544"/>
                </a:lnTo>
                <a:lnTo>
                  <a:pt x="80000" y="54544"/>
                </a:lnTo>
                <a:cubicBezTo>
                  <a:pt x="80000" y="54544"/>
                  <a:pt x="80000" y="49088"/>
                  <a:pt x="80000" y="49088"/>
                </a:cubicBezTo>
                <a:close/>
                <a:moveTo>
                  <a:pt x="93333" y="49088"/>
                </a:moveTo>
                <a:lnTo>
                  <a:pt x="86666" y="49088"/>
                </a:lnTo>
                <a:lnTo>
                  <a:pt x="86666" y="54544"/>
                </a:lnTo>
                <a:lnTo>
                  <a:pt x="93333" y="54544"/>
                </a:lnTo>
                <a:cubicBezTo>
                  <a:pt x="93333" y="54544"/>
                  <a:pt x="93333" y="49088"/>
                  <a:pt x="93333" y="49088"/>
                </a:cubicBezTo>
                <a:close/>
                <a:moveTo>
                  <a:pt x="106666" y="38183"/>
                </a:moveTo>
                <a:lnTo>
                  <a:pt x="73333" y="38183"/>
                </a:lnTo>
                <a:lnTo>
                  <a:pt x="73333" y="43638"/>
                </a:lnTo>
                <a:lnTo>
                  <a:pt x="106666" y="43638"/>
                </a:lnTo>
                <a:cubicBezTo>
                  <a:pt x="106666" y="43638"/>
                  <a:pt x="106666" y="38183"/>
                  <a:pt x="106666" y="38183"/>
                </a:cubicBezTo>
                <a:close/>
                <a:moveTo>
                  <a:pt x="100000" y="54544"/>
                </a:moveTo>
                <a:lnTo>
                  <a:pt x="106666" y="54544"/>
                </a:lnTo>
                <a:lnTo>
                  <a:pt x="106666" y="49088"/>
                </a:lnTo>
                <a:lnTo>
                  <a:pt x="100000" y="49088"/>
                </a:lnTo>
                <a:cubicBezTo>
                  <a:pt x="100000" y="49088"/>
                  <a:pt x="100000" y="54544"/>
                  <a:pt x="100000" y="54544"/>
                </a:cubicBezTo>
                <a:close/>
                <a:moveTo>
                  <a:pt x="100000" y="65455"/>
                </a:moveTo>
                <a:lnTo>
                  <a:pt x="106666" y="65455"/>
                </a:lnTo>
                <a:lnTo>
                  <a:pt x="106666" y="60000"/>
                </a:lnTo>
                <a:lnTo>
                  <a:pt x="100000" y="60000"/>
                </a:lnTo>
                <a:cubicBezTo>
                  <a:pt x="100000" y="60000"/>
                  <a:pt x="100000" y="65455"/>
                  <a:pt x="100000" y="65455"/>
                </a:cubicBezTo>
                <a:close/>
                <a:moveTo>
                  <a:pt x="86666" y="76361"/>
                </a:moveTo>
                <a:lnTo>
                  <a:pt x="93333" y="76361"/>
                </a:lnTo>
                <a:lnTo>
                  <a:pt x="93333" y="70911"/>
                </a:lnTo>
                <a:lnTo>
                  <a:pt x="86666" y="70911"/>
                </a:lnTo>
                <a:cubicBezTo>
                  <a:pt x="86666" y="70911"/>
                  <a:pt x="86666" y="76361"/>
                  <a:pt x="86666" y="76361"/>
                </a:cubicBezTo>
                <a:close/>
                <a:moveTo>
                  <a:pt x="100000" y="76361"/>
                </a:moveTo>
                <a:lnTo>
                  <a:pt x="106666" y="76361"/>
                </a:lnTo>
                <a:lnTo>
                  <a:pt x="106666" y="70911"/>
                </a:lnTo>
                <a:lnTo>
                  <a:pt x="100000" y="70911"/>
                </a:lnTo>
                <a:cubicBezTo>
                  <a:pt x="100000" y="70911"/>
                  <a:pt x="100000" y="76361"/>
                  <a:pt x="100000" y="76361"/>
                </a:cubicBezTo>
                <a:close/>
                <a:moveTo>
                  <a:pt x="113333" y="92727"/>
                </a:moveTo>
                <a:lnTo>
                  <a:pt x="6666" y="92727"/>
                </a:lnTo>
                <a:lnTo>
                  <a:pt x="6666" y="32727"/>
                </a:lnTo>
                <a:lnTo>
                  <a:pt x="113333" y="32727"/>
                </a:lnTo>
                <a:cubicBezTo>
                  <a:pt x="113333" y="32727"/>
                  <a:pt x="113333" y="92727"/>
                  <a:pt x="113333" y="92727"/>
                </a:cubicBezTo>
                <a:close/>
                <a:moveTo>
                  <a:pt x="113333" y="114544"/>
                </a:moveTo>
                <a:lnTo>
                  <a:pt x="6666" y="114544"/>
                </a:lnTo>
                <a:lnTo>
                  <a:pt x="6666" y="98183"/>
                </a:lnTo>
                <a:lnTo>
                  <a:pt x="113333" y="98183"/>
                </a:lnTo>
                <a:cubicBezTo>
                  <a:pt x="113333" y="98183"/>
                  <a:pt x="113333" y="114544"/>
                  <a:pt x="113333" y="114544"/>
                </a:cubicBezTo>
                <a:close/>
                <a:moveTo>
                  <a:pt x="83333" y="27272"/>
                </a:moveTo>
                <a:lnTo>
                  <a:pt x="76666" y="27272"/>
                </a:lnTo>
                <a:lnTo>
                  <a:pt x="76666" y="16361"/>
                </a:lnTo>
                <a:lnTo>
                  <a:pt x="83333" y="16361"/>
                </a:lnTo>
                <a:cubicBezTo>
                  <a:pt x="83333" y="16361"/>
                  <a:pt x="83333" y="27272"/>
                  <a:pt x="83333" y="27272"/>
                </a:cubicBezTo>
                <a:close/>
                <a:moveTo>
                  <a:pt x="73333" y="5455"/>
                </a:moveTo>
                <a:lnTo>
                  <a:pt x="100000" y="5455"/>
                </a:lnTo>
                <a:lnTo>
                  <a:pt x="100000" y="10911"/>
                </a:lnTo>
                <a:lnTo>
                  <a:pt x="73333" y="10911"/>
                </a:lnTo>
                <a:cubicBezTo>
                  <a:pt x="73333" y="10911"/>
                  <a:pt x="73333" y="5455"/>
                  <a:pt x="73333" y="5455"/>
                </a:cubicBezTo>
                <a:close/>
                <a:moveTo>
                  <a:pt x="66666" y="10911"/>
                </a:moveTo>
                <a:lnTo>
                  <a:pt x="60000" y="10911"/>
                </a:lnTo>
                <a:lnTo>
                  <a:pt x="60000" y="5455"/>
                </a:lnTo>
                <a:lnTo>
                  <a:pt x="66666" y="5455"/>
                </a:lnTo>
                <a:cubicBezTo>
                  <a:pt x="66666" y="5455"/>
                  <a:pt x="66666" y="10911"/>
                  <a:pt x="66666" y="10911"/>
                </a:cubicBezTo>
                <a:close/>
                <a:moveTo>
                  <a:pt x="113333" y="27272"/>
                </a:moveTo>
                <a:lnTo>
                  <a:pt x="90000" y="27272"/>
                </a:lnTo>
                <a:lnTo>
                  <a:pt x="90000" y="16361"/>
                </a:lnTo>
                <a:lnTo>
                  <a:pt x="100000" y="16361"/>
                </a:lnTo>
                <a:cubicBezTo>
                  <a:pt x="103677" y="16361"/>
                  <a:pt x="106666" y="13922"/>
                  <a:pt x="106666" y="10911"/>
                </a:cubicBezTo>
                <a:lnTo>
                  <a:pt x="106666" y="5455"/>
                </a:lnTo>
                <a:cubicBezTo>
                  <a:pt x="106666" y="2444"/>
                  <a:pt x="103677" y="0"/>
                  <a:pt x="100000" y="0"/>
                </a:cubicBezTo>
                <a:lnTo>
                  <a:pt x="60000" y="0"/>
                </a:lnTo>
                <a:cubicBezTo>
                  <a:pt x="56322" y="0"/>
                  <a:pt x="53333" y="2444"/>
                  <a:pt x="53333" y="5455"/>
                </a:cubicBezTo>
                <a:lnTo>
                  <a:pt x="53333" y="10911"/>
                </a:lnTo>
                <a:cubicBezTo>
                  <a:pt x="53333" y="13922"/>
                  <a:pt x="56322" y="16361"/>
                  <a:pt x="60000" y="16361"/>
                </a:cubicBezTo>
                <a:lnTo>
                  <a:pt x="70000" y="16361"/>
                </a:lnTo>
                <a:lnTo>
                  <a:pt x="70000" y="27272"/>
                </a:lnTo>
                <a:lnTo>
                  <a:pt x="6666" y="27272"/>
                </a:lnTo>
                <a:cubicBezTo>
                  <a:pt x="2988" y="27272"/>
                  <a:pt x="0" y="29716"/>
                  <a:pt x="0" y="32727"/>
                </a:cubicBezTo>
                <a:lnTo>
                  <a:pt x="0" y="114544"/>
                </a:lnTo>
                <a:cubicBezTo>
                  <a:pt x="0" y="117555"/>
                  <a:pt x="2988" y="120000"/>
                  <a:pt x="6666" y="120000"/>
                </a:cubicBezTo>
                <a:lnTo>
                  <a:pt x="113333" y="120000"/>
                </a:lnTo>
                <a:cubicBezTo>
                  <a:pt x="117011" y="120000"/>
                  <a:pt x="120000" y="117555"/>
                  <a:pt x="120000" y="114544"/>
                </a:cubicBezTo>
                <a:lnTo>
                  <a:pt x="120000" y="32727"/>
                </a:lnTo>
                <a:cubicBezTo>
                  <a:pt x="120000" y="29716"/>
                  <a:pt x="117011" y="27272"/>
                  <a:pt x="113333" y="27272"/>
                </a:cubicBezTo>
                <a:moveTo>
                  <a:pt x="20000" y="81816"/>
                </a:moveTo>
                <a:lnTo>
                  <a:pt x="13333" y="81816"/>
                </a:lnTo>
                <a:lnTo>
                  <a:pt x="13333" y="87272"/>
                </a:lnTo>
                <a:lnTo>
                  <a:pt x="20000" y="87272"/>
                </a:lnTo>
                <a:cubicBezTo>
                  <a:pt x="20000" y="87272"/>
                  <a:pt x="20000" y="81816"/>
                  <a:pt x="20000" y="81816"/>
                </a:cubicBezTo>
                <a:close/>
                <a:moveTo>
                  <a:pt x="26666" y="87272"/>
                </a:moveTo>
                <a:lnTo>
                  <a:pt x="33333" y="87272"/>
                </a:lnTo>
                <a:lnTo>
                  <a:pt x="33333" y="81816"/>
                </a:lnTo>
                <a:lnTo>
                  <a:pt x="26666" y="81816"/>
                </a:lnTo>
                <a:cubicBezTo>
                  <a:pt x="26666" y="81816"/>
                  <a:pt x="26666" y="87272"/>
                  <a:pt x="26666" y="87272"/>
                </a:cubicBezTo>
                <a:close/>
                <a:moveTo>
                  <a:pt x="50000" y="109088"/>
                </a:moveTo>
                <a:lnTo>
                  <a:pt x="70000" y="109088"/>
                </a:lnTo>
                <a:cubicBezTo>
                  <a:pt x="71838" y="109088"/>
                  <a:pt x="73333" y="107872"/>
                  <a:pt x="73333" y="106361"/>
                </a:cubicBezTo>
                <a:cubicBezTo>
                  <a:pt x="73333" y="104861"/>
                  <a:pt x="71838" y="103638"/>
                  <a:pt x="70000" y="103638"/>
                </a:cubicBezTo>
                <a:lnTo>
                  <a:pt x="50000" y="103638"/>
                </a:lnTo>
                <a:cubicBezTo>
                  <a:pt x="48161" y="103638"/>
                  <a:pt x="46666" y="104861"/>
                  <a:pt x="46666" y="106361"/>
                </a:cubicBezTo>
                <a:cubicBezTo>
                  <a:pt x="46666" y="107872"/>
                  <a:pt x="48161" y="109088"/>
                  <a:pt x="50000" y="109088"/>
                </a:cubicBezTo>
                <a:moveTo>
                  <a:pt x="40000" y="87272"/>
                </a:moveTo>
                <a:lnTo>
                  <a:pt x="46666" y="87272"/>
                </a:lnTo>
                <a:lnTo>
                  <a:pt x="46666" y="81816"/>
                </a:lnTo>
                <a:lnTo>
                  <a:pt x="40000" y="81816"/>
                </a:lnTo>
                <a:cubicBezTo>
                  <a:pt x="40000" y="81816"/>
                  <a:pt x="40000" y="87272"/>
                  <a:pt x="40000" y="87272"/>
                </a:cubicBezTo>
                <a:close/>
                <a:moveTo>
                  <a:pt x="80000" y="70911"/>
                </a:moveTo>
                <a:lnTo>
                  <a:pt x="73333" y="70911"/>
                </a:lnTo>
                <a:lnTo>
                  <a:pt x="73333" y="76361"/>
                </a:lnTo>
                <a:lnTo>
                  <a:pt x="80000" y="76361"/>
                </a:lnTo>
                <a:cubicBezTo>
                  <a:pt x="80000" y="76361"/>
                  <a:pt x="80000" y="70911"/>
                  <a:pt x="80000" y="70911"/>
                </a:cubicBezTo>
                <a:close/>
                <a:moveTo>
                  <a:pt x="60000" y="70911"/>
                </a:moveTo>
                <a:lnTo>
                  <a:pt x="20000" y="70911"/>
                </a:lnTo>
                <a:lnTo>
                  <a:pt x="20000" y="43638"/>
                </a:lnTo>
                <a:lnTo>
                  <a:pt x="60000" y="43638"/>
                </a:lnTo>
                <a:cubicBezTo>
                  <a:pt x="60000" y="43638"/>
                  <a:pt x="60000" y="70911"/>
                  <a:pt x="60000" y="70911"/>
                </a:cubicBezTo>
                <a:close/>
                <a:moveTo>
                  <a:pt x="66666" y="38183"/>
                </a:moveTo>
                <a:lnTo>
                  <a:pt x="13333" y="38183"/>
                </a:lnTo>
                <a:lnTo>
                  <a:pt x="13333" y="76361"/>
                </a:lnTo>
                <a:lnTo>
                  <a:pt x="66666" y="76361"/>
                </a:lnTo>
                <a:cubicBezTo>
                  <a:pt x="66666" y="76361"/>
                  <a:pt x="66666" y="38183"/>
                  <a:pt x="66666" y="38183"/>
                </a:cubicBezTo>
                <a:close/>
              </a:path>
            </a:pathLst>
          </a:custGeom>
          <a:solidFill>
            <a:schemeClr val="tx1"/>
          </a:solidFill>
          <a:ln>
            <a:noFill/>
          </a:ln>
        </p:spPr>
        <p:txBody>
          <a:bodyPr lIns="19038" tIns="19038" rIns="19038" bIns="19038" anchor="ctr" anchorCtr="0">
            <a:noAutofit/>
          </a:bodyPr>
          <a:lstStyle/>
          <a:p>
            <a:endParaRPr sz="1500">
              <a:solidFill>
                <a:schemeClr val="dk1"/>
              </a:solidFill>
              <a:latin typeface="Lato"/>
              <a:ea typeface="Lato"/>
              <a:cs typeface="Lato"/>
              <a:sym typeface="Lato"/>
            </a:endParaRPr>
          </a:p>
        </p:txBody>
      </p:sp>
      <p:sp>
        <p:nvSpPr>
          <p:cNvPr id="4784" name="Shape 4784"/>
          <p:cNvSpPr/>
          <p:nvPr/>
        </p:nvSpPr>
        <p:spPr>
          <a:xfrm>
            <a:off x="8908119" y="2270873"/>
            <a:ext cx="253934" cy="279328"/>
          </a:xfrm>
          <a:custGeom>
            <a:avLst/>
            <a:gdLst/>
            <a:ahLst/>
            <a:cxnLst/>
            <a:rect l="0" t="0" r="0" b="0"/>
            <a:pathLst>
              <a:path w="120000" h="120000" extrusionOk="0">
                <a:moveTo>
                  <a:pt x="6427" y="114544"/>
                </a:moveTo>
                <a:lnTo>
                  <a:pt x="7222" y="109088"/>
                </a:lnTo>
                <a:lnTo>
                  <a:pt x="112777" y="109088"/>
                </a:lnTo>
                <a:lnTo>
                  <a:pt x="113572" y="114544"/>
                </a:lnTo>
                <a:cubicBezTo>
                  <a:pt x="113572" y="114544"/>
                  <a:pt x="6427" y="114544"/>
                  <a:pt x="6427" y="114544"/>
                </a:cubicBezTo>
                <a:close/>
                <a:moveTo>
                  <a:pt x="17622" y="38183"/>
                </a:moveTo>
                <a:lnTo>
                  <a:pt x="36000" y="38183"/>
                </a:lnTo>
                <a:lnTo>
                  <a:pt x="36000" y="49850"/>
                </a:lnTo>
                <a:cubicBezTo>
                  <a:pt x="34211" y="50794"/>
                  <a:pt x="33000" y="52533"/>
                  <a:pt x="33000" y="54544"/>
                </a:cubicBezTo>
                <a:cubicBezTo>
                  <a:pt x="33000" y="57555"/>
                  <a:pt x="35688" y="60000"/>
                  <a:pt x="39000" y="60000"/>
                </a:cubicBezTo>
                <a:cubicBezTo>
                  <a:pt x="42311" y="60000"/>
                  <a:pt x="45000" y="57555"/>
                  <a:pt x="45000" y="54544"/>
                </a:cubicBezTo>
                <a:cubicBezTo>
                  <a:pt x="45000" y="52533"/>
                  <a:pt x="43788" y="50794"/>
                  <a:pt x="42000" y="49850"/>
                </a:cubicBezTo>
                <a:lnTo>
                  <a:pt x="42000" y="38183"/>
                </a:lnTo>
                <a:lnTo>
                  <a:pt x="78000" y="38183"/>
                </a:lnTo>
                <a:lnTo>
                  <a:pt x="78000" y="49850"/>
                </a:lnTo>
                <a:cubicBezTo>
                  <a:pt x="76211" y="50794"/>
                  <a:pt x="75000" y="52533"/>
                  <a:pt x="75000" y="54544"/>
                </a:cubicBezTo>
                <a:cubicBezTo>
                  <a:pt x="75000" y="57555"/>
                  <a:pt x="77688" y="60000"/>
                  <a:pt x="81000" y="60000"/>
                </a:cubicBezTo>
                <a:cubicBezTo>
                  <a:pt x="84311" y="60000"/>
                  <a:pt x="87000" y="57555"/>
                  <a:pt x="87000" y="54544"/>
                </a:cubicBezTo>
                <a:cubicBezTo>
                  <a:pt x="87000" y="52533"/>
                  <a:pt x="85788" y="50794"/>
                  <a:pt x="84000" y="49850"/>
                </a:cubicBezTo>
                <a:lnTo>
                  <a:pt x="84000" y="38183"/>
                </a:lnTo>
                <a:lnTo>
                  <a:pt x="102377" y="38183"/>
                </a:lnTo>
                <a:lnTo>
                  <a:pt x="111972" y="103638"/>
                </a:lnTo>
                <a:lnTo>
                  <a:pt x="8027" y="103638"/>
                </a:lnTo>
                <a:cubicBezTo>
                  <a:pt x="8027" y="103638"/>
                  <a:pt x="17622" y="38183"/>
                  <a:pt x="17622" y="38183"/>
                </a:cubicBezTo>
                <a:close/>
                <a:moveTo>
                  <a:pt x="42000" y="21816"/>
                </a:moveTo>
                <a:cubicBezTo>
                  <a:pt x="42000" y="12783"/>
                  <a:pt x="50061" y="5455"/>
                  <a:pt x="60000" y="5455"/>
                </a:cubicBezTo>
                <a:cubicBezTo>
                  <a:pt x="69944" y="5455"/>
                  <a:pt x="78000" y="12783"/>
                  <a:pt x="78000" y="21816"/>
                </a:cubicBezTo>
                <a:lnTo>
                  <a:pt x="78000" y="32727"/>
                </a:lnTo>
                <a:lnTo>
                  <a:pt x="42000" y="32727"/>
                </a:lnTo>
                <a:cubicBezTo>
                  <a:pt x="42000" y="32727"/>
                  <a:pt x="42000" y="21816"/>
                  <a:pt x="42000" y="21816"/>
                </a:cubicBezTo>
                <a:close/>
                <a:moveTo>
                  <a:pt x="119922" y="116916"/>
                </a:moveTo>
                <a:lnTo>
                  <a:pt x="119972" y="116911"/>
                </a:lnTo>
                <a:lnTo>
                  <a:pt x="107972" y="35094"/>
                </a:lnTo>
                <a:lnTo>
                  <a:pt x="107922" y="35100"/>
                </a:lnTo>
                <a:cubicBezTo>
                  <a:pt x="107722" y="33772"/>
                  <a:pt x="106516" y="32727"/>
                  <a:pt x="105000" y="32727"/>
                </a:cubicBezTo>
                <a:lnTo>
                  <a:pt x="84000" y="32727"/>
                </a:lnTo>
                <a:lnTo>
                  <a:pt x="84000" y="21816"/>
                </a:lnTo>
                <a:cubicBezTo>
                  <a:pt x="84000" y="9766"/>
                  <a:pt x="73255" y="0"/>
                  <a:pt x="60000" y="0"/>
                </a:cubicBezTo>
                <a:cubicBezTo>
                  <a:pt x="46744" y="0"/>
                  <a:pt x="36000" y="9766"/>
                  <a:pt x="36000" y="21816"/>
                </a:cubicBezTo>
                <a:lnTo>
                  <a:pt x="36000" y="32727"/>
                </a:lnTo>
                <a:lnTo>
                  <a:pt x="15000" y="32727"/>
                </a:lnTo>
                <a:cubicBezTo>
                  <a:pt x="13483" y="32727"/>
                  <a:pt x="12277" y="33772"/>
                  <a:pt x="12077" y="35100"/>
                </a:cubicBezTo>
                <a:lnTo>
                  <a:pt x="12027" y="35094"/>
                </a:lnTo>
                <a:lnTo>
                  <a:pt x="27" y="116911"/>
                </a:lnTo>
                <a:lnTo>
                  <a:pt x="77" y="116916"/>
                </a:lnTo>
                <a:cubicBezTo>
                  <a:pt x="61" y="117038"/>
                  <a:pt x="0" y="117150"/>
                  <a:pt x="0" y="117272"/>
                </a:cubicBezTo>
                <a:cubicBezTo>
                  <a:pt x="0" y="118783"/>
                  <a:pt x="1344" y="120000"/>
                  <a:pt x="3000" y="120000"/>
                </a:cubicBezTo>
                <a:lnTo>
                  <a:pt x="117000" y="120000"/>
                </a:lnTo>
                <a:cubicBezTo>
                  <a:pt x="118655" y="120000"/>
                  <a:pt x="120000" y="118783"/>
                  <a:pt x="120000" y="117272"/>
                </a:cubicBezTo>
                <a:cubicBezTo>
                  <a:pt x="120000" y="117150"/>
                  <a:pt x="119938" y="117038"/>
                  <a:pt x="119922" y="116916"/>
                </a:cubicBezTo>
              </a:path>
            </a:pathLst>
          </a:custGeom>
          <a:solidFill>
            <a:schemeClr val="tx1"/>
          </a:solidFill>
          <a:ln>
            <a:noFill/>
          </a:ln>
        </p:spPr>
        <p:txBody>
          <a:bodyPr lIns="19038" tIns="19038" rIns="19038" bIns="19038" anchor="ctr" anchorCtr="0">
            <a:noAutofit/>
          </a:bodyPr>
          <a:lstStyle/>
          <a:p>
            <a:endParaRPr sz="1500">
              <a:solidFill>
                <a:schemeClr val="dk1"/>
              </a:solidFill>
              <a:latin typeface="Lato"/>
              <a:ea typeface="Lato"/>
              <a:cs typeface="Lato"/>
              <a:sym typeface="Lato"/>
            </a:endParaRPr>
          </a:p>
        </p:txBody>
      </p:sp>
      <p:sp>
        <p:nvSpPr>
          <p:cNvPr id="4785" name="Shape 4785"/>
          <p:cNvSpPr/>
          <p:nvPr/>
        </p:nvSpPr>
        <p:spPr>
          <a:xfrm>
            <a:off x="9422336" y="2270873"/>
            <a:ext cx="279328" cy="279328"/>
          </a:xfrm>
          <a:custGeom>
            <a:avLst/>
            <a:gdLst/>
            <a:ahLst/>
            <a:cxnLst/>
            <a:rect l="0" t="0" r="0" b="0"/>
            <a:pathLst>
              <a:path w="120000" h="120000" extrusionOk="0">
                <a:moveTo>
                  <a:pt x="119927" y="100555"/>
                </a:moveTo>
                <a:lnTo>
                  <a:pt x="119977" y="100550"/>
                </a:lnTo>
                <a:lnTo>
                  <a:pt x="114522" y="29638"/>
                </a:lnTo>
                <a:lnTo>
                  <a:pt x="114472" y="29650"/>
                </a:lnTo>
                <a:cubicBezTo>
                  <a:pt x="114294" y="28316"/>
                  <a:pt x="113200" y="27272"/>
                  <a:pt x="111816" y="27272"/>
                </a:cubicBezTo>
                <a:lnTo>
                  <a:pt x="92727" y="27272"/>
                </a:lnTo>
                <a:lnTo>
                  <a:pt x="92727" y="21816"/>
                </a:lnTo>
                <a:cubicBezTo>
                  <a:pt x="92727" y="9766"/>
                  <a:pt x="82955" y="0"/>
                  <a:pt x="70911" y="0"/>
                </a:cubicBezTo>
                <a:cubicBezTo>
                  <a:pt x="62777" y="0"/>
                  <a:pt x="55694" y="4461"/>
                  <a:pt x="51944" y="11061"/>
                </a:cubicBezTo>
                <a:cubicBezTo>
                  <a:pt x="53916" y="11261"/>
                  <a:pt x="55822" y="11694"/>
                  <a:pt x="57650" y="12300"/>
                </a:cubicBezTo>
                <a:cubicBezTo>
                  <a:pt x="60616" y="8166"/>
                  <a:pt x="65433" y="5455"/>
                  <a:pt x="70911" y="5455"/>
                </a:cubicBezTo>
                <a:cubicBezTo>
                  <a:pt x="79944" y="5455"/>
                  <a:pt x="87272" y="12783"/>
                  <a:pt x="87272" y="21816"/>
                </a:cubicBezTo>
                <a:lnTo>
                  <a:pt x="87272" y="27272"/>
                </a:lnTo>
                <a:lnTo>
                  <a:pt x="74094" y="27272"/>
                </a:lnTo>
                <a:cubicBezTo>
                  <a:pt x="74855" y="29005"/>
                  <a:pt x="75450" y="30827"/>
                  <a:pt x="75838" y="32727"/>
                </a:cubicBezTo>
                <a:lnTo>
                  <a:pt x="87272" y="32727"/>
                </a:lnTo>
                <a:lnTo>
                  <a:pt x="87272" y="38183"/>
                </a:lnTo>
                <a:lnTo>
                  <a:pt x="90022" y="38183"/>
                </a:lnTo>
                <a:cubicBezTo>
                  <a:pt x="90972" y="38183"/>
                  <a:pt x="91872" y="38361"/>
                  <a:pt x="92727" y="38672"/>
                </a:cubicBezTo>
                <a:lnTo>
                  <a:pt x="92727" y="32727"/>
                </a:lnTo>
                <a:lnTo>
                  <a:pt x="109300" y="32727"/>
                </a:lnTo>
                <a:lnTo>
                  <a:pt x="113494" y="87272"/>
                </a:lnTo>
                <a:lnTo>
                  <a:pt x="101372" y="87272"/>
                </a:lnTo>
                <a:lnTo>
                  <a:pt x="101794" y="92727"/>
                </a:lnTo>
                <a:lnTo>
                  <a:pt x="113911" y="92727"/>
                </a:lnTo>
                <a:lnTo>
                  <a:pt x="114333" y="98183"/>
                </a:lnTo>
                <a:lnTo>
                  <a:pt x="102211" y="98183"/>
                </a:lnTo>
                <a:lnTo>
                  <a:pt x="102633" y="103638"/>
                </a:lnTo>
                <a:lnTo>
                  <a:pt x="117272" y="103638"/>
                </a:lnTo>
                <a:cubicBezTo>
                  <a:pt x="118777" y="103638"/>
                  <a:pt x="120000" y="102416"/>
                  <a:pt x="120000" y="100911"/>
                </a:cubicBezTo>
                <a:cubicBezTo>
                  <a:pt x="120000" y="100783"/>
                  <a:pt x="119944" y="100677"/>
                  <a:pt x="119927" y="100555"/>
                </a:cubicBezTo>
                <a:moveTo>
                  <a:pt x="5666" y="114544"/>
                </a:moveTo>
                <a:lnTo>
                  <a:pt x="6088" y="109088"/>
                </a:lnTo>
                <a:lnTo>
                  <a:pt x="92094" y="109088"/>
                </a:lnTo>
                <a:lnTo>
                  <a:pt x="92516" y="114544"/>
                </a:lnTo>
                <a:cubicBezTo>
                  <a:pt x="92516" y="114544"/>
                  <a:pt x="5666" y="114544"/>
                  <a:pt x="5666" y="114544"/>
                </a:cubicBezTo>
                <a:close/>
                <a:moveTo>
                  <a:pt x="10700" y="49088"/>
                </a:moveTo>
                <a:lnTo>
                  <a:pt x="27272" y="49088"/>
                </a:lnTo>
                <a:lnTo>
                  <a:pt x="27272" y="60755"/>
                </a:lnTo>
                <a:cubicBezTo>
                  <a:pt x="25650" y="61700"/>
                  <a:pt x="24544" y="63444"/>
                  <a:pt x="24544" y="65455"/>
                </a:cubicBezTo>
                <a:cubicBezTo>
                  <a:pt x="24544" y="68466"/>
                  <a:pt x="26988" y="70911"/>
                  <a:pt x="30000" y="70911"/>
                </a:cubicBezTo>
                <a:cubicBezTo>
                  <a:pt x="33011" y="70911"/>
                  <a:pt x="35455" y="68466"/>
                  <a:pt x="35455" y="65455"/>
                </a:cubicBezTo>
                <a:cubicBezTo>
                  <a:pt x="35455" y="63444"/>
                  <a:pt x="34350" y="61700"/>
                  <a:pt x="32727" y="60755"/>
                </a:cubicBezTo>
                <a:lnTo>
                  <a:pt x="32727" y="49088"/>
                </a:lnTo>
                <a:lnTo>
                  <a:pt x="65455" y="49088"/>
                </a:lnTo>
                <a:lnTo>
                  <a:pt x="65455" y="60755"/>
                </a:lnTo>
                <a:cubicBezTo>
                  <a:pt x="63827" y="61700"/>
                  <a:pt x="62727" y="63444"/>
                  <a:pt x="62727" y="65455"/>
                </a:cubicBezTo>
                <a:cubicBezTo>
                  <a:pt x="62727" y="68466"/>
                  <a:pt x="65172" y="70911"/>
                  <a:pt x="68183" y="70911"/>
                </a:cubicBezTo>
                <a:cubicBezTo>
                  <a:pt x="71194" y="70911"/>
                  <a:pt x="73638" y="68466"/>
                  <a:pt x="73638" y="65455"/>
                </a:cubicBezTo>
                <a:cubicBezTo>
                  <a:pt x="73638" y="63444"/>
                  <a:pt x="72533" y="61700"/>
                  <a:pt x="70911" y="60755"/>
                </a:cubicBezTo>
                <a:lnTo>
                  <a:pt x="70911" y="49088"/>
                </a:lnTo>
                <a:lnTo>
                  <a:pt x="87477" y="49088"/>
                </a:lnTo>
                <a:lnTo>
                  <a:pt x="91677" y="103638"/>
                </a:lnTo>
                <a:lnTo>
                  <a:pt x="6511" y="103638"/>
                </a:lnTo>
                <a:cubicBezTo>
                  <a:pt x="6511" y="103638"/>
                  <a:pt x="10700" y="49088"/>
                  <a:pt x="10700" y="49088"/>
                </a:cubicBezTo>
                <a:close/>
                <a:moveTo>
                  <a:pt x="32727" y="38183"/>
                </a:moveTo>
                <a:cubicBezTo>
                  <a:pt x="32727" y="29144"/>
                  <a:pt x="40055" y="21816"/>
                  <a:pt x="49088" y="21816"/>
                </a:cubicBezTo>
                <a:cubicBezTo>
                  <a:pt x="58127" y="21816"/>
                  <a:pt x="65455" y="29144"/>
                  <a:pt x="65455" y="38183"/>
                </a:cubicBezTo>
                <a:lnTo>
                  <a:pt x="65455" y="43638"/>
                </a:lnTo>
                <a:lnTo>
                  <a:pt x="32727" y="43638"/>
                </a:lnTo>
                <a:cubicBezTo>
                  <a:pt x="32727" y="43638"/>
                  <a:pt x="32727" y="38183"/>
                  <a:pt x="32727" y="38183"/>
                </a:cubicBezTo>
                <a:close/>
                <a:moveTo>
                  <a:pt x="98155" y="116911"/>
                </a:moveTo>
                <a:lnTo>
                  <a:pt x="92705" y="46005"/>
                </a:lnTo>
                <a:lnTo>
                  <a:pt x="92655" y="46011"/>
                </a:lnTo>
                <a:cubicBezTo>
                  <a:pt x="92477" y="44683"/>
                  <a:pt x="91377" y="43638"/>
                  <a:pt x="90000" y="43638"/>
                </a:cubicBezTo>
                <a:lnTo>
                  <a:pt x="70911" y="43638"/>
                </a:lnTo>
                <a:lnTo>
                  <a:pt x="70911" y="38183"/>
                </a:lnTo>
                <a:cubicBezTo>
                  <a:pt x="70911" y="26133"/>
                  <a:pt x="61138" y="16361"/>
                  <a:pt x="49088" y="16361"/>
                </a:cubicBezTo>
                <a:cubicBezTo>
                  <a:pt x="37044" y="16361"/>
                  <a:pt x="27272" y="26133"/>
                  <a:pt x="27272" y="38183"/>
                </a:cubicBezTo>
                <a:lnTo>
                  <a:pt x="27272" y="43638"/>
                </a:lnTo>
                <a:lnTo>
                  <a:pt x="8183" y="43638"/>
                </a:lnTo>
                <a:cubicBezTo>
                  <a:pt x="6800" y="43638"/>
                  <a:pt x="5705" y="44683"/>
                  <a:pt x="5527" y="46011"/>
                </a:cubicBezTo>
                <a:lnTo>
                  <a:pt x="5477" y="46005"/>
                </a:lnTo>
                <a:lnTo>
                  <a:pt x="22" y="116911"/>
                </a:lnTo>
                <a:lnTo>
                  <a:pt x="72" y="116916"/>
                </a:lnTo>
                <a:cubicBezTo>
                  <a:pt x="55" y="117038"/>
                  <a:pt x="0" y="117150"/>
                  <a:pt x="0" y="117272"/>
                </a:cubicBezTo>
                <a:cubicBezTo>
                  <a:pt x="0" y="118783"/>
                  <a:pt x="1222" y="120000"/>
                  <a:pt x="2727" y="120000"/>
                </a:cubicBezTo>
                <a:lnTo>
                  <a:pt x="95455" y="120000"/>
                </a:lnTo>
                <a:cubicBezTo>
                  <a:pt x="96961" y="120000"/>
                  <a:pt x="98183" y="118783"/>
                  <a:pt x="98183" y="117272"/>
                </a:cubicBezTo>
                <a:cubicBezTo>
                  <a:pt x="98183" y="117150"/>
                  <a:pt x="98127" y="117038"/>
                  <a:pt x="98111" y="116916"/>
                </a:cubicBezTo>
                <a:cubicBezTo>
                  <a:pt x="98111" y="116916"/>
                  <a:pt x="98155" y="116911"/>
                  <a:pt x="98155" y="116911"/>
                </a:cubicBezTo>
                <a:close/>
              </a:path>
            </a:pathLst>
          </a:custGeom>
          <a:solidFill>
            <a:schemeClr val="tx1"/>
          </a:solidFill>
          <a:ln>
            <a:noFill/>
          </a:ln>
        </p:spPr>
        <p:txBody>
          <a:bodyPr lIns="19038" tIns="19038" rIns="19038" bIns="19038" anchor="ctr" anchorCtr="0">
            <a:noAutofit/>
          </a:bodyPr>
          <a:lstStyle/>
          <a:p>
            <a:endParaRPr sz="1500">
              <a:solidFill>
                <a:schemeClr val="dk1"/>
              </a:solidFill>
              <a:latin typeface="Lato"/>
              <a:ea typeface="Lato"/>
              <a:cs typeface="Lato"/>
              <a:sym typeface="Lato"/>
            </a:endParaRPr>
          </a:p>
        </p:txBody>
      </p:sp>
      <p:sp>
        <p:nvSpPr>
          <p:cNvPr id="4786" name="Shape 4786"/>
          <p:cNvSpPr/>
          <p:nvPr/>
        </p:nvSpPr>
        <p:spPr>
          <a:xfrm>
            <a:off x="9961946" y="2296266"/>
            <a:ext cx="279328" cy="228541"/>
          </a:xfrm>
          <a:custGeom>
            <a:avLst/>
            <a:gdLst/>
            <a:ahLst/>
            <a:cxnLst/>
            <a:rect l="0" t="0" r="0" b="0"/>
            <a:pathLst>
              <a:path w="120000" h="120000" extrusionOk="0">
                <a:moveTo>
                  <a:pt x="114544" y="53333"/>
                </a:moveTo>
                <a:lnTo>
                  <a:pt x="5455" y="53333"/>
                </a:lnTo>
                <a:lnTo>
                  <a:pt x="5455" y="46666"/>
                </a:lnTo>
                <a:lnTo>
                  <a:pt x="114544" y="46666"/>
                </a:lnTo>
                <a:cubicBezTo>
                  <a:pt x="114544" y="46666"/>
                  <a:pt x="114544" y="53333"/>
                  <a:pt x="114544" y="53333"/>
                </a:cubicBezTo>
                <a:close/>
                <a:moveTo>
                  <a:pt x="105588" y="73333"/>
                </a:moveTo>
                <a:lnTo>
                  <a:pt x="87416" y="73333"/>
                </a:lnTo>
                <a:lnTo>
                  <a:pt x="89138" y="60000"/>
                </a:lnTo>
                <a:lnTo>
                  <a:pt x="107883" y="60000"/>
                </a:lnTo>
                <a:cubicBezTo>
                  <a:pt x="107883" y="60000"/>
                  <a:pt x="105588" y="73333"/>
                  <a:pt x="105588" y="73333"/>
                </a:cubicBezTo>
                <a:close/>
                <a:moveTo>
                  <a:pt x="102144" y="93333"/>
                </a:moveTo>
                <a:lnTo>
                  <a:pt x="84833" y="93333"/>
                </a:lnTo>
                <a:lnTo>
                  <a:pt x="86555" y="80000"/>
                </a:lnTo>
                <a:lnTo>
                  <a:pt x="104438" y="80000"/>
                </a:lnTo>
                <a:cubicBezTo>
                  <a:pt x="104438" y="80000"/>
                  <a:pt x="102144" y="93333"/>
                  <a:pt x="102144" y="93333"/>
                </a:cubicBezTo>
                <a:close/>
                <a:moveTo>
                  <a:pt x="98700" y="113333"/>
                </a:moveTo>
                <a:lnTo>
                  <a:pt x="82250" y="113333"/>
                </a:lnTo>
                <a:lnTo>
                  <a:pt x="83972" y="100000"/>
                </a:lnTo>
                <a:lnTo>
                  <a:pt x="100994" y="100000"/>
                </a:lnTo>
                <a:cubicBezTo>
                  <a:pt x="100994" y="100000"/>
                  <a:pt x="98700" y="113333"/>
                  <a:pt x="98700" y="113333"/>
                </a:cubicBezTo>
                <a:close/>
                <a:moveTo>
                  <a:pt x="62727" y="73333"/>
                </a:moveTo>
                <a:lnTo>
                  <a:pt x="62727" y="60000"/>
                </a:lnTo>
                <a:lnTo>
                  <a:pt x="83683" y="60000"/>
                </a:lnTo>
                <a:lnTo>
                  <a:pt x="81961" y="73333"/>
                </a:lnTo>
                <a:cubicBezTo>
                  <a:pt x="81961" y="73333"/>
                  <a:pt x="62727" y="73333"/>
                  <a:pt x="62727" y="73333"/>
                </a:cubicBezTo>
                <a:close/>
                <a:moveTo>
                  <a:pt x="79383" y="93333"/>
                </a:moveTo>
                <a:lnTo>
                  <a:pt x="62727" y="93333"/>
                </a:lnTo>
                <a:lnTo>
                  <a:pt x="62727" y="80000"/>
                </a:lnTo>
                <a:lnTo>
                  <a:pt x="81100" y="80000"/>
                </a:lnTo>
                <a:cubicBezTo>
                  <a:pt x="81100" y="80000"/>
                  <a:pt x="79383" y="93333"/>
                  <a:pt x="79383" y="93333"/>
                </a:cubicBezTo>
                <a:close/>
                <a:moveTo>
                  <a:pt x="76794" y="113333"/>
                </a:moveTo>
                <a:lnTo>
                  <a:pt x="62727" y="113333"/>
                </a:lnTo>
                <a:lnTo>
                  <a:pt x="62727" y="100000"/>
                </a:lnTo>
                <a:lnTo>
                  <a:pt x="78516" y="100000"/>
                </a:lnTo>
                <a:cubicBezTo>
                  <a:pt x="78516" y="100000"/>
                  <a:pt x="76794" y="113333"/>
                  <a:pt x="76794" y="113333"/>
                </a:cubicBezTo>
                <a:close/>
                <a:moveTo>
                  <a:pt x="57272" y="73333"/>
                </a:moveTo>
                <a:lnTo>
                  <a:pt x="38038" y="73333"/>
                </a:lnTo>
                <a:lnTo>
                  <a:pt x="36316" y="60000"/>
                </a:lnTo>
                <a:lnTo>
                  <a:pt x="57272" y="60000"/>
                </a:lnTo>
                <a:cubicBezTo>
                  <a:pt x="57272" y="60000"/>
                  <a:pt x="57272" y="73333"/>
                  <a:pt x="57272" y="73333"/>
                </a:cubicBezTo>
                <a:close/>
                <a:moveTo>
                  <a:pt x="57272" y="93333"/>
                </a:moveTo>
                <a:lnTo>
                  <a:pt x="40616" y="93333"/>
                </a:lnTo>
                <a:lnTo>
                  <a:pt x="38900" y="80000"/>
                </a:lnTo>
                <a:lnTo>
                  <a:pt x="57272" y="80000"/>
                </a:lnTo>
                <a:cubicBezTo>
                  <a:pt x="57272" y="80000"/>
                  <a:pt x="57272" y="93333"/>
                  <a:pt x="57272" y="93333"/>
                </a:cubicBezTo>
                <a:close/>
                <a:moveTo>
                  <a:pt x="57272" y="113333"/>
                </a:moveTo>
                <a:lnTo>
                  <a:pt x="43205" y="113333"/>
                </a:lnTo>
                <a:lnTo>
                  <a:pt x="41483" y="100000"/>
                </a:lnTo>
                <a:lnTo>
                  <a:pt x="57272" y="100000"/>
                </a:lnTo>
                <a:cubicBezTo>
                  <a:pt x="57272" y="100000"/>
                  <a:pt x="57272" y="113333"/>
                  <a:pt x="57272" y="113333"/>
                </a:cubicBezTo>
                <a:close/>
                <a:moveTo>
                  <a:pt x="21300" y="113333"/>
                </a:moveTo>
                <a:lnTo>
                  <a:pt x="19005" y="100000"/>
                </a:lnTo>
                <a:lnTo>
                  <a:pt x="36027" y="100000"/>
                </a:lnTo>
                <a:lnTo>
                  <a:pt x="37750" y="113333"/>
                </a:lnTo>
                <a:cubicBezTo>
                  <a:pt x="37750" y="113333"/>
                  <a:pt x="21300" y="113333"/>
                  <a:pt x="21300" y="113333"/>
                </a:cubicBezTo>
                <a:close/>
                <a:moveTo>
                  <a:pt x="15561" y="80000"/>
                </a:moveTo>
                <a:lnTo>
                  <a:pt x="33444" y="80000"/>
                </a:lnTo>
                <a:lnTo>
                  <a:pt x="35166" y="93333"/>
                </a:lnTo>
                <a:lnTo>
                  <a:pt x="17855" y="93333"/>
                </a:lnTo>
                <a:cubicBezTo>
                  <a:pt x="17855" y="93333"/>
                  <a:pt x="15561" y="80000"/>
                  <a:pt x="15561" y="80000"/>
                </a:cubicBezTo>
                <a:close/>
                <a:moveTo>
                  <a:pt x="12116" y="60000"/>
                </a:moveTo>
                <a:lnTo>
                  <a:pt x="30861" y="60000"/>
                </a:lnTo>
                <a:lnTo>
                  <a:pt x="32583" y="73333"/>
                </a:lnTo>
                <a:lnTo>
                  <a:pt x="14411" y="73333"/>
                </a:lnTo>
                <a:cubicBezTo>
                  <a:pt x="14411" y="73333"/>
                  <a:pt x="12116" y="60000"/>
                  <a:pt x="12116" y="60000"/>
                </a:cubicBezTo>
                <a:close/>
                <a:moveTo>
                  <a:pt x="60000" y="7333"/>
                </a:moveTo>
                <a:lnTo>
                  <a:pt x="97866" y="40000"/>
                </a:lnTo>
                <a:lnTo>
                  <a:pt x="22133" y="40000"/>
                </a:lnTo>
                <a:cubicBezTo>
                  <a:pt x="22133" y="40000"/>
                  <a:pt x="60000" y="7333"/>
                  <a:pt x="60000" y="7333"/>
                </a:cubicBezTo>
                <a:close/>
                <a:moveTo>
                  <a:pt x="114544" y="40000"/>
                </a:moveTo>
                <a:lnTo>
                  <a:pt x="107133" y="40000"/>
                </a:lnTo>
                <a:lnTo>
                  <a:pt x="61983" y="1044"/>
                </a:lnTo>
                <a:lnTo>
                  <a:pt x="61972" y="1055"/>
                </a:lnTo>
                <a:cubicBezTo>
                  <a:pt x="61477" y="411"/>
                  <a:pt x="60783" y="0"/>
                  <a:pt x="60000" y="0"/>
                </a:cubicBezTo>
                <a:cubicBezTo>
                  <a:pt x="59216" y="0"/>
                  <a:pt x="58522" y="411"/>
                  <a:pt x="58027" y="1055"/>
                </a:cubicBezTo>
                <a:lnTo>
                  <a:pt x="58016" y="1044"/>
                </a:lnTo>
                <a:lnTo>
                  <a:pt x="12866" y="40000"/>
                </a:lnTo>
                <a:lnTo>
                  <a:pt x="5455" y="40000"/>
                </a:lnTo>
                <a:cubicBezTo>
                  <a:pt x="2438" y="40000"/>
                  <a:pt x="0" y="42988"/>
                  <a:pt x="0" y="46666"/>
                </a:cubicBezTo>
                <a:lnTo>
                  <a:pt x="0" y="53333"/>
                </a:lnTo>
                <a:cubicBezTo>
                  <a:pt x="0" y="57011"/>
                  <a:pt x="2438" y="60000"/>
                  <a:pt x="5455" y="60000"/>
                </a:cubicBezTo>
                <a:lnTo>
                  <a:pt x="6544" y="60000"/>
                </a:lnTo>
                <a:lnTo>
                  <a:pt x="16444" y="117472"/>
                </a:lnTo>
                <a:lnTo>
                  <a:pt x="16494" y="117461"/>
                </a:lnTo>
                <a:cubicBezTo>
                  <a:pt x="16794" y="118905"/>
                  <a:pt x="17816" y="120000"/>
                  <a:pt x="19088" y="120000"/>
                </a:cubicBezTo>
                <a:lnTo>
                  <a:pt x="100911" y="120000"/>
                </a:lnTo>
                <a:cubicBezTo>
                  <a:pt x="102183" y="120000"/>
                  <a:pt x="103205" y="118905"/>
                  <a:pt x="103505" y="117461"/>
                </a:cubicBezTo>
                <a:lnTo>
                  <a:pt x="103555" y="117472"/>
                </a:lnTo>
                <a:lnTo>
                  <a:pt x="113455" y="60000"/>
                </a:lnTo>
                <a:lnTo>
                  <a:pt x="114544" y="60000"/>
                </a:lnTo>
                <a:cubicBezTo>
                  <a:pt x="117555" y="60000"/>
                  <a:pt x="120000" y="57011"/>
                  <a:pt x="120000" y="53333"/>
                </a:cubicBezTo>
                <a:lnTo>
                  <a:pt x="120000" y="46666"/>
                </a:lnTo>
                <a:cubicBezTo>
                  <a:pt x="120000" y="42988"/>
                  <a:pt x="117555" y="40000"/>
                  <a:pt x="114544" y="40000"/>
                </a:cubicBezTo>
              </a:path>
            </a:pathLst>
          </a:custGeom>
          <a:solidFill>
            <a:schemeClr val="tx1"/>
          </a:solidFill>
          <a:ln>
            <a:noFill/>
          </a:ln>
        </p:spPr>
        <p:txBody>
          <a:bodyPr lIns="19038" tIns="19038" rIns="19038" bIns="19038" anchor="ctr" anchorCtr="0">
            <a:noAutofit/>
          </a:bodyPr>
          <a:lstStyle/>
          <a:p>
            <a:endParaRPr sz="1500">
              <a:solidFill>
                <a:schemeClr val="dk1"/>
              </a:solidFill>
              <a:latin typeface="Lato"/>
              <a:ea typeface="Lato"/>
              <a:cs typeface="Lato"/>
              <a:sym typeface="Lato"/>
            </a:endParaRPr>
          </a:p>
        </p:txBody>
      </p:sp>
      <p:sp>
        <p:nvSpPr>
          <p:cNvPr id="4787" name="Shape 4787"/>
          <p:cNvSpPr/>
          <p:nvPr/>
        </p:nvSpPr>
        <p:spPr>
          <a:xfrm>
            <a:off x="10495207" y="2283569"/>
            <a:ext cx="279328" cy="253934"/>
          </a:xfrm>
          <a:custGeom>
            <a:avLst/>
            <a:gdLst/>
            <a:ahLst/>
            <a:cxnLst/>
            <a:rect l="0" t="0" r="0" b="0"/>
            <a:pathLst>
              <a:path w="120000" h="120000" extrusionOk="0">
                <a:moveTo>
                  <a:pt x="114544" y="60000"/>
                </a:moveTo>
                <a:lnTo>
                  <a:pt x="5455" y="60000"/>
                </a:lnTo>
                <a:lnTo>
                  <a:pt x="5455" y="54000"/>
                </a:lnTo>
                <a:lnTo>
                  <a:pt x="114544" y="54000"/>
                </a:lnTo>
                <a:cubicBezTo>
                  <a:pt x="114544" y="54000"/>
                  <a:pt x="114544" y="60000"/>
                  <a:pt x="114544" y="60000"/>
                </a:cubicBezTo>
                <a:close/>
                <a:moveTo>
                  <a:pt x="105588" y="78000"/>
                </a:moveTo>
                <a:lnTo>
                  <a:pt x="87416" y="78000"/>
                </a:lnTo>
                <a:lnTo>
                  <a:pt x="89138" y="66000"/>
                </a:lnTo>
                <a:lnTo>
                  <a:pt x="107883" y="66000"/>
                </a:lnTo>
                <a:cubicBezTo>
                  <a:pt x="107883" y="66000"/>
                  <a:pt x="105588" y="78000"/>
                  <a:pt x="105588" y="78000"/>
                </a:cubicBezTo>
                <a:close/>
                <a:moveTo>
                  <a:pt x="102144" y="96000"/>
                </a:moveTo>
                <a:lnTo>
                  <a:pt x="84833" y="96000"/>
                </a:lnTo>
                <a:lnTo>
                  <a:pt x="86555" y="84000"/>
                </a:lnTo>
                <a:lnTo>
                  <a:pt x="104438" y="84000"/>
                </a:lnTo>
                <a:cubicBezTo>
                  <a:pt x="104438" y="84000"/>
                  <a:pt x="102144" y="96000"/>
                  <a:pt x="102144" y="96000"/>
                </a:cubicBezTo>
                <a:close/>
                <a:moveTo>
                  <a:pt x="98700" y="114000"/>
                </a:moveTo>
                <a:lnTo>
                  <a:pt x="82250" y="114000"/>
                </a:lnTo>
                <a:lnTo>
                  <a:pt x="83972" y="102000"/>
                </a:lnTo>
                <a:lnTo>
                  <a:pt x="100994" y="102000"/>
                </a:lnTo>
                <a:cubicBezTo>
                  <a:pt x="100994" y="102000"/>
                  <a:pt x="98700" y="114000"/>
                  <a:pt x="98700" y="114000"/>
                </a:cubicBezTo>
                <a:close/>
                <a:moveTo>
                  <a:pt x="62727" y="78000"/>
                </a:moveTo>
                <a:lnTo>
                  <a:pt x="62727" y="66000"/>
                </a:lnTo>
                <a:lnTo>
                  <a:pt x="83683" y="66000"/>
                </a:lnTo>
                <a:lnTo>
                  <a:pt x="81961" y="78000"/>
                </a:lnTo>
                <a:cubicBezTo>
                  <a:pt x="81961" y="78000"/>
                  <a:pt x="62727" y="78000"/>
                  <a:pt x="62727" y="78000"/>
                </a:cubicBezTo>
                <a:close/>
                <a:moveTo>
                  <a:pt x="79377" y="96000"/>
                </a:moveTo>
                <a:lnTo>
                  <a:pt x="62727" y="96000"/>
                </a:lnTo>
                <a:lnTo>
                  <a:pt x="62727" y="84000"/>
                </a:lnTo>
                <a:lnTo>
                  <a:pt x="81100" y="84000"/>
                </a:lnTo>
                <a:cubicBezTo>
                  <a:pt x="81100" y="84000"/>
                  <a:pt x="79377" y="96000"/>
                  <a:pt x="79377" y="96000"/>
                </a:cubicBezTo>
                <a:close/>
                <a:moveTo>
                  <a:pt x="76794" y="114000"/>
                </a:moveTo>
                <a:lnTo>
                  <a:pt x="62727" y="114000"/>
                </a:lnTo>
                <a:lnTo>
                  <a:pt x="62727" y="102000"/>
                </a:lnTo>
                <a:lnTo>
                  <a:pt x="78516" y="102000"/>
                </a:lnTo>
                <a:cubicBezTo>
                  <a:pt x="78516" y="102000"/>
                  <a:pt x="76794" y="114000"/>
                  <a:pt x="76794" y="114000"/>
                </a:cubicBezTo>
                <a:close/>
                <a:moveTo>
                  <a:pt x="57272" y="78000"/>
                </a:moveTo>
                <a:lnTo>
                  <a:pt x="38038" y="78000"/>
                </a:lnTo>
                <a:lnTo>
                  <a:pt x="36316" y="66000"/>
                </a:lnTo>
                <a:lnTo>
                  <a:pt x="57272" y="66000"/>
                </a:lnTo>
                <a:cubicBezTo>
                  <a:pt x="57272" y="66000"/>
                  <a:pt x="57272" y="78000"/>
                  <a:pt x="57272" y="78000"/>
                </a:cubicBezTo>
                <a:close/>
                <a:moveTo>
                  <a:pt x="57272" y="96000"/>
                </a:moveTo>
                <a:lnTo>
                  <a:pt x="40622" y="96000"/>
                </a:lnTo>
                <a:lnTo>
                  <a:pt x="38900" y="84000"/>
                </a:lnTo>
                <a:lnTo>
                  <a:pt x="57272" y="84000"/>
                </a:lnTo>
                <a:cubicBezTo>
                  <a:pt x="57272" y="84000"/>
                  <a:pt x="57272" y="96000"/>
                  <a:pt x="57272" y="96000"/>
                </a:cubicBezTo>
                <a:close/>
                <a:moveTo>
                  <a:pt x="57272" y="114000"/>
                </a:moveTo>
                <a:lnTo>
                  <a:pt x="43205" y="114000"/>
                </a:lnTo>
                <a:lnTo>
                  <a:pt x="41483" y="102000"/>
                </a:lnTo>
                <a:lnTo>
                  <a:pt x="57272" y="102000"/>
                </a:lnTo>
                <a:cubicBezTo>
                  <a:pt x="57272" y="102000"/>
                  <a:pt x="57272" y="114000"/>
                  <a:pt x="57272" y="114000"/>
                </a:cubicBezTo>
                <a:close/>
                <a:moveTo>
                  <a:pt x="21300" y="114000"/>
                </a:moveTo>
                <a:lnTo>
                  <a:pt x="19005" y="102000"/>
                </a:lnTo>
                <a:lnTo>
                  <a:pt x="36027" y="102000"/>
                </a:lnTo>
                <a:lnTo>
                  <a:pt x="37750" y="114000"/>
                </a:lnTo>
                <a:cubicBezTo>
                  <a:pt x="37750" y="114000"/>
                  <a:pt x="21300" y="114000"/>
                  <a:pt x="21300" y="114000"/>
                </a:cubicBezTo>
                <a:close/>
                <a:moveTo>
                  <a:pt x="15561" y="84000"/>
                </a:moveTo>
                <a:lnTo>
                  <a:pt x="33444" y="84000"/>
                </a:lnTo>
                <a:lnTo>
                  <a:pt x="35166" y="96000"/>
                </a:lnTo>
                <a:lnTo>
                  <a:pt x="17855" y="96000"/>
                </a:lnTo>
                <a:cubicBezTo>
                  <a:pt x="17855" y="96000"/>
                  <a:pt x="15561" y="84000"/>
                  <a:pt x="15561" y="84000"/>
                </a:cubicBezTo>
                <a:close/>
                <a:moveTo>
                  <a:pt x="12116" y="66000"/>
                </a:moveTo>
                <a:lnTo>
                  <a:pt x="30861" y="66000"/>
                </a:lnTo>
                <a:lnTo>
                  <a:pt x="32583" y="78000"/>
                </a:lnTo>
                <a:lnTo>
                  <a:pt x="14411" y="78000"/>
                </a:lnTo>
                <a:cubicBezTo>
                  <a:pt x="14411" y="78000"/>
                  <a:pt x="12116" y="66000"/>
                  <a:pt x="12116" y="66000"/>
                </a:cubicBezTo>
                <a:close/>
                <a:moveTo>
                  <a:pt x="114544" y="48000"/>
                </a:moveTo>
                <a:lnTo>
                  <a:pt x="5455" y="48000"/>
                </a:lnTo>
                <a:cubicBezTo>
                  <a:pt x="2444" y="48000"/>
                  <a:pt x="0" y="50688"/>
                  <a:pt x="0" y="54000"/>
                </a:cubicBezTo>
                <a:lnTo>
                  <a:pt x="0" y="60000"/>
                </a:lnTo>
                <a:cubicBezTo>
                  <a:pt x="0" y="63316"/>
                  <a:pt x="2444" y="66000"/>
                  <a:pt x="5455" y="66000"/>
                </a:cubicBezTo>
                <a:lnTo>
                  <a:pt x="6544" y="66000"/>
                </a:lnTo>
                <a:lnTo>
                  <a:pt x="16444" y="117727"/>
                </a:lnTo>
                <a:lnTo>
                  <a:pt x="16494" y="117716"/>
                </a:lnTo>
                <a:cubicBezTo>
                  <a:pt x="16794" y="119016"/>
                  <a:pt x="17816" y="120000"/>
                  <a:pt x="19088" y="120000"/>
                </a:cubicBezTo>
                <a:lnTo>
                  <a:pt x="100911" y="120000"/>
                </a:lnTo>
                <a:cubicBezTo>
                  <a:pt x="102183" y="120000"/>
                  <a:pt x="103205" y="119016"/>
                  <a:pt x="103505" y="117716"/>
                </a:cubicBezTo>
                <a:lnTo>
                  <a:pt x="103555" y="117727"/>
                </a:lnTo>
                <a:lnTo>
                  <a:pt x="113455" y="66000"/>
                </a:lnTo>
                <a:lnTo>
                  <a:pt x="114544" y="66000"/>
                </a:lnTo>
                <a:cubicBezTo>
                  <a:pt x="117555" y="66000"/>
                  <a:pt x="120000" y="63316"/>
                  <a:pt x="120000" y="60000"/>
                </a:cubicBezTo>
                <a:lnTo>
                  <a:pt x="120000" y="54000"/>
                </a:lnTo>
                <a:cubicBezTo>
                  <a:pt x="120000" y="50688"/>
                  <a:pt x="117555" y="48000"/>
                  <a:pt x="114544" y="48000"/>
                </a:cubicBezTo>
                <a:moveTo>
                  <a:pt x="58072" y="41122"/>
                </a:moveTo>
                <a:cubicBezTo>
                  <a:pt x="58566" y="41666"/>
                  <a:pt x="59250" y="42000"/>
                  <a:pt x="60000" y="42000"/>
                </a:cubicBezTo>
                <a:cubicBezTo>
                  <a:pt x="60755" y="42000"/>
                  <a:pt x="61433" y="41666"/>
                  <a:pt x="61927" y="41122"/>
                </a:cubicBezTo>
                <a:lnTo>
                  <a:pt x="72838" y="29122"/>
                </a:lnTo>
                <a:cubicBezTo>
                  <a:pt x="73333" y="28577"/>
                  <a:pt x="73638" y="27827"/>
                  <a:pt x="73638" y="27000"/>
                </a:cubicBezTo>
                <a:cubicBezTo>
                  <a:pt x="73638" y="25344"/>
                  <a:pt x="72416" y="24000"/>
                  <a:pt x="70911" y="24000"/>
                </a:cubicBezTo>
                <a:cubicBezTo>
                  <a:pt x="70155" y="24000"/>
                  <a:pt x="69477" y="24338"/>
                  <a:pt x="68983" y="24877"/>
                </a:cubicBezTo>
                <a:lnTo>
                  <a:pt x="62727" y="31755"/>
                </a:lnTo>
                <a:lnTo>
                  <a:pt x="62727" y="3000"/>
                </a:lnTo>
                <a:cubicBezTo>
                  <a:pt x="62727" y="1344"/>
                  <a:pt x="61505" y="0"/>
                  <a:pt x="60000" y="0"/>
                </a:cubicBezTo>
                <a:cubicBezTo>
                  <a:pt x="58494" y="0"/>
                  <a:pt x="57272" y="1344"/>
                  <a:pt x="57272" y="3000"/>
                </a:cubicBezTo>
                <a:lnTo>
                  <a:pt x="57272" y="31755"/>
                </a:lnTo>
                <a:lnTo>
                  <a:pt x="51016" y="24877"/>
                </a:lnTo>
                <a:cubicBezTo>
                  <a:pt x="50527" y="24338"/>
                  <a:pt x="49844" y="24000"/>
                  <a:pt x="49088" y="24000"/>
                </a:cubicBezTo>
                <a:cubicBezTo>
                  <a:pt x="47583" y="24000"/>
                  <a:pt x="46361" y="25344"/>
                  <a:pt x="46361" y="27000"/>
                </a:cubicBezTo>
                <a:cubicBezTo>
                  <a:pt x="46361" y="27827"/>
                  <a:pt x="46666" y="28577"/>
                  <a:pt x="47161" y="29122"/>
                </a:cubicBezTo>
                <a:cubicBezTo>
                  <a:pt x="47161" y="29122"/>
                  <a:pt x="58072" y="41122"/>
                  <a:pt x="58072" y="41122"/>
                </a:cubicBezTo>
                <a:close/>
              </a:path>
            </a:pathLst>
          </a:custGeom>
          <a:solidFill>
            <a:schemeClr val="tx1"/>
          </a:solidFill>
          <a:ln>
            <a:noFill/>
          </a:ln>
        </p:spPr>
        <p:txBody>
          <a:bodyPr lIns="19038" tIns="19038" rIns="19038" bIns="19038" anchor="ctr" anchorCtr="0">
            <a:noAutofit/>
          </a:bodyPr>
          <a:lstStyle/>
          <a:p>
            <a:endParaRPr sz="1500">
              <a:solidFill>
                <a:schemeClr val="dk1"/>
              </a:solidFill>
              <a:latin typeface="Lato"/>
              <a:ea typeface="Lato"/>
              <a:cs typeface="Lato"/>
              <a:sym typeface="Lato"/>
            </a:endParaRPr>
          </a:p>
        </p:txBody>
      </p:sp>
      <p:sp>
        <p:nvSpPr>
          <p:cNvPr id="4788" name="Shape 4788"/>
          <p:cNvSpPr/>
          <p:nvPr/>
        </p:nvSpPr>
        <p:spPr>
          <a:xfrm>
            <a:off x="11028468" y="2283569"/>
            <a:ext cx="279328" cy="253934"/>
          </a:xfrm>
          <a:custGeom>
            <a:avLst/>
            <a:gdLst/>
            <a:ahLst/>
            <a:cxnLst/>
            <a:rect l="0" t="0" r="0" b="0"/>
            <a:pathLst>
              <a:path w="120000" h="120000" extrusionOk="0">
                <a:moveTo>
                  <a:pt x="114544" y="60000"/>
                </a:moveTo>
                <a:lnTo>
                  <a:pt x="5455" y="60000"/>
                </a:lnTo>
                <a:lnTo>
                  <a:pt x="5455" y="54000"/>
                </a:lnTo>
                <a:lnTo>
                  <a:pt x="114544" y="54000"/>
                </a:lnTo>
                <a:cubicBezTo>
                  <a:pt x="114544" y="54000"/>
                  <a:pt x="114544" y="60000"/>
                  <a:pt x="114544" y="60000"/>
                </a:cubicBezTo>
                <a:close/>
                <a:moveTo>
                  <a:pt x="105588" y="78000"/>
                </a:moveTo>
                <a:lnTo>
                  <a:pt x="87416" y="78000"/>
                </a:lnTo>
                <a:lnTo>
                  <a:pt x="89138" y="66000"/>
                </a:lnTo>
                <a:lnTo>
                  <a:pt x="107883" y="66000"/>
                </a:lnTo>
                <a:cubicBezTo>
                  <a:pt x="107883" y="66000"/>
                  <a:pt x="105588" y="78000"/>
                  <a:pt x="105588" y="78000"/>
                </a:cubicBezTo>
                <a:close/>
                <a:moveTo>
                  <a:pt x="102144" y="96000"/>
                </a:moveTo>
                <a:lnTo>
                  <a:pt x="84833" y="96000"/>
                </a:lnTo>
                <a:lnTo>
                  <a:pt x="86555" y="84000"/>
                </a:lnTo>
                <a:lnTo>
                  <a:pt x="104438" y="84000"/>
                </a:lnTo>
                <a:cubicBezTo>
                  <a:pt x="104438" y="84000"/>
                  <a:pt x="102144" y="96000"/>
                  <a:pt x="102144" y="96000"/>
                </a:cubicBezTo>
                <a:close/>
                <a:moveTo>
                  <a:pt x="98700" y="114000"/>
                </a:moveTo>
                <a:lnTo>
                  <a:pt x="82250" y="114000"/>
                </a:lnTo>
                <a:lnTo>
                  <a:pt x="83972" y="102000"/>
                </a:lnTo>
                <a:lnTo>
                  <a:pt x="100994" y="102000"/>
                </a:lnTo>
                <a:cubicBezTo>
                  <a:pt x="100994" y="102000"/>
                  <a:pt x="98700" y="114000"/>
                  <a:pt x="98700" y="114000"/>
                </a:cubicBezTo>
                <a:close/>
                <a:moveTo>
                  <a:pt x="62727" y="78000"/>
                </a:moveTo>
                <a:lnTo>
                  <a:pt x="62727" y="66000"/>
                </a:lnTo>
                <a:lnTo>
                  <a:pt x="83683" y="66000"/>
                </a:lnTo>
                <a:lnTo>
                  <a:pt x="81961" y="78000"/>
                </a:lnTo>
                <a:cubicBezTo>
                  <a:pt x="81961" y="78000"/>
                  <a:pt x="62727" y="78000"/>
                  <a:pt x="62727" y="78000"/>
                </a:cubicBezTo>
                <a:close/>
                <a:moveTo>
                  <a:pt x="79377" y="96000"/>
                </a:moveTo>
                <a:lnTo>
                  <a:pt x="62727" y="96000"/>
                </a:lnTo>
                <a:lnTo>
                  <a:pt x="62727" y="84000"/>
                </a:lnTo>
                <a:lnTo>
                  <a:pt x="81100" y="84000"/>
                </a:lnTo>
                <a:cubicBezTo>
                  <a:pt x="81100" y="84000"/>
                  <a:pt x="79377" y="96000"/>
                  <a:pt x="79377" y="96000"/>
                </a:cubicBezTo>
                <a:close/>
                <a:moveTo>
                  <a:pt x="76794" y="114000"/>
                </a:moveTo>
                <a:lnTo>
                  <a:pt x="62727" y="114000"/>
                </a:lnTo>
                <a:lnTo>
                  <a:pt x="62727" y="102000"/>
                </a:lnTo>
                <a:lnTo>
                  <a:pt x="78516" y="102000"/>
                </a:lnTo>
                <a:cubicBezTo>
                  <a:pt x="78516" y="102000"/>
                  <a:pt x="76794" y="114000"/>
                  <a:pt x="76794" y="114000"/>
                </a:cubicBezTo>
                <a:close/>
                <a:moveTo>
                  <a:pt x="57272" y="78000"/>
                </a:moveTo>
                <a:lnTo>
                  <a:pt x="38038" y="78000"/>
                </a:lnTo>
                <a:lnTo>
                  <a:pt x="36316" y="66000"/>
                </a:lnTo>
                <a:lnTo>
                  <a:pt x="57272" y="66000"/>
                </a:lnTo>
                <a:cubicBezTo>
                  <a:pt x="57272" y="66000"/>
                  <a:pt x="57272" y="78000"/>
                  <a:pt x="57272" y="78000"/>
                </a:cubicBezTo>
                <a:close/>
                <a:moveTo>
                  <a:pt x="57272" y="96000"/>
                </a:moveTo>
                <a:lnTo>
                  <a:pt x="40622" y="96000"/>
                </a:lnTo>
                <a:lnTo>
                  <a:pt x="38900" y="84000"/>
                </a:lnTo>
                <a:lnTo>
                  <a:pt x="57272" y="84000"/>
                </a:lnTo>
                <a:cubicBezTo>
                  <a:pt x="57272" y="84000"/>
                  <a:pt x="57272" y="96000"/>
                  <a:pt x="57272" y="96000"/>
                </a:cubicBezTo>
                <a:close/>
                <a:moveTo>
                  <a:pt x="57272" y="114000"/>
                </a:moveTo>
                <a:lnTo>
                  <a:pt x="43205" y="114000"/>
                </a:lnTo>
                <a:lnTo>
                  <a:pt x="41483" y="102000"/>
                </a:lnTo>
                <a:lnTo>
                  <a:pt x="57272" y="102000"/>
                </a:lnTo>
                <a:cubicBezTo>
                  <a:pt x="57272" y="102000"/>
                  <a:pt x="57272" y="114000"/>
                  <a:pt x="57272" y="114000"/>
                </a:cubicBezTo>
                <a:close/>
                <a:moveTo>
                  <a:pt x="21300" y="114000"/>
                </a:moveTo>
                <a:lnTo>
                  <a:pt x="19005" y="102000"/>
                </a:lnTo>
                <a:lnTo>
                  <a:pt x="36027" y="102000"/>
                </a:lnTo>
                <a:lnTo>
                  <a:pt x="37750" y="114000"/>
                </a:lnTo>
                <a:cubicBezTo>
                  <a:pt x="37750" y="114000"/>
                  <a:pt x="21300" y="114000"/>
                  <a:pt x="21300" y="114000"/>
                </a:cubicBezTo>
                <a:close/>
                <a:moveTo>
                  <a:pt x="15561" y="84000"/>
                </a:moveTo>
                <a:lnTo>
                  <a:pt x="33444" y="84000"/>
                </a:lnTo>
                <a:lnTo>
                  <a:pt x="35166" y="96000"/>
                </a:lnTo>
                <a:lnTo>
                  <a:pt x="17855" y="96000"/>
                </a:lnTo>
                <a:cubicBezTo>
                  <a:pt x="17855" y="96000"/>
                  <a:pt x="15561" y="84000"/>
                  <a:pt x="15561" y="84000"/>
                </a:cubicBezTo>
                <a:close/>
                <a:moveTo>
                  <a:pt x="12116" y="66000"/>
                </a:moveTo>
                <a:lnTo>
                  <a:pt x="30861" y="66000"/>
                </a:lnTo>
                <a:lnTo>
                  <a:pt x="32583" y="78000"/>
                </a:lnTo>
                <a:lnTo>
                  <a:pt x="14411" y="78000"/>
                </a:lnTo>
                <a:cubicBezTo>
                  <a:pt x="14411" y="78000"/>
                  <a:pt x="12116" y="66000"/>
                  <a:pt x="12116" y="66000"/>
                </a:cubicBezTo>
                <a:close/>
                <a:moveTo>
                  <a:pt x="114544" y="48000"/>
                </a:moveTo>
                <a:lnTo>
                  <a:pt x="5455" y="48000"/>
                </a:lnTo>
                <a:cubicBezTo>
                  <a:pt x="2444" y="48000"/>
                  <a:pt x="0" y="50688"/>
                  <a:pt x="0" y="54000"/>
                </a:cubicBezTo>
                <a:lnTo>
                  <a:pt x="0" y="60000"/>
                </a:lnTo>
                <a:cubicBezTo>
                  <a:pt x="0" y="63316"/>
                  <a:pt x="2444" y="66000"/>
                  <a:pt x="5455" y="66000"/>
                </a:cubicBezTo>
                <a:lnTo>
                  <a:pt x="6544" y="66000"/>
                </a:lnTo>
                <a:lnTo>
                  <a:pt x="16444" y="117727"/>
                </a:lnTo>
                <a:lnTo>
                  <a:pt x="16494" y="117716"/>
                </a:lnTo>
                <a:cubicBezTo>
                  <a:pt x="16794" y="119016"/>
                  <a:pt x="17816" y="120000"/>
                  <a:pt x="19088" y="120000"/>
                </a:cubicBezTo>
                <a:lnTo>
                  <a:pt x="100911" y="120000"/>
                </a:lnTo>
                <a:cubicBezTo>
                  <a:pt x="102183" y="120000"/>
                  <a:pt x="103205" y="119016"/>
                  <a:pt x="103505" y="117716"/>
                </a:cubicBezTo>
                <a:lnTo>
                  <a:pt x="103555" y="117727"/>
                </a:lnTo>
                <a:lnTo>
                  <a:pt x="113455" y="66000"/>
                </a:lnTo>
                <a:lnTo>
                  <a:pt x="114544" y="66000"/>
                </a:lnTo>
                <a:cubicBezTo>
                  <a:pt x="117555" y="66000"/>
                  <a:pt x="120000" y="63316"/>
                  <a:pt x="120000" y="60000"/>
                </a:cubicBezTo>
                <a:lnTo>
                  <a:pt x="120000" y="54000"/>
                </a:lnTo>
                <a:cubicBezTo>
                  <a:pt x="120000" y="50688"/>
                  <a:pt x="117555" y="48000"/>
                  <a:pt x="114544" y="48000"/>
                </a:cubicBezTo>
                <a:moveTo>
                  <a:pt x="49088" y="18000"/>
                </a:moveTo>
                <a:cubicBezTo>
                  <a:pt x="49844" y="18000"/>
                  <a:pt x="50527" y="17661"/>
                  <a:pt x="51016" y="17122"/>
                </a:cubicBezTo>
                <a:lnTo>
                  <a:pt x="57272" y="10244"/>
                </a:lnTo>
                <a:lnTo>
                  <a:pt x="57272" y="39000"/>
                </a:lnTo>
                <a:cubicBezTo>
                  <a:pt x="57272" y="40655"/>
                  <a:pt x="58494" y="42000"/>
                  <a:pt x="60000" y="42000"/>
                </a:cubicBezTo>
                <a:cubicBezTo>
                  <a:pt x="61505" y="42000"/>
                  <a:pt x="62727" y="40655"/>
                  <a:pt x="62727" y="39000"/>
                </a:cubicBezTo>
                <a:lnTo>
                  <a:pt x="62727" y="10244"/>
                </a:lnTo>
                <a:lnTo>
                  <a:pt x="68983" y="17122"/>
                </a:lnTo>
                <a:cubicBezTo>
                  <a:pt x="69472" y="17661"/>
                  <a:pt x="70155" y="18000"/>
                  <a:pt x="70911" y="18000"/>
                </a:cubicBezTo>
                <a:cubicBezTo>
                  <a:pt x="72416" y="18000"/>
                  <a:pt x="73638" y="16655"/>
                  <a:pt x="73638" y="15000"/>
                </a:cubicBezTo>
                <a:cubicBezTo>
                  <a:pt x="73638" y="14172"/>
                  <a:pt x="73327" y="13422"/>
                  <a:pt x="72838" y="12877"/>
                </a:cubicBezTo>
                <a:lnTo>
                  <a:pt x="61927" y="877"/>
                </a:lnTo>
                <a:cubicBezTo>
                  <a:pt x="61433" y="338"/>
                  <a:pt x="60755" y="0"/>
                  <a:pt x="60000" y="0"/>
                </a:cubicBezTo>
                <a:cubicBezTo>
                  <a:pt x="59244" y="0"/>
                  <a:pt x="58566" y="333"/>
                  <a:pt x="58072" y="877"/>
                </a:cubicBezTo>
                <a:lnTo>
                  <a:pt x="47161" y="12877"/>
                </a:lnTo>
                <a:cubicBezTo>
                  <a:pt x="46666" y="13422"/>
                  <a:pt x="46361" y="14172"/>
                  <a:pt x="46361" y="15000"/>
                </a:cubicBezTo>
                <a:cubicBezTo>
                  <a:pt x="46361" y="16655"/>
                  <a:pt x="47583" y="18000"/>
                  <a:pt x="49088" y="18000"/>
                </a:cubicBezTo>
              </a:path>
            </a:pathLst>
          </a:custGeom>
          <a:solidFill>
            <a:schemeClr val="tx1"/>
          </a:solidFill>
          <a:ln>
            <a:noFill/>
          </a:ln>
        </p:spPr>
        <p:txBody>
          <a:bodyPr lIns="19038" tIns="19038" rIns="19038" bIns="19038" anchor="ctr" anchorCtr="0">
            <a:noAutofit/>
          </a:bodyPr>
          <a:lstStyle/>
          <a:p>
            <a:endParaRPr sz="1500">
              <a:solidFill>
                <a:schemeClr val="dk1"/>
              </a:solidFill>
              <a:latin typeface="Lato"/>
              <a:ea typeface="Lato"/>
              <a:cs typeface="Lato"/>
              <a:sym typeface="Lato"/>
            </a:endParaRPr>
          </a:p>
        </p:txBody>
      </p:sp>
      <p:sp>
        <p:nvSpPr>
          <p:cNvPr id="4789" name="Shape 4789"/>
          <p:cNvSpPr/>
          <p:nvPr/>
        </p:nvSpPr>
        <p:spPr>
          <a:xfrm>
            <a:off x="6229118" y="2816830"/>
            <a:ext cx="279328" cy="253934"/>
          </a:xfrm>
          <a:custGeom>
            <a:avLst/>
            <a:gdLst/>
            <a:ahLst/>
            <a:cxnLst/>
            <a:rect l="0" t="0" r="0" b="0"/>
            <a:pathLst>
              <a:path w="120000" h="120000" extrusionOk="0">
                <a:moveTo>
                  <a:pt x="114544" y="60000"/>
                </a:moveTo>
                <a:lnTo>
                  <a:pt x="5455" y="60000"/>
                </a:lnTo>
                <a:lnTo>
                  <a:pt x="5455" y="54000"/>
                </a:lnTo>
                <a:lnTo>
                  <a:pt x="114544" y="54000"/>
                </a:lnTo>
                <a:cubicBezTo>
                  <a:pt x="114544" y="54000"/>
                  <a:pt x="114544" y="60000"/>
                  <a:pt x="114544" y="60000"/>
                </a:cubicBezTo>
                <a:close/>
                <a:moveTo>
                  <a:pt x="105588" y="78000"/>
                </a:moveTo>
                <a:lnTo>
                  <a:pt x="87416" y="78000"/>
                </a:lnTo>
                <a:lnTo>
                  <a:pt x="89138" y="66000"/>
                </a:lnTo>
                <a:lnTo>
                  <a:pt x="107883" y="66000"/>
                </a:lnTo>
                <a:cubicBezTo>
                  <a:pt x="107883" y="66000"/>
                  <a:pt x="105588" y="78000"/>
                  <a:pt x="105588" y="78000"/>
                </a:cubicBezTo>
                <a:close/>
                <a:moveTo>
                  <a:pt x="102144" y="96000"/>
                </a:moveTo>
                <a:lnTo>
                  <a:pt x="84833" y="96000"/>
                </a:lnTo>
                <a:lnTo>
                  <a:pt x="86555" y="84000"/>
                </a:lnTo>
                <a:lnTo>
                  <a:pt x="104438" y="84000"/>
                </a:lnTo>
                <a:cubicBezTo>
                  <a:pt x="104438" y="84000"/>
                  <a:pt x="102144" y="96000"/>
                  <a:pt x="102144" y="96000"/>
                </a:cubicBezTo>
                <a:close/>
                <a:moveTo>
                  <a:pt x="98700" y="114000"/>
                </a:moveTo>
                <a:lnTo>
                  <a:pt x="82250" y="114000"/>
                </a:lnTo>
                <a:lnTo>
                  <a:pt x="83972" y="102000"/>
                </a:lnTo>
                <a:lnTo>
                  <a:pt x="100994" y="102000"/>
                </a:lnTo>
                <a:cubicBezTo>
                  <a:pt x="100994" y="102000"/>
                  <a:pt x="98700" y="114000"/>
                  <a:pt x="98700" y="114000"/>
                </a:cubicBezTo>
                <a:close/>
                <a:moveTo>
                  <a:pt x="62727" y="78000"/>
                </a:moveTo>
                <a:lnTo>
                  <a:pt x="62727" y="66000"/>
                </a:lnTo>
                <a:lnTo>
                  <a:pt x="83683" y="66000"/>
                </a:lnTo>
                <a:lnTo>
                  <a:pt x="81961" y="78000"/>
                </a:lnTo>
                <a:cubicBezTo>
                  <a:pt x="81961" y="78000"/>
                  <a:pt x="62727" y="78000"/>
                  <a:pt x="62727" y="78000"/>
                </a:cubicBezTo>
                <a:close/>
                <a:moveTo>
                  <a:pt x="79377" y="96000"/>
                </a:moveTo>
                <a:lnTo>
                  <a:pt x="62727" y="96000"/>
                </a:lnTo>
                <a:lnTo>
                  <a:pt x="62727" y="84000"/>
                </a:lnTo>
                <a:lnTo>
                  <a:pt x="81100" y="84000"/>
                </a:lnTo>
                <a:cubicBezTo>
                  <a:pt x="81100" y="84000"/>
                  <a:pt x="79377" y="96000"/>
                  <a:pt x="79377" y="96000"/>
                </a:cubicBezTo>
                <a:close/>
                <a:moveTo>
                  <a:pt x="76794" y="114000"/>
                </a:moveTo>
                <a:lnTo>
                  <a:pt x="62727" y="114000"/>
                </a:lnTo>
                <a:lnTo>
                  <a:pt x="62727" y="102000"/>
                </a:lnTo>
                <a:lnTo>
                  <a:pt x="78516" y="102000"/>
                </a:lnTo>
                <a:cubicBezTo>
                  <a:pt x="78516" y="102000"/>
                  <a:pt x="76794" y="114000"/>
                  <a:pt x="76794" y="114000"/>
                </a:cubicBezTo>
                <a:close/>
                <a:moveTo>
                  <a:pt x="57272" y="78000"/>
                </a:moveTo>
                <a:lnTo>
                  <a:pt x="38038" y="78000"/>
                </a:lnTo>
                <a:lnTo>
                  <a:pt x="36316" y="66000"/>
                </a:lnTo>
                <a:lnTo>
                  <a:pt x="57272" y="66000"/>
                </a:lnTo>
                <a:cubicBezTo>
                  <a:pt x="57272" y="66000"/>
                  <a:pt x="57272" y="78000"/>
                  <a:pt x="57272" y="78000"/>
                </a:cubicBezTo>
                <a:close/>
                <a:moveTo>
                  <a:pt x="57272" y="96000"/>
                </a:moveTo>
                <a:lnTo>
                  <a:pt x="40622" y="96000"/>
                </a:lnTo>
                <a:lnTo>
                  <a:pt x="38900" y="84000"/>
                </a:lnTo>
                <a:lnTo>
                  <a:pt x="57272" y="84000"/>
                </a:lnTo>
                <a:cubicBezTo>
                  <a:pt x="57272" y="84000"/>
                  <a:pt x="57272" y="96000"/>
                  <a:pt x="57272" y="96000"/>
                </a:cubicBezTo>
                <a:close/>
                <a:moveTo>
                  <a:pt x="57272" y="114000"/>
                </a:moveTo>
                <a:lnTo>
                  <a:pt x="43205" y="114000"/>
                </a:lnTo>
                <a:lnTo>
                  <a:pt x="41483" y="102000"/>
                </a:lnTo>
                <a:lnTo>
                  <a:pt x="57272" y="102000"/>
                </a:lnTo>
                <a:cubicBezTo>
                  <a:pt x="57272" y="102000"/>
                  <a:pt x="57272" y="114000"/>
                  <a:pt x="57272" y="114000"/>
                </a:cubicBezTo>
                <a:close/>
                <a:moveTo>
                  <a:pt x="21300" y="114000"/>
                </a:moveTo>
                <a:lnTo>
                  <a:pt x="19005" y="102000"/>
                </a:lnTo>
                <a:lnTo>
                  <a:pt x="36027" y="102000"/>
                </a:lnTo>
                <a:lnTo>
                  <a:pt x="37750" y="114000"/>
                </a:lnTo>
                <a:cubicBezTo>
                  <a:pt x="37750" y="114000"/>
                  <a:pt x="21300" y="114000"/>
                  <a:pt x="21300" y="114000"/>
                </a:cubicBezTo>
                <a:close/>
                <a:moveTo>
                  <a:pt x="15561" y="84000"/>
                </a:moveTo>
                <a:lnTo>
                  <a:pt x="33444" y="84000"/>
                </a:lnTo>
                <a:lnTo>
                  <a:pt x="35166" y="96000"/>
                </a:lnTo>
                <a:lnTo>
                  <a:pt x="17855" y="96000"/>
                </a:lnTo>
                <a:cubicBezTo>
                  <a:pt x="17855" y="96000"/>
                  <a:pt x="15561" y="84000"/>
                  <a:pt x="15561" y="84000"/>
                </a:cubicBezTo>
                <a:close/>
                <a:moveTo>
                  <a:pt x="12116" y="66000"/>
                </a:moveTo>
                <a:lnTo>
                  <a:pt x="30861" y="66000"/>
                </a:lnTo>
                <a:lnTo>
                  <a:pt x="32583" y="78000"/>
                </a:lnTo>
                <a:lnTo>
                  <a:pt x="14411" y="78000"/>
                </a:lnTo>
                <a:cubicBezTo>
                  <a:pt x="14411" y="78000"/>
                  <a:pt x="12116" y="66000"/>
                  <a:pt x="12116" y="66000"/>
                </a:cubicBezTo>
                <a:close/>
                <a:moveTo>
                  <a:pt x="114544" y="48000"/>
                </a:moveTo>
                <a:lnTo>
                  <a:pt x="5455" y="48000"/>
                </a:lnTo>
                <a:cubicBezTo>
                  <a:pt x="2444" y="48000"/>
                  <a:pt x="0" y="50688"/>
                  <a:pt x="0" y="54000"/>
                </a:cubicBezTo>
                <a:lnTo>
                  <a:pt x="0" y="60000"/>
                </a:lnTo>
                <a:cubicBezTo>
                  <a:pt x="0" y="63311"/>
                  <a:pt x="2444" y="66000"/>
                  <a:pt x="5455" y="66000"/>
                </a:cubicBezTo>
                <a:lnTo>
                  <a:pt x="6544" y="66000"/>
                </a:lnTo>
                <a:lnTo>
                  <a:pt x="16444" y="117727"/>
                </a:lnTo>
                <a:lnTo>
                  <a:pt x="16494" y="117716"/>
                </a:lnTo>
                <a:cubicBezTo>
                  <a:pt x="16794" y="119016"/>
                  <a:pt x="17816" y="120000"/>
                  <a:pt x="19088" y="120000"/>
                </a:cubicBezTo>
                <a:lnTo>
                  <a:pt x="100911" y="120000"/>
                </a:lnTo>
                <a:cubicBezTo>
                  <a:pt x="102183" y="120000"/>
                  <a:pt x="103205" y="119016"/>
                  <a:pt x="103505" y="117716"/>
                </a:cubicBezTo>
                <a:lnTo>
                  <a:pt x="103555" y="117727"/>
                </a:lnTo>
                <a:lnTo>
                  <a:pt x="113455" y="66000"/>
                </a:lnTo>
                <a:lnTo>
                  <a:pt x="114544" y="66000"/>
                </a:lnTo>
                <a:cubicBezTo>
                  <a:pt x="117555" y="66000"/>
                  <a:pt x="120000" y="63311"/>
                  <a:pt x="120000" y="60000"/>
                </a:cubicBezTo>
                <a:lnTo>
                  <a:pt x="120000" y="54000"/>
                </a:lnTo>
                <a:cubicBezTo>
                  <a:pt x="120000" y="50688"/>
                  <a:pt x="117555" y="48000"/>
                  <a:pt x="114544" y="48000"/>
                </a:cubicBezTo>
                <a:moveTo>
                  <a:pt x="41705" y="17122"/>
                </a:moveTo>
                <a:lnTo>
                  <a:pt x="41705" y="17122"/>
                </a:lnTo>
                <a:lnTo>
                  <a:pt x="52616" y="29122"/>
                </a:lnTo>
                <a:cubicBezTo>
                  <a:pt x="53111" y="29666"/>
                  <a:pt x="53794" y="30000"/>
                  <a:pt x="54544" y="30000"/>
                </a:cubicBezTo>
                <a:cubicBezTo>
                  <a:pt x="56050" y="30000"/>
                  <a:pt x="57272" y="28655"/>
                  <a:pt x="57272" y="27000"/>
                </a:cubicBezTo>
                <a:cubicBezTo>
                  <a:pt x="57272" y="26177"/>
                  <a:pt x="56966" y="25427"/>
                  <a:pt x="56472" y="24877"/>
                </a:cubicBezTo>
                <a:lnTo>
                  <a:pt x="50222" y="18000"/>
                </a:lnTo>
                <a:lnTo>
                  <a:pt x="76361" y="18000"/>
                </a:lnTo>
                <a:lnTo>
                  <a:pt x="76361" y="18000"/>
                </a:lnTo>
                <a:cubicBezTo>
                  <a:pt x="77866" y="18000"/>
                  <a:pt x="79088" y="16655"/>
                  <a:pt x="79088" y="15000"/>
                </a:cubicBezTo>
                <a:cubicBezTo>
                  <a:pt x="79088" y="13344"/>
                  <a:pt x="77866" y="12000"/>
                  <a:pt x="76361" y="12000"/>
                </a:cubicBezTo>
                <a:lnTo>
                  <a:pt x="50222" y="12000"/>
                </a:lnTo>
                <a:lnTo>
                  <a:pt x="56472" y="5122"/>
                </a:lnTo>
                <a:cubicBezTo>
                  <a:pt x="56966" y="4577"/>
                  <a:pt x="57272" y="3827"/>
                  <a:pt x="57272" y="3000"/>
                </a:cubicBezTo>
                <a:cubicBezTo>
                  <a:pt x="57272" y="1344"/>
                  <a:pt x="56050" y="0"/>
                  <a:pt x="54544" y="0"/>
                </a:cubicBezTo>
                <a:cubicBezTo>
                  <a:pt x="53794" y="0"/>
                  <a:pt x="53111" y="338"/>
                  <a:pt x="52616" y="877"/>
                </a:cubicBezTo>
                <a:lnTo>
                  <a:pt x="41705" y="12877"/>
                </a:lnTo>
                <a:lnTo>
                  <a:pt x="41705" y="12877"/>
                </a:lnTo>
                <a:cubicBezTo>
                  <a:pt x="41216" y="13427"/>
                  <a:pt x="40911" y="14177"/>
                  <a:pt x="40911" y="15000"/>
                </a:cubicBezTo>
                <a:cubicBezTo>
                  <a:pt x="40911" y="15827"/>
                  <a:pt x="41216" y="16577"/>
                  <a:pt x="41705" y="17122"/>
                </a:cubicBezTo>
              </a:path>
            </a:pathLst>
          </a:custGeom>
          <a:solidFill>
            <a:schemeClr val="tx1"/>
          </a:solidFill>
          <a:ln>
            <a:noFill/>
          </a:ln>
        </p:spPr>
        <p:txBody>
          <a:bodyPr lIns="19038" tIns="19038" rIns="19038" bIns="19038" anchor="ctr" anchorCtr="0">
            <a:noAutofit/>
          </a:bodyPr>
          <a:lstStyle/>
          <a:p>
            <a:endParaRPr sz="1500">
              <a:solidFill>
                <a:schemeClr val="dk1"/>
              </a:solidFill>
              <a:latin typeface="Lato"/>
              <a:ea typeface="Lato"/>
              <a:cs typeface="Lato"/>
              <a:sym typeface="Lato"/>
            </a:endParaRPr>
          </a:p>
        </p:txBody>
      </p:sp>
      <p:sp>
        <p:nvSpPr>
          <p:cNvPr id="4790" name="Shape 4790"/>
          <p:cNvSpPr/>
          <p:nvPr/>
        </p:nvSpPr>
        <p:spPr>
          <a:xfrm>
            <a:off x="6762379" y="2816830"/>
            <a:ext cx="279328" cy="253934"/>
          </a:xfrm>
          <a:custGeom>
            <a:avLst/>
            <a:gdLst/>
            <a:ahLst/>
            <a:cxnLst/>
            <a:rect l="0" t="0" r="0" b="0"/>
            <a:pathLst>
              <a:path w="120000" h="120000" extrusionOk="0">
                <a:moveTo>
                  <a:pt x="114544" y="60000"/>
                </a:moveTo>
                <a:lnTo>
                  <a:pt x="5455" y="60000"/>
                </a:lnTo>
                <a:lnTo>
                  <a:pt x="5455" y="54000"/>
                </a:lnTo>
                <a:lnTo>
                  <a:pt x="114544" y="54000"/>
                </a:lnTo>
                <a:cubicBezTo>
                  <a:pt x="114544" y="54000"/>
                  <a:pt x="114544" y="60000"/>
                  <a:pt x="114544" y="60000"/>
                </a:cubicBezTo>
                <a:close/>
                <a:moveTo>
                  <a:pt x="105588" y="78000"/>
                </a:moveTo>
                <a:lnTo>
                  <a:pt x="87416" y="78000"/>
                </a:lnTo>
                <a:lnTo>
                  <a:pt x="89138" y="66000"/>
                </a:lnTo>
                <a:lnTo>
                  <a:pt x="107883" y="66000"/>
                </a:lnTo>
                <a:cubicBezTo>
                  <a:pt x="107883" y="66000"/>
                  <a:pt x="105588" y="78000"/>
                  <a:pt x="105588" y="78000"/>
                </a:cubicBezTo>
                <a:close/>
                <a:moveTo>
                  <a:pt x="102144" y="96000"/>
                </a:moveTo>
                <a:lnTo>
                  <a:pt x="84833" y="96000"/>
                </a:lnTo>
                <a:lnTo>
                  <a:pt x="86555" y="84000"/>
                </a:lnTo>
                <a:lnTo>
                  <a:pt x="104438" y="84000"/>
                </a:lnTo>
                <a:cubicBezTo>
                  <a:pt x="104438" y="84000"/>
                  <a:pt x="102144" y="96000"/>
                  <a:pt x="102144" y="96000"/>
                </a:cubicBezTo>
                <a:close/>
                <a:moveTo>
                  <a:pt x="98700" y="114000"/>
                </a:moveTo>
                <a:lnTo>
                  <a:pt x="82250" y="114000"/>
                </a:lnTo>
                <a:lnTo>
                  <a:pt x="83972" y="102000"/>
                </a:lnTo>
                <a:lnTo>
                  <a:pt x="100994" y="102000"/>
                </a:lnTo>
                <a:cubicBezTo>
                  <a:pt x="100994" y="102000"/>
                  <a:pt x="98700" y="114000"/>
                  <a:pt x="98700" y="114000"/>
                </a:cubicBezTo>
                <a:close/>
                <a:moveTo>
                  <a:pt x="62727" y="78000"/>
                </a:moveTo>
                <a:lnTo>
                  <a:pt x="62727" y="66000"/>
                </a:lnTo>
                <a:lnTo>
                  <a:pt x="83683" y="66000"/>
                </a:lnTo>
                <a:lnTo>
                  <a:pt x="81961" y="78000"/>
                </a:lnTo>
                <a:cubicBezTo>
                  <a:pt x="81961" y="78000"/>
                  <a:pt x="62727" y="78000"/>
                  <a:pt x="62727" y="78000"/>
                </a:cubicBezTo>
                <a:close/>
                <a:moveTo>
                  <a:pt x="79377" y="96000"/>
                </a:moveTo>
                <a:lnTo>
                  <a:pt x="62727" y="96000"/>
                </a:lnTo>
                <a:lnTo>
                  <a:pt x="62727" y="84000"/>
                </a:lnTo>
                <a:lnTo>
                  <a:pt x="81100" y="84000"/>
                </a:lnTo>
                <a:cubicBezTo>
                  <a:pt x="81100" y="84000"/>
                  <a:pt x="79377" y="96000"/>
                  <a:pt x="79377" y="96000"/>
                </a:cubicBezTo>
                <a:close/>
                <a:moveTo>
                  <a:pt x="76794" y="114000"/>
                </a:moveTo>
                <a:lnTo>
                  <a:pt x="62727" y="114000"/>
                </a:lnTo>
                <a:lnTo>
                  <a:pt x="62727" y="102000"/>
                </a:lnTo>
                <a:lnTo>
                  <a:pt x="78516" y="102000"/>
                </a:lnTo>
                <a:cubicBezTo>
                  <a:pt x="78516" y="102000"/>
                  <a:pt x="76794" y="114000"/>
                  <a:pt x="76794" y="114000"/>
                </a:cubicBezTo>
                <a:close/>
                <a:moveTo>
                  <a:pt x="57272" y="78000"/>
                </a:moveTo>
                <a:lnTo>
                  <a:pt x="38038" y="78000"/>
                </a:lnTo>
                <a:lnTo>
                  <a:pt x="36316" y="66000"/>
                </a:lnTo>
                <a:lnTo>
                  <a:pt x="57272" y="66000"/>
                </a:lnTo>
                <a:cubicBezTo>
                  <a:pt x="57272" y="66000"/>
                  <a:pt x="57272" y="78000"/>
                  <a:pt x="57272" y="78000"/>
                </a:cubicBezTo>
                <a:close/>
                <a:moveTo>
                  <a:pt x="57272" y="96000"/>
                </a:moveTo>
                <a:lnTo>
                  <a:pt x="40622" y="96000"/>
                </a:lnTo>
                <a:lnTo>
                  <a:pt x="38900" y="84000"/>
                </a:lnTo>
                <a:lnTo>
                  <a:pt x="57272" y="84000"/>
                </a:lnTo>
                <a:cubicBezTo>
                  <a:pt x="57272" y="84000"/>
                  <a:pt x="57272" y="96000"/>
                  <a:pt x="57272" y="96000"/>
                </a:cubicBezTo>
                <a:close/>
                <a:moveTo>
                  <a:pt x="57272" y="114000"/>
                </a:moveTo>
                <a:lnTo>
                  <a:pt x="43205" y="114000"/>
                </a:lnTo>
                <a:lnTo>
                  <a:pt x="41483" y="102000"/>
                </a:lnTo>
                <a:lnTo>
                  <a:pt x="57272" y="102000"/>
                </a:lnTo>
                <a:cubicBezTo>
                  <a:pt x="57272" y="102000"/>
                  <a:pt x="57272" y="114000"/>
                  <a:pt x="57272" y="114000"/>
                </a:cubicBezTo>
                <a:close/>
                <a:moveTo>
                  <a:pt x="21300" y="114000"/>
                </a:moveTo>
                <a:lnTo>
                  <a:pt x="19005" y="102000"/>
                </a:lnTo>
                <a:lnTo>
                  <a:pt x="36027" y="102000"/>
                </a:lnTo>
                <a:lnTo>
                  <a:pt x="37750" y="114000"/>
                </a:lnTo>
                <a:cubicBezTo>
                  <a:pt x="37750" y="114000"/>
                  <a:pt x="21300" y="114000"/>
                  <a:pt x="21300" y="114000"/>
                </a:cubicBezTo>
                <a:close/>
                <a:moveTo>
                  <a:pt x="15561" y="84000"/>
                </a:moveTo>
                <a:lnTo>
                  <a:pt x="33444" y="84000"/>
                </a:lnTo>
                <a:lnTo>
                  <a:pt x="35166" y="96000"/>
                </a:lnTo>
                <a:lnTo>
                  <a:pt x="17855" y="96000"/>
                </a:lnTo>
                <a:cubicBezTo>
                  <a:pt x="17855" y="96000"/>
                  <a:pt x="15561" y="84000"/>
                  <a:pt x="15561" y="84000"/>
                </a:cubicBezTo>
                <a:close/>
                <a:moveTo>
                  <a:pt x="12116" y="66000"/>
                </a:moveTo>
                <a:lnTo>
                  <a:pt x="30861" y="66000"/>
                </a:lnTo>
                <a:lnTo>
                  <a:pt x="32583" y="78000"/>
                </a:lnTo>
                <a:lnTo>
                  <a:pt x="14411" y="78000"/>
                </a:lnTo>
                <a:cubicBezTo>
                  <a:pt x="14411" y="78000"/>
                  <a:pt x="12116" y="66000"/>
                  <a:pt x="12116" y="66000"/>
                </a:cubicBezTo>
                <a:close/>
                <a:moveTo>
                  <a:pt x="114544" y="48000"/>
                </a:moveTo>
                <a:lnTo>
                  <a:pt x="5455" y="48000"/>
                </a:lnTo>
                <a:cubicBezTo>
                  <a:pt x="2444" y="48000"/>
                  <a:pt x="0" y="50688"/>
                  <a:pt x="0" y="54000"/>
                </a:cubicBezTo>
                <a:lnTo>
                  <a:pt x="0" y="60000"/>
                </a:lnTo>
                <a:cubicBezTo>
                  <a:pt x="0" y="63311"/>
                  <a:pt x="2444" y="66000"/>
                  <a:pt x="5455" y="66000"/>
                </a:cubicBezTo>
                <a:lnTo>
                  <a:pt x="6544" y="66000"/>
                </a:lnTo>
                <a:lnTo>
                  <a:pt x="16444" y="117727"/>
                </a:lnTo>
                <a:lnTo>
                  <a:pt x="16494" y="117716"/>
                </a:lnTo>
                <a:cubicBezTo>
                  <a:pt x="16794" y="119016"/>
                  <a:pt x="17816" y="120000"/>
                  <a:pt x="19088" y="120000"/>
                </a:cubicBezTo>
                <a:lnTo>
                  <a:pt x="100911" y="120000"/>
                </a:lnTo>
                <a:cubicBezTo>
                  <a:pt x="102183" y="120000"/>
                  <a:pt x="103205" y="119016"/>
                  <a:pt x="103505" y="117716"/>
                </a:cubicBezTo>
                <a:lnTo>
                  <a:pt x="103555" y="117727"/>
                </a:lnTo>
                <a:lnTo>
                  <a:pt x="113455" y="66000"/>
                </a:lnTo>
                <a:lnTo>
                  <a:pt x="114544" y="66000"/>
                </a:lnTo>
                <a:cubicBezTo>
                  <a:pt x="117555" y="66000"/>
                  <a:pt x="120000" y="63311"/>
                  <a:pt x="120000" y="60000"/>
                </a:cubicBezTo>
                <a:lnTo>
                  <a:pt x="120000" y="54000"/>
                </a:lnTo>
                <a:cubicBezTo>
                  <a:pt x="120000" y="50688"/>
                  <a:pt x="117555" y="48000"/>
                  <a:pt x="114544" y="48000"/>
                </a:cubicBezTo>
                <a:moveTo>
                  <a:pt x="43638" y="18000"/>
                </a:moveTo>
                <a:lnTo>
                  <a:pt x="43638" y="18000"/>
                </a:lnTo>
                <a:lnTo>
                  <a:pt x="69777" y="18000"/>
                </a:lnTo>
                <a:lnTo>
                  <a:pt x="63527" y="24877"/>
                </a:lnTo>
                <a:cubicBezTo>
                  <a:pt x="63033" y="25427"/>
                  <a:pt x="62727" y="26177"/>
                  <a:pt x="62727" y="27000"/>
                </a:cubicBezTo>
                <a:cubicBezTo>
                  <a:pt x="62727" y="28655"/>
                  <a:pt x="63950" y="30000"/>
                  <a:pt x="65455" y="30000"/>
                </a:cubicBezTo>
                <a:cubicBezTo>
                  <a:pt x="66205" y="30000"/>
                  <a:pt x="66888" y="29666"/>
                  <a:pt x="67383" y="29122"/>
                </a:cubicBezTo>
                <a:lnTo>
                  <a:pt x="78294" y="17122"/>
                </a:lnTo>
                <a:cubicBezTo>
                  <a:pt x="78783" y="16577"/>
                  <a:pt x="79088" y="15827"/>
                  <a:pt x="79088" y="15000"/>
                </a:cubicBezTo>
                <a:cubicBezTo>
                  <a:pt x="79088" y="14177"/>
                  <a:pt x="78783" y="13427"/>
                  <a:pt x="78294" y="12877"/>
                </a:cubicBezTo>
                <a:lnTo>
                  <a:pt x="67383" y="877"/>
                </a:lnTo>
                <a:cubicBezTo>
                  <a:pt x="66888" y="338"/>
                  <a:pt x="66205" y="0"/>
                  <a:pt x="65455" y="0"/>
                </a:cubicBezTo>
                <a:cubicBezTo>
                  <a:pt x="63950" y="0"/>
                  <a:pt x="62727" y="1344"/>
                  <a:pt x="62727" y="3000"/>
                </a:cubicBezTo>
                <a:cubicBezTo>
                  <a:pt x="62727" y="3827"/>
                  <a:pt x="63033" y="4577"/>
                  <a:pt x="63527" y="5122"/>
                </a:cubicBezTo>
                <a:lnTo>
                  <a:pt x="69777" y="12000"/>
                </a:lnTo>
                <a:lnTo>
                  <a:pt x="43638" y="12000"/>
                </a:lnTo>
                <a:cubicBezTo>
                  <a:pt x="42133" y="12000"/>
                  <a:pt x="40911" y="13344"/>
                  <a:pt x="40911" y="15000"/>
                </a:cubicBezTo>
                <a:cubicBezTo>
                  <a:pt x="40911" y="16655"/>
                  <a:pt x="42133" y="18000"/>
                  <a:pt x="43638" y="18000"/>
                </a:cubicBezTo>
              </a:path>
            </a:pathLst>
          </a:custGeom>
          <a:solidFill>
            <a:schemeClr val="tx1"/>
          </a:solidFill>
          <a:ln>
            <a:noFill/>
          </a:ln>
        </p:spPr>
        <p:txBody>
          <a:bodyPr lIns="19038" tIns="19038" rIns="19038" bIns="19038" anchor="ctr" anchorCtr="0">
            <a:noAutofit/>
          </a:bodyPr>
          <a:lstStyle/>
          <a:p>
            <a:endParaRPr sz="1500">
              <a:solidFill>
                <a:schemeClr val="dk1"/>
              </a:solidFill>
              <a:latin typeface="Lato"/>
              <a:ea typeface="Lato"/>
              <a:cs typeface="Lato"/>
              <a:sym typeface="Lato"/>
            </a:endParaRPr>
          </a:p>
        </p:txBody>
      </p:sp>
      <p:sp>
        <p:nvSpPr>
          <p:cNvPr id="4791" name="Shape 4791"/>
          <p:cNvSpPr/>
          <p:nvPr/>
        </p:nvSpPr>
        <p:spPr>
          <a:xfrm>
            <a:off x="7295640" y="2816830"/>
            <a:ext cx="279328" cy="253934"/>
          </a:xfrm>
          <a:custGeom>
            <a:avLst/>
            <a:gdLst/>
            <a:ahLst/>
            <a:cxnLst/>
            <a:rect l="0" t="0" r="0" b="0"/>
            <a:pathLst>
              <a:path w="120000" h="120000" extrusionOk="0">
                <a:moveTo>
                  <a:pt x="114544" y="60000"/>
                </a:moveTo>
                <a:lnTo>
                  <a:pt x="5455" y="60000"/>
                </a:lnTo>
                <a:lnTo>
                  <a:pt x="5455" y="54000"/>
                </a:lnTo>
                <a:lnTo>
                  <a:pt x="114544" y="54000"/>
                </a:lnTo>
                <a:cubicBezTo>
                  <a:pt x="114544" y="54000"/>
                  <a:pt x="114544" y="60000"/>
                  <a:pt x="114544" y="60000"/>
                </a:cubicBezTo>
                <a:close/>
                <a:moveTo>
                  <a:pt x="105588" y="78000"/>
                </a:moveTo>
                <a:lnTo>
                  <a:pt x="87416" y="78000"/>
                </a:lnTo>
                <a:lnTo>
                  <a:pt x="89138" y="66000"/>
                </a:lnTo>
                <a:lnTo>
                  <a:pt x="107883" y="66000"/>
                </a:lnTo>
                <a:cubicBezTo>
                  <a:pt x="107883" y="66000"/>
                  <a:pt x="105588" y="78000"/>
                  <a:pt x="105588" y="78000"/>
                </a:cubicBezTo>
                <a:close/>
                <a:moveTo>
                  <a:pt x="102144" y="96000"/>
                </a:moveTo>
                <a:lnTo>
                  <a:pt x="84833" y="96000"/>
                </a:lnTo>
                <a:lnTo>
                  <a:pt x="86555" y="84000"/>
                </a:lnTo>
                <a:lnTo>
                  <a:pt x="104438" y="84000"/>
                </a:lnTo>
                <a:cubicBezTo>
                  <a:pt x="104438" y="84000"/>
                  <a:pt x="102144" y="96000"/>
                  <a:pt x="102144" y="96000"/>
                </a:cubicBezTo>
                <a:close/>
                <a:moveTo>
                  <a:pt x="98700" y="114000"/>
                </a:moveTo>
                <a:lnTo>
                  <a:pt x="82250" y="114000"/>
                </a:lnTo>
                <a:lnTo>
                  <a:pt x="83972" y="102000"/>
                </a:lnTo>
                <a:lnTo>
                  <a:pt x="100994" y="102000"/>
                </a:lnTo>
                <a:cubicBezTo>
                  <a:pt x="100994" y="102000"/>
                  <a:pt x="98700" y="114000"/>
                  <a:pt x="98700" y="114000"/>
                </a:cubicBezTo>
                <a:close/>
                <a:moveTo>
                  <a:pt x="62727" y="78000"/>
                </a:moveTo>
                <a:lnTo>
                  <a:pt x="62727" y="66000"/>
                </a:lnTo>
                <a:lnTo>
                  <a:pt x="83683" y="66000"/>
                </a:lnTo>
                <a:lnTo>
                  <a:pt x="81961" y="78000"/>
                </a:lnTo>
                <a:cubicBezTo>
                  <a:pt x="81961" y="78000"/>
                  <a:pt x="62727" y="78000"/>
                  <a:pt x="62727" y="78000"/>
                </a:cubicBezTo>
                <a:close/>
                <a:moveTo>
                  <a:pt x="79377" y="96000"/>
                </a:moveTo>
                <a:lnTo>
                  <a:pt x="62727" y="96000"/>
                </a:lnTo>
                <a:lnTo>
                  <a:pt x="62727" y="84000"/>
                </a:lnTo>
                <a:lnTo>
                  <a:pt x="81100" y="84000"/>
                </a:lnTo>
                <a:cubicBezTo>
                  <a:pt x="81100" y="84000"/>
                  <a:pt x="79377" y="96000"/>
                  <a:pt x="79377" y="96000"/>
                </a:cubicBezTo>
                <a:close/>
                <a:moveTo>
                  <a:pt x="76794" y="114000"/>
                </a:moveTo>
                <a:lnTo>
                  <a:pt x="62727" y="114000"/>
                </a:lnTo>
                <a:lnTo>
                  <a:pt x="62727" y="102000"/>
                </a:lnTo>
                <a:lnTo>
                  <a:pt x="78516" y="102000"/>
                </a:lnTo>
                <a:cubicBezTo>
                  <a:pt x="78516" y="102000"/>
                  <a:pt x="76794" y="114000"/>
                  <a:pt x="76794" y="114000"/>
                </a:cubicBezTo>
                <a:close/>
                <a:moveTo>
                  <a:pt x="57272" y="78000"/>
                </a:moveTo>
                <a:lnTo>
                  <a:pt x="38038" y="78000"/>
                </a:lnTo>
                <a:lnTo>
                  <a:pt x="36316" y="66000"/>
                </a:lnTo>
                <a:lnTo>
                  <a:pt x="57272" y="66000"/>
                </a:lnTo>
                <a:cubicBezTo>
                  <a:pt x="57272" y="66000"/>
                  <a:pt x="57272" y="78000"/>
                  <a:pt x="57272" y="78000"/>
                </a:cubicBezTo>
                <a:close/>
                <a:moveTo>
                  <a:pt x="57272" y="96000"/>
                </a:moveTo>
                <a:lnTo>
                  <a:pt x="40622" y="96000"/>
                </a:lnTo>
                <a:lnTo>
                  <a:pt x="38900" y="84000"/>
                </a:lnTo>
                <a:lnTo>
                  <a:pt x="57272" y="84000"/>
                </a:lnTo>
                <a:cubicBezTo>
                  <a:pt x="57272" y="84000"/>
                  <a:pt x="57272" y="96000"/>
                  <a:pt x="57272" y="96000"/>
                </a:cubicBezTo>
                <a:close/>
                <a:moveTo>
                  <a:pt x="57272" y="114000"/>
                </a:moveTo>
                <a:lnTo>
                  <a:pt x="43205" y="114000"/>
                </a:lnTo>
                <a:lnTo>
                  <a:pt x="41483" y="102000"/>
                </a:lnTo>
                <a:lnTo>
                  <a:pt x="57272" y="102000"/>
                </a:lnTo>
                <a:cubicBezTo>
                  <a:pt x="57272" y="102000"/>
                  <a:pt x="57272" y="114000"/>
                  <a:pt x="57272" y="114000"/>
                </a:cubicBezTo>
                <a:close/>
                <a:moveTo>
                  <a:pt x="21300" y="114000"/>
                </a:moveTo>
                <a:lnTo>
                  <a:pt x="19005" y="102000"/>
                </a:lnTo>
                <a:lnTo>
                  <a:pt x="36027" y="102000"/>
                </a:lnTo>
                <a:lnTo>
                  <a:pt x="37750" y="114000"/>
                </a:lnTo>
                <a:cubicBezTo>
                  <a:pt x="37750" y="114000"/>
                  <a:pt x="21300" y="114000"/>
                  <a:pt x="21300" y="114000"/>
                </a:cubicBezTo>
                <a:close/>
                <a:moveTo>
                  <a:pt x="15561" y="84000"/>
                </a:moveTo>
                <a:lnTo>
                  <a:pt x="33444" y="84000"/>
                </a:lnTo>
                <a:lnTo>
                  <a:pt x="35166" y="96000"/>
                </a:lnTo>
                <a:lnTo>
                  <a:pt x="17855" y="96000"/>
                </a:lnTo>
                <a:cubicBezTo>
                  <a:pt x="17855" y="96000"/>
                  <a:pt x="15561" y="84000"/>
                  <a:pt x="15561" y="84000"/>
                </a:cubicBezTo>
                <a:close/>
                <a:moveTo>
                  <a:pt x="12116" y="66000"/>
                </a:moveTo>
                <a:lnTo>
                  <a:pt x="30861" y="66000"/>
                </a:lnTo>
                <a:lnTo>
                  <a:pt x="32583" y="78000"/>
                </a:lnTo>
                <a:lnTo>
                  <a:pt x="14411" y="78000"/>
                </a:lnTo>
                <a:cubicBezTo>
                  <a:pt x="14411" y="78000"/>
                  <a:pt x="12116" y="66000"/>
                  <a:pt x="12116" y="66000"/>
                </a:cubicBezTo>
                <a:close/>
                <a:moveTo>
                  <a:pt x="114544" y="48000"/>
                </a:moveTo>
                <a:lnTo>
                  <a:pt x="5455" y="48000"/>
                </a:lnTo>
                <a:cubicBezTo>
                  <a:pt x="2444" y="48000"/>
                  <a:pt x="0" y="50688"/>
                  <a:pt x="0" y="54000"/>
                </a:cubicBezTo>
                <a:lnTo>
                  <a:pt x="0" y="60000"/>
                </a:lnTo>
                <a:cubicBezTo>
                  <a:pt x="0" y="63311"/>
                  <a:pt x="2444" y="66000"/>
                  <a:pt x="5455" y="66000"/>
                </a:cubicBezTo>
                <a:lnTo>
                  <a:pt x="6544" y="66000"/>
                </a:lnTo>
                <a:lnTo>
                  <a:pt x="16444" y="117727"/>
                </a:lnTo>
                <a:lnTo>
                  <a:pt x="16494" y="117716"/>
                </a:lnTo>
                <a:cubicBezTo>
                  <a:pt x="16794" y="119016"/>
                  <a:pt x="17816" y="120000"/>
                  <a:pt x="19088" y="120000"/>
                </a:cubicBezTo>
                <a:lnTo>
                  <a:pt x="100911" y="120000"/>
                </a:lnTo>
                <a:cubicBezTo>
                  <a:pt x="102183" y="120000"/>
                  <a:pt x="103205" y="119016"/>
                  <a:pt x="103505" y="117716"/>
                </a:cubicBezTo>
                <a:lnTo>
                  <a:pt x="103555" y="117727"/>
                </a:lnTo>
                <a:lnTo>
                  <a:pt x="113455" y="66000"/>
                </a:lnTo>
                <a:lnTo>
                  <a:pt x="114544" y="66000"/>
                </a:lnTo>
                <a:cubicBezTo>
                  <a:pt x="117555" y="66000"/>
                  <a:pt x="120000" y="63311"/>
                  <a:pt x="120000" y="60000"/>
                </a:cubicBezTo>
                <a:lnTo>
                  <a:pt x="120000" y="54000"/>
                </a:lnTo>
                <a:cubicBezTo>
                  <a:pt x="120000" y="50688"/>
                  <a:pt x="117555" y="48000"/>
                  <a:pt x="114544" y="48000"/>
                </a:cubicBezTo>
                <a:moveTo>
                  <a:pt x="46361" y="21000"/>
                </a:moveTo>
                <a:lnTo>
                  <a:pt x="57272" y="21000"/>
                </a:lnTo>
                <a:lnTo>
                  <a:pt x="57272" y="33000"/>
                </a:lnTo>
                <a:cubicBezTo>
                  <a:pt x="57272" y="34655"/>
                  <a:pt x="58494" y="36000"/>
                  <a:pt x="60000" y="36000"/>
                </a:cubicBezTo>
                <a:cubicBezTo>
                  <a:pt x="61505" y="36000"/>
                  <a:pt x="62727" y="34655"/>
                  <a:pt x="62727" y="33000"/>
                </a:cubicBezTo>
                <a:lnTo>
                  <a:pt x="62727" y="21000"/>
                </a:lnTo>
                <a:lnTo>
                  <a:pt x="73638" y="21000"/>
                </a:lnTo>
                <a:cubicBezTo>
                  <a:pt x="75138" y="21000"/>
                  <a:pt x="76361" y="19655"/>
                  <a:pt x="76361" y="18000"/>
                </a:cubicBezTo>
                <a:cubicBezTo>
                  <a:pt x="76361" y="16344"/>
                  <a:pt x="75138" y="15000"/>
                  <a:pt x="73638" y="15000"/>
                </a:cubicBezTo>
                <a:lnTo>
                  <a:pt x="62727" y="15000"/>
                </a:lnTo>
                <a:lnTo>
                  <a:pt x="62727" y="3000"/>
                </a:lnTo>
                <a:cubicBezTo>
                  <a:pt x="62727" y="1344"/>
                  <a:pt x="61505" y="0"/>
                  <a:pt x="60000" y="0"/>
                </a:cubicBezTo>
                <a:cubicBezTo>
                  <a:pt x="58494" y="0"/>
                  <a:pt x="57272" y="1344"/>
                  <a:pt x="57272" y="3000"/>
                </a:cubicBezTo>
                <a:lnTo>
                  <a:pt x="57272" y="15000"/>
                </a:lnTo>
                <a:lnTo>
                  <a:pt x="46361" y="15000"/>
                </a:lnTo>
                <a:cubicBezTo>
                  <a:pt x="44861" y="15000"/>
                  <a:pt x="43638" y="16344"/>
                  <a:pt x="43638" y="18000"/>
                </a:cubicBezTo>
                <a:cubicBezTo>
                  <a:pt x="43638" y="19655"/>
                  <a:pt x="44861" y="21000"/>
                  <a:pt x="46361" y="21000"/>
                </a:cubicBezTo>
              </a:path>
            </a:pathLst>
          </a:custGeom>
          <a:solidFill>
            <a:schemeClr val="tx1"/>
          </a:solidFill>
          <a:ln>
            <a:noFill/>
          </a:ln>
        </p:spPr>
        <p:txBody>
          <a:bodyPr lIns="19038" tIns="19038" rIns="19038" bIns="19038" anchor="ctr" anchorCtr="0">
            <a:noAutofit/>
          </a:bodyPr>
          <a:lstStyle/>
          <a:p>
            <a:endParaRPr sz="1500">
              <a:solidFill>
                <a:schemeClr val="dk1"/>
              </a:solidFill>
              <a:latin typeface="Lato"/>
              <a:ea typeface="Lato"/>
              <a:cs typeface="Lato"/>
              <a:sym typeface="Lato"/>
            </a:endParaRPr>
          </a:p>
        </p:txBody>
      </p:sp>
      <p:sp>
        <p:nvSpPr>
          <p:cNvPr id="4792" name="Shape 4792"/>
          <p:cNvSpPr/>
          <p:nvPr/>
        </p:nvSpPr>
        <p:spPr>
          <a:xfrm>
            <a:off x="7828901" y="2835875"/>
            <a:ext cx="279328" cy="222192"/>
          </a:xfrm>
          <a:custGeom>
            <a:avLst/>
            <a:gdLst/>
            <a:ahLst/>
            <a:cxnLst/>
            <a:rect l="0" t="0" r="0" b="0"/>
            <a:pathLst>
              <a:path w="120000" h="120000" extrusionOk="0">
                <a:moveTo>
                  <a:pt x="114544" y="51427"/>
                </a:moveTo>
                <a:lnTo>
                  <a:pt x="5455" y="51427"/>
                </a:lnTo>
                <a:lnTo>
                  <a:pt x="5455" y="44572"/>
                </a:lnTo>
                <a:lnTo>
                  <a:pt x="114544" y="44572"/>
                </a:lnTo>
                <a:cubicBezTo>
                  <a:pt x="114544" y="44572"/>
                  <a:pt x="114544" y="51427"/>
                  <a:pt x="114544" y="51427"/>
                </a:cubicBezTo>
                <a:close/>
                <a:moveTo>
                  <a:pt x="105588" y="72000"/>
                </a:moveTo>
                <a:lnTo>
                  <a:pt x="87416" y="72000"/>
                </a:lnTo>
                <a:lnTo>
                  <a:pt x="89138" y="58283"/>
                </a:lnTo>
                <a:lnTo>
                  <a:pt x="107883" y="58283"/>
                </a:lnTo>
                <a:cubicBezTo>
                  <a:pt x="107883" y="58283"/>
                  <a:pt x="105588" y="72000"/>
                  <a:pt x="105588" y="72000"/>
                </a:cubicBezTo>
                <a:close/>
                <a:moveTo>
                  <a:pt x="102144" y="92572"/>
                </a:moveTo>
                <a:lnTo>
                  <a:pt x="84833" y="92572"/>
                </a:lnTo>
                <a:lnTo>
                  <a:pt x="86555" y="78855"/>
                </a:lnTo>
                <a:lnTo>
                  <a:pt x="104438" y="78855"/>
                </a:lnTo>
                <a:cubicBezTo>
                  <a:pt x="104438" y="78855"/>
                  <a:pt x="102144" y="92572"/>
                  <a:pt x="102144" y="92572"/>
                </a:cubicBezTo>
                <a:close/>
                <a:moveTo>
                  <a:pt x="98694" y="113144"/>
                </a:moveTo>
                <a:lnTo>
                  <a:pt x="82250" y="113144"/>
                </a:lnTo>
                <a:lnTo>
                  <a:pt x="83972" y="99427"/>
                </a:lnTo>
                <a:lnTo>
                  <a:pt x="100994" y="99427"/>
                </a:lnTo>
                <a:cubicBezTo>
                  <a:pt x="100994" y="99427"/>
                  <a:pt x="98694" y="113144"/>
                  <a:pt x="98694" y="113144"/>
                </a:cubicBezTo>
                <a:close/>
                <a:moveTo>
                  <a:pt x="62727" y="72000"/>
                </a:moveTo>
                <a:lnTo>
                  <a:pt x="62727" y="58283"/>
                </a:lnTo>
                <a:lnTo>
                  <a:pt x="83683" y="58283"/>
                </a:lnTo>
                <a:lnTo>
                  <a:pt x="81961" y="72000"/>
                </a:lnTo>
                <a:cubicBezTo>
                  <a:pt x="81961" y="72000"/>
                  <a:pt x="62727" y="72000"/>
                  <a:pt x="62727" y="72000"/>
                </a:cubicBezTo>
                <a:close/>
                <a:moveTo>
                  <a:pt x="79377" y="92572"/>
                </a:moveTo>
                <a:lnTo>
                  <a:pt x="62727" y="92572"/>
                </a:lnTo>
                <a:lnTo>
                  <a:pt x="62727" y="78855"/>
                </a:lnTo>
                <a:lnTo>
                  <a:pt x="81100" y="78855"/>
                </a:lnTo>
                <a:cubicBezTo>
                  <a:pt x="81100" y="78855"/>
                  <a:pt x="79377" y="92572"/>
                  <a:pt x="79377" y="92572"/>
                </a:cubicBezTo>
                <a:close/>
                <a:moveTo>
                  <a:pt x="76794" y="113144"/>
                </a:moveTo>
                <a:lnTo>
                  <a:pt x="62727" y="113144"/>
                </a:lnTo>
                <a:lnTo>
                  <a:pt x="62727" y="99427"/>
                </a:lnTo>
                <a:lnTo>
                  <a:pt x="78516" y="99427"/>
                </a:lnTo>
                <a:cubicBezTo>
                  <a:pt x="78516" y="99427"/>
                  <a:pt x="76794" y="113144"/>
                  <a:pt x="76794" y="113144"/>
                </a:cubicBezTo>
                <a:close/>
                <a:moveTo>
                  <a:pt x="57272" y="72000"/>
                </a:moveTo>
                <a:lnTo>
                  <a:pt x="38038" y="72000"/>
                </a:lnTo>
                <a:lnTo>
                  <a:pt x="36316" y="58283"/>
                </a:lnTo>
                <a:lnTo>
                  <a:pt x="57272" y="58283"/>
                </a:lnTo>
                <a:cubicBezTo>
                  <a:pt x="57272" y="58283"/>
                  <a:pt x="57272" y="72000"/>
                  <a:pt x="57272" y="72000"/>
                </a:cubicBezTo>
                <a:close/>
                <a:moveTo>
                  <a:pt x="57272" y="92572"/>
                </a:moveTo>
                <a:lnTo>
                  <a:pt x="40622" y="92572"/>
                </a:lnTo>
                <a:lnTo>
                  <a:pt x="38900" y="78855"/>
                </a:lnTo>
                <a:lnTo>
                  <a:pt x="57272" y="78855"/>
                </a:lnTo>
                <a:cubicBezTo>
                  <a:pt x="57272" y="78855"/>
                  <a:pt x="57272" y="92572"/>
                  <a:pt x="57272" y="92572"/>
                </a:cubicBezTo>
                <a:close/>
                <a:moveTo>
                  <a:pt x="57272" y="113144"/>
                </a:moveTo>
                <a:lnTo>
                  <a:pt x="43205" y="113144"/>
                </a:lnTo>
                <a:lnTo>
                  <a:pt x="41483" y="99427"/>
                </a:lnTo>
                <a:lnTo>
                  <a:pt x="57272" y="99427"/>
                </a:lnTo>
                <a:cubicBezTo>
                  <a:pt x="57272" y="99427"/>
                  <a:pt x="57272" y="113144"/>
                  <a:pt x="57272" y="113144"/>
                </a:cubicBezTo>
                <a:close/>
                <a:moveTo>
                  <a:pt x="21300" y="113144"/>
                </a:moveTo>
                <a:lnTo>
                  <a:pt x="19005" y="99427"/>
                </a:lnTo>
                <a:lnTo>
                  <a:pt x="36027" y="99427"/>
                </a:lnTo>
                <a:lnTo>
                  <a:pt x="37750" y="113144"/>
                </a:lnTo>
                <a:cubicBezTo>
                  <a:pt x="37750" y="113144"/>
                  <a:pt x="21300" y="113144"/>
                  <a:pt x="21300" y="113144"/>
                </a:cubicBezTo>
                <a:close/>
                <a:moveTo>
                  <a:pt x="15561" y="78855"/>
                </a:moveTo>
                <a:lnTo>
                  <a:pt x="33444" y="78855"/>
                </a:lnTo>
                <a:lnTo>
                  <a:pt x="35166" y="92572"/>
                </a:lnTo>
                <a:lnTo>
                  <a:pt x="17855" y="92572"/>
                </a:lnTo>
                <a:cubicBezTo>
                  <a:pt x="17855" y="92572"/>
                  <a:pt x="15561" y="78855"/>
                  <a:pt x="15561" y="78855"/>
                </a:cubicBezTo>
                <a:close/>
                <a:moveTo>
                  <a:pt x="12116" y="58283"/>
                </a:moveTo>
                <a:lnTo>
                  <a:pt x="30861" y="58283"/>
                </a:lnTo>
                <a:lnTo>
                  <a:pt x="32583" y="72000"/>
                </a:lnTo>
                <a:lnTo>
                  <a:pt x="14411" y="72000"/>
                </a:lnTo>
                <a:cubicBezTo>
                  <a:pt x="14411" y="72000"/>
                  <a:pt x="12116" y="58283"/>
                  <a:pt x="12116" y="58283"/>
                </a:cubicBezTo>
                <a:close/>
                <a:moveTo>
                  <a:pt x="114544" y="37716"/>
                </a:moveTo>
                <a:lnTo>
                  <a:pt x="5455" y="37716"/>
                </a:lnTo>
                <a:cubicBezTo>
                  <a:pt x="2444" y="37716"/>
                  <a:pt x="0" y="40788"/>
                  <a:pt x="0" y="44572"/>
                </a:cubicBezTo>
                <a:lnTo>
                  <a:pt x="0" y="51427"/>
                </a:lnTo>
                <a:cubicBezTo>
                  <a:pt x="0" y="55216"/>
                  <a:pt x="2444" y="58283"/>
                  <a:pt x="5455" y="58283"/>
                </a:cubicBezTo>
                <a:lnTo>
                  <a:pt x="6544" y="58283"/>
                </a:lnTo>
                <a:lnTo>
                  <a:pt x="16444" y="117405"/>
                </a:lnTo>
                <a:lnTo>
                  <a:pt x="16494" y="117388"/>
                </a:lnTo>
                <a:cubicBezTo>
                  <a:pt x="16794" y="118877"/>
                  <a:pt x="17816" y="120000"/>
                  <a:pt x="19088" y="120000"/>
                </a:cubicBezTo>
                <a:lnTo>
                  <a:pt x="100911" y="120000"/>
                </a:lnTo>
                <a:cubicBezTo>
                  <a:pt x="102183" y="120000"/>
                  <a:pt x="103205" y="118877"/>
                  <a:pt x="103505" y="117388"/>
                </a:cubicBezTo>
                <a:lnTo>
                  <a:pt x="103555" y="117405"/>
                </a:lnTo>
                <a:lnTo>
                  <a:pt x="113455" y="58283"/>
                </a:lnTo>
                <a:lnTo>
                  <a:pt x="114544" y="58283"/>
                </a:lnTo>
                <a:cubicBezTo>
                  <a:pt x="117555" y="58283"/>
                  <a:pt x="120000" y="55216"/>
                  <a:pt x="120000" y="51427"/>
                </a:cubicBezTo>
                <a:lnTo>
                  <a:pt x="120000" y="44572"/>
                </a:lnTo>
                <a:cubicBezTo>
                  <a:pt x="120000" y="40788"/>
                  <a:pt x="117555" y="37716"/>
                  <a:pt x="114544" y="37716"/>
                </a:cubicBezTo>
                <a:moveTo>
                  <a:pt x="46361" y="6855"/>
                </a:moveTo>
                <a:lnTo>
                  <a:pt x="73638" y="6855"/>
                </a:lnTo>
                <a:cubicBezTo>
                  <a:pt x="75138" y="6855"/>
                  <a:pt x="76361" y="5322"/>
                  <a:pt x="76361" y="3427"/>
                </a:cubicBezTo>
                <a:cubicBezTo>
                  <a:pt x="76361" y="1533"/>
                  <a:pt x="75138" y="0"/>
                  <a:pt x="73638" y="0"/>
                </a:cubicBezTo>
                <a:lnTo>
                  <a:pt x="46361" y="0"/>
                </a:lnTo>
                <a:cubicBezTo>
                  <a:pt x="44861" y="0"/>
                  <a:pt x="43638" y="1533"/>
                  <a:pt x="43638" y="3427"/>
                </a:cubicBezTo>
                <a:cubicBezTo>
                  <a:pt x="43638" y="5322"/>
                  <a:pt x="44861" y="6855"/>
                  <a:pt x="46361" y="6855"/>
                </a:cubicBezTo>
              </a:path>
            </a:pathLst>
          </a:custGeom>
          <a:solidFill>
            <a:schemeClr val="tx1"/>
          </a:solidFill>
          <a:ln>
            <a:noFill/>
          </a:ln>
        </p:spPr>
        <p:txBody>
          <a:bodyPr lIns="19038" tIns="19038" rIns="19038" bIns="19038" anchor="ctr" anchorCtr="0">
            <a:noAutofit/>
          </a:bodyPr>
          <a:lstStyle/>
          <a:p>
            <a:endParaRPr sz="1500">
              <a:solidFill>
                <a:schemeClr val="dk1"/>
              </a:solidFill>
              <a:latin typeface="Lato"/>
              <a:ea typeface="Lato"/>
              <a:cs typeface="Lato"/>
              <a:sym typeface="Lato"/>
            </a:endParaRPr>
          </a:p>
        </p:txBody>
      </p:sp>
      <p:sp>
        <p:nvSpPr>
          <p:cNvPr id="4793" name="Shape 4793"/>
          <p:cNvSpPr/>
          <p:nvPr/>
        </p:nvSpPr>
        <p:spPr>
          <a:xfrm>
            <a:off x="8362162" y="2804134"/>
            <a:ext cx="279328" cy="279282"/>
          </a:xfrm>
          <a:custGeom>
            <a:avLst/>
            <a:gdLst/>
            <a:ahLst/>
            <a:cxnLst/>
            <a:rect l="0" t="0" r="0" b="0"/>
            <a:pathLst>
              <a:path w="120000" h="120000" extrusionOk="0">
                <a:moveTo>
                  <a:pt x="57272" y="54535"/>
                </a:moveTo>
                <a:lnTo>
                  <a:pt x="51816" y="54535"/>
                </a:lnTo>
                <a:cubicBezTo>
                  <a:pt x="50311" y="54535"/>
                  <a:pt x="49088" y="55752"/>
                  <a:pt x="49088" y="57262"/>
                </a:cubicBezTo>
                <a:cubicBezTo>
                  <a:pt x="49088" y="58771"/>
                  <a:pt x="50311" y="59988"/>
                  <a:pt x="51816" y="59988"/>
                </a:cubicBezTo>
                <a:lnTo>
                  <a:pt x="57272" y="59988"/>
                </a:lnTo>
                <a:cubicBezTo>
                  <a:pt x="58777" y="59988"/>
                  <a:pt x="60000" y="58771"/>
                  <a:pt x="60000" y="57262"/>
                </a:cubicBezTo>
                <a:cubicBezTo>
                  <a:pt x="60000" y="55752"/>
                  <a:pt x="58777" y="54535"/>
                  <a:pt x="57272" y="54535"/>
                </a:cubicBezTo>
                <a:moveTo>
                  <a:pt x="73638" y="103633"/>
                </a:moveTo>
                <a:lnTo>
                  <a:pt x="68183" y="103633"/>
                </a:lnTo>
                <a:cubicBezTo>
                  <a:pt x="66677" y="103633"/>
                  <a:pt x="65455" y="104856"/>
                  <a:pt x="65455" y="106360"/>
                </a:cubicBezTo>
                <a:cubicBezTo>
                  <a:pt x="65455" y="107869"/>
                  <a:pt x="66677" y="109087"/>
                  <a:pt x="68183" y="109087"/>
                </a:cubicBezTo>
                <a:lnTo>
                  <a:pt x="73638" y="109087"/>
                </a:lnTo>
                <a:cubicBezTo>
                  <a:pt x="75138" y="109087"/>
                  <a:pt x="76361" y="107869"/>
                  <a:pt x="76361" y="106360"/>
                </a:cubicBezTo>
                <a:cubicBezTo>
                  <a:pt x="76361" y="104856"/>
                  <a:pt x="75138" y="103633"/>
                  <a:pt x="73638" y="103633"/>
                </a:cubicBezTo>
                <a:moveTo>
                  <a:pt x="57272" y="103633"/>
                </a:moveTo>
                <a:lnTo>
                  <a:pt x="51816" y="103633"/>
                </a:lnTo>
                <a:cubicBezTo>
                  <a:pt x="50311" y="103633"/>
                  <a:pt x="49088" y="104856"/>
                  <a:pt x="49088" y="106360"/>
                </a:cubicBezTo>
                <a:cubicBezTo>
                  <a:pt x="49088" y="107869"/>
                  <a:pt x="50311" y="109087"/>
                  <a:pt x="51816" y="109087"/>
                </a:cubicBezTo>
                <a:lnTo>
                  <a:pt x="57272" y="109087"/>
                </a:lnTo>
                <a:cubicBezTo>
                  <a:pt x="58777" y="109087"/>
                  <a:pt x="60000" y="107869"/>
                  <a:pt x="60000" y="106360"/>
                </a:cubicBezTo>
                <a:cubicBezTo>
                  <a:pt x="60000" y="104856"/>
                  <a:pt x="58777" y="103633"/>
                  <a:pt x="57272" y="103633"/>
                </a:cubicBezTo>
                <a:moveTo>
                  <a:pt x="114544" y="87267"/>
                </a:moveTo>
                <a:cubicBezTo>
                  <a:pt x="114544" y="90280"/>
                  <a:pt x="112100" y="92721"/>
                  <a:pt x="109088" y="92721"/>
                </a:cubicBezTo>
                <a:lnTo>
                  <a:pt x="92727" y="92721"/>
                </a:lnTo>
                <a:cubicBezTo>
                  <a:pt x="89716" y="92721"/>
                  <a:pt x="87272" y="90280"/>
                  <a:pt x="87272" y="87267"/>
                </a:cubicBezTo>
                <a:lnTo>
                  <a:pt x="87272" y="76354"/>
                </a:lnTo>
                <a:cubicBezTo>
                  <a:pt x="87272" y="73347"/>
                  <a:pt x="89716" y="70901"/>
                  <a:pt x="92727" y="70901"/>
                </a:cubicBezTo>
                <a:lnTo>
                  <a:pt x="109088" y="70901"/>
                </a:lnTo>
                <a:cubicBezTo>
                  <a:pt x="112100" y="70901"/>
                  <a:pt x="114544" y="73347"/>
                  <a:pt x="114544" y="76354"/>
                </a:cubicBezTo>
                <a:cubicBezTo>
                  <a:pt x="114544" y="76354"/>
                  <a:pt x="114544" y="87267"/>
                  <a:pt x="114544" y="87267"/>
                </a:cubicBezTo>
                <a:close/>
                <a:moveTo>
                  <a:pt x="103638" y="109087"/>
                </a:moveTo>
                <a:cubicBezTo>
                  <a:pt x="103638" y="112100"/>
                  <a:pt x="101194" y="114546"/>
                  <a:pt x="98183" y="114546"/>
                </a:cubicBezTo>
                <a:lnTo>
                  <a:pt x="10911" y="114546"/>
                </a:lnTo>
                <a:cubicBezTo>
                  <a:pt x="7900" y="114546"/>
                  <a:pt x="5455" y="112100"/>
                  <a:pt x="5455" y="109087"/>
                </a:cubicBezTo>
                <a:lnTo>
                  <a:pt x="5455" y="54535"/>
                </a:lnTo>
                <a:cubicBezTo>
                  <a:pt x="5455" y="51522"/>
                  <a:pt x="7900" y="49076"/>
                  <a:pt x="10911" y="49076"/>
                </a:cubicBezTo>
                <a:lnTo>
                  <a:pt x="98183" y="49076"/>
                </a:lnTo>
                <a:cubicBezTo>
                  <a:pt x="101194" y="49076"/>
                  <a:pt x="103638" y="51522"/>
                  <a:pt x="103638" y="54535"/>
                </a:cubicBezTo>
                <a:lnTo>
                  <a:pt x="103638" y="65442"/>
                </a:lnTo>
                <a:lnTo>
                  <a:pt x="92727" y="65442"/>
                </a:lnTo>
                <a:cubicBezTo>
                  <a:pt x="86700" y="65442"/>
                  <a:pt x="81816" y="70329"/>
                  <a:pt x="81816" y="76354"/>
                </a:cubicBezTo>
                <a:lnTo>
                  <a:pt x="81816" y="87267"/>
                </a:lnTo>
                <a:cubicBezTo>
                  <a:pt x="81816" y="93293"/>
                  <a:pt x="86700" y="98180"/>
                  <a:pt x="92727" y="98180"/>
                </a:cubicBezTo>
                <a:lnTo>
                  <a:pt x="103638" y="98180"/>
                </a:lnTo>
                <a:cubicBezTo>
                  <a:pt x="103638" y="98180"/>
                  <a:pt x="103638" y="109087"/>
                  <a:pt x="103638" y="109087"/>
                </a:cubicBezTo>
                <a:close/>
                <a:moveTo>
                  <a:pt x="5455" y="43622"/>
                </a:moveTo>
                <a:cubicBezTo>
                  <a:pt x="5455" y="40609"/>
                  <a:pt x="7900" y="38169"/>
                  <a:pt x="10911" y="38169"/>
                </a:cubicBezTo>
                <a:lnTo>
                  <a:pt x="14194" y="38169"/>
                </a:lnTo>
                <a:lnTo>
                  <a:pt x="15650" y="43622"/>
                </a:lnTo>
                <a:lnTo>
                  <a:pt x="10911" y="43622"/>
                </a:lnTo>
                <a:cubicBezTo>
                  <a:pt x="8911" y="43622"/>
                  <a:pt x="7061" y="44200"/>
                  <a:pt x="5455" y="45137"/>
                </a:cubicBezTo>
                <a:cubicBezTo>
                  <a:pt x="5455" y="45137"/>
                  <a:pt x="5455" y="43622"/>
                  <a:pt x="5455" y="43622"/>
                </a:cubicBezTo>
                <a:close/>
                <a:moveTo>
                  <a:pt x="20672" y="20198"/>
                </a:moveTo>
                <a:lnTo>
                  <a:pt x="75716" y="5638"/>
                </a:lnTo>
                <a:cubicBezTo>
                  <a:pt x="78622" y="4858"/>
                  <a:pt x="81611" y="6586"/>
                  <a:pt x="82394" y="9498"/>
                </a:cubicBezTo>
                <a:lnTo>
                  <a:pt x="83805" y="14761"/>
                </a:lnTo>
                <a:lnTo>
                  <a:pt x="18227" y="32154"/>
                </a:lnTo>
                <a:lnTo>
                  <a:pt x="16811" y="26880"/>
                </a:lnTo>
                <a:cubicBezTo>
                  <a:pt x="16033" y="23968"/>
                  <a:pt x="17761" y="20978"/>
                  <a:pt x="20672" y="20198"/>
                </a:cubicBezTo>
                <a:moveTo>
                  <a:pt x="88038" y="30566"/>
                </a:moveTo>
                <a:lnTo>
                  <a:pt x="91533" y="43622"/>
                </a:lnTo>
                <a:lnTo>
                  <a:pt x="38827" y="43622"/>
                </a:lnTo>
                <a:cubicBezTo>
                  <a:pt x="38827" y="43622"/>
                  <a:pt x="88038" y="30566"/>
                  <a:pt x="88038" y="30566"/>
                </a:cubicBezTo>
                <a:close/>
                <a:moveTo>
                  <a:pt x="98183" y="38169"/>
                </a:moveTo>
                <a:cubicBezTo>
                  <a:pt x="101194" y="38169"/>
                  <a:pt x="103638" y="40609"/>
                  <a:pt x="103638" y="43622"/>
                </a:cubicBezTo>
                <a:lnTo>
                  <a:pt x="103638" y="45137"/>
                </a:lnTo>
                <a:cubicBezTo>
                  <a:pt x="102027" y="44200"/>
                  <a:pt x="100177" y="43622"/>
                  <a:pt x="98183" y="43622"/>
                </a:cubicBezTo>
                <a:lnTo>
                  <a:pt x="97183" y="43622"/>
                </a:lnTo>
                <a:lnTo>
                  <a:pt x="95722" y="38169"/>
                </a:lnTo>
                <a:cubicBezTo>
                  <a:pt x="95722" y="38169"/>
                  <a:pt x="98183" y="38169"/>
                  <a:pt x="98183" y="38169"/>
                </a:cubicBezTo>
                <a:close/>
                <a:moveTo>
                  <a:pt x="109088" y="65442"/>
                </a:moveTo>
                <a:lnTo>
                  <a:pt x="109088" y="43622"/>
                </a:lnTo>
                <a:cubicBezTo>
                  <a:pt x="109088" y="37596"/>
                  <a:pt x="104205" y="32709"/>
                  <a:pt x="98183" y="32709"/>
                </a:cubicBezTo>
                <a:lnTo>
                  <a:pt x="94261" y="32709"/>
                </a:lnTo>
                <a:lnTo>
                  <a:pt x="87661" y="8084"/>
                </a:lnTo>
                <a:cubicBezTo>
                  <a:pt x="86100" y="2266"/>
                  <a:pt x="80122" y="-1189"/>
                  <a:pt x="74300" y="370"/>
                </a:cubicBezTo>
                <a:lnTo>
                  <a:pt x="19261" y="14924"/>
                </a:lnTo>
                <a:cubicBezTo>
                  <a:pt x="13438" y="16489"/>
                  <a:pt x="9988" y="22470"/>
                  <a:pt x="11544" y="28288"/>
                </a:cubicBezTo>
                <a:lnTo>
                  <a:pt x="12727" y="32709"/>
                </a:lnTo>
                <a:lnTo>
                  <a:pt x="10911" y="32709"/>
                </a:lnTo>
                <a:cubicBezTo>
                  <a:pt x="4883" y="32709"/>
                  <a:pt x="0" y="37596"/>
                  <a:pt x="0" y="43622"/>
                </a:cubicBezTo>
                <a:lnTo>
                  <a:pt x="0" y="109087"/>
                </a:lnTo>
                <a:cubicBezTo>
                  <a:pt x="0" y="115113"/>
                  <a:pt x="4883" y="119999"/>
                  <a:pt x="10911" y="119999"/>
                </a:cubicBezTo>
                <a:lnTo>
                  <a:pt x="98183" y="119999"/>
                </a:lnTo>
                <a:cubicBezTo>
                  <a:pt x="104205" y="119999"/>
                  <a:pt x="109088" y="115113"/>
                  <a:pt x="109088" y="109087"/>
                </a:cubicBezTo>
                <a:lnTo>
                  <a:pt x="109088" y="98180"/>
                </a:lnTo>
                <a:cubicBezTo>
                  <a:pt x="115116" y="98180"/>
                  <a:pt x="120000" y="93293"/>
                  <a:pt x="120000" y="87267"/>
                </a:cubicBezTo>
                <a:lnTo>
                  <a:pt x="120000" y="76354"/>
                </a:lnTo>
                <a:cubicBezTo>
                  <a:pt x="120000" y="70329"/>
                  <a:pt x="115116" y="65442"/>
                  <a:pt x="109088" y="65442"/>
                </a:cubicBezTo>
                <a:moveTo>
                  <a:pt x="73638" y="54535"/>
                </a:moveTo>
                <a:lnTo>
                  <a:pt x="68183" y="54535"/>
                </a:lnTo>
                <a:cubicBezTo>
                  <a:pt x="66677" y="54535"/>
                  <a:pt x="65455" y="55752"/>
                  <a:pt x="65455" y="57262"/>
                </a:cubicBezTo>
                <a:cubicBezTo>
                  <a:pt x="65455" y="58771"/>
                  <a:pt x="66677" y="59988"/>
                  <a:pt x="68183" y="59988"/>
                </a:cubicBezTo>
                <a:lnTo>
                  <a:pt x="73638" y="59988"/>
                </a:lnTo>
                <a:cubicBezTo>
                  <a:pt x="75138" y="59988"/>
                  <a:pt x="76361" y="58771"/>
                  <a:pt x="76361" y="57262"/>
                </a:cubicBezTo>
                <a:cubicBezTo>
                  <a:pt x="76361" y="55752"/>
                  <a:pt x="75138" y="54535"/>
                  <a:pt x="73638" y="54535"/>
                </a:cubicBezTo>
                <a:moveTo>
                  <a:pt x="40911" y="54535"/>
                </a:moveTo>
                <a:lnTo>
                  <a:pt x="35455" y="54535"/>
                </a:lnTo>
                <a:cubicBezTo>
                  <a:pt x="33950" y="54535"/>
                  <a:pt x="32727" y="55752"/>
                  <a:pt x="32727" y="57262"/>
                </a:cubicBezTo>
                <a:cubicBezTo>
                  <a:pt x="32727" y="58771"/>
                  <a:pt x="33950" y="59988"/>
                  <a:pt x="35455" y="59988"/>
                </a:cubicBezTo>
                <a:lnTo>
                  <a:pt x="40911" y="59988"/>
                </a:lnTo>
                <a:cubicBezTo>
                  <a:pt x="42411" y="59988"/>
                  <a:pt x="43638" y="58771"/>
                  <a:pt x="43638" y="57262"/>
                </a:cubicBezTo>
                <a:cubicBezTo>
                  <a:pt x="43638" y="55752"/>
                  <a:pt x="42411" y="54535"/>
                  <a:pt x="40911" y="54535"/>
                </a:cubicBezTo>
                <a:moveTo>
                  <a:pt x="95455" y="79081"/>
                </a:moveTo>
                <a:cubicBezTo>
                  <a:pt x="93950" y="79081"/>
                  <a:pt x="92727" y="80304"/>
                  <a:pt x="92727" y="81808"/>
                </a:cubicBezTo>
                <a:cubicBezTo>
                  <a:pt x="92727" y="83317"/>
                  <a:pt x="93950" y="84540"/>
                  <a:pt x="95455" y="84540"/>
                </a:cubicBezTo>
                <a:cubicBezTo>
                  <a:pt x="96961" y="84540"/>
                  <a:pt x="98183" y="83317"/>
                  <a:pt x="98183" y="81808"/>
                </a:cubicBezTo>
                <a:cubicBezTo>
                  <a:pt x="98183" y="80304"/>
                  <a:pt x="96961" y="79081"/>
                  <a:pt x="95455" y="79081"/>
                </a:cubicBezTo>
                <a:moveTo>
                  <a:pt x="90000" y="103633"/>
                </a:moveTo>
                <a:lnTo>
                  <a:pt x="84544" y="103633"/>
                </a:lnTo>
                <a:cubicBezTo>
                  <a:pt x="83038" y="103633"/>
                  <a:pt x="81816" y="104856"/>
                  <a:pt x="81816" y="106360"/>
                </a:cubicBezTo>
                <a:cubicBezTo>
                  <a:pt x="81816" y="107869"/>
                  <a:pt x="83038" y="109087"/>
                  <a:pt x="84544" y="109087"/>
                </a:cubicBezTo>
                <a:lnTo>
                  <a:pt x="90000" y="109087"/>
                </a:lnTo>
                <a:cubicBezTo>
                  <a:pt x="91505" y="109087"/>
                  <a:pt x="92727" y="107869"/>
                  <a:pt x="92727" y="106360"/>
                </a:cubicBezTo>
                <a:cubicBezTo>
                  <a:pt x="92727" y="104856"/>
                  <a:pt x="91505" y="103633"/>
                  <a:pt x="90000" y="103633"/>
                </a:cubicBezTo>
                <a:moveTo>
                  <a:pt x="84544" y="59988"/>
                </a:moveTo>
                <a:lnTo>
                  <a:pt x="90000" y="59988"/>
                </a:lnTo>
                <a:cubicBezTo>
                  <a:pt x="91505" y="59988"/>
                  <a:pt x="92727" y="58771"/>
                  <a:pt x="92727" y="57262"/>
                </a:cubicBezTo>
                <a:cubicBezTo>
                  <a:pt x="92727" y="55752"/>
                  <a:pt x="91505" y="54535"/>
                  <a:pt x="90000" y="54535"/>
                </a:cubicBezTo>
                <a:lnTo>
                  <a:pt x="84544" y="54535"/>
                </a:lnTo>
                <a:cubicBezTo>
                  <a:pt x="83038" y="54535"/>
                  <a:pt x="81816" y="55752"/>
                  <a:pt x="81816" y="57262"/>
                </a:cubicBezTo>
                <a:cubicBezTo>
                  <a:pt x="81816" y="58771"/>
                  <a:pt x="83038" y="59988"/>
                  <a:pt x="84544" y="59988"/>
                </a:cubicBezTo>
                <a:moveTo>
                  <a:pt x="24544" y="103633"/>
                </a:moveTo>
                <a:lnTo>
                  <a:pt x="19088" y="103633"/>
                </a:lnTo>
                <a:cubicBezTo>
                  <a:pt x="17588" y="103633"/>
                  <a:pt x="16361" y="104856"/>
                  <a:pt x="16361" y="106360"/>
                </a:cubicBezTo>
                <a:cubicBezTo>
                  <a:pt x="16361" y="107869"/>
                  <a:pt x="17588" y="109087"/>
                  <a:pt x="19088" y="109087"/>
                </a:cubicBezTo>
                <a:lnTo>
                  <a:pt x="24544" y="109087"/>
                </a:lnTo>
                <a:cubicBezTo>
                  <a:pt x="26050" y="109087"/>
                  <a:pt x="27272" y="107869"/>
                  <a:pt x="27272" y="106360"/>
                </a:cubicBezTo>
                <a:cubicBezTo>
                  <a:pt x="27272" y="104856"/>
                  <a:pt x="26050" y="103633"/>
                  <a:pt x="24544" y="103633"/>
                </a:cubicBezTo>
                <a:moveTo>
                  <a:pt x="40911" y="103633"/>
                </a:moveTo>
                <a:lnTo>
                  <a:pt x="35455" y="103633"/>
                </a:lnTo>
                <a:cubicBezTo>
                  <a:pt x="33950" y="103633"/>
                  <a:pt x="32727" y="104856"/>
                  <a:pt x="32727" y="106360"/>
                </a:cubicBezTo>
                <a:cubicBezTo>
                  <a:pt x="32727" y="107869"/>
                  <a:pt x="33950" y="109087"/>
                  <a:pt x="35455" y="109087"/>
                </a:cubicBezTo>
                <a:lnTo>
                  <a:pt x="40911" y="109087"/>
                </a:lnTo>
                <a:cubicBezTo>
                  <a:pt x="42411" y="109087"/>
                  <a:pt x="43638" y="107869"/>
                  <a:pt x="43638" y="106360"/>
                </a:cubicBezTo>
                <a:cubicBezTo>
                  <a:pt x="43638" y="104856"/>
                  <a:pt x="42411" y="103633"/>
                  <a:pt x="40911" y="103633"/>
                </a:cubicBezTo>
                <a:moveTo>
                  <a:pt x="24544" y="54535"/>
                </a:moveTo>
                <a:lnTo>
                  <a:pt x="19088" y="54535"/>
                </a:lnTo>
                <a:cubicBezTo>
                  <a:pt x="17588" y="54535"/>
                  <a:pt x="16361" y="55752"/>
                  <a:pt x="16361" y="57262"/>
                </a:cubicBezTo>
                <a:cubicBezTo>
                  <a:pt x="16361" y="58771"/>
                  <a:pt x="17588" y="59988"/>
                  <a:pt x="19088" y="59988"/>
                </a:cubicBezTo>
                <a:lnTo>
                  <a:pt x="24544" y="59988"/>
                </a:lnTo>
                <a:cubicBezTo>
                  <a:pt x="26050" y="59988"/>
                  <a:pt x="27272" y="58771"/>
                  <a:pt x="27272" y="57262"/>
                </a:cubicBezTo>
                <a:cubicBezTo>
                  <a:pt x="27272" y="55752"/>
                  <a:pt x="26050" y="54535"/>
                  <a:pt x="24544" y="54535"/>
                </a:cubicBezTo>
              </a:path>
            </a:pathLst>
          </a:custGeom>
          <a:solidFill>
            <a:schemeClr val="tx1"/>
          </a:solidFill>
          <a:ln>
            <a:noFill/>
          </a:ln>
        </p:spPr>
        <p:txBody>
          <a:bodyPr lIns="19038" tIns="19038" rIns="19038" bIns="19038" anchor="ctr" anchorCtr="0">
            <a:noAutofit/>
          </a:bodyPr>
          <a:lstStyle/>
          <a:p>
            <a:endParaRPr sz="1500">
              <a:solidFill>
                <a:schemeClr val="dk1"/>
              </a:solidFill>
              <a:latin typeface="Lato"/>
              <a:ea typeface="Lato"/>
              <a:cs typeface="Lato"/>
              <a:sym typeface="Lato"/>
            </a:endParaRPr>
          </a:p>
        </p:txBody>
      </p:sp>
      <p:sp>
        <p:nvSpPr>
          <p:cNvPr id="4794" name="Shape 4794"/>
          <p:cNvSpPr/>
          <p:nvPr/>
        </p:nvSpPr>
        <p:spPr>
          <a:xfrm>
            <a:off x="8895423" y="2842223"/>
            <a:ext cx="279328" cy="203147"/>
          </a:xfrm>
          <a:custGeom>
            <a:avLst/>
            <a:gdLst/>
            <a:ahLst/>
            <a:cxnLst/>
            <a:rect l="0" t="0" r="0" b="0"/>
            <a:pathLst>
              <a:path w="120000" h="120000" extrusionOk="0">
                <a:moveTo>
                  <a:pt x="73638" y="97500"/>
                </a:moveTo>
                <a:lnTo>
                  <a:pt x="68183" y="97500"/>
                </a:lnTo>
                <a:cubicBezTo>
                  <a:pt x="66672" y="97500"/>
                  <a:pt x="65455" y="99183"/>
                  <a:pt x="65455" y="101250"/>
                </a:cubicBezTo>
                <a:cubicBezTo>
                  <a:pt x="65455" y="103322"/>
                  <a:pt x="66672" y="105000"/>
                  <a:pt x="68183" y="105000"/>
                </a:cubicBezTo>
                <a:lnTo>
                  <a:pt x="73638" y="105000"/>
                </a:lnTo>
                <a:cubicBezTo>
                  <a:pt x="75144" y="105000"/>
                  <a:pt x="76361" y="103322"/>
                  <a:pt x="76361" y="101250"/>
                </a:cubicBezTo>
                <a:cubicBezTo>
                  <a:pt x="76361" y="99183"/>
                  <a:pt x="75144" y="97500"/>
                  <a:pt x="73638" y="97500"/>
                </a:cubicBezTo>
                <a:moveTo>
                  <a:pt x="57272" y="30000"/>
                </a:moveTo>
                <a:lnTo>
                  <a:pt x="51816" y="30000"/>
                </a:lnTo>
                <a:cubicBezTo>
                  <a:pt x="50311" y="30000"/>
                  <a:pt x="49088" y="31677"/>
                  <a:pt x="49088" y="33750"/>
                </a:cubicBezTo>
                <a:cubicBezTo>
                  <a:pt x="49088" y="35822"/>
                  <a:pt x="50311" y="37500"/>
                  <a:pt x="51816" y="37500"/>
                </a:cubicBezTo>
                <a:lnTo>
                  <a:pt x="57272" y="37500"/>
                </a:lnTo>
                <a:cubicBezTo>
                  <a:pt x="58777" y="37500"/>
                  <a:pt x="60000" y="35822"/>
                  <a:pt x="60000" y="33750"/>
                </a:cubicBezTo>
                <a:cubicBezTo>
                  <a:pt x="60000" y="31677"/>
                  <a:pt x="58777" y="30000"/>
                  <a:pt x="57272" y="30000"/>
                </a:cubicBezTo>
                <a:moveTo>
                  <a:pt x="90000" y="97500"/>
                </a:moveTo>
                <a:lnTo>
                  <a:pt x="84544" y="97500"/>
                </a:lnTo>
                <a:cubicBezTo>
                  <a:pt x="83038" y="97500"/>
                  <a:pt x="81816" y="99183"/>
                  <a:pt x="81816" y="101250"/>
                </a:cubicBezTo>
                <a:cubicBezTo>
                  <a:pt x="81816" y="103322"/>
                  <a:pt x="83038" y="105000"/>
                  <a:pt x="84544" y="105000"/>
                </a:cubicBezTo>
                <a:lnTo>
                  <a:pt x="90000" y="105000"/>
                </a:lnTo>
                <a:cubicBezTo>
                  <a:pt x="91505" y="105000"/>
                  <a:pt x="92727" y="103322"/>
                  <a:pt x="92727" y="101250"/>
                </a:cubicBezTo>
                <a:cubicBezTo>
                  <a:pt x="92727" y="99183"/>
                  <a:pt x="91505" y="97500"/>
                  <a:pt x="90000" y="97500"/>
                </a:cubicBezTo>
                <a:moveTo>
                  <a:pt x="73638" y="30000"/>
                </a:moveTo>
                <a:lnTo>
                  <a:pt x="68183" y="30000"/>
                </a:lnTo>
                <a:cubicBezTo>
                  <a:pt x="66672" y="30000"/>
                  <a:pt x="65455" y="31677"/>
                  <a:pt x="65455" y="33750"/>
                </a:cubicBezTo>
                <a:cubicBezTo>
                  <a:pt x="65455" y="35822"/>
                  <a:pt x="66672" y="37500"/>
                  <a:pt x="68183" y="37500"/>
                </a:cubicBezTo>
                <a:lnTo>
                  <a:pt x="73638" y="37500"/>
                </a:lnTo>
                <a:cubicBezTo>
                  <a:pt x="75144" y="37500"/>
                  <a:pt x="76361" y="35822"/>
                  <a:pt x="76361" y="33750"/>
                </a:cubicBezTo>
                <a:cubicBezTo>
                  <a:pt x="76361" y="31677"/>
                  <a:pt x="75144" y="30000"/>
                  <a:pt x="73638" y="30000"/>
                </a:cubicBezTo>
                <a:moveTo>
                  <a:pt x="57272" y="97500"/>
                </a:moveTo>
                <a:lnTo>
                  <a:pt x="51816" y="97500"/>
                </a:lnTo>
                <a:cubicBezTo>
                  <a:pt x="50311" y="97500"/>
                  <a:pt x="49088" y="99183"/>
                  <a:pt x="49088" y="101250"/>
                </a:cubicBezTo>
                <a:cubicBezTo>
                  <a:pt x="49088" y="103322"/>
                  <a:pt x="50311" y="105000"/>
                  <a:pt x="51816" y="105000"/>
                </a:cubicBezTo>
                <a:lnTo>
                  <a:pt x="57272" y="105000"/>
                </a:lnTo>
                <a:cubicBezTo>
                  <a:pt x="58777" y="105000"/>
                  <a:pt x="60000" y="103322"/>
                  <a:pt x="60000" y="101250"/>
                </a:cubicBezTo>
                <a:cubicBezTo>
                  <a:pt x="60000" y="99183"/>
                  <a:pt x="58777" y="97500"/>
                  <a:pt x="57272" y="97500"/>
                </a:cubicBezTo>
                <a:moveTo>
                  <a:pt x="24544" y="97500"/>
                </a:moveTo>
                <a:lnTo>
                  <a:pt x="19088" y="97500"/>
                </a:lnTo>
                <a:cubicBezTo>
                  <a:pt x="17583" y="97500"/>
                  <a:pt x="16361" y="99183"/>
                  <a:pt x="16361" y="101250"/>
                </a:cubicBezTo>
                <a:cubicBezTo>
                  <a:pt x="16361" y="103322"/>
                  <a:pt x="17583" y="105000"/>
                  <a:pt x="19088" y="105000"/>
                </a:cubicBezTo>
                <a:lnTo>
                  <a:pt x="24544" y="105000"/>
                </a:lnTo>
                <a:cubicBezTo>
                  <a:pt x="26055" y="105000"/>
                  <a:pt x="27272" y="103322"/>
                  <a:pt x="27272" y="101250"/>
                </a:cubicBezTo>
                <a:cubicBezTo>
                  <a:pt x="27272" y="99183"/>
                  <a:pt x="26055" y="97500"/>
                  <a:pt x="24544" y="97500"/>
                </a:cubicBezTo>
                <a:moveTo>
                  <a:pt x="84544" y="37500"/>
                </a:moveTo>
                <a:lnTo>
                  <a:pt x="90000" y="37500"/>
                </a:lnTo>
                <a:cubicBezTo>
                  <a:pt x="91505" y="37500"/>
                  <a:pt x="92727" y="35822"/>
                  <a:pt x="92727" y="33750"/>
                </a:cubicBezTo>
                <a:cubicBezTo>
                  <a:pt x="92727" y="31677"/>
                  <a:pt x="91505" y="30000"/>
                  <a:pt x="90000" y="30000"/>
                </a:cubicBezTo>
                <a:lnTo>
                  <a:pt x="84544" y="30000"/>
                </a:lnTo>
                <a:cubicBezTo>
                  <a:pt x="83038" y="30000"/>
                  <a:pt x="81816" y="31677"/>
                  <a:pt x="81816" y="33750"/>
                </a:cubicBezTo>
                <a:cubicBezTo>
                  <a:pt x="81816" y="35822"/>
                  <a:pt x="83038" y="37500"/>
                  <a:pt x="84544" y="37500"/>
                </a:cubicBezTo>
                <a:moveTo>
                  <a:pt x="114544" y="75000"/>
                </a:moveTo>
                <a:cubicBezTo>
                  <a:pt x="114544" y="79138"/>
                  <a:pt x="112100" y="82500"/>
                  <a:pt x="109088" y="82500"/>
                </a:cubicBezTo>
                <a:lnTo>
                  <a:pt x="92727" y="82500"/>
                </a:lnTo>
                <a:cubicBezTo>
                  <a:pt x="89716" y="82500"/>
                  <a:pt x="87272" y="79138"/>
                  <a:pt x="87272" y="75000"/>
                </a:cubicBezTo>
                <a:lnTo>
                  <a:pt x="87272" y="60000"/>
                </a:lnTo>
                <a:cubicBezTo>
                  <a:pt x="87272" y="55861"/>
                  <a:pt x="89716" y="52500"/>
                  <a:pt x="92727" y="52500"/>
                </a:cubicBezTo>
                <a:lnTo>
                  <a:pt x="109088" y="52500"/>
                </a:lnTo>
                <a:cubicBezTo>
                  <a:pt x="112100" y="52500"/>
                  <a:pt x="114544" y="55861"/>
                  <a:pt x="114544" y="60000"/>
                </a:cubicBezTo>
                <a:cubicBezTo>
                  <a:pt x="114544" y="60000"/>
                  <a:pt x="114544" y="75000"/>
                  <a:pt x="114544" y="75000"/>
                </a:cubicBezTo>
                <a:close/>
                <a:moveTo>
                  <a:pt x="103638" y="105000"/>
                </a:moveTo>
                <a:cubicBezTo>
                  <a:pt x="103638" y="109138"/>
                  <a:pt x="101188" y="112500"/>
                  <a:pt x="98183" y="112500"/>
                </a:cubicBezTo>
                <a:lnTo>
                  <a:pt x="10911" y="112500"/>
                </a:lnTo>
                <a:cubicBezTo>
                  <a:pt x="7900" y="112500"/>
                  <a:pt x="5455" y="109138"/>
                  <a:pt x="5455" y="105000"/>
                </a:cubicBezTo>
                <a:lnTo>
                  <a:pt x="5455" y="30000"/>
                </a:lnTo>
                <a:cubicBezTo>
                  <a:pt x="5455" y="25861"/>
                  <a:pt x="7900" y="22500"/>
                  <a:pt x="10911" y="22500"/>
                </a:cubicBezTo>
                <a:lnTo>
                  <a:pt x="98183" y="22500"/>
                </a:lnTo>
                <a:cubicBezTo>
                  <a:pt x="101188" y="22500"/>
                  <a:pt x="103638" y="25861"/>
                  <a:pt x="103638" y="30000"/>
                </a:cubicBezTo>
                <a:lnTo>
                  <a:pt x="103638" y="45000"/>
                </a:lnTo>
                <a:lnTo>
                  <a:pt x="92727" y="45000"/>
                </a:lnTo>
                <a:cubicBezTo>
                  <a:pt x="86700" y="45000"/>
                  <a:pt x="81816" y="51716"/>
                  <a:pt x="81816" y="60000"/>
                </a:cubicBezTo>
                <a:lnTo>
                  <a:pt x="81816" y="75000"/>
                </a:lnTo>
                <a:cubicBezTo>
                  <a:pt x="81816" y="83283"/>
                  <a:pt x="86700" y="90000"/>
                  <a:pt x="92727" y="90000"/>
                </a:cubicBezTo>
                <a:lnTo>
                  <a:pt x="103638" y="90000"/>
                </a:lnTo>
                <a:cubicBezTo>
                  <a:pt x="103638" y="90000"/>
                  <a:pt x="103638" y="105000"/>
                  <a:pt x="103638" y="105000"/>
                </a:cubicBezTo>
                <a:close/>
                <a:moveTo>
                  <a:pt x="5455" y="15000"/>
                </a:moveTo>
                <a:cubicBezTo>
                  <a:pt x="5455" y="10861"/>
                  <a:pt x="7900" y="7500"/>
                  <a:pt x="10911" y="7500"/>
                </a:cubicBezTo>
                <a:lnTo>
                  <a:pt x="98183" y="7500"/>
                </a:lnTo>
                <a:cubicBezTo>
                  <a:pt x="101188" y="7500"/>
                  <a:pt x="103638" y="10861"/>
                  <a:pt x="103638" y="15000"/>
                </a:cubicBezTo>
                <a:lnTo>
                  <a:pt x="103638" y="17083"/>
                </a:lnTo>
                <a:cubicBezTo>
                  <a:pt x="102027" y="15788"/>
                  <a:pt x="100177" y="15000"/>
                  <a:pt x="98183" y="15000"/>
                </a:cubicBezTo>
                <a:lnTo>
                  <a:pt x="10911" y="15000"/>
                </a:lnTo>
                <a:cubicBezTo>
                  <a:pt x="8911" y="15000"/>
                  <a:pt x="7061" y="15788"/>
                  <a:pt x="5455" y="17083"/>
                </a:cubicBezTo>
                <a:cubicBezTo>
                  <a:pt x="5455" y="17083"/>
                  <a:pt x="5455" y="15000"/>
                  <a:pt x="5455" y="15000"/>
                </a:cubicBezTo>
                <a:close/>
                <a:moveTo>
                  <a:pt x="109088" y="45000"/>
                </a:moveTo>
                <a:lnTo>
                  <a:pt x="109088" y="15000"/>
                </a:lnTo>
                <a:cubicBezTo>
                  <a:pt x="109088" y="6716"/>
                  <a:pt x="104205" y="0"/>
                  <a:pt x="98183" y="0"/>
                </a:cubicBezTo>
                <a:lnTo>
                  <a:pt x="10911" y="0"/>
                </a:lnTo>
                <a:cubicBezTo>
                  <a:pt x="4883" y="0"/>
                  <a:pt x="0" y="6716"/>
                  <a:pt x="0" y="15000"/>
                </a:cubicBezTo>
                <a:lnTo>
                  <a:pt x="0" y="105000"/>
                </a:lnTo>
                <a:cubicBezTo>
                  <a:pt x="0" y="113283"/>
                  <a:pt x="4883" y="120000"/>
                  <a:pt x="10911" y="120000"/>
                </a:cubicBezTo>
                <a:lnTo>
                  <a:pt x="98183" y="120000"/>
                </a:lnTo>
                <a:cubicBezTo>
                  <a:pt x="104205" y="120000"/>
                  <a:pt x="109088" y="113283"/>
                  <a:pt x="109088" y="105000"/>
                </a:cubicBezTo>
                <a:lnTo>
                  <a:pt x="109088" y="90000"/>
                </a:lnTo>
                <a:cubicBezTo>
                  <a:pt x="115116" y="90000"/>
                  <a:pt x="120000" y="83283"/>
                  <a:pt x="120000" y="75000"/>
                </a:cubicBezTo>
                <a:lnTo>
                  <a:pt x="120000" y="60000"/>
                </a:lnTo>
                <a:cubicBezTo>
                  <a:pt x="120000" y="51716"/>
                  <a:pt x="115116" y="45000"/>
                  <a:pt x="109088" y="45000"/>
                </a:cubicBezTo>
                <a:moveTo>
                  <a:pt x="95455" y="63750"/>
                </a:moveTo>
                <a:cubicBezTo>
                  <a:pt x="93944" y="63750"/>
                  <a:pt x="92727" y="65427"/>
                  <a:pt x="92727" y="67500"/>
                </a:cubicBezTo>
                <a:cubicBezTo>
                  <a:pt x="92727" y="69572"/>
                  <a:pt x="93944" y="71250"/>
                  <a:pt x="95455" y="71250"/>
                </a:cubicBezTo>
                <a:cubicBezTo>
                  <a:pt x="96961" y="71250"/>
                  <a:pt x="98183" y="69572"/>
                  <a:pt x="98183" y="67500"/>
                </a:cubicBezTo>
                <a:cubicBezTo>
                  <a:pt x="98183" y="65427"/>
                  <a:pt x="96961" y="63750"/>
                  <a:pt x="95455" y="63750"/>
                </a:cubicBezTo>
                <a:moveTo>
                  <a:pt x="40911" y="97500"/>
                </a:moveTo>
                <a:lnTo>
                  <a:pt x="35455" y="97500"/>
                </a:lnTo>
                <a:cubicBezTo>
                  <a:pt x="33944" y="97500"/>
                  <a:pt x="32727" y="99183"/>
                  <a:pt x="32727" y="101250"/>
                </a:cubicBezTo>
                <a:cubicBezTo>
                  <a:pt x="32727" y="103322"/>
                  <a:pt x="33944" y="105000"/>
                  <a:pt x="35455" y="105000"/>
                </a:cubicBezTo>
                <a:lnTo>
                  <a:pt x="40911" y="105000"/>
                </a:lnTo>
                <a:cubicBezTo>
                  <a:pt x="42416" y="105000"/>
                  <a:pt x="43638" y="103322"/>
                  <a:pt x="43638" y="101250"/>
                </a:cubicBezTo>
                <a:cubicBezTo>
                  <a:pt x="43638" y="99183"/>
                  <a:pt x="42416" y="97500"/>
                  <a:pt x="40911" y="97500"/>
                </a:cubicBezTo>
                <a:moveTo>
                  <a:pt x="40911" y="30000"/>
                </a:moveTo>
                <a:lnTo>
                  <a:pt x="35455" y="30000"/>
                </a:lnTo>
                <a:cubicBezTo>
                  <a:pt x="33944" y="30000"/>
                  <a:pt x="32727" y="31677"/>
                  <a:pt x="32727" y="33750"/>
                </a:cubicBezTo>
                <a:cubicBezTo>
                  <a:pt x="32727" y="35822"/>
                  <a:pt x="33944" y="37500"/>
                  <a:pt x="35455" y="37500"/>
                </a:cubicBezTo>
                <a:lnTo>
                  <a:pt x="40911" y="37500"/>
                </a:lnTo>
                <a:cubicBezTo>
                  <a:pt x="42416" y="37500"/>
                  <a:pt x="43638" y="35822"/>
                  <a:pt x="43638" y="33750"/>
                </a:cubicBezTo>
                <a:cubicBezTo>
                  <a:pt x="43638" y="31677"/>
                  <a:pt x="42416" y="30000"/>
                  <a:pt x="40911" y="30000"/>
                </a:cubicBezTo>
                <a:moveTo>
                  <a:pt x="24544" y="30000"/>
                </a:moveTo>
                <a:lnTo>
                  <a:pt x="19088" y="30000"/>
                </a:lnTo>
                <a:cubicBezTo>
                  <a:pt x="17583" y="30000"/>
                  <a:pt x="16361" y="31677"/>
                  <a:pt x="16361" y="33750"/>
                </a:cubicBezTo>
                <a:cubicBezTo>
                  <a:pt x="16361" y="35822"/>
                  <a:pt x="17583" y="37500"/>
                  <a:pt x="19088" y="37500"/>
                </a:cubicBezTo>
                <a:lnTo>
                  <a:pt x="24544" y="37500"/>
                </a:lnTo>
                <a:cubicBezTo>
                  <a:pt x="26055" y="37500"/>
                  <a:pt x="27272" y="35822"/>
                  <a:pt x="27272" y="33750"/>
                </a:cubicBezTo>
                <a:cubicBezTo>
                  <a:pt x="27272" y="31677"/>
                  <a:pt x="26055" y="30000"/>
                  <a:pt x="24544" y="30000"/>
                </a:cubicBezTo>
              </a:path>
            </a:pathLst>
          </a:custGeom>
          <a:solidFill>
            <a:schemeClr val="tx1"/>
          </a:solidFill>
          <a:ln>
            <a:noFill/>
          </a:ln>
        </p:spPr>
        <p:txBody>
          <a:bodyPr lIns="19038" tIns="19038" rIns="19038" bIns="19038" anchor="ctr" anchorCtr="0">
            <a:noAutofit/>
          </a:bodyPr>
          <a:lstStyle/>
          <a:p>
            <a:endParaRPr sz="1500">
              <a:solidFill>
                <a:schemeClr val="dk1"/>
              </a:solidFill>
              <a:latin typeface="Lato"/>
              <a:ea typeface="Lato"/>
              <a:cs typeface="Lato"/>
              <a:sym typeface="Lato"/>
            </a:endParaRPr>
          </a:p>
        </p:txBody>
      </p:sp>
      <p:sp>
        <p:nvSpPr>
          <p:cNvPr id="4795" name="Shape 4795"/>
          <p:cNvSpPr/>
          <p:nvPr/>
        </p:nvSpPr>
        <p:spPr>
          <a:xfrm>
            <a:off x="9428685" y="2829527"/>
            <a:ext cx="279328" cy="228764"/>
          </a:xfrm>
          <a:custGeom>
            <a:avLst/>
            <a:gdLst/>
            <a:ahLst/>
            <a:cxnLst/>
            <a:rect l="0" t="0" r="0" b="0"/>
            <a:pathLst>
              <a:path w="120000" h="120000" extrusionOk="0">
                <a:moveTo>
                  <a:pt x="57272" y="40077"/>
                </a:moveTo>
                <a:lnTo>
                  <a:pt x="51816" y="40077"/>
                </a:lnTo>
                <a:cubicBezTo>
                  <a:pt x="50311" y="40077"/>
                  <a:pt x="49088" y="41566"/>
                  <a:pt x="49088" y="43405"/>
                </a:cubicBezTo>
                <a:cubicBezTo>
                  <a:pt x="49088" y="45250"/>
                  <a:pt x="50311" y="46738"/>
                  <a:pt x="51816" y="46738"/>
                </a:cubicBezTo>
                <a:lnTo>
                  <a:pt x="57272" y="46738"/>
                </a:lnTo>
                <a:cubicBezTo>
                  <a:pt x="58777" y="46738"/>
                  <a:pt x="60000" y="45250"/>
                  <a:pt x="60000" y="43405"/>
                </a:cubicBezTo>
                <a:cubicBezTo>
                  <a:pt x="60000" y="41566"/>
                  <a:pt x="58777" y="40077"/>
                  <a:pt x="57272" y="40077"/>
                </a:cubicBezTo>
                <a:moveTo>
                  <a:pt x="40911" y="40077"/>
                </a:moveTo>
                <a:lnTo>
                  <a:pt x="35455" y="40077"/>
                </a:lnTo>
                <a:cubicBezTo>
                  <a:pt x="33944" y="40077"/>
                  <a:pt x="32727" y="41566"/>
                  <a:pt x="32727" y="43405"/>
                </a:cubicBezTo>
                <a:cubicBezTo>
                  <a:pt x="32727" y="45250"/>
                  <a:pt x="33944" y="46738"/>
                  <a:pt x="35455" y="46738"/>
                </a:cubicBezTo>
                <a:lnTo>
                  <a:pt x="40911" y="46738"/>
                </a:lnTo>
                <a:cubicBezTo>
                  <a:pt x="42416" y="46738"/>
                  <a:pt x="43638" y="45250"/>
                  <a:pt x="43638" y="43405"/>
                </a:cubicBezTo>
                <a:cubicBezTo>
                  <a:pt x="43638" y="41566"/>
                  <a:pt x="42416" y="40077"/>
                  <a:pt x="40911" y="40077"/>
                </a:cubicBezTo>
                <a:moveTo>
                  <a:pt x="57272" y="100022"/>
                </a:moveTo>
                <a:lnTo>
                  <a:pt x="51816" y="100022"/>
                </a:lnTo>
                <a:cubicBezTo>
                  <a:pt x="50311" y="100022"/>
                  <a:pt x="49088" y="101511"/>
                  <a:pt x="49088" y="103350"/>
                </a:cubicBezTo>
                <a:cubicBezTo>
                  <a:pt x="49088" y="105194"/>
                  <a:pt x="50311" y="106677"/>
                  <a:pt x="51816" y="106677"/>
                </a:cubicBezTo>
                <a:lnTo>
                  <a:pt x="57272" y="106677"/>
                </a:lnTo>
                <a:cubicBezTo>
                  <a:pt x="58777" y="106677"/>
                  <a:pt x="60000" y="105194"/>
                  <a:pt x="60000" y="103350"/>
                </a:cubicBezTo>
                <a:cubicBezTo>
                  <a:pt x="60000" y="101511"/>
                  <a:pt x="58777" y="100022"/>
                  <a:pt x="57272" y="100022"/>
                </a:cubicBezTo>
                <a:moveTo>
                  <a:pt x="73638" y="100022"/>
                </a:moveTo>
                <a:lnTo>
                  <a:pt x="68183" y="100022"/>
                </a:lnTo>
                <a:cubicBezTo>
                  <a:pt x="66672" y="100022"/>
                  <a:pt x="65455" y="101511"/>
                  <a:pt x="65455" y="103350"/>
                </a:cubicBezTo>
                <a:cubicBezTo>
                  <a:pt x="65455" y="105194"/>
                  <a:pt x="66672" y="106677"/>
                  <a:pt x="68183" y="106677"/>
                </a:cubicBezTo>
                <a:lnTo>
                  <a:pt x="73638" y="106677"/>
                </a:lnTo>
                <a:cubicBezTo>
                  <a:pt x="75144" y="106677"/>
                  <a:pt x="76361" y="105194"/>
                  <a:pt x="76361" y="103350"/>
                </a:cubicBezTo>
                <a:cubicBezTo>
                  <a:pt x="76361" y="101511"/>
                  <a:pt x="75144" y="100022"/>
                  <a:pt x="73638" y="100022"/>
                </a:cubicBezTo>
                <a:moveTo>
                  <a:pt x="114544" y="80038"/>
                </a:moveTo>
                <a:cubicBezTo>
                  <a:pt x="114544" y="83716"/>
                  <a:pt x="112100" y="86700"/>
                  <a:pt x="109088" y="86700"/>
                </a:cubicBezTo>
                <a:lnTo>
                  <a:pt x="92727" y="86700"/>
                </a:lnTo>
                <a:cubicBezTo>
                  <a:pt x="89711" y="86700"/>
                  <a:pt x="87272" y="83716"/>
                  <a:pt x="87272" y="80038"/>
                </a:cubicBezTo>
                <a:lnTo>
                  <a:pt x="87272" y="66716"/>
                </a:lnTo>
                <a:cubicBezTo>
                  <a:pt x="87272" y="63044"/>
                  <a:pt x="89711" y="60061"/>
                  <a:pt x="92727" y="60061"/>
                </a:cubicBezTo>
                <a:lnTo>
                  <a:pt x="109088" y="60061"/>
                </a:lnTo>
                <a:cubicBezTo>
                  <a:pt x="112100" y="60061"/>
                  <a:pt x="114544" y="63044"/>
                  <a:pt x="114544" y="66716"/>
                </a:cubicBezTo>
                <a:cubicBezTo>
                  <a:pt x="114544" y="66716"/>
                  <a:pt x="114544" y="80038"/>
                  <a:pt x="114544" y="80038"/>
                </a:cubicBezTo>
                <a:close/>
                <a:moveTo>
                  <a:pt x="103638" y="106677"/>
                </a:moveTo>
                <a:cubicBezTo>
                  <a:pt x="103638" y="110355"/>
                  <a:pt x="101188" y="113338"/>
                  <a:pt x="98183" y="113338"/>
                </a:cubicBezTo>
                <a:lnTo>
                  <a:pt x="10911" y="113338"/>
                </a:lnTo>
                <a:cubicBezTo>
                  <a:pt x="7894" y="113338"/>
                  <a:pt x="5455" y="110355"/>
                  <a:pt x="5455" y="106677"/>
                </a:cubicBezTo>
                <a:lnTo>
                  <a:pt x="5455" y="40077"/>
                </a:lnTo>
                <a:cubicBezTo>
                  <a:pt x="5455" y="36405"/>
                  <a:pt x="7894" y="33416"/>
                  <a:pt x="10911" y="33416"/>
                </a:cubicBezTo>
                <a:lnTo>
                  <a:pt x="98183" y="33416"/>
                </a:lnTo>
                <a:cubicBezTo>
                  <a:pt x="101188" y="33416"/>
                  <a:pt x="103638" y="36405"/>
                  <a:pt x="103638" y="40077"/>
                </a:cubicBezTo>
                <a:lnTo>
                  <a:pt x="103638" y="53400"/>
                </a:lnTo>
                <a:lnTo>
                  <a:pt x="92727" y="53400"/>
                </a:lnTo>
                <a:cubicBezTo>
                  <a:pt x="86700" y="53400"/>
                  <a:pt x="81816" y="59361"/>
                  <a:pt x="81816" y="66716"/>
                </a:cubicBezTo>
                <a:lnTo>
                  <a:pt x="81816" y="80038"/>
                </a:lnTo>
                <a:cubicBezTo>
                  <a:pt x="81816" y="87394"/>
                  <a:pt x="86700" y="93361"/>
                  <a:pt x="92727" y="93361"/>
                </a:cubicBezTo>
                <a:lnTo>
                  <a:pt x="103638" y="93361"/>
                </a:lnTo>
                <a:cubicBezTo>
                  <a:pt x="103638" y="93361"/>
                  <a:pt x="103638" y="106677"/>
                  <a:pt x="103638" y="106677"/>
                </a:cubicBezTo>
                <a:close/>
                <a:moveTo>
                  <a:pt x="5455" y="26755"/>
                </a:moveTo>
                <a:cubicBezTo>
                  <a:pt x="5455" y="23083"/>
                  <a:pt x="7888" y="20100"/>
                  <a:pt x="10905" y="20100"/>
                </a:cubicBezTo>
                <a:lnTo>
                  <a:pt x="9400" y="26944"/>
                </a:lnTo>
                <a:cubicBezTo>
                  <a:pt x="7977" y="27188"/>
                  <a:pt x="6650" y="27755"/>
                  <a:pt x="5455" y="28605"/>
                </a:cubicBezTo>
                <a:cubicBezTo>
                  <a:pt x="5455" y="28605"/>
                  <a:pt x="5455" y="26755"/>
                  <a:pt x="5455" y="26755"/>
                </a:cubicBezTo>
                <a:close/>
                <a:moveTo>
                  <a:pt x="19172" y="8155"/>
                </a:moveTo>
                <a:lnTo>
                  <a:pt x="76022" y="26755"/>
                </a:lnTo>
                <a:lnTo>
                  <a:pt x="15088" y="26755"/>
                </a:lnTo>
                <a:cubicBezTo>
                  <a:pt x="15088" y="26755"/>
                  <a:pt x="19172" y="8155"/>
                  <a:pt x="19172" y="8155"/>
                </a:cubicBezTo>
                <a:close/>
                <a:moveTo>
                  <a:pt x="93200" y="14344"/>
                </a:moveTo>
                <a:lnTo>
                  <a:pt x="94344" y="25855"/>
                </a:lnTo>
                <a:lnTo>
                  <a:pt x="69777" y="17822"/>
                </a:lnTo>
                <a:cubicBezTo>
                  <a:pt x="69777" y="17822"/>
                  <a:pt x="93200" y="14344"/>
                  <a:pt x="93200" y="14344"/>
                </a:cubicBezTo>
                <a:close/>
                <a:moveTo>
                  <a:pt x="103638" y="26755"/>
                </a:moveTo>
                <a:lnTo>
                  <a:pt x="103638" y="28605"/>
                </a:lnTo>
                <a:cubicBezTo>
                  <a:pt x="102516" y="27805"/>
                  <a:pt x="101283" y="27244"/>
                  <a:pt x="99955" y="26977"/>
                </a:cubicBezTo>
                <a:lnTo>
                  <a:pt x="99283" y="20233"/>
                </a:lnTo>
                <a:cubicBezTo>
                  <a:pt x="101766" y="20855"/>
                  <a:pt x="103638" y="23538"/>
                  <a:pt x="103638" y="26755"/>
                </a:cubicBezTo>
                <a:moveTo>
                  <a:pt x="109088" y="53400"/>
                </a:moveTo>
                <a:lnTo>
                  <a:pt x="109088" y="26755"/>
                </a:lnTo>
                <a:cubicBezTo>
                  <a:pt x="109088" y="19583"/>
                  <a:pt x="104433" y="13772"/>
                  <a:pt x="98611" y="13488"/>
                </a:cubicBezTo>
                <a:lnTo>
                  <a:pt x="97961" y="6927"/>
                </a:lnTo>
                <a:lnTo>
                  <a:pt x="55666" y="13205"/>
                </a:lnTo>
                <a:lnTo>
                  <a:pt x="15316" y="0"/>
                </a:lnTo>
                <a:lnTo>
                  <a:pt x="12366" y="13438"/>
                </a:lnTo>
                <a:lnTo>
                  <a:pt x="10911" y="13438"/>
                </a:lnTo>
                <a:cubicBezTo>
                  <a:pt x="4883" y="13438"/>
                  <a:pt x="0" y="19400"/>
                  <a:pt x="0" y="26755"/>
                </a:cubicBezTo>
                <a:lnTo>
                  <a:pt x="0" y="106677"/>
                </a:lnTo>
                <a:cubicBezTo>
                  <a:pt x="0" y="114033"/>
                  <a:pt x="4883" y="120000"/>
                  <a:pt x="10911" y="120000"/>
                </a:cubicBezTo>
                <a:lnTo>
                  <a:pt x="98183" y="120000"/>
                </a:lnTo>
                <a:cubicBezTo>
                  <a:pt x="104205" y="120000"/>
                  <a:pt x="109088" y="114033"/>
                  <a:pt x="109088" y="106677"/>
                </a:cubicBezTo>
                <a:lnTo>
                  <a:pt x="109088" y="93361"/>
                </a:lnTo>
                <a:cubicBezTo>
                  <a:pt x="115116" y="93361"/>
                  <a:pt x="120000" y="87394"/>
                  <a:pt x="120000" y="80038"/>
                </a:cubicBezTo>
                <a:lnTo>
                  <a:pt x="120000" y="66716"/>
                </a:lnTo>
                <a:cubicBezTo>
                  <a:pt x="120000" y="59361"/>
                  <a:pt x="115116" y="53400"/>
                  <a:pt x="109088" y="53400"/>
                </a:cubicBezTo>
                <a:moveTo>
                  <a:pt x="73638" y="40077"/>
                </a:moveTo>
                <a:lnTo>
                  <a:pt x="68183" y="40077"/>
                </a:lnTo>
                <a:cubicBezTo>
                  <a:pt x="66672" y="40077"/>
                  <a:pt x="65455" y="41566"/>
                  <a:pt x="65455" y="43405"/>
                </a:cubicBezTo>
                <a:cubicBezTo>
                  <a:pt x="65455" y="45250"/>
                  <a:pt x="66672" y="46738"/>
                  <a:pt x="68183" y="46738"/>
                </a:cubicBezTo>
                <a:lnTo>
                  <a:pt x="73638" y="46738"/>
                </a:lnTo>
                <a:cubicBezTo>
                  <a:pt x="75144" y="46738"/>
                  <a:pt x="76361" y="45250"/>
                  <a:pt x="76361" y="43405"/>
                </a:cubicBezTo>
                <a:cubicBezTo>
                  <a:pt x="76361" y="41566"/>
                  <a:pt x="75144" y="40077"/>
                  <a:pt x="73638" y="40077"/>
                </a:cubicBezTo>
                <a:moveTo>
                  <a:pt x="90000" y="100022"/>
                </a:moveTo>
                <a:lnTo>
                  <a:pt x="84544" y="100022"/>
                </a:lnTo>
                <a:cubicBezTo>
                  <a:pt x="83038" y="100022"/>
                  <a:pt x="81816" y="101511"/>
                  <a:pt x="81816" y="103350"/>
                </a:cubicBezTo>
                <a:cubicBezTo>
                  <a:pt x="81816" y="105194"/>
                  <a:pt x="83038" y="106677"/>
                  <a:pt x="84544" y="106677"/>
                </a:cubicBezTo>
                <a:lnTo>
                  <a:pt x="90000" y="106677"/>
                </a:lnTo>
                <a:cubicBezTo>
                  <a:pt x="91505" y="106677"/>
                  <a:pt x="92727" y="105194"/>
                  <a:pt x="92727" y="103350"/>
                </a:cubicBezTo>
                <a:cubicBezTo>
                  <a:pt x="92727" y="101511"/>
                  <a:pt x="91505" y="100022"/>
                  <a:pt x="90000" y="100022"/>
                </a:cubicBezTo>
                <a:moveTo>
                  <a:pt x="95455" y="70050"/>
                </a:moveTo>
                <a:cubicBezTo>
                  <a:pt x="93944" y="70050"/>
                  <a:pt x="92727" y="71538"/>
                  <a:pt x="92727" y="73377"/>
                </a:cubicBezTo>
                <a:cubicBezTo>
                  <a:pt x="92727" y="75222"/>
                  <a:pt x="93944" y="76711"/>
                  <a:pt x="95455" y="76711"/>
                </a:cubicBezTo>
                <a:cubicBezTo>
                  <a:pt x="96961" y="76711"/>
                  <a:pt x="98183" y="75222"/>
                  <a:pt x="98183" y="73377"/>
                </a:cubicBezTo>
                <a:cubicBezTo>
                  <a:pt x="98183" y="71538"/>
                  <a:pt x="96961" y="70050"/>
                  <a:pt x="95455" y="70050"/>
                </a:cubicBezTo>
                <a:moveTo>
                  <a:pt x="24544" y="40077"/>
                </a:moveTo>
                <a:lnTo>
                  <a:pt x="19088" y="40077"/>
                </a:lnTo>
                <a:cubicBezTo>
                  <a:pt x="17583" y="40077"/>
                  <a:pt x="16361" y="41566"/>
                  <a:pt x="16361" y="43405"/>
                </a:cubicBezTo>
                <a:cubicBezTo>
                  <a:pt x="16361" y="45250"/>
                  <a:pt x="17583" y="46738"/>
                  <a:pt x="19088" y="46738"/>
                </a:cubicBezTo>
                <a:lnTo>
                  <a:pt x="24544" y="46738"/>
                </a:lnTo>
                <a:cubicBezTo>
                  <a:pt x="26055" y="46738"/>
                  <a:pt x="27272" y="45250"/>
                  <a:pt x="27272" y="43405"/>
                </a:cubicBezTo>
                <a:cubicBezTo>
                  <a:pt x="27272" y="41566"/>
                  <a:pt x="26055" y="40077"/>
                  <a:pt x="24544" y="40077"/>
                </a:cubicBezTo>
                <a:moveTo>
                  <a:pt x="84544" y="46738"/>
                </a:moveTo>
                <a:lnTo>
                  <a:pt x="90000" y="46738"/>
                </a:lnTo>
                <a:cubicBezTo>
                  <a:pt x="91505" y="46738"/>
                  <a:pt x="92727" y="45250"/>
                  <a:pt x="92727" y="43405"/>
                </a:cubicBezTo>
                <a:cubicBezTo>
                  <a:pt x="92727" y="41566"/>
                  <a:pt x="91505" y="40077"/>
                  <a:pt x="90000" y="40077"/>
                </a:cubicBezTo>
                <a:lnTo>
                  <a:pt x="84544" y="40077"/>
                </a:lnTo>
                <a:cubicBezTo>
                  <a:pt x="83038" y="40077"/>
                  <a:pt x="81816" y="41566"/>
                  <a:pt x="81816" y="43405"/>
                </a:cubicBezTo>
                <a:cubicBezTo>
                  <a:pt x="81816" y="45250"/>
                  <a:pt x="83038" y="46738"/>
                  <a:pt x="84544" y="46738"/>
                </a:cubicBezTo>
                <a:moveTo>
                  <a:pt x="40911" y="100022"/>
                </a:moveTo>
                <a:lnTo>
                  <a:pt x="35455" y="100022"/>
                </a:lnTo>
                <a:cubicBezTo>
                  <a:pt x="33944" y="100022"/>
                  <a:pt x="32727" y="101511"/>
                  <a:pt x="32727" y="103350"/>
                </a:cubicBezTo>
                <a:cubicBezTo>
                  <a:pt x="32727" y="105194"/>
                  <a:pt x="33944" y="106677"/>
                  <a:pt x="35455" y="106677"/>
                </a:cubicBezTo>
                <a:lnTo>
                  <a:pt x="40911" y="106677"/>
                </a:lnTo>
                <a:cubicBezTo>
                  <a:pt x="42416" y="106677"/>
                  <a:pt x="43638" y="105194"/>
                  <a:pt x="43638" y="103350"/>
                </a:cubicBezTo>
                <a:cubicBezTo>
                  <a:pt x="43638" y="101511"/>
                  <a:pt x="42416" y="100022"/>
                  <a:pt x="40911" y="100022"/>
                </a:cubicBezTo>
                <a:moveTo>
                  <a:pt x="24544" y="100022"/>
                </a:moveTo>
                <a:lnTo>
                  <a:pt x="19088" y="100022"/>
                </a:lnTo>
                <a:cubicBezTo>
                  <a:pt x="17583" y="100022"/>
                  <a:pt x="16361" y="101511"/>
                  <a:pt x="16361" y="103350"/>
                </a:cubicBezTo>
                <a:cubicBezTo>
                  <a:pt x="16361" y="105194"/>
                  <a:pt x="17583" y="106677"/>
                  <a:pt x="19088" y="106677"/>
                </a:cubicBezTo>
                <a:lnTo>
                  <a:pt x="24544" y="106677"/>
                </a:lnTo>
                <a:cubicBezTo>
                  <a:pt x="26055" y="106677"/>
                  <a:pt x="27272" y="105194"/>
                  <a:pt x="27272" y="103350"/>
                </a:cubicBezTo>
                <a:cubicBezTo>
                  <a:pt x="27272" y="101511"/>
                  <a:pt x="26055" y="100022"/>
                  <a:pt x="24544" y="100022"/>
                </a:cubicBezTo>
              </a:path>
            </a:pathLst>
          </a:custGeom>
          <a:solidFill>
            <a:schemeClr val="tx1"/>
          </a:solidFill>
          <a:ln>
            <a:noFill/>
          </a:ln>
        </p:spPr>
        <p:txBody>
          <a:bodyPr lIns="19038" tIns="19038" rIns="19038" bIns="19038" anchor="ctr" anchorCtr="0">
            <a:noAutofit/>
          </a:bodyPr>
          <a:lstStyle/>
          <a:p>
            <a:endParaRPr sz="1500">
              <a:solidFill>
                <a:schemeClr val="dk1"/>
              </a:solidFill>
              <a:latin typeface="Lato"/>
              <a:ea typeface="Lato"/>
              <a:cs typeface="Lato"/>
              <a:sym typeface="Lato"/>
            </a:endParaRPr>
          </a:p>
        </p:txBody>
      </p:sp>
      <p:sp>
        <p:nvSpPr>
          <p:cNvPr id="4796" name="Shape 4796"/>
          <p:cNvSpPr/>
          <p:nvPr/>
        </p:nvSpPr>
        <p:spPr>
          <a:xfrm>
            <a:off x="10000035" y="2804134"/>
            <a:ext cx="203147" cy="279328"/>
          </a:xfrm>
          <a:custGeom>
            <a:avLst/>
            <a:gdLst/>
            <a:ahLst/>
            <a:cxnLst/>
            <a:rect l="0" t="0" r="0" b="0"/>
            <a:pathLst>
              <a:path w="120000" h="120000" extrusionOk="0">
                <a:moveTo>
                  <a:pt x="75000" y="54544"/>
                </a:moveTo>
                <a:lnTo>
                  <a:pt x="15000" y="54544"/>
                </a:lnTo>
                <a:lnTo>
                  <a:pt x="15000" y="60000"/>
                </a:lnTo>
                <a:lnTo>
                  <a:pt x="75000" y="60000"/>
                </a:lnTo>
                <a:cubicBezTo>
                  <a:pt x="75000" y="60000"/>
                  <a:pt x="75000" y="54544"/>
                  <a:pt x="75000" y="54544"/>
                </a:cubicBezTo>
                <a:close/>
                <a:moveTo>
                  <a:pt x="105000" y="65455"/>
                </a:moveTo>
                <a:lnTo>
                  <a:pt x="15000" y="65455"/>
                </a:lnTo>
                <a:lnTo>
                  <a:pt x="15000" y="70911"/>
                </a:lnTo>
                <a:lnTo>
                  <a:pt x="105000" y="70911"/>
                </a:lnTo>
                <a:cubicBezTo>
                  <a:pt x="105000" y="70911"/>
                  <a:pt x="105000" y="65455"/>
                  <a:pt x="105000" y="65455"/>
                </a:cubicBezTo>
                <a:close/>
                <a:moveTo>
                  <a:pt x="22500" y="10911"/>
                </a:moveTo>
                <a:lnTo>
                  <a:pt x="15000" y="10911"/>
                </a:lnTo>
                <a:lnTo>
                  <a:pt x="15000" y="43638"/>
                </a:lnTo>
                <a:lnTo>
                  <a:pt x="22500" y="43638"/>
                </a:lnTo>
                <a:cubicBezTo>
                  <a:pt x="22500" y="43638"/>
                  <a:pt x="22500" y="10911"/>
                  <a:pt x="22500" y="10911"/>
                </a:cubicBezTo>
                <a:close/>
                <a:moveTo>
                  <a:pt x="105000" y="76361"/>
                </a:moveTo>
                <a:lnTo>
                  <a:pt x="15000" y="76361"/>
                </a:lnTo>
                <a:lnTo>
                  <a:pt x="15000" y="81816"/>
                </a:lnTo>
                <a:lnTo>
                  <a:pt x="105000" y="81816"/>
                </a:lnTo>
                <a:cubicBezTo>
                  <a:pt x="105000" y="81816"/>
                  <a:pt x="105000" y="76361"/>
                  <a:pt x="105000" y="76361"/>
                </a:cubicBezTo>
                <a:close/>
                <a:moveTo>
                  <a:pt x="90000" y="87272"/>
                </a:moveTo>
                <a:lnTo>
                  <a:pt x="15000" y="87272"/>
                </a:lnTo>
                <a:lnTo>
                  <a:pt x="15000" y="92727"/>
                </a:lnTo>
                <a:lnTo>
                  <a:pt x="90000" y="92727"/>
                </a:lnTo>
                <a:cubicBezTo>
                  <a:pt x="90000" y="92727"/>
                  <a:pt x="90000" y="87272"/>
                  <a:pt x="90000" y="87272"/>
                </a:cubicBezTo>
                <a:close/>
                <a:moveTo>
                  <a:pt x="112500" y="110688"/>
                </a:moveTo>
                <a:lnTo>
                  <a:pt x="103900" y="104433"/>
                </a:lnTo>
                <a:cubicBezTo>
                  <a:pt x="103222" y="103944"/>
                  <a:pt x="102288" y="103638"/>
                  <a:pt x="101250" y="103638"/>
                </a:cubicBezTo>
                <a:cubicBezTo>
                  <a:pt x="100216" y="103638"/>
                  <a:pt x="99277" y="103944"/>
                  <a:pt x="98600" y="104433"/>
                </a:cubicBezTo>
                <a:lnTo>
                  <a:pt x="86250" y="113416"/>
                </a:lnTo>
                <a:lnTo>
                  <a:pt x="73900" y="104433"/>
                </a:lnTo>
                <a:cubicBezTo>
                  <a:pt x="73222" y="103944"/>
                  <a:pt x="72288" y="103638"/>
                  <a:pt x="71250" y="103638"/>
                </a:cubicBezTo>
                <a:cubicBezTo>
                  <a:pt x="70022" y="103638"/>
                  <a:pt x="68988" y="104094"/>
                  <a:pt x="68300" y="104755"/>
                </a:cubicBezTo>
                <a:lnTo>
                  <a:pt x="68250" y="104727"/>
                </a:lnTo>
                <a:lnTo>
                  <a:pt x="60000" y="112727"/>
                </a:lnTo>
                <a:lnTo>
                  <a:pt x="51750" y="104727"/>
                </a:lnTo>
                <a:lnTo>
                  <a:pt x="51700" y="104755"/>
                </a:lnTo>
                <a:cubicBezTo>
                  <a:pt x="51011" y="104094"/>
                  <a:pt x="49977" y="103638"/>
                  <a:pt x="48750" y="103638"/>
                </a:cubicBezTo>
                <a:cubicBezTo>
                  <a:pt x="47716" y="103638"/>
                  <a:pt x="46777" y="103944"/>
                  <a:pt x="46100" y="104433"/>
                </a:cubicBezTo>
                <a:lnTo>
                  <a:pt x="33750" y="113416"/>
                </a:lnTo>
                <a:lnTo>
                  <a:pt x="21400" y="104433"/>
                </a:lnTo>
                <a:cubicBezTo>
                  <a:pt x="20722" y="103944"/>
                  <a:pt x="19788" y="103638"/>
                  <a:pt x="18750" y="103638"/>
                </a:cubicBezTo>
                <a:cubicBezTo>
                  <a:pt x="17711" y="103638"/>
                  <a:pt x="16777" y="103944"/>
                  <a:pt x="16100" y="104433"/>
                </a:cubicBezTo>
                <a:lnTo>
                  <a:pt x="7500" y="110688"/>
                </a:lnTo>
                <a:lnTo>
                  <a:pt x="7500" y="5455"/>
                </a:lnTo>
                <a:lnTo>
                  <a:pt x="112500" y="5455"/>
                </a:lnTo>
                <a:cubicBezTo>
                  <a:pt x="112500" y="5455"/>
                  <a:pt x="112500" y="110688"/>
                  <a:pt x="112500" y="110688"/>
                </a:cubicBezTo>
                <a:close/>
                <a:moveTo>
                  <a:pt x="116250" y="0"/>
                </a:moveTo>
                <a:lnTo>
                  <a:pt x="3750" y="0"/>
                </a:lnTo>
                <a:cubicBezTo>
                  <a:pt x="1677" y="0"/>
                  <a:pt x="0" y="1222"/>
                  <a:pt x="0" y="2727"/>
                </a:cubicBezTo>
                <a:lnTo>
                  <a:pt x="0" y="117272"/>
                </a:lnTo>
                <a:cubicBezTo>
                  <a:pt x="0" y="118777"/>
                  <a:pt x="1677" y="120000"/>
                  <a:pt x="3750" y="120000"/>
                </a:cubicBezTo>
                <a:cubicBezTo>
                  <a:pt x="4788" y="120000"/>
                  <a:pt x="5727" y="119694"/>
                  <a:pt x="6400" y="119200"/>
                </a:cubicBezTo>
                <a:lnTo>
                  <a:pt x="18750" y="110222"/>
                </a:lnTo>
                <a:lnTo>
                  <a:pt x="31100" y="119200"/>
                </a:lnTo>
                <a:cubicBezTo>
                  <a:pt x="31777" y="119694"/>
                  <a:pt x="32711" y="120000"/>
                  <a:pt x="33750" y="120000"/>
                </a:cubicBezTo>
                <a:cubicBezTo>
                  <a:pt x="34788" y="120000"/>
                  <a:pt x="35727" y="119694"/>
                  <a:pt x="36400" y="119200"/>
                </a:cubicBezTo>
                <a:lnTo>
                  <a:pt x="48344" y="110516"/>
                </a:lnTo>
                <a:lnTo>
                  <a:pt x="57000" y="118911"/>
                </a:lnTo>
                <a:lnTo>
                  <a:pt x="57050" y="118883"/>
                </a:lnTo>
                <a:cubicBezTo>
                  <a:pt x="57738" y="119544"/>
                  <a:pt x="58772" y="120000"/>
                  <a:pt x="60000" y="120000"/>
                </a:cubicBezTo>
                <a:cubicBezTo>
                  <a:pt x="61227" y="120000"/>
                  <a:pt x="62261" y="119544"/>
                  <a:pt x="62950" y="118883"/>
                </a:cubicBezTo>
                <a:lnTo>
                  <a:pt x="63000" y="118911"/>
                </a:lnTo>
                <a:lnTo>
                  <a:pt x="71655" y="110516"/>
                </a:lnTo>
                <a:lnTo>
                  <a:pt x="83600" y="119200"/>
                </a:lnTo>
                <a:cubicBezTo>
                  <a:pt x="84277" y="119694"/>
                  <a:pt x="85211" y="120000"/>
                  <a:pt x="86250" y="120000"/>
                </a:cubicBezTo>
                <a:cubicBezTo>
                  <a:pt x="87288" y="120000"/>
                  <a:pt x="88227" y="119694"/>
                  <a:pt x="88900" y="119200"/>
                </a:cubicBezTo>
                <a:lnTo>
                  <a:pt x="101250" y="110222"/>
                </a:lnTo>
                <a:lnTo>
                  <a:pt x="113600" y="119200"/>
                </a:lnTo>
                <a:cubicBezTo>
                  <a:pt x="114277" y="119694"/>
                  <a:pt x="115211" y="120000"/>
                  <a:pt x="116250" y="120000"/>
                </a:cubicBezTo>
                <a:cubicBezTo>
                  <a:pt x="118322" y="120000"/>
                  <a:pt x="120000" y="118777"/>
                  <a:pt x="120000" y="117272"/>
                </a:cubicBezTo>
                <a:lnTo>
                  <a:pt x="120000" y="2727"/>
                </a:lnTo>
                <a:cubicBezTo>
                  <a:pt x="120000" y="1222"/>
                  <a:pt x="118322" y="0"/>
                  <a:pt x="116250" y="0"/>
                </a:cubicBezTo>
                <a:moveTo>
                  <a:pt x="90000" y="10911"/>
                </a:moveTo>
                <a:lnTo>
                  <a:pt x="82500" y="10911"/>
                </a:lnTo>
                <a:lnTo>
                  <a:pt x="82500" y="43638"/>
                </a:lnTo>
                <a:lnTo>
                  <a:pt x="90000" y="43638"/>
                </a:lnTo>
                <a:cubicBezTo>
                  <a:pt x="90000" y="43638"/>
                  <a:pt x="90000" y="10911"/>
                  <a:pt x="90000" y="10911"/>
                </a:cubicBezTo>
                <a:close/>
                <a:moveTo>
                  <a:pt x="105000" y="10911"/>
                </a:moveTo>
                <a:lnTo>
                  <a:pt x="97500" y="10911"/>
                </a:lnTo>
                <a:lnTo>
                  <a:pt x="97500" y="43638"/>
                </a:lnTo>
                <a:lnTo>
                  <a:pt x="105000" y="43638"/>
                </a:lnTo>
                <a:cubicBezTo>
                  <a:pt x="105000" y="43638"/>
                  <a:pt x="105000" y="10911"/>
                  <a:pt x="105000" y="10911"/>
                </a:cubicBezTo>
                <a:close/>
                <a:moveTo>
                  <a:pt x="60000" y="10911"/>
                </a:moveTo>
                <a:lnTo>
                  <a:pt x="52500" y="10911"/>
                </a:lnTo>
                <a:lnTo>
                  <a:pt x="52500" y="43638"/>
                </a:lnTo>
                <a:lnTo>
                  <a:pt x="60000" y="43638"/>
                </a:lnTo>
                <a:cubicBezTo>
                  <a:pt x="60000" y="43638"/>
                  <a:pt x="60000" y="10911"/>
                  <a:pt x="60000" y="10911"/>
                </a:cubicBezTo>
                <a:close/>
                <a:moveTo>
                  <a:pt x="45000" y="10911"/>
                </a:moveTo>
                <a:lnTo>
                  <a:pt x="30000" y="10911"/>
                </a:lnTo>
                <a:lnTo>
                  <a:pt x="30000" y="43638"/>
                </a:lnTo>
                <a:lnTo>
                  <a:pt x="45000" y="43638"/>
                </a:lnTo>
                <a:cubicBezTo>
                  <a:pt x="45000" y="43638"/>
                  <a:pt x="45000" y="10911"/>
                  <a:pt x="45000" y="10911"/>
                </a:cubicBezTo>
                <a:close/>
                <a:moveTo>
                  <a:pt x="75000" y="10911"/>
                </a:moveTo>
                <a:lnTo>
                  <a:pt x="67500" y="10911"/>
                </a:lnTo>
                <a:lnTo>
                  <a:pt x="67500" y="43638"/>
                </a:lnTo>
                <a:lnTo>
                  <a:pt x="75000" y="43638"/>
                </a:lnTo>
                <a:cubicBezTo>
                  <a:pt x="75000" y="43638"/>
                  <a:pt x="75000" y="10911"/>
                  <a:pt x="75000" y="10911"/>
                </a:cubicBezTo>
                <a:close/>
              </a:path>
            </a:pathLst>
          </a:custGeom>
          <a:solidFill>
            <a:schemeClr val="tx1"/>
          </a:solidFill>
          <a:ln>
            <a:noFill/>
          </a:ln>
        </p:spPr>
        <p:txBody>
          <a:bodyPr lIns="19038" tIns="19038" rIns="19038" bIns="19038" anchor="ctr" anchorCtr="0">
            <a:noAutofit/>
          </a:bodyPr>
          <a:lstStyle/>
          <a:p>
            <a:endParaRPr sz="1500">
              <a:solidFill>
                <a:schemeClr val="dk1"/>
              </a:solidFill>
              <a:latin typeface="Lato"/>
              <a:ea typeface="Lato"/>
              <a:cs typeface="Lato"/>
              <a:sym typeface="Lato"/>
            </a:endParaRPr>
          </a:p>
        </p:txBody>
      </p:sp>
      <p:sp>
        <p:nvSpPr>
          <p:cNvPr id="4797" name="Shape 4797"/>
          <p:cNvSpPr/>
          <p:nvPr/>
        </p:nvSpPr>
        <p:spPr>
          <a:xfrm>
            <a:off x="10520600" y="2804134"/>
            <a:ext cx="228541" cy="279328"/>
          </a:xfrm>
          <a:custGeom>
            <a:avLst/>
            <a:gdLst/>
            <a:ahLst/>
            <a:cxnLst/>
            <a:rect l="0" t="0" r="0" b="0"/>
            <a:pathLst>
              <a:path w="120000" h="120000" extrusionOk="0">
                <a:moveTo>
                  <a:pt x="80000" y="76361"/>
                </a:moveTo>
                <a:lnTo>
                  <a:pt x="13333" y="76361"/>
                </a:lnTo>
                <a:lnTo>
                  <a:pt x="13333" y="81816"/>
                </a:lnTo>
                <a:lnTo>
                  <a:pt x="80000" y="81816"/>
                </a:lnTo>
                <a:cubicBezTo>
                  <a:pt x="80000" y="81816"/>
                  <a:pt x="80000" y="76361"/>
                  <a:pt x="80000" y="76361"/>
                </a:cubicBezTo>
                <a:close/>
                <a:moveTo>
                  <a:pt x="86666" y="111622"/>
                </a:moveTo>
                <a:lnTo>
                  <a:pt x="75688" y="104433"/>
                </a:lnTo>
                <a:cubicBezTo>
                  <a:pt x="75083" y="103944"/>
                  <a:pt x="74255" y="103638"/>
                  <a:pt x="73333" y="103638"/>
                </a:cubicBezTo>
                <a:cubicBezTo>
                  <a:pt x="72416" y="103638"/>
                  <a:pt x="71583" y="103944"/>
                  <a:pt x="70977" y="104433"/>
                </a:cubicBezTo>
                <a:lnTo>
                  <a:pt x="60000" y="113416"/>
                </a:lnTo>
                <a:lnTo>
                  <a:pt x="49022" y="104433"/>
                </a:lnTo>
                <a:cubicBezTo>
                  <a:pt x="48422" y="103944"/>
                  <a:pt x="47588" y="103638"/>
                  <a:pt x="46666" y="103638"/>
                </a:cubicBezTo>
                <a:cubicBezTo>
                  <a:pt x="45750" y="103638"/>
                  <a:pt x="44916" y="103944"/>
                  <a:pt x="44311" y="104433"/>
                </a:cubicBezTo>
                <a:lnTo>
                  <a:pt x="33333" y="113416"/>
                </a:lnTo>
                <a:lnTo>
                  <a:pt x="22355" y="104433"/>
                </a:lnTo>
                <a:cubicBezTo>
                  <a:pt x="21750" y="103944"/>
                  <a:pt x="20922" y="103638"/>
                  <a:pt x="20000" y="103638"/>
                </a:cubicBezTo>
                <a:cubicBezTo>
                  <a:pt x="19083" y="103638"/>
                  <a:pt x="18250" y="103944"/>
                  <a:pt x="17644" y="104433"/>
                </a:cubicBezTo>
                <a:lnTo>
                  <a:pt x="6666" y="111622"/>
                </a:lnTo>
                <a:lnTo>
                  <a:pt x="6666" y="21816"/>
                </a:lnTo>
                <a:lnTo>
                  <a:pt x="86666" y="21816"/>
                </a:lnTo>
                <a:cubicBezTo>
                  <a:pt x="86666" y="21816"/>
                  <a:pt x="86666" y="111622"/>
                  <a:pt x="86666" y="111622"/>
                </a:cubicBezTo>
                <a:close/>
                <a:moveTo>
                  <a:pt x="90000" y="16361"/>
                </a:moveTo>
                <a:lnTo>
                  <a:pt x="3333" y="16361"/>
                </a:lnTo>
                <a:cubicBezTo>
                  <a:pt x="1488" y="16361"/>
                  <a:pt x="0" y="17583"/>
                  <a:pt x="0" y="19088"/>
                </a:cubicBezTo>
                <a:lnTo>
                  <a:pt x="0" y="117272"/>
                </a:lnTo>
                <a:cubicBezTo>
                  <a:pt x="0" y="118777"/>
                  <a:pt x="1488" y="120000"/>
                  <a:pt x="3333" y="120000"/>
                </a:cubicBezTo>
                <a:cubicBezTo>
                  <a:pt x="4255" y="120000"/>
                  <a:pt x="5088" y="119694"/>
                  <a:pt x="5688" y="119200"/>
                </a:cubicBezTo>
                <a:lnTo>
                  <a:pt x="19738" y="110005"/>
                </a:lnTo>
                <a:lnTo>
                  <a:pt x="30977" y="119200"/>
                </a:lnTo>
                <a:cubicBezTo>
                  <a:pt x="31577" y="119694"/>
                  <a:pt x="32411" y="120000"/>
                  <a:pt x="33333" y="120000"/>
                </a:cubicBezTo>
                <a:cubicBezTo>
                  <a:pt x="34255" y="120000"/>
                  <a:pt x="35088" y="119694"/>
                  <a:pt x="35688" y="119200"/>
                </a:cubicBezTo>
                <a:lnTo>
                  <a:pt x="46666" y="110222"/>
                </a:lnTo>
                <a:lnTo>
                  <a:pt x="57644" y="119200"/>
                </a:lnTo>
                <a:cubicBezTo>
                  <a:pt x="58244" y="119694"/>
                  <a:pt x="59077" y="120000"/>
                  <a:pt x="60000" y="120000"/>
                </a:cubicBezTo>
                <a:cubicBezTo>
                  <a:pt x="60922" y="120000"/>
                  <a:pt x="61755" y="119694"/>
                  <a:pt x="62355" y="119200"/>
                </a:cubicBezTo>
                <a:lnTo>
                  <a:pt x="73594" y="110005"/>
                </a:lnTo>
                <a:lnTo>
                  <a:pt x="87644" y="119200"/>
                </a:lnTo>
                <a:cubicBezTo>
                  <a:pt x="88244" y="119694"/>
                  <a:pt x="89077" y="120000"/>
                  <a:pt x="90000" y="120000"/>
                </a:cubicBezTo>
                <a:cubicBezTo>
                  <a:pt x="91844" y="120000"/>
                  <a:pt x="93333" y="118777"/>
                  <a:pt x="93333" y="117272"/>
                </a:cubicBezTo>
                <a:lnTo>
                  <a:pt x="93333" y="19088"/>
                </a:lnTo>
                <a:cubicBezTo>
                  <a:pt x="93333" y="17583"/>
                  <a:pt x="91844" y="16361"/>
                  <a:pt x="90000" y="16361"/>
                </a:cubicBezTo>
                <a:moveTo>
                  <a:pt x="46666" y="65455"/>
                </a:moveTo>
                <a:lnTo>
                  <a:pt x="13333" y="65455"/>
                </a:lnTo>
                <a:lnTo>
                  <a:pt x="13333" y="70911"/>
                </a:lnTo>
                <a:lnTo>
                  <a:pt x="46666" y="70911"/>
                </a:lnTo>
                <a:cubicBezTo>
                  <a:pt x="46666" y="70911"/>
                  <a:pt x="46666" y="65455"/>
                  <a:pt x="46666" y="65455"/>
                </a:cubicBezTo>
                <a:close/>
                <a:moveTo>
                  <a:pt x="116666" y="0"/>
                </a:moveTo>
                <a:lnTo>
                  <a:pt x="30000" y="0"/>
                </a:lnTo>
                <a:cubicBezTo>
                  <a:pt x="28155" y="0"/>
                  <a:pt x="26666" y="1222"/>
                  <a:pt x="26666" y="2727"/>
                </a:cubicBezTo>
                <a:lnTo>
                  <a:pt x="26666" y="10911"/>
                </a:lnTo>
                <a:lnTo>
                  <a:pt x="33333" y="10911"/>
                </a:lnTo>
                <a:lnTo>
                  <a:pt x="33333" y="5455"/>
                </a:lnTo>
                <a:lnTo>
                  <a:pt x="113333" y="5455"/>
                </a:lnTo>
                <a:lnTo>
                  <a:pt x="113333" y="95255"/>
                </a:lnTo>
                <a:lnTo>
                  <a:pt x="102355" y="88072"/>
                </a:lnTo>
                <a:cubicBezTo>
                  <a:pt x="101755" y="87577"/>
                  <a:pt x="100922" y="87272"/>
                  <a:pt x="100000" y="87272"/>
                </a:cubicBezTo>
                <a:lnTo>
                  <a:pt x="100000" y="93855"/>
                </a:lnTo>
                <a:lnTo>
                  <a:pt x="100261" y="93644"/>
                </a:lnTo>
                <a:lnTo>
                  <a:pt x="114311" y="102838"/>
                </a:lnTo>
                <a:cubicBezTo>
                  <a:pt x="114911" y="103327"/>
                  <a:pt x="115744" y="103638"/>
                  <a:pt x="116666" y="103638"/>
                </a:cubicBezTo>
                <a:cubicBezTo>
                  <a:pt x="118511" y="103638"/>
                  <a:pt x="120000" y="102416"/>
                  <a:pt x="120000" y="100911"/>
                </a:cubicBezTo>
                <a:lnTo>
                  <a:pt x="120000" y="2727"/>
                </a:lnTo>
                <a:cubicBezTo>
                  <a:pt x="120000" y="1222"/>
                  <a:pt x="118511" y="0"/>
                  <a:pt x="116666" y="0"/>
                </a:cubicBezTo>
                <a:moveTo>
                  <a:pt x="60000" y="87272"/>
                </a:moveTo>
                <a:lnTo>
                  <a:pt x="13333" y="87272"/>
                </a:lnTo>
                <a:lnTo>
                  <a:pt x="13333" y="92727"/>
                </a:lnTo>
                <a:lnTo>
                  <a:pt x="60000" y="92727"/>
                </a:lnTo>
                <a:cubicBezTo>
                  <a:pt x="60000" y="92727"/>
                  <a:pt x="60000" y="87272"/>
                  <a:pt x="60000" y="87272"/>
                </a:cubicBezTo>
                <a:close/>
                <a:moveTo>
                  <a:pt x="66666" y="27272"/>
                </a:moveTo>
                <a:lnTo>
                  <a:pt x="60000" y="27272"/>
                </a:lnTo>
                <a:lnTo>
                  <a:pt x="60000" y="54544"/>
                </a:lnTo>
                <a:lnTo>
                  <a:pt x="66666" y="54544"/>
                </a:lnTo>
                <a:cubicBezTo>
                  <a:pt x="66666" y="54544"/>
                  <a:pt x="66666" y="27272"/>
                  <a:pt x="66666" y="27272"/>
                </a:cubicBezTo>
                <a:close/>
                <a:moveTo>
                  <a:pt x="80000" y="27272"/>
                </a:moveTo>
                <a:lnTo>
                  <a:pt x="73333" y="27272"/>
                </a:lnTo>
                <a:lnTo>
                  <a:pt x="73333" y="54544"/>
                </a:lnTo>
                <a:lnTo>
                  <a:pt x="80000" y="54544"/>
                </a:lnTo>
                <a:cubicBezTo>
                  <a:pt x="80000" y="54544"/>
                  <a:pt x="80000" y="27272"/>
                  <a:pt x="80000" y="27272"/>
                </a:cubicBezTo>
                <a:close/>
                <a:moveTo>
                  <a:pt x="40000" y="27272"/>
                </a:moveTo>
                <a:lnTo>
                  <a:pt x="26666" y="27272"/>
                </a:lnTo>
                <a:lnTo>
                  <a:pt x="26666" y="54544"/>
                </a:lnTo>
                <a:lnTo>
                  <a:pt x="40000" y="54544"/>
                </a:lnTo>
                <a:cubicBezTo>
                  <a:pt x="40000" y="54544"/>
                  <a:pt x="40000" y="27272"/>
                  <a:pt x="40000" y="27272"/>
                </a:cubicBezTo>
                <a:close/>
                <a:moveTo>
                  <a:pt x="20000" y="27272"/>
                </a:moveTo>
                <a:lnTo>
                  <a:pt x="13333" y="27272"/>
                </a:lnTo>
                <a:lnTo>
                  <a:pt x="13333" y="54544"/>
                </a:lnTo>
                <a:lnTo>
                  <a:pt x="20000" y="54544"/>
                </a:lnTo>
                <a:cubicBezTo>
                  <a:pt x="20000" y="54544"/>
                  <a:pt x="20000" y="27272"/>
                  <a:pt x="20000" y="27272"/>
                </a:cubicBezTo>
                <a:close/>
                <a:moveTo>
                  <a:pt x="53333" y="27272"/>
                </a:moveTo>
                <a:lnTo>
                  <a:pt x="46666" y="27272"/>
                </a:lnTo>
                <a:lnTo>
                  <a:pt x="46666" y="54544"/>
                </a:lnTo>
                <a:lnTo>
                  <a:pt x="53333" y="54544"/>
                </a:lnTo>
                <a:cubicBezTo>
                  <a:pt x="53333" y="54544"/>
                  <a:pt x="53333" y="27272"/>
                  <a:pt x="53333" y="27272"/>
                </a:cubicBezTo>
                <a:close/>
              </a:path>
            </a:pathLst>
          </a:custGeom>
          <a:solidFill>
            <a:schemeClr val="tx1"/>
          </a:solidFill>
          <a:ln>
            <a:noFill/>
          </a:ln>
        </p:spPr>
        <p:txBody>
          <a:bodyPr lIns="19038" tIns="19038" rIns="19038" bIns="19038" anchor="ctr" anchorCtr="0">
            <a:noAutofit/>
          </a:bodyPr>
          <a:lstStyle/>
          <a:p>
            <a:endParaRPr sz="1500">
              <a:solidFill>
                <a:schemeClr val="dk1"/>
              </a:solidFill>
              <a:latin typeface="Lato"/>
              <a:ea typeface="Lato"/>
              <a:cs typeface="Lato"/>
              <a:sym typeface="Lato"/>
            </a:endParaRPr>
          </a:p>
        </p:txBody>
      </p:sp>
      <p:sp>
        <p:nvSpPr>
          <p:cNvPr id="4798" name="Shape 4798"/>
          <p:cNvSpPr/>
          <p:nvPr/>
        </p:nvSpPr>
        <p:spPr>
          <a:xfrm>
            <a:off x="11028468" y="2804134"/>
            <a:ext cx="279328" cy="279328"/>
          </a:xfrm>
          <a:custGeom>
            <a:avLst/>
            <a:gdLst/>
            <a:ahLst/>
            <a:cxnLst/>
            <a:rect l="0" t="0" r="0" b="0"/>
            <a:pathLst>
              <a:path w="120000" h="120000" extrusionOk="0">
                <a:moveTo>
                  <a:pt x="60000" y="70911"/>
                </a:moveTo>
                <a:cubicBezTo>
                  <a:pt x="58494" y="70911"/>
                  <a:pt x="57272" y="69688"/>
                  <a:pt x="57272" y="68183"/>
                </a:cubicBezTo>
                <a:cubicBezTo>
                  <a:pt x="57272" y="66672"/>
                  <a:pt x="58494" y="65455"/>
                  <a:pt x="60000" y="65455"/>
                </a:cubicBezTo>
                <a:cubicBezTo>
                  <a:pt x="61505" y="65455"/>
                  <a:pt x="62727" y="66672"/>
                  <a:pt x="62727" y="68183"/>
                </a:cubicBezTo>
                <a:cubicBezTo>
                  <a:pt x="62727" y="69688"/>
                  <a:pt x="61505" y="70911"/>
                  <a:pt x="60000" y="70911"/>
                </a:cubicBezTo>
                <a:moveTo>
                  <a:pt x="60000" y="60000"/>
                </a:moveTo>
                <a:cubicBezTo>
                  <a:pt x="55483" y="60000"/>
                  <a:pt x="51816" y="63666"/>
                  <a:pt x="51816" y="68183"/>
                </a:cubicBezTo>
                <a:cubicBezTo>
                  <a:pt x="51816" y="72700"/>
                  <a:pt x="55483" y="76361"/>
                  <a:pt x="60000" y="76361"/>
                </a:cubicBezTo>
                <a:cubicBezTo>
                  <a:pt x="64516" y="76361"/>
                  <a:pt x="68183" y="72700"/>
                  <a:pt x="68183" y="68183"/>
                </a:cubicBezTo>
                <a:cubicBezTo>
                  <a:pt x="68183" y="63666"/>
                  <a:pt x="64516" y="60000"/>
                  <a:pt x="60000" y="60000"/>
                </a:cubicBezTo>
                <a:moveTo>
                  <a:pt x="113716" y="64238"/>
                </a:moveTo>
                <a:lnTo>
                  <a:pt x="109694" y="76033"/>
                </a:lnTo>
                <a:cubicBezTo>
                  <a:pt x="97177" y="82950"/>
                  <a:pt x="80200" y="87272"/>
                  <a:pt x="61361" y="87272"/>
                </a:cubicBezTo>
                <a:cubicBezTo>
                  <a:pt x="40761" y="87272"/>
                  <a:pt x="22355" y="82127"/>
                  <a:pt x="9622" y="74033"/>
                </a:cubicBezTo>
                <a:lnTo>
                  <a:pt x="6288" y="64266"/>
                </a:lnTo>
                <a:cubicBezTo>
                  <a:pt x="6288" y="64266"/>
                  <a:pt x="5455" y="62061"/>
                  <a:pt x="5455" y="60000"/>
                </a:cubicBezTo>
                <a:cubicBezTo>
                  <a:pt x="5455" y="53988"/>
                  <a:pt x="10350" y="49088"/>
                  <a:pt x="16361" y="49088"/>
                </a:cubicBezTo>
                <a:lnTo>
                  <a:pt x="103638" y="49088"/>
                </a:lnTo>
                <a:cubicBezTo>
                  <a:pt x="109655" y="49088"/>
                  <a:pt x="114544" y="53988"/>
                  <a:pt x="114544" y="60000"/>
                </a:cubicBezTo>
                <a:cubicBezTo>
                  <a:pt x="114544" y="62072"/>
                  <a:pt x="113716" y="64238"/>
                  <a:pt x="113716" y="64238"/>
                </a:cubicBezTo>
                <a:moveTo>
                  <a:pt x="98000" y="110333"/>
                </a:moveTo>
                <a:cubicBezTo>
                  <a:pt x="97977" y="110338"/>
                  <a:pt x="96877" y="114544"/>
                  <a:pt x="92727" y="114544"/>
                </a:cubicBezTo>
                <a:lnTo>
                  <a:pt x="27272" y="114544"/>
                </a:lnTo>
                <a:cubicBezTo>
                  <a:pt x="23161" y="114544"/>
                  <a:pt x="22000" y="110333"/>
                  <a:pt x="22000" y="110333"/>
                </a:cubicBezTo>
                <a:lnTo>
                  <a:pt x="12200" y="81594"/>
                </a:lnTo>
                <a:cubicBezTo>
                  <a:pt x="25372" y="88488"/>
                  <a:pt x="42505" y="92727"/>
                  <a:pt x="61361" y="92727"/>
                </a:cubicBezTo>
                <a:cubicBezTo>
                  <a:pt x="78683" y="92727"/>
                  <a:pt x="94550" y="89144"/>
                  <a:pt x="107244" y="83227"/>
                </a:cubicBezTo>
                <a:cubicBezTo>
                  <a:pt x="107244" y="83227"/>
                  <a:pt x="98000" y="110333"/>
                  <a:pt x="98000" y="110333"/>
                </a:cubicBezTo>
                <a:close/>
                <a:moveTo>
                  <a:pt x="60000" y="5455"/>
                </a:moveTo>
                <a:cubicBezTo>
                  <a:pt x="74644" y="5455"/>
                  <a:pt x="86983" y="21527"/>
                  <a:pt x="91161" y="43638"/>
                </a:cubicBezTo>
                <a:lnTo>
                  <a:pt x="28838" y="43638"/>
                </a:lnTo>
                <a:cubicBezTo>
                  <a:pt x="33016" y="21527"/>
                  <a:pt x="45355" y="5455"/>
                  <a:pt x="60000" y="5455"/>
                </a:cubicBezTo>
                <a:moveTo>
                  <a:pt x="103638" y="43638"/>
                </a:moveTo>
                <a:lnTo>
                  <a:pt x="96672" y="43638"/>
                </a:lnTo>
                <a:cubicBezTo>
                  <a:pt x="92133" y="18472"/>
                  <a:pt x="77466" y="0"/>
                  <a:pt x="60000" y="0"/>
                </a:cubicBezTo>
                <a:cubicBezTo>
                  <a:pt x="42533" y="0"/>
                  <a:pt x="27866" y="18472"/>
                  <a:pt x="23333" y="43638"/>
                </a:cubicBezTo>
                <a:lnTo>
                  <a:pt x="16361" y="43638"/>
                </a:lnTo>
                <a:cubicBezTo>
                  <a:pt x="7327" y="43638"/>
                  <a:pt x="0" y="50966"/>
                  <a:pt x="0" y="60000"/>
                </a:cubicBezTo>
                <a:cubicBezTo>
                  <a:pt x="0" y="63044"/>
                  <a:pt x="838" y="65177"/>
                  <a:pt x="838" y="65177"/>
                </a:cubicBezTo>
                <a:lnTo>
                  <a:pt x="17322" y="113527"/>
                </a:lnTo>
                <a:cubicBezTo>
                  <a:pt x="17322" y="113527"/>
                  <a:pt x="19177" y="120000"/>
                  <a:pt x="27272" y="120000"/>
                </a:cubicBezTo>
                <a:lnTo>
                  <a:pt x="92727" y="120000"/>
                </a:lnTo>
                <a:cubicBezTo>
                  <a:pt x="100850" y="120000"/>
                  <a:pt x="103138" y="112188"/>
                  <a:pt x="103166" y="112094"/>
                </a:cubicBezTo>
                <a:lnTo>
                  <a:pt x="119094" y="65150"/>
                </a:lnTo>
                <a:cubicBezTo>
                  <a:pt x="119633" y="63522"/>
                  <a:pt x="120000" y="61811"/>
                  <a:pt x="120000" y="60000"/>
                </a:cubicBezTo>
                <a:cubicBezTo>
                  <a:pt x="120000" y="50966"/>
                  <a:pt x="112672" y="43638"/>
                  <a:pt x="103638" y="43638"/>
                </a:cubicBezTo>
              </a:path>
            </a:pathLst>
          </a:custGeom>
          <a:solidFill>
            <a:schemeClr val="tx1"/>
          </a:solidFill>
          <a:ln>
            <a:noFill/>
          </a:ln>
        </p:spPr>
        <p:txBody>
          <a:bodyPr lIns="19038" tIns="19038" rIns="19038" bIns="19038" anchor="ctr" anchorCtr="0">
            <a:noAutofit/>
          </a:bodyPr>
          <a:lstStyle/>
          <a:p>
            <a:endParaRPr sz="1500">
              <a:solidFill>
                <a:schemeClr val="dk1"/>
              </a:solidFill>
              <a:latin typeface="Lato"/>
              <a:ea typeface="Lato"/>
              <a:cs typeface="Lato"/>
              <a:sym typeface="Lato"/>
            </a:endParaRPr>
          </a:p>
        </p:txBody>
      </p:sp>
      <p:sp>
        <p:nvSpPr>
          <p:cNvPr id="4799" name="Shape 4799"/>
          <p:cNvSpPr/>
          <p:nvPr/>
        </p:nvSpPr>
        <p:spPr>
          <a:xfrm>
            <a:off x="918949" y="3331047"/>
            <a:ext cx="203147" cy="279328"/>
          </a:xfrm>
          <a:custGeom>
            <a:avLst/>
            <a:gdLst/>
            <a:ahLst/>
            <a:cxnLst/>
            <a:rect l="0" t="0" r="0" b="0"/>
            <a:pathLst>
              <a:path w="120000" h="120000" extrusionOk="0">
                <a:moveTo>
                  <a:pt x="116250" y="38183"/>
                </a:moveTo>
                <a:lnTo>
                  <a:pt x="75000" y="38183"/>
                </a:lnTo>
                <a:cubicBezTo>
                  <a:pt x="72933" y="38183"/>
                  <a:pt x="71250" y="39405"/>
                  <a:pt x="71250" y="40911"/>
                </a:cubicBezTo>
                <a:cubicBezTo>
                  <a:pt x="71250" y="42416"/>
                  <a:pt x="72933" y="43638"/>
                  <a:pt x="75000" y="43638"/>
                </a:cubicBezTo>
                <a:lnTo>
                  <a:pt x="112500" y="43638"/>
                </a:lnTo>
                <a:lnTo>
                  <a:pt x="112500" y="114544"/>
                </a:lnTo>
                <a:lnTo>
                  <a:pt x="7500" y="114544"/>
                </a:lnTo>
                <a:lnTo>
                  <a:pt x="7500" y="43638"/>
                </a:lnTo>
                <a:lnTo>
                  <a:pt x="45000" y="43638"/>
                </a:lnTo>
                <a:cubicBezTo>
                  <a:pt x="47066" y="43638"/>
                  <a:pt x="48750" y="42416"/>
                  <a:pt x="48750" y="40911"/>
                </a:cubicBezTo>
                <a:cubicBezTo>
                  <a:pt x="48750" y="39405"/>
                  <a:pt x="47066" y="38183"/>
                  <a:pt x="45000" y="38183"/>
                </a:cubicBezTo>
                <a:lnTo>
                  <a:pt x="3750" y="38183"/>
                </a:lnTo>
                <a:cubicBezTo>
                  <a:pt x="1683" y="38183"/>
                  <a:pt x="0" y="39405"/>
                  <a:pt x="0" y="40911"/>
                </a:cubicBezTo>
                <a:lnTo>
                  <a:pt x="0" y="117272"/>
                </a:lnTo>
                <a:cubicBezTo>
                  <a:pt x="0" y="118783"/>
                  <a:pt x="1683" y="120000"/>
                  <a:pt x="3750" y="120000"/>
                </a:cubicBezTo>
                <a:lnTo>
                  <a:pt x="116250" y="120000"/>
                </a:lnTo>
                <a:cubicBezTo>
                  <a:pt x="118316" y="120000"/>
                  <a:pt x="120000" y="118783"/>
                  <a:pt x="120000" y="117272"/>
                </a:cubicBezTo>
                <a:lnTo>
                  <a:pt x="120000" y="40911"/>
                </a:lnTo>
                <a:cubicBezTo>
                  <a:pt x="120000" y="39405"/>
                  <a:pt x="118316" y="38183"/>
                  <a:pt x="116250" y="38183"/>
                </a:cubicBezTo>
                <a:moveTo>
                  <a:pt x="30000" y="70911"/>
                </a:moveTo>
                <a:cubicBezTo>
                  <a:pt x="27933" y="70911"/>
                  <a:pt x="26250" y="72127"/>
                  <a:pt x="26250" y="73638"/>
                </a:cubicBezTo>
                <a:cubicBezTo>
                  <a:pt x="26250" y="74388"/>
                  <a:pt x="26666" y="75072"/>
                  <a:pt x="27350" y="75566"/>
                </a:cubicBezTo>
                <a:lnTo>
                  <a:pt x="57350" y="97383"/>
                </a:lnTo>
                <a:cubicBezTo>
                  <a:pt x="58027" y="97877"/>
                  <a:pt x="58966" y="98183"/>
                  <a:pt x="60000" y="98183"/>
                </a:cubicBezTo>
                <a:cubicBezTo>
                  <a:pt x="61033" y="98183"/>
                  <a:pt x="61972" y="97877"/>
                  <a:pt x="62650" y="97383"/>
                </a:cubicBezTo>
                <a:lnTo>
                  <a:pt x="92650" y="75566"/>
                </a:lnTo>
                <a:cubicBezTo>
                  <a:pt x="93333" y="75072"/>
                  <a:pt x="93750" y="74388"/>
                  <a:pt x="93750" y="73638"/>
                </a:cubicBezTo>
                <a:cubicBezTo>
                  <a:pt x="93750" y="72127"/>
                  <a:pt x="92066" y="70911"/>
                  <a:pt x="90000" y="70911"/>
                </a:cubicBezTo>
                <a:cubicBezTo>
                  <a:pt x="88966" y="70911"/>
                  <a:pt x="88027" y="71216"/>
                  <a:pt x="87350" y="71705"/>
                </a:cubicBezTo>
                <a:lnTo>
                  <a:pt x="63750" y="88872"/>
                </a:lnTo>
                <a:lnTo>
                  <a:pt x="63750" y="2727"/>
                </a:lnTo>
                <a:cubicBezTo>
                  <a:pt x="63750" y="1222"/>
                  <a:pt x="62066" y="0"/>
                  <a:pt x="60000" y="0"/>
                </a:cubicBezTo>
                <a:cubicBezTo>
                  <a:pt x="57933" y="0"/>
                  <a:pt x="56250" y="1222"/>
                  <a:pt x="56250" y="2727"/>
                </a:cubicBezTo>
                <a:lnTo>
                  <a:pt x="56250" y="88872"/>
                </a:lnTo>
                <a:lnTo>
                  <a:pt x="32650" y="71705"/>
                </a:lnTo>
                <a:cubicBezTo>
                  <a:pt x="31972" y="71216"/>
                  <a:pt x="31033" y="70911"/>
                  <a:pt x="30000" y="70911"/>
                </a:cubicBezTo>
              </a:path>
            </a:pathLst>
          </a:custGeom>
          <a:solidFill>
            <a:schemeClr val="tx1"/>
          </a:solidFill>
          <a:ln>
            <a:noFill/>
          </a:ln>
        </p:spPr>
        <p:txBody>
          <a:bodyPr lIns="19038" tIns="19038" rIns="19038" bIns="19038" anchor="ctr" anchorCtr="0">
            <a:noAutofit/>
          </a:bodyPr>
          <a:lstStyle/>
          <a:p>
            <a:endParaRPr sz="1500">
              <a:solidFill>
                <a:schemeClr val="dk1"/>
              </a:solidFill>
              <a:latin typeface="Lato"/>
              <a:ea typeface="Lato"/>
              <a:cs typeface="Lato"/>
              <a:sym typeface="Lato"/>
            </a:endParaRPr>
          </a:p>
        </p:txBody>
      </p:sp>
      <p:sp>
        <p:nvSpPr>
          <p:cNvPr id="4800" name="Shape 4800"/>
          <p:cNvSpPr/>
          <p:nvPr/>
        </p:nvSpPr>
        <p:spPr>
          <a:xfrm>
            <a:off x="1452209" y="3331047"/>
            <a:ext cx="203147" cy="279328"/>
          </a:xfrm>
          <a:custGeom>
            <a:avLst/>
            <a:gdLst/>
            <a:ahLst/>
            <a:cxnLst/>
            <a:rect l="0" t="0" r="0" b="0"/>
            <a:pathLst>
              <a:path w="120000" h="120000" extrusionOk="0">
                <a:moveTo>
                  <a:pt x="30000" y="27272"/>
                </a:moveTo>
                <a:cubicBezTo>
                  <a:pt x="31033" y="27272"/>
                  <a:pt x="31972" y="26972"/>
                  <a:pt x="32650" y="26472"/>
                </a:cubicBezTo>
                <a:lnTo>
                  <a:pt x="56250" y="9311"/>
                </a:lnTo>
                <a:lnTo>
                  <a:pt x="56250" y="95455"/>
                </a:lnTo>
                <a:cubicBezTo>
                  <a:pt x="56250" y="96961"/>
                  <a:pt x="57933" y="98183"/>
                  <a:pt x="60000" y="98183"/>
                </a:cubicBezTo>
                <a:cubicBezTo>
                  <a:pt x="62066" y="98183"/>
                  <a:pt x="63750" y="96961"/>
                  <a:pt x="63750" y="95455"/>
                </a:cubicBezTo>
                <a:lnTo>
                  <a:pt x="63750" y="9311"/>
                </a:lnTo>
                <a:lnTo>
                  <a:pt x="87350" y="26472"/>
                </a:lnTo>
                <a:cubicBezTo>
                  <a:pt x="88027" y="26972"/>
                  <a:pt x="88966" y="27272"/>
                  <a:pt x="90000" y="27272"/>
                </a:cubicBezTo>
                <a:cubicBezTo>
                  <a:pt x="92066" y="27272"/>
                  <a:pt x="93750" y="26055"/>
                  <a:pt x="93750" y="24544"/>
                </a:cubicBezTo>
                <a:cubicBezTo>
                  <a:pt x="93750" y="23794"/>
                  <a:pt x="93333" y="23116"/>
                  <a:pt x="92650" y="22616"/>
                </a:cubicBezTo>
                <a:lnTo>
                  <a:pt x="62650" y="800"/>
                </a:lnTo>
                <a:cubicBezTo>
                  <a:pt x="61972" y="305"/>
                  <a:pt x="61033" y="0"/>
                  <a:pt x="60000" y="0"/>
                </a:cubicBezTo>
                <a:cubicBezTo>
                  <a:pt x="58966" y="0"/>
                  <a:pt x="58027" y="305"/>
                  <a:pt x="57350" y="800"/>
                </a:cubicBezTo>
                <a:lnTo>
                  <a:pt x="27350" y="22616"/>
                </a:lnTo>
                <a:cubicBezTo>
                  <a:pt x="26666" y="23116"/>
                  <a:pt x="26250" y="23794"/>
                  <a:pt x="26250" y="24544"/>
                </a:cubicBezTo>
                <a:cubicBezTo>
                  <a:pt x="26250" y="26055"/>
                  <a:pt x="27933" y="27272"/>
                  <a:pt x="30000" y="27272"/>
                </a:cubicBezTo>
                <a:moveTo>
                  <a:pt x="116250" y="38183"/>
                </a:moveTo>
                <a:lnTo>
                  <a:pt x="75000" y="38183"/>
                </a:lnTo>
                <a:cubicBezTo>
                  <a:pt x="72933" y="38183"/>
                  <a:pt x="71250" y="39405"/>
                  <a:pt x="71250" y="40911"/>
                </a:cubicBezTo>
                <a:cubicBezTo>
                  <a:pt x="71250" y="42416"/>
                  <a:pt x="72933" y="43638"/>
                  <a:pt x="75000" y="43638"/>
                </a:cubicBezTo>
                <a:lnTo>
                  <a:pt x="112500" y="43638"/>
                </a:lnTo>
                <a:lnTo>
                  <a:pt x="112500" y="114544"/>
                </a:lnTo>
                <a:lnTo>
                  <a:pt x="7500" y="114544"/>
                </a:lnTo>
                <a:lnTo>
                  <a:pt x="7500" y="43638"/>
                </a:lnTo>
                <a:lnTo>
                  <a:pt x="45000" y="43638"/>
                </a:lnTo>
                <a:cubicBezTo>
                  <a:pt x="47066" y="43638"/>
                  <a:pt x="48750" y="42416"/>
                  <a:pt x="48750" y="40911"/>
                </a:cubicBezTo>
                <a:cubicBezTo>
                  <a:pt x="48750" y="39405"/>
                  <a:pt x="47066" y="38183"/>
                  <a:pt x="45000" y="38183"/>
                </a:cubicBezTo>
                <a:lnTo>
                  <a:pt x="3750" y="38183"/>
                </a:lnTo>
                <a:cubicBezTo>
                  <a:pt x="1683" y="38183"/>
                  <a:pt x="0" y="39405"/>
                  <a:pt x="0" y="40911"/>
                </a:cubicBezTo>
                <a:lnTo>
                  <a:pt x="0" y="117272"/>
                </a:lnTo>
                <a:cubicBezTo>
                  <a:pt x="0" y="118783"/>
                  <a:pt x="1683" y="120000"/>
                  <a:pt x="3750" y="120000"/>
                </a:cubicBezTo>
                <a:lnTo>
                  <a:pt x="116250" y="120000"/>
                </a:lnTo>
                <a:cubicBezTo>
                  <a:pt x="118316" y="120000"/>
                  <a:pt x="120000" y="118783"/>
                  <a:pt x="120000" y="117272"/>
                </a:cubicBezTo>
                <a:lnTo>
                  <a:pt x="120000" y="40911"/>
                </a:lnTo>
                <a:cubicBezTo>
                  <a:pt x="120000" y="39405"/>
                  <a:pt x="118316" y="38183"/>
                  <a:pt x="116250" y="38183"/>
                </a:cubicBezTo>
              </a:path>
            </a:pathLst>
          </a:custGeom>
          <a:solidFill>
            <a:schemeClr val="tx1"/>
          </a:solidFill>
          <a:ln>
            <a:noFill/>
          </a:ln>
        </p:spPr>
        <p:txBody>
          <a:bodyPr lIns="19038" tIns="19038" rIns="19038" bIns="19038" anchor="ctr" anchorCtr="0">
            <a:noAutofit/>
          </a:bodyPr>
          <a:lstStyle/>
          <a:p>
            <a:endParaRPr sz="1500">
              <a:solidFill>
                <a:schemeClr val="dk1"/>
              </a:solidFill>
              <a:latin typeface="Lato"/>
              <a:ea typeface="Lato"/>
              <a:cs typeface="Lato"/>
              <a:sym typeface="Lato"/>
            </a:endParaRPr>
          </a:p>
        </p:txBody>
      </p:sp>
      <p:sp>
        <p:nvSpPr>
          <p:cNvPr id="4801" name="Shape 4801"/>
          <p:cNvSpPr/>
          <p:nvPr/>
        </p:nvSpPr>
        <p:spPr>
          <a:xfrm>
            <a:off x="1947381" y="3331047"/>
            <a:ext cx="279328" cy="279328"/>
          </a:xfrm>
          <a:custGeom>
            <a:avLst/>
            <a:gdLst/>
            <a:ahLst/>
            <a:cxnLst/>
            <a:rect l="0" t="0" r="0" b="0"/>
            <a:pathLst>
              <a:path w="120000" h="120000" extrusionOk="0">
                <a:moveTo>
                  <a:pt x="35455" y="10911"/>
                </a:moveTo>
                <a:cubicBezTo>
                  <a:pt x="33950" y="10911"/>
                  <a:pt x="32727" y="12133"/>
                  <a:pt x="32727" y="13638"/>
                </a:cubicBezTo>
                <a:cubicBezTo>
                  <a:pt x="32727" y="15144"/>
                  <a:pt x="33950" y="16361"/>
                  <a:pt x="35455" y="16361"/>
                </a:cubicBezTo>
                <a:cubicBezTo>
                  <a:pt x="36961" y="16361"/>
                  <a:pt x="38183" y="15144"/>
                  <a:pt x="38183" y="13638"/>
                </a:cubicBezTo>
                <a:cubicBezTo>
                  <a:pt x="38183" y="12133"/>
                  <a:pt x="36961" y="10911"/>
                  <a:pt x="35455" y="10911"/>
                </a:cubicBezTo>
                <a:moveTo>
                  <a:pt x="24544" y="10911"/>
                </a:moveTo>
                <a:cubicBezTo>
                  <a:pt x="23038" y="10911"/>
                  <a:pt x="21816" y="12133"/>
                  <a:pt x="21816" y="13638"/>
                </a:cubicBezTo>
                <a:cubicBezTo>
                  <a:pt x="21816" y="15144"/>
                  <a:pt x="23038" y="16361"/>
                  <a:pt x="24544" y="16361"/>
                </a:cubicBezTo>
                <a:cubicBezTo>
                  <a:pt x="26050" y="16361"/>
                  <a:pt x="27272" y="15144"/>
                  <a:pt x="27272" y="13638"/>
                </a:cubicBezTo>
                <a:cubicBezTo>
                  <a:pt x="27272" y="12133"/>
                  <a:pt x="26050" y="10911"/>
                  <a:pt x="24544" y="10911"/>
                </a:cubicBezTo>
                <a:moveTo>
                  <a:pt x="106361" y="10911"/>
                </a:moveTo>
                <a:lnTo>
                  <a:pt x="46361" y="10911"/>
                </a:lnTo>
                <a:cubicBezTo>
                  <a:pt x="44861" y="10911"/>
                  <a:pt x="43638" y="12133"/>
                  <a:pt x="43638" y="13638"/>
                </a:cubicBezTo>
                <a:cubicBezTo>
                  <a:pt x="43638" y="15144"/>
                  <a:pt x="44861" y="16361"/>
                  <a:pt x="46361" y="16361"/>
                </a:cubicBezTo>
                <a:lnTo>
                  <a:pt x="106361" y="16361"/>
                </a:lnTo>
                <a:cubicBezTo>
                  <a:pt x="107866" y="16361"/>
                  <a:pt x="109088" y="15144"/>
                  <a:pt x="109088" y="13638"/>
                </a:cubicBezTo>
                <a:cubicBezTo>
                  <a:pt x="109088" y="12133"/>
                  <a:pt x="107866" y="10911"/>
                  <a:pt x="106361" y="10911"/>
                </a:cubicBezTo>
                <a:moveTo>
                  <a:pt x="114544" y="21816"/>
                </a:moveTo>
                <a:lnTo>
                  <a:pt x="5455" y="21816"/>
                </a:lnTo>
                <a:lnTo>
                  <a:pt x="5455" y="10911"/>
                </a:lnTo>
                <a:cubicBezTo>
                  <a:pt x="5455" y="7900"/>
                  <a:pt x="7900" y="5455"/>
                  <a:pt x="10911" y="5455"/>
                </a:cubicBezTo>
                <a:lnTo>
                  <a:pt x="109088" y="5455"/>
                </a:lnTo>
                <a:cubicBezTo>
                  <a:pt x="112100" y="5455"/>
                  <a:pt x="114544" y="7900"/>
                  <a:pt x="114544" y="10911"/>
                </a:cubicBezTo>
                <a:cubicBezTo>
                  <a:pt x="114544" y="10911"/>
                  <a:pt x="114544" y="21816"/>
                  <a:pt x="114544" y="21816"/>
                </a:cubicBezTo>
                <a:close/>
                <a:moveTo>
                  <a:pt x="114544" y="109088"/>
                </a:moveTo>
                <a:cubicBezTo>
                  <a:pt x="114544" y="112100"/>
                  <a:pt x="112100" y="114544"/>
                  <a:pt x="109088" y="114544"/>
                </a:cubicBezTo>
                <a:lnTo>
                  <a:pt x="10911" y="114544"/>
                </a:lnTo>
                <a:cubicBezTo>
                  <a:pt x="7900" y="114544"/>
                  <a:pt x="5455" y="112100"/>
                  <a:pt x="5455" y="109088"/>
                </a:cubicBezTo>
                <a:lnTo>
                  <a:pt x="5455" y="27272"/>
                </a:lnTo>
                <a:lnTo>
                  <a:pt x="114544" y="27272"/>
                </a:lnTo>
                <a:cubicBezTo>
                  <a:pt x="114544" y="27272"/>
                  <a:pt x="114544" y="109088"/>
                  <a:pt x="114544" y="109088"/>
                </a:cubicBezTo>
                <a:close/>
                <a:moveTo>
                  <a:pt x="109088" y="0"/>
                </a:moveTo>
                <a:lnTo>
                  <a:pt x="10911" y="0"/>
                </a:lnTo>
                <a:cubicBezTo>
                  <a:pt x="4883" y="0"/>
                  <a:pt x="0" y="4883"/>
                  <a:pt x="0" y="10911"/>
                </a:cubicBezTo>
                <a:lnTo>
                  <a:pt x="0" y="109088"/>
                </a:lnTo>
                <a:cubicBezTo>
                  <a:pt x="0" y="115116"/>
                  <a:pt x="4883" y="120000"/>
                  <a:pt x="10911" y="120000"/>
                </a:cubicBezTo>
                <a:lnTo>
                  <a:pt x="109088" y="120000"/>
                </a:lnTo>
                <a:cubicBezTo>
                  <a:pt x="115116" y="120000"/>
                  <a:pt x="120000" y="115116"/>
                  <a:pt x="120000" y="109088"/>
                </a:cubicBezTo>
                <a:lnTo>
                  <a:pt x="120000" y="10911"/>
                </a:lnTo>
                <a:cubicBezTo>
                  <a:pt x="120000" y="4883"/>
                  <a:pt x="115116" y="0"/>
                  <a:pt x="109088" y="0"/>
                </a:cubicBezTo>
                <a:moveTo>
                  <a:pt x="13638" y="10911"/>
                </a:moveTo>
                <a:cubicBezTo>
                  <a:pt x="12133" y="10911"/>
                  <a:pt x="10911" y="12133"/>
                  <a:pt x="10911" y="13638"/>
                </a:cubicBezTo>
                <a:cubicBezTo>
                  <a:pt x="10911" y="15144"/>
                  <a:pt x="12133" y="16361"/>
                  <a:pt x="13638" y="16361"/>
                </a:cubicBezTo>
                <a:cubicBezTo>
                  <a:pt x="15138" y="16361"/>
                  <a:pt x="16361" y="15144"/>
                  <a:pt x="16361" y="13638"/>
                </a:cubicBezTo>
                <a:cubicBezTo>
                  <a:pt x="16361" y="12133"/>
                  <a:pt x="15138" y="10911"/>
                  <a:pt x="13638" y="10911"/>
                </a:cubicBezTo>
                <a:moveTo>
                  <a:pt x="39666" y="78783"/>
                </a:moveTo>
                <a:cubicBezTo>
                  <a:pt x="38722" y="76338"/>
                  <a:pt x="38183" y="73688"/>
                  <a:pt x="38183" y="70911"/>
                </a:cubicBezTo>
                <a:cubicBezTo>
                  <a:pt x="38183" y="58861"/>
                  <a:pt x="47950" y="49088"/>
                  <a:pt x="60000" y="49088"/>
                </a:cubicBezTo>
                <a:cubicBezTo>
                  <a:pt x="62777" y="49088"/>
                  <a:pt x="65427" y="49633"/>
                  <a:pt x="67872" y="50577"/>
                </a:cubicBezTo>
                <a:lnTo>
                  <a:pt x="73427" y="47188"/>
                </a:lnTo>
                <a:cubicBezTo>
                  <a:pt x="69461" y="44938"/>
                  <a:pt x="64888" y="43638"/>
                  <a:pt x="60000" y="43638"/>
                </a:cubicBezTo>
                <a:cubicBezTo>
                  <a:pt x="44938" y="43638"/>
                  <a:pt x="32727" y="55850"/>
                  <a:pt x="32727" y="70911"/>
                </a:cubicBezTo>
                <a:cubicBezTo>
                  <a:pt x="32727" y="75794"/>
                  <a:pt x="34027" y="80372"/>
                  <a:pt x="36277" y="84338"/>
                </a:cubicBezTo>
                <a:cubicBezTo>
                  <a:pt x="36277" y="84338"/>
                  <a:pt x="39666" y="78783"/>
                  <a:pt x="39666" y="78783"/>
                </a:cubicBezTo>
                <a:close/>
                <a:moveTo>
                  <a:pt x="80333" y="63038"/>
                </a:moveTo>
                <a:cubicBezTo>
                  <a:pt x="81277" y="65483"/>
                  <a:pt x="81816" y="68127"/>
                  <a:pt x="81816" y="70911"/>
                </a:cubicBezTo>
                <a:cubicBezTo>
                  <a:pt x="81816" y="82955"/>
                  <a:pt x="72050" y="92727"/>
                  <a:pt x="60000" y="92727"/>
                </a:cubicBezTo>
                <a:cubicBezTo>
                  <a:pt x="57222" y="92727"/>
                  <a:pt x="54572" y="92188"/>
                  <a:pt x="52127" y="91238"/>
                </a:cubicBezTo>
                <a:lnTo>
                  <a:pt x="46572" y="94633"/>
                </a:lnTo>
                <a:cubicBezTo>
                  <a:pt x="50538" y="96883"/>
                  <a:pt x="55111" y="98183"/>
                  <a:pt x="60000" y="98183"/>
                </a:cubicBezTo>
                <a:cubicBezTo>
                  <a:pt x="75061" y="98183"/>
                  <a:pt x="87272" y="85972"/>
                  <a:pt x="87272" y="70911"/>
                </a:cubicBezTo>
                <a:cubicBezTo>
                  <a:pt x="87272" y="66022"/>
                  <a:pt x="85972" y="61450"/>
                  <a:pt x="83722" y="57477"/>
                </a:cubicBezTo>
                <a:cubicBezTo>
                  <a:pt x="83722" y="57477"/>
                  <a:pt x="80333" y="63038"/>
                  <a:pt x="80333" y="63038"/>
                </a:cubicBezTo>
                <a:close/>
                <a:moveTo>
                  <a:pt x="58072" y="68983"/>
                </a:moveTo>
                <a:cubicBezTo>
                  <a:pt x="59138" y="67916"/>
                  <a:pt x="60861" y="67916"/>
                  <a:pt x="61927" y="68983"/>
                </a:cubicBezTo>
                <a:cubicBezTo>
                  <a:pt x="62994" y="70050"/>
                  <a:pt x="62994" y="71772"/>
                  <a:pt x="61927" y="72838"/>
                </a:cubicBezTo>
                <a:cubicBezTo>
                  <a:pt x="60861" y="73905"/>
                  <a:pt x="59138" y="73905"/>
                  <a:pt x="58072" y="72838"/>
                </a:cubicBezTo>
                <a:cubicBezTo>
                  <a:pt x="57005" y="71772"/>
                  <a:pt x="57005" y="70050"/>
                  <a:pt x="58072" y="68983"/>
                </a:cubicBezTo>
                <a:moveTo>
                  <a:pt x="34133" y="96777"/>
                </a:moveTo>
                <a:lnTo>
                  <a:pt x="65788" y="76694"/>
                </a:lnTo>
                <a:lnTo>
                  <a:pt x="85866" y="45038"/>
                </a:lnTo>
                <a:lnTo>
                  <a:pt x="54216" y="65122"/>
                </a:lnTo>
                <a:cubicBezTo>
                  <a:pt x="54216" y="65122"/>
                  <a:pt x="34133" y="96777"/>
                  <a:pt x="34133" y="96777"/>
                </a:cubicBezTo>
                <a:close/>
              </a:path>
            </a:pathLst>
          </a:custGeom>
          <a:solidFill>
            <a:schemeClr val="tx1"/>
          </a:solidFill>
          <a:ln>
            <a:noFill/>
          </a:ln>
        </p:spPr>
        <p:txBody>
          <a:bodyPr lIns="19038" tIns="19038" rIns="19038" bIns="19038" anchor="ctr" anchorCtr="0">
            <a:noAutofit/>
          </a:bodyPr>
          <a:lstStyle/>
          <a:p>
            <a:endParaRPr sz="1500">
              <a:solidFill>
                <a:schemeClr val="dk1"/>
              </a:solidFill>
              <a:latin typeface="Lato"/>
              <a:ea typeface="Lato"/>
              <a:cs typeface="Lato"/>
              <a:sym typeface="Lato"/>
            </a:endParaRPr>
          </a:p>
        </p:txBody>
      </p:sp>
      <p:sp>
        <p:nvSpPr>
          <p:cNvPr id="4802" name="Shape 4802"/>
          <p:cNvSpPr/>
          <p:nvPr/>
        </p:nvSpPr>
        <p:spPr>
          <a:xfrm>
            <a:off x="2480642" y="3331047"/>
            <a:ext cx="279328" cy="279328"/>
          </a:xfrm>
          <a:custGeom>
            <a:avLst/>
            <a:gdLst/>
            <a:ahLst/>
            <a:cxnLst/>
            <a:rect l="0" t="0" r="0" b="0"/>
            <a:pathLst>
              <a:path w="120000" h="120000" extrusionOk="0">
                <a:moveTo>
                  <a:pt x="106361" y="10911"/>
                </a:moveTo>
                <a:lnTo>
                  <a:pt x="46361" y="10911"/>
                </a:lnTo>
                <a:cubicBezTo>
                  <a:pt x="44861" y="10911"/>
                  <a:pt x="43638" y="12133"/>
                  <a:pt x="43638" y="13638"/>
                </a:cubicBezTo>
                <a:cubicBezTo>
                  <a:pt x="43638" y="15144"/>
                  <a:pt x="44861" y="16361"/>
                  <a:pt x="46361" y="16361"/>
                </a:cubicBezTo>
                <a:lnTo>
                  <a:pt x="106361" y="16361"/>
                </a:lnTo>
                <a:cubicBezTo>
                  <a:pt x="107866" y="16361"/>
                  <a:pt x="109088" y="15144"/>
                  <a:pt x="109088" y="13638"/>
                </a:cubicBezTo>
                <a:cubicBezTo>
                  <a:pt x="109088" y="12133"/>
                  <a:pt x="107866" y="10911"/>
                  <a:pt x="106361" y="10911"/>
                </a:cubicBezTo>
                <a:moveTo>
                  <a:pt x="114544" y="21816"/>
                </a:moveTo>
                <a:lnTo>
                  <a:pt x="5455" y="21816"/>
                </a:lnTo>
                <a:lnTo>
                  <a:pt x="5455" y="10911"/>
                </a:lnTo>
                <a:cubicBezTo>
                  <a:pt x="5455" y="7900"/>
                  <a:pt x="7900" y="5455"/>
                  <a:pt x="10911" y="5455"/>
                </a:cubicBezTo>
                <a:lnTo>
                  <a:pt x="109088" y="5455"/>
                </a:lnTo>
                <a:cubicBezTo>
                  <a:pt x="112100" y="5455"/>
                  <a:pt x="114544" y="7900"/>
                  <a:pt x="114544" y="10911"/>
                </a:cubicBezTo>
                <a:cubicBezTo>
                  <a:pt x="114544" y="10911"/>
                  <a:pt x="114544" y="21816"/>
                  <a:pt x="114544" y="21816"/>
                </a:cubicBezTo>
                <a:close/>
                <a:moveTo>
                  <a:pt x="114544" y="109088"/>
                </a:moveTo>
                <a:cubicBezTo>
                  <a:pt x="114544" y="112100"/>
                  <a:pt x="112100" y="114544"/>
                  <a:pt x="109088" y="114544"/>
                </a:cubicBezTo>
                <a:lnTo>
                  <a:pt x="10911" y="114544"/>
                </a:lnTo>
                <a:cubicBezTo>
                  <a:pt x="7900" y="114544"/>
                  <a:pt x="5455" y="112100"/>
                  <a:pt x="5455" y="109088"/>
                </a:cubicBezTo>
                <a:lnTo>
                  <a:pt x="5455" y="27272"/>
                </a:lnTo>
                <a:lnTo>
                  <a:pt x="114544" y="27272"/>
                </a:lnTo>
                <a:cubicBezTo>
                  <a:pt x="114544" y="27272"/>
                  <a:pt x="114544" y="109088"/>
                  <a:pt x="114544" y="109088"/>
                </a:cubicBezTo>
                <a:close/>
                <a:moveTo>
                  <a:pt x="109088" y="0"/>
                </a:moveTo>
                <a:lnTo>
                  <a:pt x="10911" y="0"/>
                </a:lnTo>
                <a:cubicBezTo>
                  <a:pt x="4883" y="0"/>
                  <a:pt x="0" y="4883"/>
                  <a:pt x="0" y="10911"/>
                </a:cubicBezTo>
                <a:lnTo>
                  <a:pt x="0" y="109088"/>
                </a:lnTo>
                <a:cubicBezTo>
                  <a:pt x="0" y="115116"/>
                  <a:pt x="4883" y="120000"/>
                  <a:pt x="10911" y="120000"/>
                </a:cubicBezTo>
                <a:lnTo>
                  <a:pt x="109088" y="120000"/>
                </a:lnTo>
                <a:cubicBezTo>
                  <a:pt x="115116" y="120000"/>
                  <a:pt x="120000" y="115116"/>
                  <a:pt x="120000" y="109088"/>
                </a:cubicBezTo>
                <a:lnTo>
                  <a:pt x="120000" y="10911"/>
                </a:lnTo>
                <a:cubicBezTo>
                  <a:pt x="120000" y="4883"/>
                  <a:pt x="115116" y="0"/>
                  <a:pt x="109088" y="0"/>
                </a:cubicBezTo>
                <a:moveTo>
                  <a:pt x="35455" y="10911"/>
                </a:moveTo>
                <a:cubicBezTo>
                  <a:pt x="33950" y="10911"/>
                  <a:pt x="32727" y="12133"/>
                  <a:pt x="32727" y="13638"/>
                </a:cubicBezTo>
                <a:cubicBezTo>
                  <a:pt x="32727" y="15144"/>
                  <a:pt x="33950" y="16361"/>
                  <a:pt x="35455" y="16361"/>
                </a:cubicBezTo>
                <a:cubicBezTo>
                  <a:pt x="36961" y="16361"/>
                  <a:pt x="38183" y="15144"/>
                  <a:pt x="38183" y="13638"/>
                </a:cubicBezTo>
                <a:cubicBezTo>
                  <a:pt x="38183" y="12133"/>
                  <a:pt x="36961" y="10911"/>
                  <a:pt x="35455" y="10911"/>
                </a:cubicBezTo>
                <a:moveTo>
                  <a:pt x="24544" y="10911"/>
                </a:moveTo>
                <a:cubicBezTo>
                  <a:pt x="23038" y="10911"/>
                  <a:pt x="21816" y="12133"/>
                  <a:pt x="21816" y="13638"/>
                </a:cubicBezTo>
                <a:cubicBezTo>
                  <a:pt x="21816" y="15144"/>
                  <a:pt x="23038" y="16361"/>
                  <a:pt x="24544" y="16361"/>
                </a:cubicBezTo>
                <a:cubicBezTo>
                  <a:pt x="26050" y="16361"/>
                  <a:pt x="27272" y="15144"/>
                  <a:pt x="27272" y="13638"/>
                </a:cubicBezTo>
                <a:cubicBezTo>
                  <a:pt x="27272" y="12133"/>
                  <a:pt x="26050" y="10911"/>
                  <a:pt x="24544" y="10911"/>
                </a:cubicBezTo>
                <a:moveTo>
                  <a:pt x="13638" y="10911"/>
                </a:moveTo>
                <a:cubicBezTo>
                  <a:pt x="12133" y="10911"/>
                  <a:pt x="10911" y="12133"/>
                  <a:pt x="10911" y="13638"/>
                </a:cubicBezTo>
                <a:cubicBezTo>
                  <a:pt x="10911" y="15144"/>
                  <a:pt x="12133" y="16361"/>
                  <a:pt x="13638" y="16361"/>
                </a:cubicBezTo>
                <a:cubicBezTo>
                  <a:pt x="15138" y="16361"/>
                  <a:pt x="16361" y="15144"/>
                  <a:pt x="16361" y="13638"/>
                </a:cubicBezTo>
                <a:cubicBezTo>
                  <a:pt x="16361" y="12133"/>
                  <a:pt x="15138" y="10911"/>
                  <a:pt x="13638" y="10911"/>
                </a:cubicBezTo>
              </a:path>
            </a:pathLst>
          </a:custGeom>
          <a:solidFill>
            <a:schemeClr val="tx1"/>
          </a:solidFill>
          <a:ln>
            <a:noFill/>
          </a:ln>
        </p:spPr>
        <p:txBody>
          <a:bodyPr lIns="19038" tIns="19038" rIns="19038" bIns="19038" anchor="ctr" anchorCtr="0">
            <a:noAutofit/>
          </a:bodyPr>
          <a:lstStyle/>
          <a:p>
            <a:endParaRPr sz="1500">
              <a:solidFill>
                <a:schemeClr val="dk1"/>
              </a:solidFill>
              <a:latin typeface="Lato"/>
              <a:ea typeface="Lato"/>
              <a:cs typeface="Lato"/>
              <a:sym typeface="Lato"/>
            </a:endParaRPr>
          </a:p>
        </p:txBody>
      </p:sp>
      <p:sp>
        <p:nvSpPr>
          <p:cNvPr id="4803" name="Shape 4803"/>
          <p:cNvSpPr/>
          <p:nvPr/>
        </p:nvSpPr>
        <p:spPr>
          <a:xfrm>
            <a:off x="3013903" y="3331047"/>
            <a:ext cx="279328" cy="279328"/>
          </a:xfrm>
          <a:custGeom>
            <a:avLst/>
            <a:gdLst/>
            <a:ahLst/>
            <a:cxnLst/>
            <a:rect l="0" t="0" r="0" b="0"/>
            <a:pathLst>
              <a:path w="120000" h="120000" extrusionOk="0">
                <a:moveTo>
                  <a:pt x="84544" y="32727"/>
                </a:moveTo>
                <a:lnTo>
                  <a:pt x="46361" y="32727"/>
                </a:lnTo>
                <a:cubicBezTo>
                  <a:pt x="44861" y="32727"/>
                  <a:pt x="43638" y="33950"/>
                  <a:pt x="43638" y="35455"/>
                </a:cubicBezTo>
                <a:cubicBezTo>
                  <a:pt x="43638" y="36961"/>
                  <a:pt x="44861" y="38183"/>
                  <a:pt x="46361" y="38183"/>
                </a:cubicBezTo>
                <a:lnTo>
                  <a:pt x="84544" y="38183"/>
                </a:lnTo>
                <a:cubicBezTo>
                  <a:pt x="86050" y="38183"/>
                  <a:pt x="87272" y="36961"/>
                  <a:pt x="87272" y="35455"/>
                </a:cubicBezTo>
                <a:cubicBezTo>
                  <a:pt x="87272" y="33950"/>
                  <a:pt x="86050" y="32727"/>
                  <a:pt x="84544" y="32727"/>
                </a:cubicBezTo>
                <a:moveTo>
                  <a:pt x="35455" y="32727"/>
                </a:moveTo>
                <a:cubicBezTo>
                  <a:pt x="33950" y="32727"/>
                  <a:pt x="32727" y="33950"/>
                  <a:pt x="32727" y="35455"/>
                </a:cubicBezTo>
                <a:cubicBezTo>
                  <a:pt x="32727" y="36961"/>
                  <a:pt x="33950" y="38183"/>
                  <a:pt x="35455" y="38183"/>
                </a:cubicBezTo>
                <a:cubicBezTo>
                  <a:pt x="36961" y="38183"/>
                  <a:pt x="38183" y="36961"/>
                  <a:pt x="38183" y="35455"/>
                </a:cubicBezTo>
                <a:cubicBezTo>
                  <a:pt x="38183" y="33950"/>
                  <a:pt x="36961" y="32727"/>
                  <a:pt x="35455" y="32727"/>
                </a:cubicBezTo>
                <a:moveTo>
                  <a:pt x="109088" y="0"/>
                </a:moveTo>
                <a:lnTo>
                  <a:pt x="32727" y="0"/>
                </a:lnTo>
                <a:cubicBezTo>
                  <a:pt x="26700" y="0"/>
                  <a:pt x="21816" y="4883"/>
                  <a:pt x="21816" y="10911"/>
                </a:cubicBezTo>
                <a:lnTo>
                  <a:pt x="21816" y="13638"/>
                </a:lnTo>
                <a:cubicBezTo>
                  <a:pt x="21816" y="15144"/>
                  <a:pt x="23038" y="16361"/>
                  <a:pt x="24544" y="16361"/>
                </a:cubicBezTo>
                <a:cubicBezTo>
                  <a:pt x="26050" y="16361"/>
                  <a:pt x="27272" y="15144"/>
                  <a:pt x="27272" y="13638"/>
                </a:cubicBezTo>
                <a:lnTo>
                  <a:pt x="27272" y="10911"/>
                </a:lnTo>
                <a:cubicBezTo>
                  <a:pt x="27272" y="7900"/>
                  <a:pt x="29716" y="5455"/>
                  <a:pt x="32727" y="5455"/>
                </a:cubicBezTo>
                <a:lnTo>
                  <a:pt x="109088" y="5455"/>
                </a:lnTo>
                <a:cubicBezTo>
                  <a:pt x="112100" y="5455"/>
                  <a:pt x="114544" y="7900"/>
                  <a:pt x="114544" y="10911"/>
                </a:cubicBezTo>
                <a:lnTo>
                  <a:pt x="114544" y="87272"/>
                </a:lnTo>
                <a:cubicBezTo>
                  <a:pt x="114544" y="90288"/>
                  <a:pt x="112100" y="92727"/>
                  <a:pt x="109088" y="92727"/>
                </a:cubicBezTo>
                <a:lnTo>
                  <a:pt x="106361" y="92727"/>
                </a:lnTo>
                <a:cubicBezTo>
                  <a:pt x="104861" y="92727"/>
                  <a:pt x="103638" y="93944"/>
                  <a:pt x="103638" y="95455"/>
                </a:cubicBezTo>
                <a:cubicBezTo>
                  <a:pt x="103638" y="96961"/>
                  <a:pt x="104861" y="98183"/>
                  <a:pt x="106361" y="98183"/>
                </a:cubicBezTo>
                <a:lnTo>
                  <a:pt x="109088" y="98183"/>
                </a:lnTo>
                <a:cubicBezTo>
                  <a:pt x="115116" y="98183"/>
                  <a:pt x="120000" y="93300"/>
                  <a:pt x="120000" y="87272"/>
                </a:cubicBezTo>
                <a:lnTo>
                  <a:pt x="120000" y="10911"/>
                </a:lnTo>
                <a:cubicBezTo>
                  <a:pt x="120000" y="4883"/>
                  <a:pt x="115116" y="0"/>
                  <a:pt x="109088" y="0"/>
                </a:cubicBezTo>
                <a:moveTo>
                  <a:pt x="13638" y="32727"/>
                </a:moveTo>
                <a:cubicBezTo>
                  <a:pt x="12133" y="32727"/>
                  <a:pt x="10911" y="33950"/>
                  <a:pt x="10911" y="35455"/>
                </a:cubicBezTo>
                <a:cubicBezTo>
                  <a:pt x="10911" y="36961"/>
                  <a:pt x="12133" y="38183"/>
                  <a:pt x="13638" y="38183"/>
                </a:cubicBezTo>
                <a:cubicBezTo>
                  <a:pt x="15138" y="38183"/>
                  <a:pt x="16361" y="36961"/>
                  <a:pt x="16361" y="35455"/>
                </a:cubicBezTo>
                <a:cubicBezTo>
                  <a:pt x="16361" y="33950"/>
                  <a:pt x="15138" y="32727"/>
                  <a:pt x="13638" y="32727"/>
                </a:cubicBezTo>
                <a:moveTo>
                  <a:pt x="24544" y="32727"/>
                </a:moveTo>
                <a:cubicBezTo>
                  <a:pt x="23038" y="32727"/>
                  <a:pt x="21816" y="33950"/>
                  <a:pt x="21816" y="35455"/>
                </a:cubicBezTo>
                <a:cubicBezTo>
                  <a:pt x="21816" y="36961"/>
                  <a:pt x="23038" y="38183"/>
                  <a:pt x="24544" y="38183"/>
                </a:cubicBezTo>
                <a:cubicBezTo>
                  <a:pt x="26050" y="38183"/>
                  <a:pt x="27272" y="36961"/>
                  <a:pt x="27272" y="35455"/>
                </a:cubicBezTo>
                <a:cubicBezTo>
                  <a:pt x="27272" y="33950"/>
                  <a:pt x="26050" y="32727"/>
                  <a:pt x="24544" y="32727"/>
                </a:cubicBezTo>
                <a:moveTo>
                  <a:pt x="92727" y="43638"/>
                </a:moveTo>
                <a:lnTo>
                  <a:pt x="5455" y="43638"/>
                </a:lnTo>
                <a:lnTo>
                  <a:pt x="5455" y="32727"/>
                </a:lnTo>
                <a:cubicBezTo>
                  <a:pt x="5455" y="29716"/>
                  <a:pt x="7900" y="27272"/>
                  <a:pt x="10911" y="27272"/>
                </a:cubicBezTo>
                <a:lnTo>
                  <a:pt x="87272" y="27272"/>
                </a:lnTo>
                <a:cubicBezTo>
                  <a:pt x="90283" y="27272"/>
                  <a:pt x="92727" y="29716"/>
                  <a:pt x="92727" y="32727"/>
                </a:cubicBezTo>
                <a:cubicBezTo>
                  <a:pt x="92727" y="32727"/>
                  <a:pt x="92727" y="43638"/>
                  <a:pt x="92727" y="43638"/>
                </a:cubicBezTo>
                <a:close/>
                <a:moveTo>
                  <a:pt x="92727" y="109088"/>
                </a:moveTo>
                <a:cubicBezTo>
                  <a:pt x="92727" y="112100"/>
                  <a:pt x="90283" y="114544"/>
                  <a:pt x="87272" y="114544"/>
                </a:cubicBezTo>
                <a:lnTo>
                  <a:pt x="10911" y="114544"/>
                </a:lnTo>
                <a:cubicBezTo>
                  <a:pt x="7900" y="114544"/>
                  <a:pt x="5455" y="112100"/>
                  <a:pt x="5455" y="109088"/>
                </a:cubicBezTo>
                <a:lnTo>
                  <a:pt x="5455" y="49088"/>
                </a:lnTo>
                <a:lnTo>
                  <a:pt x="92727" y="49088"/>
                </a:lnTo>
                <a:cubicBezTo>
                  <a:pt x="92727" y="49088"/>
                  <a:pt x="92727" y="109088"/>
                  <a:pt x="92727" y="109088"/>
                </a:cubicBezTo>
                <a:close/>
                <a:moveTo>
                  <a:pt x="87272" y="21816"/>
                </a:moveTo>
                <a:lnTo>
                  <a:pt x="10911" y="21816"/>
                </a:lnTo>
                <a:cubicBezTo>
                  <a:pt x="4883" y="21816"/>
                  <a:pt x="0" y="26700"/>
                  <a:pt x="0" y="32727"/>
                </a:cubicBezTo>
                <a:lnTo>
                  <a:pt x="0" y="109088"/>
                </a:lnTo>
                <a:cubicBezTo>
                  <a:pt x="0" y="115116"/>
                  <a:pt x="4883" y="120000"/>
                  <a:pt x="10911" y="120000"/>
                </a:cubicBezTo>
                <a:lnTo>
                  <a:pt x="87272" y="120000"/>
                </a:lnTo>
                <a:cubicBezTo>
                  <a:pt x="93300" y="120000"/>
                  <a:pt x="98183" y="115116"/>
                  <a:pt x="98183" y="109088"/>
                </a:cubicBezTo>
                <a:lnTo>
                  <a:pt x="98183" y="32727"/>
                </a:lnTo>
                <a:cubicBezTo>
                  <a:pt x="98183" y="26700"/>
                  <a:pt x="93300" y="21816"/>
                  <a:pt x="87272" y="21816"/>
                </a:cubicBezTo>
              </a:path>
            </a:pathLst>
          </a:custGeom>
          <a:solidFill>
            <a:schemeClr val="tx1"/>
          </a:solidFill>
          <a:ln>
            <a:noFill/>
          </a:ln>
        </p:spPr>
        <p:txBody>
          <a:bodyPr lIns="19038" tIns="19038" rIns="19038" bIns="19038" anchor="ctr" anchorCtr="0">
            <a:noAutofit/>
          </a:bodyPr>
          <a:lstStyle/>
          <a:p>
            <a:endParaRPr sz="1500">
              <a:solidFill>
                <a:schemeClr val="dk1"/>
              </a:solidFill>
              <a:latin typeface="Lato"/>
              <a:ea typeface="Lato"/>
              <a:cs typeface="Lato"/>
              <a:sym typeface="Lato"/>
            </a:endParaRPr>
          </a:p>
        </p:txBody>
      </p:sp>
      <p:sp>
        <p:nvSpPr>
          <p:cNvPr id="4804" name="Shape 4804"/>
          <p:cNvSpPr/>
          <p:nvPr/>
        </p:nvSpPr>
        <p:spPr>
          <a:xfrm>
            <a:off x="3547165" y="3369136"/>
            <a:ext cx="279328" cy="203147"/>
          </a:xfrm>
          <a:custGeom>
            <a:avLst/>
            <a:gdLst/>
            <a:ahLst/>
            <a:cxnLst/>
            <a:rect l="0" t="0" r="0" b="0"/>
            <a:pathLst>
              <a:path w="120000" h="120000" extrusionOk="0">
                <a:moveTo>
                  <a:pt x="114544" y="105000"/>
                </a:moveTo>
                <a:cubicBezTo>
                  <a:pt x="114544" y="105444"/>
                  <a:pt x="114505" y="105877"/>
                  <a:pt x="114450" y="106305"/>
                </a:cubicBezTo>
                <a:lnTo>
                  <a:pt x="80772" y="60000"/>
                </a:lnTo>
                <a:lnTo>
                  <a:pt x="114450" y="13694"/>
                </a:lnTo>
                <a:cubicBezTo>
                  <a:pt x="114505" y="14122"/>
                  <a:pt x="114544" y="14555"/>
                  <a:pt x="114544" y="15000"/>
                </a:cubicBezTo>
                <a:cubicBezTo>
                  <a:pt x="114544" y="15000"/>
                  <a:pt x="114544" y="105000"/>
                  <a:pt x="114544" y="105000"/>
                </a:cubicBezTo>
                <a:close/>
                <a:moveTo>
                  <a:pt x="109088" y="112500"/>
                </a:moveTo>
                <a:lnTo>
                  <a:pt x="10911" y="112500"/>
                </a:lnTo>
                <a:cubicBezTo>
                  <a:pt x="10272" y="112500"/>
                  <a:pt x="9661" y="112322"/>
                  <a:pt x="9094" y="112044"/>
                </a:cubicBezTo>
                <a:lnTo>
                  <a:pt x="43083" y="65300"/>
                </a:lnTo>
                <a:lnTo>
                  <a:pt x="52444" y="78177"/>
                </a:lnTo>
                <a:cubicBezTo>
                  <a:pt x="54533" y="81050"/>
                  <a:pt x="57266" y="82483"/>
                  <a:pt x="60000" y="82483"/>
                </a:cubicBezTo>
                <a:cubicBezTo>
                  <a:pt x="62733" y="82483"/>
                  <a:pt x="65466" y="81050"/>
                  <a:pt x="67550" y="78177"/>
                </a:cubicBezTo>
                <a:lnTo>
                  <a:pt x="76916" y="65300"/>
                </a:lnTo>
                <a:lnTo>
                  <a:pt x="110911" y="112044"/>
                </a:lnTo>
                <a:cubicBezTo>
                  <a:pt x="110338" y="112322"/>
                  <a:pt x="109733" y="112500"/>
                  <a:pt x="109088" y="112500"/>
                </a:cubicBezTo>
                <a:moveTo>
                  <a:pt x="5455" y="105000"/>
                </a:moveTo>
                <a:lnTo>
                  <a:pt x="5455" y="15000"/>
                </a:lnTo>
                <a:cubicBezTo>
                  <a:pt x="5455" y="14555"/>
                  <a:pt x="5494" y="14122"/>
                  <a:pt x="5550" y="13694"/>
                </a:cubicBezTo>
                <a:lnTo>
                  <a:pt x="39227" y="60000"/>
                </a:lnTo>
                <a:lnTo>
                  <a:pt x="5550" y="106305"/>
                </a:lnTo>
                <a:cubicBezTo>
                  <a:pt x="5494" y="105877"/>
                  <a:pt x="5455" y="105444"/>
                  <a:pt x="5455" y="105000"/>
                </a:cubicBezTo>
                <a:moveTo>
                  <a:pt x="10911" y="7500"/>
                </a:moveTo>
                <a:lnTo>
                  <a:pt x="109088" y="7500"/>
                </a:lnTo>
                <a:cubicBezTo>
                  <a:pt x="109733" y="7500"/>
                  <a:pt x="110338" y="7677"/>
                  <a:pt x="110911" y="7961"/>
                </a:cubicBezTo>
                <a:lnTo>
                  <a:pt x="63694" y="72877"/>
                </a:lnTo>
                <a:cubicBezTo>
                  <a:pt x="62711" y="74233"/>
                  <a:pt x="61394" y="74983"/>
                  <a:pt x="60000" y="74983"/>
                </a:cubicBezTo>
                <a:cubicBezTo>
                  <a:pt x="58605" y="74983"/>
                  <a:pt x="57288" y="74233"/>
                  <a:pt x="56300" y="72877"/>
                </a:cubicBezTo>
                <a:lnTo>
                  <a:pt x="9094" y="7961"/>
                </a:lnTo>
                <a:cubicBezTo>
                  <a:pt x="9661" y="7677"/>
                  <a:pt x="10272" y="7500"/>
                  <a:pt x="10911" y="7500"/>
                </a:cubicBezTo>
                <a:moveTo>
                  <a:pt x="109088" y="0"/>
                </a:moveTo>
                <a:lnTo>
                  <a:pt x="10911" y="0"/>
                </a:lnTo>
                <a:cubicBezTo>
                  <a:pt x="4883" y="0"/>
                  <a:pt x="0" y="6716"/>
                  <a:pt x="0" y="15000"/>
                </a:cubicBezTo>
                <a:lnTo>
                  <a:pt x="0" y="105000"/>
                </a:lnTo>
                <a:cubicBezTo>
                  <a:pt x="0" y="113283"/>
                  <a:pt x="4883" y="120000"/>
                  <a:pt x="10911" y="120000"/>
                </a:cubicBezTo>
                <a:lnTo>
                  <a:pt x="109088" y="120000"/>
                </a:lnTo>
                <a:cubicBezTo>
                  <a:pt x="115116" y="120000"/>
                  <a:pt x="120000" y="113283"/>
                  <a:pt x="120000" y="105000"/>
                </a:cubicBezTo>
                <a:lnTo>
                  <a:pt x="120000" y="15000"/>
                </a:lnTo>
                <a:cubicBezTo>
                  <a:pt x="120000" y="6716"/>
                  <a:pt x="115116" y="0"/>
                  <a:pt x="109088" y="0"/>
                </a:cubicBezTo>
              </a:path>
            </a:pathLst>
          </a:custGeom>
          <a:solidFill>
            <a:schemeClr val="tx1"/>
          </a:solidFill>
          <a:ln>
            <a:noFill/>
          </a:ln>
        </p:spPr>
        <p:txBody>
          <a:bodyPr lIns="19038" tIns="19038" rIns="19038" bIns="19038" anchor="ctr" anchorCtr="0">
            <a:noAutofit/>
          </a:bodyPr>
          <a:lstStyle/>
          <a:p>
            <a:endParaRPr sz="1500">
              <a:solidFill>
                <a:schemeClr val="dk1"/>
              </a:solidFill>
              <a:latin typeface="Lato"/>
              <a:ea typeface="Lato"/>
              <a:cs typeface="Lato"/>
              <a:sym typeface="Lato"/>
            </a:endParaRPr>
          </a:p>
        </p:txBody>
      </p:sp>
      <p:sp>
        <p:nvSpPr>
          <p:cNvPr id="4805" name="Shape 4805"/>
          <p:cNvSpPr/>
          <p:nvPr/>
        </p:nvSpPr>
        <p:spPr>
          <a:xfrm>
            <a:off x="4080426" y="3362788"/>
            <a:ext cx="279328" cy="215844"/>
          </a:xfrm>
          <a:custGeom>
            <a:avLst/>
            <a:gdLst/>
            <a:ahLst/>
            <a:cxnLst/>
            <a:rect l="0" t="0" r="0" b="0"/>
            <a:pathLst>
              <a:path w="120000" h="120000" extrusionOk="0">
                <a:moveTo>
                  <a:pt x="92727" y="103705"/>
                </a:moveTo>
                <a:lnTo>
                  <a:pt x="69866" y="74116"/>
                </a:lnTo>
                <a:lnTo>
                  <a:pt x="92727" y="44533"/>
                </a:lnTo>
                <a:cubicBezTo>
                  <a:pt x="92727" y="44533"/>
                  <a:pt x="92727" y="103705"/>
                  <a:pt x="92727" y="103705"/>
                </a:cubicBezTo>
                <a:close/>
                <a:moveTo>
                  <a:pt x="87272" y="112938"/>
                </a:moveTo>
                <a:lnTo>
                  <a:pt x="10911" y="112938"/>
                </a:lnTo>
                <a:cubicBezTo>
                  <a:pt x="9550" y="112938"/>
                  <a:pt x="8322" y="112277"/>
                  <a:pt x="7366" y="111211"/>
                </a:cubicBezTo>
                <a:lnTo>
                  <a:pt x="32172" y="79111"/>
                </a:lnTo>
                <a:lnTo>
                  <a:pt x="41538" y="91227"/>
                </a:lnTo>
                <a:cubicBezTo>
                  <a:pt x="43627" y="93927"/>
                  <a:pt x="46355" y="95277"/>
                  <a:pt x="49088" y="95277"/>
                </a:cubicBezTo>
                <a:cubicBezTo>
                  <a:pt x="51827" y="95277"/>
                  <a:pt x="54561" y="93927"/>
                  <a:pt x="56638" y="91227"/>
                </a:cubicBezTo>
                <a:lnTo>
                  <a:pt x="66011" y="79111"/>
                </a:lnTo>
                <a:lnTo>
                  <a:pt x="90816" y="111211"/>
                </a:lnTo>
                <a:cubicBezTo>
                  <a:pt x="89861" y="112277"/>
                  <a:pt x="88633" y="112938"/>
                  <a:pt x="87272" y="112938"/>
                </a:cubicBezTo>
                <a:moveTo>
                  <a:pt x="5455" y="44533"/>
                </a:moveTo>
                <a:lnTo>
                  <a:pt x="28316" y="74116"/>
                </a:lnTo>
                <a:lnTo>
                  <a:pt x="5455" y="103705"/>
                </a:lnTo>
                <a:cubicBezTo>
                  <a:pt x="5455" y="103705"/>
                  <a:pt x="5455" y="44533"/>
                  <a:pt x="5455" y="44533"/>
                </a:cubicBezTo>
                <a:close/>
                <a:moveTo>
                  <a:pt x="10911" y="35294"/>
                </a:moveTo>
                <a:lnTo>
                  <a:pt x="87272" y="35294"/>
                </a:lnTo>
                <a:cubicBezTo>
                  <a:pt x="88633" y="35294"/>
                  <a:pt x="89861" y="35966"/>
                  <a:pt x="90816" y="37027"/>
                </a:cubicBezTo>
                <a:lnTo>
                  <a:pt x="52788" y="86238"/>
                </a:lnTo>
                <a:cubicBezTo>
                  <a:pt x="51800" y="87511"/>
                  <a:pt x="50488" y="88222"/>
                  <a:pt x="49088" y="88222"/>
                </a:cubicBezTo>
                <a:cubicBezTo>
                  <a:pt x="47694" y="88222"/>
                  <a:pt x="46383" y="87511"/>
                  <a:pt x="45388" y="86238"/>
                </a:cubicBezTo>
                <a:lnTo>
                  <a:pt x="7366" y="37022"/>
                </a:lnTo>
                <a:cubicBezTo>
                  <a:pt x="8322" y="35966"/>
                  <a:pt x="9550" y="35294"/>
                  <a:pt x="10911" y="35294"/>
                </a:cubicBezTo>
                <a:moveTo>
                  <a:pt x="87272" y="28233"/>
                </a:moveTo>
                <a:lnTo>
                  <a:pt x="10911" y="28233"/>
                </a:lnTo>
                <a:cubicBezTo>
                  <a:pt x="4883" y="28233"/>
                  <a:pt x="0" y="34555"/>
                  <a:pt x="0" y="42355"/>
                </a:cubicBezTo>
                <a:lnTo>
                  <a:pt x="0" y="105883"/>
                </a:lnTo>
                <a:cubicBezTo>
                  <a:pt x="0" y="113677"/>
                  <a:pt x="4883" y="120000"/>
                  <a:pt x="10911" y="120000"/>
                </a:cubicBezTo>
                <a:lnTo>
                  <a:pt x="87272" y="120000"/>
                </a:lnTo>
                <a:cubicBezTo>
                  <a:pt x="93300" y="120000"/>
                  <a:pt x="98183" y="113677"/>
                  <a:pt x="98183" y="105883"/>
                </a:cubicBezTo>
                <a:lnTo>
                  <a:pt x="98183" y="42355"/>
                </a:lnTo>
                <a:cubicBezTo>
                  <a:pt x="98183" y="34555"/>
                  <a:pt x="93300" y="28233"/>
                  <a:pt x="87272" y="28233"/>
                </a:cubicBezTo>
                <a:moveTo>
                  <a:pt x="109088" y="0"/>
                </a:moveTo>
                <a:lnTo>
                  <a:pt x="32727" y="0"/>
                </a:lnTo>
                <a:cubicBezTo>
                  <a:pt x="26700" y="0"/>
                  <a:pt x="21816" y="6322"/>
                  <a:pt x="21816" y="14116"/>
                </a:cubicBezTo>
                <a:lnTo>
                  <a:pt x="21816" y="17644"/>
                </a:lnTo>
                <a:cubicBezTo>
                  <a:pt x="21816" y="19600"/>
                  <a:pt x="23038" y="21177"/>
                  <a:pt x="24544" y="21177"/>
                </a:cubicBezTo>
                <a:cubicBezTo>
                  <a:pt x="26055" y="21177"/>
                  <a:pt x="27272" y="19600"/>
                  <a:pt x="27272" y="17644"/>
                </a:cubicBezTo>
                <a:lnTo>
                  <a:pt x="27272" y="14116"/>
                </a:lnTo>
                <a:cubicBezTo>
                  <a:pt x="27272" y="10222"/>
                  <a:pt x="29711" y="7061"/>
                  <a:pt x="32727" y="7061"/>
                </a:cubicBezTo>
                <a:lnTo>
                  <a:pt x="109088" y="7061"/>
                </a:lnTo>
                <a:cubicBezTo>
                  <a:pt x="112100" y="7061"/>
                  <a:pt x="114544" y="10222"/>
                  <a:pt x="114544" y="14116"/>
                </a:cubicBezTo>
                <a:lnTo>
                  <a:pt x="114544" y="77644"/>
                </a:lnTo>
                <a:cubicBezTo>
                  <a:pt x="114544" y="81544"/>
                  <a:pt x="112100" y="84705"/>
                  <a:pt x="109088" y="84705"/>
                </a:cubicBezTo>
                <a:lnTo>
                  <a:pt x="106361" y="84705"/>
                </a:lnTo>
                <a:cubicBezTo>
                  <a:pt x="104855" y="84705"/>
                  <a:pt x="103638" y="86288"/>
                  <a:pt x="103638" y="88233"/>
                </a:cubicBezTo>
                <a:cubicBezTo>
                  <a:pt x="103638" y="90188"/>
                  <a:pt x="104855" y="91766"/>
                  <a:pt x="106361" y="91766"/>
                </a:cubicBezTo>
                <a:lnTo>
                  <a:pt x="109088" y="91766"/>
                </a:lnTo>
                <a:cubicBezTo>
                  <a:pt x="115116" y="91766"/>
                  <a:pt x="120000" y="85444"/>
                  <a:pt x="120000" y="77644"/>
                </a:cubicBezTo>
                <a:lnTo>
                  <a:pt x="120000" y="14116"/>
                </a:lnTo>
                <a:cubicBezTo>
                  <a:pt x="120000" y="6322"/>
                  <a:pt x="115116" y="0"/>
                  <a:pt x="109088" y="0"/>
                </a:cubicBezTo>
              </a:path>
            </a:pathLst>
          </a:custGeom>
          <a:solidFill>
            <a:schemeClr val="tx1"/>
          </a:solidFill>
          <a:ln>
            <a:noFill/>
          </a:ln>
        </p:spPr>
        <p:txBody>
          <a:bodyPr lIns="19038" tIns="19038" rIns="19038" bIns="19038" anchor="ctr" anchorCtr="0">
            <a:noAutofit/>
          </a:bodyPr>
          <a:lstStyle/>
          <a:p>
            <a:endParaRPr sz="1500">
              <a:solidFill>
                <a:schemeClr val="dk1"/>
              </a:solidFill>
              <a:latin typeface="Lato"/>
              <a:ea typeface="Lato"/>
              <a:cs typeface="Lato"/>
              <a:sym typeface="Lato"/>
            </a:endParaRPr>
          </a:p>
        </p:txBody>
      </p:sp>
      <p:sp>
        <p:nvSpPr>
          <p:cNvPr id="4806" name="Shape 4806"/>
          <p:cNvSpPr/>
          <p:nvPr/>
        </p:nvSpPr>
        <p:spPr>
          <a:xfrm>
            <a:off x="4613686" y="3356440"/>
            <a:ext cx="279328" cy="228541"/>
          </a:xfrm>
          <a:custGeom>
            <a:avLst/>
            <a:gdLst/>
            <a:ahLst/>
            <a:cxnLst/>
            <a:rect l="0" t="0" r="0" b="0"/>
            <a:pathLst>
              <a:path w="120000" h="120000" extrusionOk="0">
                <a:moveTo>
                  <a:pt x="114544" y="113333"/>
                </a:moveTo>
                <a:lnTo>
                  <a:pt x="5455" y="113333"/>
                </a:lnTo>
                <a:lnTo>
                  <a:pt x="5455" y="73333"/>
                </a:lnTo>
                <a:lnTo>
                  <a:pt x="38372" y="73333"/>
                </a:lnTo>
                <a:cubicBezTo>
                  <a:pt x="39716" y="86483"/>
                  <a:pt x="48877" y="96666"/>
                  <a:pt x="60000" y="96666"/>
                </a:cubicBezTo>
                <a:cubicBezTo>
                  <a:pt x="71122" y="96666"/>
                  <a:pt x="80283" y="86483"/>
                  <a:pt x="81633" y="73333"/>
                </a:cubicBezTo>
                <a:lnTo>
                  <a:pt x="114544" y="73333"/>
                </a:lnTo>
                <a:cubicBezTo>
                  <a:pt x="114544" y="73333"/>
                  <a:pt x="114544" y="113333"/>
                  <a:pt x="114544" y="113333"/>
                </a:cubicBezTo>
                <a:close/>
                <a:moveTo>
                  <a:pt x="31683" y="6666"/>
                </a:moveTo>
                <a:lnTo>
                  <a:pt x="88316" y="6666"/>
                </a:lnTo>
                <a:lnTo>
                  <a:pt x="112861" y="66666"/>
                </a:lnTo>
                <a:lnTo>
                  <a:pt x="79088" y="66666"/>
                </a:lnTo>
                <a:cubicBezTo>
                  <a:pt x="77583" y="66666"/>
                  <a:pt x="76361" y="68161"/>
                  <a:pt x="76361" y="70000"/>
                </a:cubicBezTo>
                <a:cubicBezTo>
                  <a:pt x="76361" y="81050"/>
                  <a:pt x="69033" y="90000"/>
                  <a:pt x="60000" y="90000"/>
                </a:cubicBezTo>
                <a:cubicBezTo>
                  <a:pt x="50961" y="90000"/>
                  <a:pt x="43638" y="81050"/>
                  <a:pt x="43638" y="70000"/>
                </a:cubicBezTo>
                <a:cubicBezTo>
                  <a:pt x="43638" y="68161"/>
                  <a:pt x="42416" y="66666"/>
                  <a:pt x="40911" y="66666"/>
                </a:cubicBezTo>
                <a:lnTo>
                  <a:pt x="7138" y="66666"/>
                </a:lnTo>
                <a:cubicBezTo>
                  <a:pt x="7138" y="66666"/>
                  <a:pt x="31683" y="6666"/>
                  <a:pt x="31683" y="6666"/>
                </a:cubicBezTo>
                <a:close/>
                <a:moveTo>
                  <a:pt x="119683" y="68527"/>
                </a:moveTo>
                <a:lnTo>
                  <a:pt x="119711" y="68511"/>
                </a:lnTo>
                <a:lnTo>
                  <a:pt x="92438" y="1844"/>
                </a:lnTo>
                <a:lnTo>
                  <a:pt x="92411" y="1861"/>
                </a:lnTo>
                <a:cubicBezTo>
                  <a:pt x="91966" y="766"/>
                  <a:pt x="91066" y="0"/>
                  <a:pt x="90000" y="0"/>
                </a:cubicBezTo>
                <a:lnTo>
                  <a:pt x="30000" y="0"/>
                </a:lnTo>
                <a:cubicBezTo>
                  <a:pt x="28933" y="0"/>
                  <a:pt x="28033" y="766"/>
                  <a:pt x="27588" y="1861"/>
                </a:cubicBezTo>
                <a:lnTo>
                  <a:pt x="27561" y="1844"/>
                </a:lnTo>
                <a:lnTo>
                  <a:pt x="288" y="68511"/>
                </a:lnTo>
                <a:lnTo>
                  <a:pt x="316" y="68527"/>
                </a:lnTo>
                <a:cubicBezTo>
                  <a:pt x="127" y="68972"/>
                  <a:pt x="0" y="69461"/>
                  <a:pt x="0" y="70000"/>
                </a:cubicBezTo>
                <a:lnTo>
                  <a:pt x="0" y="116666"/>
                </a:lnTo>
                <a:cubicBezTo>
                  <a:pt x="0" y="118511"/>
                  <a:pt x="1222" y="120000"/>
                  <a:pt x="2727" y="120000"/>
                </a:cubicBezTo>
                <a:lnTo>
                  <a:pt x="117272" y="120000"/>
                </a:lnTo>
                <a:cubicBezTo>
                  <a:pt x="118777" y="120000"/>
                  <a:pt x="120000" y="118511"/>
                  <a:pt x="120000" y="116666"/>
                </a:cubicBezTo>
                <a:lnTo>
                  <a:pt x="120000" y="70000"/>
                </a:lnTo>
                <a:cubicBezTo>
                  <a:pt x="120000" y="69461"/>
                  <a:pt x="119872" y="68972"/>
                  <a:pt x="119683" y="68527"/>
                </a:cubicBezTo>
              </a:path>
            </a:pathLst>
          </a:custGeom>
          <a:solidFill>
            <a:schemeClr val="tx1"/>
          </a:solidFill>
          <a:ln>
            <a:noFill/>
          </a:ln>
        </p:spPr>
        <p:txBody>
          <a:bodyPr lIns="19038" tIns="19038" rIns="19038" bIns="19038" anchor="ctr" anchorCtr="0">
            <a:noAutofit/>
          </a:bodyPr>
          <a:lstStyle/>
          <a:p>
            <a:endParaRPr sz="1500">
              <a:solidFill>
                <a:schemeClr val="dk1"/>
              </a:solidFill>
              <a:latin typeface="Lato"/>
              <a:ea typeface="Lato"/>
              <a:cs typeface="Lato"/>
              <a:sym typeface="Lato"/>
            </a:endParaRPr>
          </a:p>
        </p:txBody>
      </p:sp>
      <p:sp>
        <p:nvSpPr>
          <p:cNvPr id="4807" name="Shape 4807"/>
          <p:cNvSpPr/>
          <p:nvPr/>
        </p:nvSpPr>
        <p:spPr>
          <a:xfrm>
            <a:off x="5146947" y="3343743"/>
            <a:ext cx="279328" cy="253934"/>
          </a:xfrm>
          <a:custGeom>
            <a:avLst/>
            <a:gdLst/>
            <a:ahLst/>
            <a:cxnLst/>
            <a:rect l="0" t="0" r="0" b="0"/>
            <a:pathLst>
              <a:path w="120000" h="120000" extrusionOk="0">
                <a:moveTo>
                  <a:pt x="114544" y="114000"/>
                </a:moveTo>
                <a:lnTo>
                  <a:pt x="5455" y="114000"/>
                </a:lnTo>
                <a:lnTo>
                  <a:pt x="5455" y="78000"/>
                </a:lnTo>
                <a:lnTo>
                  <a:pt x="38372" y="78000"/>
                </a:lnTo>
                <a:cubicBezTo>
                  <a:pt x="39716" y="89833"/>
                  <a:pt x="48877" y="99000"/>
                  <a:pt x="60000" y="99000"/>
                </a:cubicBezTo>
                <a:cubicBezTo>
                  <a:pt x="71122" y="99000"/>
                  <a:pt x="80283" y="89833"/>
                  <a:pt x="81633" y="78000"/>
                </a:cubicBezTo>
                <a:lnTo>
                  <a:pt x="114544" y="78000"/>
                </a:lnTo>
                <a:cubicBezTo>
                  <a:pt x="114544" y="78000"/>
                  <a:pt x="114544" y="114000"/>
                  <a:pt x="114544" y="114000"/>
                </a:cubicBezTo>
                <a:close/>
                <a:moveTo>
                  <a:pt x="119683" y="73672"/>
                </a:moveTo>
                <a:lnTo>
                  <a:pt x="119711" y="73661"/>
                </a:lnTo>
                <a:lnTo>
                  <a:pt x="92438" y="13661"/>
                </a:lnTo>
                <a:lnTo>
                  <a:pt x="92411" y="13672"/>
                </a:lnTo>
                <a:cubicBezTo>
                  <a:pt x="91966" y="12688"/>
                  <a:pt x="91066" y="12000"/>
                  <a:pt x="90000" y="12000"/>
                </a:cubicBezTo>
                <a:lnTo>
                  <a:pt x="70911" y="12000"/>
                </a:lnTo>
                <a:cubicBezTo>
                  <a:pt x="69400" y="12000"/>
                  <a:pt x="68183" y="13344"/>
                  <a:pt x="68183" y="15000"/>
                </a:cubicBezTo>
                <a:cubicBezTo>
                  <a:pt x="68183" y="16661"/>
                  <a:pt x="69400" y="18000"/>
                  <a:pt x="70911" y="18000"/>
                </a:cubicBezTo>
                <a:lnTo>
                  <a:pt x="88316" y="18000"/>
                </a:lnTo>
                <a:lnTo>
                  <a:pt x="112861" y="72000"/>
                </a:lnTo>
                <a:lnTo>
                  <a:pt x="79088" y="72000"/>
                </a:lnTo>
                <a:cubicBezTo>
                  <a:pt x="77583" y="72000"/>
                  <a:pt x="76361" y="73344"/>
                  <a:pt x="76361" y="75000"/>
                </a:cubicBezTo>
                <a:cubicBezTo>
                  <a:pt x="76361" y="84944"/>
                  <a:pt x="69033" y="93000"/>
                  <a:pt x="60000" y="93000"/>
                </a:cubicBezTo>
                <a:cubicBezTo>
                  <a:pt x="50961" y="93000"/>
                  <a:pt x="43638" y="84944"/>
                  <a:pt x="43638" y="75000"/>
                </a:cubicBezTo>
                <a:cubicBezTo>
                  <a:pt x="43638" y="73344"/>
                  <a:pt x="42416" y="72000"/>
                  <a:pt x="40911" y="72000"/>
                </a:cubicBezTo>
                <a:lnTo>
                  <a:pt x="7138" y="72000"/>
                </a:lnTo>
                <a:lnTo>
                  <a:pt x="31683" y="18000"/>
                </a:lnTo>
                <a:lnTo>
                  <a:pt x="49088" y="18000"/>
                </a:lnTo>
                <a:cubicBezTo>
                  <a:pt x="50600" y="18000"/>
                  <a:pt x="51816" y="16661"/>
                  <a:pt x="51816" y="15000"/>
                </a:cubicBezTo>
                <a:cubicBezTo>
                  <a:pt x="51816" y="13344"/>
                  <a:pt x="50600" y="12000"/>
                  <a:pt x="49088" y="12000"/>
                </a:cubicBezTo>
                <a:lnTo>
                  <a:pt x="30000" y="12000"/>
                </a:lnTo>
                <a:cubicBezTo>
                  <a:pt x="28933" y="12000"/>
                  <a:pt x="28033" y="12688"/>
                  <a:pt x="27588" y="13672"/>
                </a:cubicBezTo>
                <a:lnTo>
                  <a:pt x="27561" y="13661"/>
                </a:lnTo>
                <a:lnTo>
                  <a:pt x="288" y="73661"/>
                </a:lnTo>
                <a:lnTo>
                  <a:pt x="316" y="73672"/>
                </a:lnTo>
                <a:cubicBezTo>
                  <a:pt x="127" y="74077"/>
                  <a:pt x="0" y="74516"/>
                  <a:pt x="0" y="75000"/>
                </a:cubicBezTo>
                <a:lnTo>
                  <a:pt x="0" y="117000"/>
                </a:lnTo>
                <a:cubicBezTo>
                  <a:pt x="0" y="118661"/>
                  <a:pt x="1222" y="120000"/>
                  <a:pt x="2727" y="120000"/>
                </a:cubicBezTo>
                <a:lnTo>
                  <a:pt x="117272" y="120000"/>
                </a:lnTo>
                <a:cubicBezTo>
                  <a:pt x="118777" y="120000"/>
                  <a:pt x="120000" y="118661"/>
                  <a:pt x="120000" y="117000"/>
                </a:cubicBezTo>
                <a:lnTo>
                  <a:pt x="120000" y="75000"/>
                </a:lnTo>
                <a:cubicBezTo>
                  <a:pt x="120000" y="74516"/>
                  <a:pt x="119872" y="74077"/>
                  <a:pt x="119683" y="73672"/>
                </a:cubicBezTo>
                <a:moveTo>
                  <a:pt x="43638" y="48000"/>
                </a:moveTo>
                <a:cubicBezTo>
                  <a:pt x="42127" y="48000"/>
                  <a:pt x="40911" y="49344"/>
                  <a:pt x="40911" y="51000"/>
                </a:cubicBezTo>
                <a:cubicBezTo>
                  <a:pt x="40911" y="51827"/>
                  <a:pt x="41211" y="52577"/>
                  <a:pt x="41705" y="53122"/>
                </a:cubicBezTo>
                <a:lnTo>
                  <a:pt x="58072" y="71122"/>
                </a:lnTo>
                <a:cubicBezTo>
                  <a:pt x="58566" y="71666"/>
                  <a:pt x="59250" y="72000"/>
                  <a:pt x="60000" y="72000"/>
                </a:cubicBezTo>
                <a:cubicBezTo>
                  <a:pt x="60755" y="72000"/>
                  <a:pt x="61433" y="71666"/>
                  <a:pt x="61927" y="71122"/>
                </a:cubicBezTo>
                <a:lnTo>
                  <a:pt x="78294" y="53122"/>
                </a:lnTo>
                <a:cubicBezTo>
                  <a:pt x="78788" y="52577"/>
                  <a:pt x="79088" y="51827"/>
                  <a:pt x="79088" y="51000"/>
                </a:cubicBezTo>
                <a:cubicBezTo>
                  <a:pt x="79088" y="49344"/>
                  <a:pt x="77872" y="48000"/>
                  <a:pt x="76361" y="48000"/>
                </a:cubicBezTo>
                <a:cubicBezTo>
                  <a:pt x="75611" y="48000"/>
                  <a:pt x="74927" y="48338"/>
                  <a:pt x="74433" y="48877"/>
                </a:cubicBezTo>
                <a:lnTo>
                  <a:pt x="62727" y="61755"/>
                </a:lnTo>
                <a:lnTo>
                  <a:pt x="62727" y="3000"/>
                </a:lnTo>
                <a:cubicBezTo>
                  <a:pt x="62727" y="1344"/>
                  <a:pt x="61505" y="0"/>
                  <a:pt x="60000" y="0"/>
                </a:cubicBezTo>
                <a:cubicBezTo>
                  <a:pt x="58494" y="0"/>
                  <a:pt x="57272" y="1344"/>
                  <a:pt x="57272" y="3000"/>
                </a:cubicBezTo>
                <a:lnTo>
                  <a:pt x="57272" y="61755"/>
                </a:lnTo>
                <a:lnTo>
                  <a:pt x="45566" y="48877"/>
                </a:lnTo>
                <a:cubicBezTo>
                  <a:pt x="45072" y="48338"/>
                  <a:pt x="44388" y="48000"/>
                  <a:pt x="43638" y="48000"/>
                </a:cubicBezTo>
              </a:path>
            </a:pathLst>
          </a:custGeom>
          <a:solidFill>
            <a:schemeClr val="tx1"/>
          </a:solidFill>
          <a:ln>
            <a:noFill/>
          </a:ln>
        </p:spPr>
        <p:txBody>
          <a:bodyPr lIns="19038" tIns="19038" rIns="19038" bIns="19038" anchor="ctr" anchorCtr="0">
            <a:noAutofit/>
          </a:bodyPr>
          <a:lstStyle/>
          <a:p>
            <a:endParaRPr sz="1500">
              <a:solidFill>
                <a:schemeClr val="dk1"/>
              </a:solidFill>
              <a:latin typeface="Lato"/>
              <a:ea typeface="Lato"/>
              <a:cs typeface="Lato"/>
              <a:sym typeface="Lato"/>
            </a:endParaRPr>
          </a:p>
        </p:txBody>
      </p:sp>
      <p:sp>
        <p:nvSpPr>
          <p:cNvPr id="4808" name="Shape 4808"/>
          <p:cNvSpPr/>
          <p:nvPr/>
        </p:nvSpPr>
        <p:spPr>
          <a:xfrm>
            <a:off x="5680208" y="3343743"/>
            <a:ext cx="279328" cy="253934"/>
          </a:xfrm>
          <a:custGeom>
            <a:avLst/>
            <a:gdLst/>
            <a:ahLst/>
            <a:cxnLst/>
            <a:rect l="0" t="0" r="0" b="0"/>
            <a:pathLst>
              <a:path w="120000" h="120000" extrusionOk="0">
                <a:moveTo>
                  <a:pt x="114544" y="114000"/>
                </a:moveTo>
                <a:lnTo>
                  <a:pt x="5455" y="114000"/>
                </a:lnTo>
                <a:lnTo>
                  <a:pt x="5455" y="78000"/>
                </a:lnTo>
                <a:lnTo>
                  <a:pt x="38372" y="78000"/>
                </a:lnTo>
                <a:cubicBezTo>
                  <a:pt x="39716" y="89833"/>
                  <a:pt x="48877" y="99000"/>
                  <a:pt x="60000" y="99000"/>
                </a:cubicBezTo>
                <a:cubicBezTo>
                  <a:pt x="71122" y="99000"/>
                  <a:pt x="80283" y="89833"/>
                  <a:pt x="81627" y="78000"/>
                </a:cubicBezTo>
                <a:lnTo>
                  <a:pt x="114544" y="78000"/>
                </a:lnTo>
                <a:cubicBezTo>
                  <a:pt x="114544" y="78000"/>
                  <a:pt x="114544" y="114000"/>
                  <a:pt x="114544" y="114000"/>
                </a:cubicBezTo>
                <a:close/>
                <a:moveTo>
                  <a:pt x="119688" y="73672"/>
                </a:moveTo>
                <a:lnTo>
                  <a:pt x="119711" y="73661"/>
                </a:lnTo>
                <a:lnTo>
                  <a:pt x="92438" y="13661"/>
                </a:lnTo>
                <a:lnTo>
                  <a:pt x="92416" y="13672"/>
                </a:lnTo>
                <a:cubicBezTo>
                  <a:pt x="91966" y="12688"/>
                  <a:pt x="91066" y="12000"/>
                  <a:pt x="90000" y="12000"/>
                </a:cubicBezTo>
                <a:lnTo>
                  <a:pt x="87272" y="12000"/>
                </a:lnTo>
                <a:cubicBezTo>
                  <a:pt x="85766" y="12000"/>
                  <a:pt x="84544" y="13344"/>
                  <a:pt x="84544" y="15000"/>
                </a:cubicBezTo>
                <a:cubicBezTo>
                  <a:pt x="84544" y="16661"/>
                  <a:pt x="85766" y="18000"/>
                  <a:pt x="87272" y="18000"/>
                </a:cubicBezTo>
                <a:lnTo>
                  <a:pt x="88316" y="18000"/>
                </a:lnTo>
                <a:lnTo>
                  <a:pt x="112861" y="72000"/>
                </a:lnTo>
                <a:lnTo>
                  <a:pt x="79088" y="72000"/>
                </a:lnTo>
                <a:cubicBezTo>
                  <a:pt x="77583" y="72000"/>
                  <a:pt x="76361" y="73344"/>
                  <a:pt x="76361" y="75000"/>
                </a:cubicBezTo>
                <a:cubicBezTo>
                  <a:pt x="76361" y="84944"/>
                  <a:pt x="69033" y="93000"/>
                  <a:pt x="60000" y="93000"/>
                </a:cubicBezTo>
                <a:cubicBezTo>
                  <a:pt x="50961" y="93000"/>
                  <a:pt x="43638" y="84944"/>
                  <a:pt x="43638" y="75000"/>
                </a:cubicBezTo>
                <a:cubicBezTo>
                  <a:pt x="43638" y="73344"/>
                  <a:pt x="42416" y="72000"/>
                  <a:pt x="40911" y="72000"/>
                </a:cubicBezTo>
                <a:lnTo>
                  <a:pt x="7138" y="72000"/>
                </a:lnTo>
                <a:lnTo>
                  <a:pt x="31683" y="18000"/>
                </a:lnTo>
                <a:lnTo>
                  <a:pt x="32727" y="18000"/>
                </a:lnTo>
                <a:cubicBezTo>
                  <a:pt x="34233" y="18000"/>
                  <a:pt x="35455" y="16661"/>
                  <a:pt x="35455" y="15000"/>
                </a:cubicBezTo>
                <a:cubicBezTo>
                  <a:pt x="35455" y="13344"/>
                  <a:pt x="34233" y="12000"/>
                  <a:pt x="32727" y="12000"/>
                </a:cubicBezTo>
                <a:lnTo>
                  <a:pt x="30000" y="12000"/>
                </a:lnTo>
                <a:cubicBezTo>
                  <a:pt x="28933" y="12000"/>
                  <a:pt x="28033" y="12688"/>
                  <a:pt x="27588" y="13672"/>
                </a:cubicBezTo>
                <a:lnTo>
                  <a:pt x="27561" y="13661"/>
                </a:lnTo>
                <a:lnTo>
                  <a:pt x="288" y="73661"/>
                </a:lnTo>
                <a:lnTo>
                  <a:pt x="316" y="73672"/>
                </a:lnTo>
                <a:cubicBezTo>
                  <a:pt x="127" y="74077"/>
                  <a:pt x="0" y="74516"/>
                  <a:pt x="0" y="75000"/>
                </a:cubicBezTo>
                <a:lnTo>
                  <a:pt x="0" y="117000"/>
                </a:lnTo>
                <a:cubicBezTo>
                  <a:pt x="0" y="118661"/>
                  <a:pt x="1222" y="120000"/>
                  <a:pt x="2727" y="120000"/>
                </a:cubicBezTo>
                <a:lnTo>
                  <a:pt x="117272" y="120000"/>
                </a:lnTo>
                <a:cubicBezTo>
                  <a:pt x="118777" y="120000"/>
                  <a:pt x="120000" y="118661"/>
                  <a:pt x="120000" y="117000"/>
                </a:cubicBezTo>
                <a:lnTo>
                  <a:pt x="120000" y="75000"/>
                </a:lnTo>
                <a:cubicBezTo>
                  <a:pt x="120000" y="74516"/>
                  <a:pt x="119872" y="74077"/>
                  <a:pt x="119688" y="73672"/>
                </a:cubicBezTo>
                <a:moveTo>
                  <a:pt x="43638" y="24000"/>
                </a:moveTo>
                <a:cubicBezTo>
                  <a:pt x="44388" y="24000"/>
                  <a:pt x="45072" y="23666"/>
                  <a:pt x="45566" y="23122"/>
                </a:cubicBezTo>
                <a:lnTo>
                  <a:pt x="57272" y="10244"/>
                </a:lnTo>
                <a:lnTo>
                  <a:pt x="57272" y="69000"/>
                </a:lnTo>
                <a:cubicBezTo>
                  <a:pt x="57272" y="70661"/>
                  <a:pt x="58494" y="72000"/>
                  <a:pt x="60000" y="72000"/>
                </a:cubicBezTo>
                <a:cubicBezTo>
                  <a:pt x="61505" y="72000"/>
                  <a:pt x="62727" y="70661"/>
                  <a:pt x="62727" y="69000"/>
                </a:cubicBezTo>
                <a:lnTo>
                  <a:pt x="62727" y="10244"/>
                </a:lnTo>
                <a:lnTo>
                  <a:pt x="74433" y="23122"/>
                </a:lnTo>
                <a:cubicBezTo>
                  <a:pt x="74927" y="23666"/>
                  <a:pt x="75611" y="24000"/>
                  <a:pt x="76361" y="24000"/>
                </a:cubicBezTo>
                <a:cubicBezTo>
                  <a:pt x="77872" y="24000"/>
                  <a:pt x="79088" y="22661"/>
                  <a:pt x="79088" y="21000"/>
                </a:cubicBezTo>
                <a:cubicBezTo>
                  <a:pt x="79088" y="20172"/>
                  <a:pt x="78783" y="19427"/>
                  <a:pt x="78294" y="18877"/>
                </a:cubicBezTo>
                <a:lnTo>
                  <a:pt x="61927" y="877"/>
                </a:lnTo>
                <a:cubicBezTo>
                  <a:pt x="61433" y="338"/>
                  <a:pt x="60755" y="0"/>
                  <a:pt x="60000" y="0"/>
                </a:cubicBezTo>
                <a:cubicBezTo>
                  <a:pt x="59244" y="0"/>
                  <a:pt x="58566" y="338"/>
                  <a:pt x="58072" y="877"/>
                </a:cubicBezTo>
                <a:lnTo>
                  <a:pt x="41705" y="18877"/>
                </a:lnTo>
                <a:cubicBezTo>
                  <a:pt x="41216" y="19427"/>
                  <a:pt x="40911" y="20172"/>
                  <a:pt x="40911" y="21000"/>
                </a:cubicBezTo>
                <a:cubicBezTo>
                  <a:pt x="40911" y="22661"/>
                  <a:pt x="42127" y="24000"/>
                  <a:pt x="43638" y="24000"/>
                </a:cubicBezTo>
              </a:path>
            </a:pathLst>
          </a:custGeom>
          <a:solidFill>
            <a:schemeClr val="tx1"/>
          </a:solidFill>
          <a:ln>
            <a:noFill/>
          </a:ln>
        </p:spPr>
        <p:txBody>
          <a:bodyPr lIns="19038" tIns="19038" rIns="19038" bIns="19038" anchor="ctr" anchorCtr="0">
            <a:noAutofit/>
          </a:bodyPr>
          <a:lstStyle/>
          <a:p>
            <a:endParaRPr sz="1500">
              <a:solidFill>
                <a:schemeClr val="dk1"/>
              </a:solidFill>
              <a:latin typeface="Lato"/>
              <a:ea typeface="Lato"/>
              <a:cs typeface="Lato"/>
              <a:sym typeface="Lato"/>
            </a:endParaRPr>
          </a:p>
        </p:txBody>
      </p:sp>
      <p:sp>
        <p:nvSpPr>
          <p:cNvPr id="4809" name="Shape 4809"/>
          <p:cNvSpPr/>
          <p:nvPr/>
        </p:nvSpPr>
        <p:spPr>
          <a:xfrm>
            <a:off x="880859" y="3889701"/>
            <a:ext cx="279328" cy="228541"/>
          </a:xfrm>
          <a:custGeom>
            <a:avLst/>
            <a:gdLst/>
            <a:ahLst/>
            <a:cxnLst/>
            <a:rect l="0" t="0" r="0" b="0"/>
            <a:pathLst>
              <a:path w="120000" h="120000" extrusionOk="0">
                <a:moveTo>
                  <a:pt x="114544" y="113333"/>
                </a:moveTo>
                <a:lnTo>
                  <a:pt x="5455" y="113333"/>
                </a:lnTo>
                <a:lnTo>
                  <a:pt x="5455" y="73333"/>
                </a:lnTo>
                <a:lnTo>
                  <a:pt x="38372" y="73333"/>
                </a:lnTo>
                <a:cubicBezTo>
                  <a:pt x="39716" y="86483"/>
                  <a:pt x="48877" y="96666"/>
                  <a:pt x="60000" y="96666"/>
                </a:cubicBezTo>
                <a:cubicBezTo>
                  <a:pt x="71122" y="96666"/>
                  <a:pt x="80283" y="86483"/>
                  <a:pt x="81627" y="73333"/>
                </a:cubicBezTo>
                <a:lnTo>
                  <a:pt x="114544" y="73333"/>
                </a:lnTo>
                <a:cubicBezTo>
                  <a:pt x="114544" y="73333"/>
                  <a:pt x="114544" y="113333"/>
                  <a:pt x="114544" y="113333"/>
                </a:cubicBezTo>
                <a:close/>
                <a:moveTo>
                  <a:pt x="31683" y="6666"/>
                </a:moveTo>
                <a:lnTo>
                  <a:pt x="88316" y="6666"/>
                </a:lnTo>
                <a:lnTo>
                  <a:pt x="112861" y="66666"/>
                </a:lnTo>
                <a:lnTo>
                  <a:pt x="79088" y="66666"/>
                </a:lnTo>
                <a:cubicBezTo>
                  <a:pt x="77588" y="66666"/>
                  <a:pt x="76361" y="68161"/>
                  <a:pt x="76361" y="70000"/>
                </a:cubicBezTo>
                <a:cubicBezTo>
                  <a:pt x="76361" y="81044"/>
                  <a:pt x="69038" y="90000"/>
                  <a:pt x="60000" y="90000"/>
                </a:cubicBezTo>
                <a:cubicBezTo>
                  <a:pt x="50961" y="90000"/>
                  <a:pt x="43638" y="81044"/>
                  <a:pt x="43638" y="70000"/>
                </a:cubicBezTo>
                <a:cubicBezTo>
                  <a:pt x="43638" y="68161"/>
                  <a:pt x="42411" y="66666"/>
                  <a:pt x="40911" y="66666"/>
                </a:cubicBezTo>
                <a:lnTo>
                  <a:pt x="7138" y="66666"/>
                </a:lnTo>
                <a:cubicBezTo>
                  <a:pt x="7138" y="66666"/>
                  <a:pt x="31683" y="6666"/>
                  <a:pt x="31683" y="6666"/>
                </a:cubicBezTo>
                <a:close/>
                <a:moveTo>
                  <a:pt x="119683" y="68522"/>
                </a:moveTo>
                <a:lnTo>
                  <a:pt x="119711" y="68511"/>
                </a:lnTo>
                <a:lnTo>
                  <a:pt x="92438" y="1844"/>
                </a:lnTo>
                <a:lnTo>
                  <a:pt x="92411" y="1861"/>
                </a:lnTo>
                <a:cubicBezTo>
                  <a:pt x="91966" y="766"/>
                  <a:pt x="91066" y="0"/>
                  <a:pt x="90000" y="0"/>
                </a:cubicBezTo>
                <a:lnTo>
                  <a:pt x="30000" y="0"/>
                </a:lnTo>
                <a:cubicBezTo>
                  <a:pt x="28933" y="0"/>
                  <a:pt x="28033" y="766"/>
                  <a:pt x="27588" y="1861"/>
                </a:cubicBezTo>
                <a:lnTo>
                  <a:pt x="27561" y="1844"/>
                </a:lnTo>
                <a:lnTo>
                  <a:pt x="288" y="68511"/>
                </a:lnTo>
                <a:lnTo>
                  <a:pt x="316" y="68522"/>
                </a:lnTo>
                <a:cubicBezTo>
                  <a:pt x="127" y="68977"/>
                  <a:pt x="0" y="69461"/>
                  <a:pt x="0" y="70000"/>
                </a:cubicBezTo>
                <a:lnTo>
                  <a:pt x="0" y="116666"/>
                </a:lnTo>
                <a:cubicBezTo>
                  <a:pt x="0" y="118511"/>
                  <a:pt x="1222" y="120000"/>
                  <a:pt x="2727" y="120000"/>
                </a:cubicBezTo>
                <a:lnTo>
                  <a:pt x="117272" y="120000"/>
                </a:lnTo>
                <a:cubicBezTo>
                  <a:pt x="118777" y="120000"/>
                  <a:pt x="120000" y="118511"/>
                  <a:pt x="120000" y="116666"/>
                </a:cubicBezTo>
                <a:lnTo>
                  <a:pt x="120000" y="70000"/>
                </a:lnTo>
                <a:cubicBezTo>
                  <a:pt x="120000" y="69461"/>
                  <a:pt x="119872" y="68977"/>
                  <a:pt x="119683" y="68522"/>
                </a:cubicBezTo>
                <a:moveTo>
                  <a:pt x="92727" y="50000"/>
                </a:moveTo>
                <a:cubicBezTo>
                  <a:pt x="92727" y="48161"/>
                  <a:pt x="91505" y="46666"/>
                  <a:pt x="90000" y="46666"/>
                </a:cubicBezTo>
                <a:lnTo>
                  <a:pt x="30000" y="46666"/>
                </a:lnTo>
                <a:cubicBezTo>
                  <a:pt x="28494" y="46666"/>
                  <a:pt x="27272" y="48161"/>
                  <a:pt x="27272" y="50000"/>
                </a:cubicBezTo>
                <a:cubicBezTo>
                  <a:pt x="27272" y="51844"/>
                  <a:pt x="28494" y="53333"/>
                  <a:pt x="30000" y="53333"/>
                </a:cubicBezTo>
                <a:lnTo>
                  <a:pt x="90000" y="53333"/>
                </a:lnTo>
                <a:cubicBezTo>
                  <a:pt x="91505" y="53333"/>
                  <a:pt x="92727" y="51844"/>
                  <a:pt x="92727" y="50000"/>
                </a:cubicBezTo>
                <a:moveTo>
                  <a:pt x="35455" y="40000"/>
                </a:moveTo>
                <a:lnTo>
                  <a:pt x="84544" y="40000"/>
                </a:lnTo>
                <a:cubicBezTo>
                  <a:pt x="86050" y="40000"/>
                  <a:pt x="87272" y="38511"/>
                  <a:pt x="87272" y="36666"/>
                </a:cubicBezTo>
                <a:cubicBezTo>
                  <a:pt x="87272" y="34827"/>
                  <a:pt x="86050" y="33333"/>
                  <a:pt x="84544" y="33333"/>
                </a:cubicBezTo>
                <a:lnTo>
                  <a:pt x="35455" y="33333"/>
                </a:lnTo>
                <a:cubicBezTo>
                  <a:pt x="33950" y="33333"/>
                  <a:pt x="32727" y="34827"/>
                  <a:pt x="32727" y="36666"/>
                </a:cubicBezTo>
                <a:cubicBezTo>
                  <a:pt x="32727" y="38511"/>
                  <a:pt x="33950" y="40000"/>
                  <a:pt x="35455" y="40000"/>
                </a:cubicBezTo>
                <a:moveTo>
                  <a:pt x="40911" y="26666"/>
                </a:moveTo>
                <a:lnTo>
                  <a:pt x="79088" y="26666"/>
                </a:lnTo>
                <a:cubicBezTo>
                  <a:pt x="80594" y="26666"/>
                  <a:pt x="81816" y="25177"/>
                  <a:pt x="81816" y="23333"/>
                </a:cubicBezTo>
                <a:cubicBezTo>
                  <a:pt x="81816" y="21494"/>
                  <a:pt x="80594" y="20000"/>
                  <a:pt x="79088" y="20000"/>
                </a:cubicBezTo>
                <a:lnTo>
                  <a:pt x="40911" y="20000"/>
                </a:lnTo>
                <a:cubicBezTo>
                  <a:pt x="39405" y="20000"/>
                  <a:pt x="38183" y="21494"/>
                  <a:pt x="38183" y="23333"/>
                </a:cubicBezTo>
                <a:cubicBezTo>
                  <a:pt x="38183" y="25177"/>
                  <a:pt x="39405" y="26666"/>
                  <a:pt x="40911" y="26666"/>
                </a:cubicBezTo>
              </a:path>
            </a:pathLst>
          </a:custGeom>
          <a:solidFill>
            <a:schemeClr val="tx1"/>
          </a:solidFill>
          <a:ln>
            <a:noFill/>
          </a:ln>
        </p:spPr>
        <p:txBody>
          <a:bodyPr lIns="19038" tIns="19038" rIns="19038" bIns="19038" anchor="ctr" anchorCtr="0">
            <a:noAutofit/>
          </a:bodyPr>
          <a:lstStyle/>
          <a:p>
            <a:endParaRPr sz="1500">
              <a:solidFill>
                <a:schemeClr val="dk1"/>
              </a:solidFill>
              <a:latin typeface="Lato"/>
              <a:ea typeface="Lato"/>
              <a:cs typeface="Lato"/>
              <a:sym typeface="Lato"/>
            </a:endParaRPr>
          </a:p>
        </p:txBody>
      </p:sp>
      <p:sp>
        <p:nvSpPr>
          <p:cNvPr id="4810" name="Shape 4810"/>
          <p:cNvSpPr/>
          <p:nvPr/>
        </p:nvSpPr>
        <p:spPr>
          <a:xfrm>
            <a:off x="1414120" y="3864308"/>
            <a:ext cx="279328" cy="279328"/>
          </a:xfrm>
          <a:custGeom>
            <a:avLst/>
            <a:gdLst/>
            <a:ahLst/>
            <a:cxnLst/>
            <a:rect l="0" t="0" r="0" b="0"/>
            <a:pathLst>
              <a:path w="120000" h="120000" extrusionOk="0">
                <a:moveTo>
                  <a:pt x="114544" y="65455"/>
                </a:moveTo>
                <a:lnTo>
                  <a:pt x="5455" y="65455"/>
                </a:lnTo>
                <a:lnTo>
                  <a:pt x="5455" y="38183"/>
                </a:lnTo>
                <a:lnTo>
                  <a:pt x="38372" y="38183"/>
                </a:lnTo>
                <a:cubicBezTo>
                  <a:pt x="39716" y="48944"/>
                  <a:pt x="48877" y="57272"/>
                  <a:pt x="60000" y="57272"/>
                </a:cubicBezTo>
                <a:cubicBezTo>
                  <a:pt x="71122" y="57272"/>
                  <a:pt x="80283" y="48944"/>
                  <a:pt x="81627" y="38183"/>
                </a:cubicBezTo>
                <a:lnTo>
                  <a:pt x="114544" y="38183"/>
                </a:lnTo>
                <a:cubicBezTo>
                  <a:pt x="114544" y="38183"/>
                  <a:pt x="114544" y="65455"/>
                  <a:pt x="114544" y="65455"/>
                </a:cubicBezTo>
                <a:close/>
                <a:moveTo>
                  <a:pt x="112577" y="81816"/>
                </a:moveTo>
                <a:lnTo>
                  <a:pt x="79088" y="81816"/>
                </a:lnTo>
                <a:cubicBezTo>
                  <a:pt x="77588" y="81816"/>
                  <a:pt x="76361" y="83038"/>
                  <a:pt x="76361" y="84544"/>
                </a:cubicBezTo>
                <a:cubicBezTo>
                  <a:pt x="76361" y="93583"/>
                  <a:pt x="69038" y="100911"/>
                  <a:pt x="60000" y="100911"/>
                </a:cubicBezTo>
                <a:cubicBezTo>
                  <a:pt x="50961" y="100911"/>
                  <a:pt x="43638" y="93583"/>
                  <a:pt x="43638" y="84544"/>
                </a:cubicBezTo>
                <a:cubicBezTo>
                  <a:pt x="43638" y="83038"/>
                  <a:pt x="42411" y="81816"/>
                  <a:pt x="40911" y="81816"/>
                </a:cubicBezTo>
                <a:lnTo>
                  <a:pt x="7422" y="81816"/>
                </a:lnTo>
                <a:lnTo>
                  <a:pt x="14900" y="70911"/>
                </a:lnTo>
                <a:lnTo>
                  <a:pt x="105100" y="70911"/>
                </a:lnTo>
                <a:cubicBezTo>
                  <a:pt x="105100" y="70911"/>
                  <a:pt x="112577" y="81816"/>
                  <a:pt x="112577" y="81816"/>
                </a:cubicBezTo>
                <a:close/>
                <a:moveTo>
                  <a:pt x="114544" y="114544"/>
                </a:moveTo>
                <a:lnTo>
                  <a:pt x="5455" y="114544"/>
                </a:lnTo>
                <a:lnTo>
                  <a:pt x="5455" y="87272"/>
                </a:lnTo>
                <a:lnTo>
                  <a:pt x="38372" y="87272"/>
                </a:lnTo>
                <a:cubicBezTo>
                  <a:pt x="39716" y="98033"/>
                  <a:pt x="48877" y="106361"/>
                  <a:pt x="60000" y="106361"/>
                </a:cubicBezTo>
                <a:cubicBezTo>
                  <a:pt x="71122" y="106361"/>
                  <a:pt x="80283" y="98033"/>
                  <a:pt x="81627" y="87272"/>
                </a:cubicBezTo>
                <a:lnTo>
                  <a:pt x="114544" y="87272"/>
                </a:lnTo>
                <a:cubicBezTo>
                  <a:pt x="114544" y="87272"/>
                  <a:pt x="114544" y="114544"/>
                  <a:pt x="114544" y="114544"/>
                </a:cubicBezTo>
                <a:close/>
                <a:moveTo>
                  <a:pt x="26122" y="5455"/>
                </a:moveTo>
                <a:lnTo>
                  <a:pt x="93877" y="5455"/>
                </a:lnTo>
                <a:lnTo>
                  <a:pt x="112577" y="32727"/>
                </a:lnTo>
                <a:lnTo>
                  <a:pt x="79088" y="32727"/>
                </a:lnTo>
                <a:cubicBezTo>
                  <a:pt x="77588" y="32727"/>
                  <a:pt x="76361" y="33950"/>
                  <a:pt x="76361" y="35455"/>
                </a:cubicBezTo>
                <a:cubicBezTo>
                  <a:pt x="76361" y="44494"/>
                  <a:pt x="69038" y="51816"/>
                  <a:pt x="60000" y="51816"/>
                </a:cubicBezTo>
                <a:cubicBezTo>
                  <a:pt x="50961" y="51816"/>
                  <a:pt x="43638" y="44494"/>
                  <a:pt x="43638" y="35455"/>
                </a:cubicBezTo>
                <a:cubicBezTo>
                  <a:pt x="43638" y="33950"/>
                  <a:pt x="42411" y="32727"/>
                  <a:pt x="40911" y="32727"/>
                </a:cubicBezTo>
                <a:lnTo>
                  <a:pt x="7422" y="32727"/>
                </a:lnTo>
                <a:cubicBezTo>
                  <a:pt x="7422" y="32727"/>
                  <a:pt x="26122" y="5455"/>
                  <a:pt x="26122" y="5455"/>
                </a:cubicBezTo>
                <a:close/>
                <a:moveTo>
                  <a:pt x="120000" y="68183"/>
                </a:moveTo>
                <a:lnTo>
                  <a:pt x="120000" y="35455"/>
                </a:lnTo>
                <a:cubicBezTo>
                  <a:pt x="120000" y="35016"/>
                  <a:pt x="119872" y="34616"/>
                  <a:pt x="119683" y="34250"/>
                </a:cubicBezTo>
                <a:lnTo>
                  <a:pt x="119711" y="34233"/>
                </a:lnTo>
                <a:lnTo>
                  <a:pt x="97894" y="1511"/>
                </a:lnTo>
                <a:lnTo>
                  <a:pt x="97866" y="1522"/>
                </a:lnTo>
                <a:cubicBezTo>
                  <a:pt x="97422" y="627"/>
                  <a:pt x="96522" y="0"/>
                  <a:pt x="95455" y="0"/>
                </a:cubicBezTo>
                <a:lnTo>
                  <a:pt x="24544" y="0"/>
                </a:lnTo>
                <a:cubicBezTo>
                  <a:pt x="23477" y="0"/>
                  <a:pt x="22577" y="627"/>
                  <a:pt x="22133" y="1522"/>
                </a:cubicBezTo>
                <a:lnTo>
                  <a:pt x="22105" y="1511"/>
                </a:lnTo>
                <a:lnTo>
                  <a:pt x="288" y="34233"/>
                </a:lnTo>
                <a:lnTo>
                  <a:pt x="316" y="34250"/>
                </a:lnTo>
                <a:cubicBezTo>
                  <a:pt x="127" y="34616"/>
                  <a:pt x="0" y="35016"/>
                  <a:pt x="0" y="35455"/>
                </a:cubicBezTo>
                <a:lnTo>
                  <a:pt x="0" y="68183"/>
                </a:lnTo>
                <a:cubicBezTo>
                  <a:pt x="0" y="69688"/>
                  <a:pt x="1222" y="70911"/>
                  <a:pt x="2727" y="70911"/>
                </a:cubicBezTo>
                <a:lnTo>
                  <a:pt x="8566" y="70911"/>
                </a:lnTo>
                <a:lnTo>
                  <a:pt x="288" y="83327"/>
                </a:lnTo>
                <a:lnTo>
                  <a:pt x="316" y="83338"/>
                </a:lnTo>
                <a:cubicBezTo>
                  <a:pt x="127" y="83705"/>
                  <a:pt x="0" y="84105"/>
                  <a:pt x="0" y="84544"/>
                </a:cubicBezTo>
                <a:lnTo>
                  <a:pt x="0" y="117272"/>
                </a:lnTo>
                <a:cubicBezTo>
                  <a:pt x="0" y="118777"/>
                  <a:pt x="1222" y="120000"/>
                  <a:pt x="2727" y="120000"/>
                </a:cubicBezTo>
                <a:lnTo>
                  <a:pt x="117272" y="120000"/>
                </a:lnTo>
                <a:cubicBezTo>
                  <a:pt x="118777" y="120000"/>
                  <a:pt x="120000" y="118777"/>
                  <a:pt x="120000" y="117272"/>
                </a:cubicBezTo>
                <a:lnTo>
                  <a:pt x="120000" y="84544"/>
                </a:lnTo>
                <a:cubicBezTo>
                  <a:pt x="120000" y="84105"/>
                  <a:pt x="119872" y="83705"/>
                  <a:pt x="119683" y="83338"/>
                </a:cubicBezTo>
                <a:lnTo>
                  <a:pt x="119711" y="83327"/>
                </a:lnTo>
                <a:lnTo>
                  <a:pt x="111433" y="70911"/>
                </a:lnTo>
                <a:lnTo>
                  <a:pt x="117272" y="70911"/>
                </a:lnTo>
                <a:cubicBezTo>
                  <a:pt x="118777" y="70911"/>
                  <a:pt x="120000" y="69688"/>
                  <a:pt x="120000" y="68183"/>
                </a:cubicBezTo>
              </a:path>
            </a:pathLst>
          </a:custGeom>
          <a:solidFill>
            <a:schemeClr val="tx1"/>
          </a:solidFill>
          <a:ln>
            <a:noFill/>
          </a:ln>
        </p:spPr>
        <p:txBody>
          <a:bodyPr lIns="19038" tIns="19038" rIns="19038" bIns="19038" anchor="ctr" anchorCtr="0">
            <a:noAutofit/>
          </a:bodyPr>
          <a:lstStyle/>
          <a:p>
            <a:endParaRPr sz="1500">
              <a:solidFill>
                <a:schemeClr val="dk1"/>
              </a:solidFill>
              <a:latin typeface="Lato"/>
              <a:ea typeface="Lato"/>
              <a:cs typeface="Lato"/>
              <a:sym typeface="Lato"/>
            </a:endParaRPr>
          </a:p>
        </p:txBody>
      </p:sp>
      <p:sp>
        <p:nvSpPr>
          <p:cNvPr id="4811" name="Shape 4811"/>
          <p:cNvSpPr/>
          <p:nvPr/>
        </p:nvSpPr>
        <p:spPr>
          <a:xfrm>
            <a:off x="1947381" y="3864308"/>
            <a:ext cx="279328" cy="279328"/>
          </a:xfrm>
          <a:custGeom>
            <a:avLst/>
            <a:gdLst/>
            <a:ahLst/>
            <a:cxnLst/>
            <a:rect l="0" t="0" r="0" b="0"/>
            <a:pathLst>
              <a:path w="120000" h="120000" extrusionOk="0">
                <a:moveTo>
                  <a:pt x="117272" y="57272"/>
                </a:moveTo>
                <a:cubicBezTo>
                  <a:pt x="115766" y="57272"/>
                  <a:pt x="114544" y="58494"/>
                  <a:pt x="114544" y="60000"/>
                </a:cubicBezTo>
                <a:cubicBezTo>
                  <a:pt x="114544" y="90127"/>
                  <a:pt x="90127" y="114544"/>
                  <a:pt x="60000" y="114544"/>
                </a:cubicBezTo>
                <a:cubicBezTo>
                  <a:pt x="29872" y="114544"/>
                  <a:pt x="5455" y="90127"/>
                  <a:pt x="5455" y="60000"/>
                </a:cubicBezTo>
                <a:cubicBezTo>
                  <a:pt x="5455" y="29877"/>
                  <a:pt x="29872" y="5455"/>
                  <a:pt x="60000" y="5455"/>
                </a:cubicBezTo>
                <a:cubicBezTo>
                  <a:pt x="77844" y="5455"/>
                  <a:pt x="93666" y="14033"/>
                  <a:pt x="103622" y="27272"/>
                </a:cubicBezTo>
                <a:lnTo>
                  <a:pt x="81816" y="27272"/>
                </a:lnTo>
                <a:cubicBezTo>
                  <a:pt x="80311" y="27272"/>
                  <a:pt x="79088" y="28494"/>
                  <a:pt x="79088" y="30000"/>
                </a:cubicBezTo>
                <a:cubicBezTo>
                  <a:pt x="79088" y="31511"/>
                  <a:pt x="80311" y="32727"/>
                  <a:pt x="81816" y="32727"/>
                </a:cubicBezTo>
                <a:lnTo>
                  <a:pt x="109088" y="32727"/>
                </a:lnTo>
                <a:cubicBezTo>
                  <a:pt x="110594" y="32727"/>
                  <a:pt x="111816" y="31511"/>
                  <a:pt x="111816" y="30000"/>
                </a:cubicBezTo>
                <a:lnTo>
                  <a:pt x="111816" y="2727"/>
                </a:lnTo>
                <a:cubicBezTo>
                  <a:pt x="111816" y="1222"/>
                  <a:pt x="110594" y="0"/>
                  <a:pt x="109088" y="0"/>
                </a:cubicBezTo>
                <a:cubicBezTo>
                  <a:pt x="107588" y="0"/>
                  <a:pt x="106361" y="1222"/>
                  <a:pt x="106361" y="2727"/>
                </a:cubicBezTo>
                <a:lnTo>
                  <a:pt x="106361" y="22011"/>
                </a:lnTo>
                <a:cubicBezTo>
                  <a:pt x="95366" y="8588"/>
                  <a:pt x="78705" y="0"/>
                  <a:pt x="60000" y="0"/>
                </a:cubicBezTo>
                <a:cubicBezTo>
                  <a:pt x="26866" y="0"/>
                  <a:pt x="0" y="26866"/>
                  <a:pt x="0" y="60000"/>
                </a:cubicBezTo>
                <a:cubicBezTo>
                  <a:pt x="0" y="93138"/>
                  <a:pt x="26866" y="120000"/>
                  <a:pt x="60000" y="120000"/>
                </a:cubicBezTo>
                <a:cubicBezTo>
                  <a:pt x="93133" y="120000"/>
                  <a:pt x="120000" y="93138"/>
                  <a:pt x="120000" y="60000"/>
                </a:cubicBezTo>
                <a:cubicBezTo>
                  <a:pt x="120000" y="58494"/>
                  <a:pt x="118777" y="57272"/>
                  <a:pt x="117272" y="57272"/>
                </a:cubicBezTo>
              </a:path>
            </a:pathLst>
          </a:custGeom>
          <a:solidFill>
            <a:schemeClr val="tx1"/>
          </a:solidFill>
          <a:ln>
            <a:noFill/>
          </a:ln>
        </p:spPr>
        <p:txBody>
          <a:bodyPr lIns="19038" tIns="19038" rIns="19038" bIns="19038" anchor="ctr" anchorCtr="0">
            <a:noAutofit/>
          </a:bodyPr>
          <a:lstStyle/>
          <a:p>
            <a:endParaRPr sz="1500">
              <a:solidFill>
                <a:schemeClr val="dk1"/>
              </a:solidFill>
              <a:latin typeface="Lato"/>
              <a:ea typeface="Lato"/>
              <a:cs typeface="Lato"/>
              <a:sym typeface="Lato"/>
            </a:endParaRPr>
          </a:p>
        </p:txBody>
      </p:sp>
      <p:sp>
        <p:nvSpPr>
          <p:cNvPr id="4812" name="Shape 4812"/>
          <p:cNvSpPr/>
          <p:nvPr/>
        </p:nvSpPr>
        <p:spPr>
          <a:xfrm>
            <a:off x="2480642" y="3864308"/>
            <a:ext cx="279328" cy="279328"/>
          </a:xfrm>
          <a:custGeom>
            <a:avLst/>
            <a:gdLst/>
            <a:ahLst/>
            <a:cxnLst/>
            <a:rect l="0" t="0" r="0" b="0"/>
            <a:pathLst>
              <a:path w="120000" h="120000" extrusionOk="0">
                <a:moveTo>
                  <a:pt x="60000" y="5455"/>
                </a:moveTo>
                <a:cubicBezTo>
                  <a:pt x="77844" y="5455"/>
                  <a:pt x="93666" y="14033"/>
                  <a:pt x="103622" y="27272"/>
                </a:cubicBezTo>
                <a:lnTo>
                  <a:pt x="81816" y="27272"/>
                </a:lnTo>
                <a:cubicBezTo>
                  <a:pt x="80311" y="27272"/>
                  <a:pt x="79088" y="28494"/>
                  <a:pt x="79088" y="30000"/>
                </a:cubicBezTo>
                <a:cubicBezTo>
                  <a:pt x="79088" y="31511"/>
                  <a:pt x="80311" y="32727"/>
                  <a:pt x="81816" y="32727"/>
                </a:cubicBezTo>
                <a:lnTo>
                  <a:pt x="109088" y="32727"/>
                </a:lnTo>
                <a:cubicBezTo>
                  <a:pt x="110594" y="32727"/>
                  <a:pt x="111816" y="31511"/>
                  <a:pt x="111816" y="30000"/>
                </a:cubicBezTo>
                <a:lnTo>
                  <a:pt x="111816" y="2727"/>
                </a:lnTo>
                <a:cubicBezTo>
                  <a:pt x="111816" y="1222"/>
                  <a:pt x="110594" y="0"/>
                  <a:pt x="109088" y="0"/>
                </a:cubicBezTo>
                <a:cubicBezTo>
                  <a:pt x="107588" y="0"/>
                  <a:pt x="106361" y="1222"/>
                  <a:pt x="106361" y="2727"/>
                </a:cubicBezTo>
                <a:lnTo>
                  <a:pt x="106361" y="22011"/>
                </a:lnTo>
                <a:cubicBezTo>
                  <a:pt x="95366" y="8588"/>
                  <a:pt x="78705" y="0"/>
                  <a:pt x="60000" y="0"/>
                </a:cubicBezTo>
                <a:cubicBezTo>
                  <a:pt x="26866" y="0"/>
                  <a:pt x="0" y="26866"/>
                  <a:pt x="0" y="60000"/>
                </a:cubicBezTo>
                <a:cubicBezTo>
                  <a:pt x="0" y="61505"/>
                  <a:pt x="1222" y="62727"/>
                  <a:pt x="2727" y="62727"/>
                </a:cubicBezTo>
                <a:cubicBezTo>
                  <a:pt x="4233" y="62727"/>
                  <a:pt x="5455" y="61505"/>
                  <a:pt x="5455" y="60000"/>
                </a:cubicBezTo>
                <a:cubicBezTo>
                  <a:pt x="5455" y="29877"/>
                  <a:pt x="29872" y="5455"/>
                  <a:pt x="60000" y="5455"/>
                </a:cubicBezTo>
                <a:moveTo>
                  <a:pt x="117272" y="57272"/>
                </a:moveTo>
                <a:cubicBezTo>
                  <a:pt x="115766" y="57272"/>
                  <a:pt x="114544" y="58494"/>
                  <a:pt x="114544" y="60000"/>
                </a:cubicBezTo>
                <a:cubicBezTo>
                  <a:pt x="114544" y="90127"/>
                  <a:pt x="90127" y="114544"/>
                  <a:pt x="60000" y="114544"/>
                </a:cubicBezTo>
                <a:cubicBezTo>
                  <a:pt x="42155" y="114544"/>
                  <a:pt x="26333" y="105972"/>
                  <a:pt x="16377" y="92727"/>
                </a:cubicBezTo>
                <a:lnTo>
                  <a:pt x="38183" y="92727"/>
                </a:lnTo>
                <a:cubicBezTo>
                  <a:pt x="39688" y="92727"/>
                  <a:pt x="40911" y="91505"/>
                  <a:pt x="40911" y="90000"/>
                </a:cubicBezTo>
                <a:cubicBezTo>
                  <a:pt x="40911" y="88494"/>
                  <a:pt x="39688" y="87272"/>
                  <a:pt x="38183" y="87272"/>
                </a:cubicBezTo>
                <a:lnTo>
                  <a:pt x="10911" y="87272"/>
                </a:lnTo>
                <a:cubicBezTo>
                  <a:pt x="9405" y="87272"/>
                  <a:pt x="8183" y="88494"/>
                  <a:pt x="8183" y="90000"/>
                </a:cubicBezTo>
                <a:lnTo>
                  <a:pt x="8183" y="117272"/>
                </a:lnTo>
                <a:cubicBezTo>
                  <a:pt x="8183" y="118777"/>
                  <a:pt x="9405" y="120000"/>
                  <a:pt x="10911" y="120000"/>
                </a:cubicBezTo>
                <a:cubicBezTo>
                  <a:pt x="12411" y="120000"/>
                  <a:pt x="13638" y="118777"/>
                  <a:pt x="13638" y="117272"/>
                </a:cubicBezTo>
                <a:lnTo>
                  <a:pt x="13638" y="97994"/>
                </a:lnTo>
                <a:cubicBezTo>
                  <a:pt x="24633" y="111411"/>
                  <a:pt x="41294" y="120000"/>
                  <a:pt x="60000" y="120000"/>
                </a:cubicBezTo>
                <a:cubicBezTo>
                  <a:pt x="93133" y="120000"/>
                  <a:pt x="120000" y="93138"/>
                  <a:pt x="120000" y="60000"/>
                </a:cubicBezTo>
                <a:cubicBezTo>
                  <a:pt x="120000" y="58494"/>
                  <a:pt x="118777" y="57272"/>
                  <a:pt x="117272" y="57272"/>
                </a:cubicBezTo>
              </a:path>
            </a:pathLst>
          </a:custGeom>
          <a:solidFill>
            <a:schemeClr val="tx1"/>
          </a:solidFill>
          <a:ln>
            <a:noFill/>
          </a:ln>
        </p:spPr>
        <p:txBody>
          <a:bodyPr lIns="19038" tIns="19038" rIns="19038" bIns="19038" anchor="ctr" anchorCtr="0">
            <a:noAutofit/>
          </a:bodyPr>
          <a:lstStyle/>
          <a:p>
            <a:endParaRPr sz="1500">
              <a:solidFill>
                <a:schemeClr val="dk1"/>
              </a:solidFill>
              <a:latin typeface="Lato"/>
              <a:ea typeface="Lato"/>
              <a:cs typeface="Lato"/>
              <a:sym typeface="Lato"/>
            </a:endParaRPr>
          </a:p>
        </p:txBody>
      </p:sp>
      <p:sp>
        <p:nvSpPr>
          <p:cNvPr id="4813" name="Shape 4813"/>
          <p:cNvSpPr/>
          <p:nvPr/>
        </p:nvSpPr>
        <p:spPr>
          <a:xfrm>
            <a:off x="3039297" y="3864308"/>
            <a:ext cx="228541" cy="279328"/>
          </a:xfrm>
          <a:custGeom>
            <a:avLst/>
            <a:gdLst/>
            <a:ahLst/>
            <a:cxnLst/>
            <a:rect l="0" t="0" r="0" b="0"/>
            <a:pathLst>
              <a:path w="120000" h="120000" extrusionOk="0">
                <a:moveTo>
                  <a:pt x="66666" y="7822"/>
                </a:moveTo>
                <a:lnTo>
                  <a:pt x="97322" y="24544"/>
                </a:lnTo>
                <a:lnTo>
                  <a:pt x="66666" y="41272"/>
                </a:lnTo>
                <a:cubicBezTo>
                  <a:pt x="66666" y="41272"/>
                  <a:pt x="66666" y="7822"/>
                  <a:pt x="66666" y="7822"/>
                </a:cubicBezTo>
                <a:close/>
                <a:moveTo>
                  <a:pt x="116666" y="68183"/>
                </a:moveTo>
                <a:cubicBezTo>
                  <a:pt x="114827" y="68183"/>
                  <a:pt x="113333" y="69400"/>
                  <a:pt x="113333" y="70911"/>
                </a:cubicBezTo>
                <a:cubicBezTo>
                  <a:pt x="113333" y="95011"/>
                  <a:pt x="89455" y="114544"/>
                  <a:pt x="60000" y="114544"/>
                </a:cubicBezTo>
                <a:cubicBezTo>
                  <a:pt x="30544" y="114544"/>
                  <a:pt x="6666" y="95011"/>
                  <a:pt x="6666" y="70911"/>
                </a:cubicBezTo>
                <a:cubicBezTo>
                  <a:pt x="6666" y="46811"/>
                  <a:pt x="30544" y="27272"/>
                  <a:pt x="60000" y="27272"/>
                </a:cubicBezTo>
                <a:lnTo>
                  <a:pt x="60000" y="46361"/>
                </a:lnTo>
                <a:cubicBezTo>
                  <a:pt x="60000" y="47872"/>
                  <a:pt x="61494" y="49088"/>
                  <a:pt x="63333" y="49088"/>
                </a:cubicBezTo>
                <a:cubicBezTo>
                  <a:pt x="64022" y="49088"/>
                  <a:pt x="64616" y="48883"/>
                  <a:pt x="65144" y="48594"/>
                </a:cubicBezTo>
                <a:lnTo>
                  <a:pt x="65183" y="48633"/>
                </a:lnTo>
                <a:lnTo>
                  <a:pt x="105183" y="26816"/>
                </a:lnTo>
                <a:lnTo>
                  <a:pt x="105144" y="26772"/>
                </a:lnTo>
                <a:cubicBezTo>
                  <a:pt x="106038" y="26283"/>
                  <a:pt x="106666" y="25494"/>
                  <a:pt x="106666" y="24544"/>
                </a:cubicBezTo>
                <a:cubicBezTo>
                  <a:pt x="106666" y="23600"/>
                  <a:pt x="106038" y="22811"/>
                  <a:pt x="105144" y="22316"/>
                </a:cubicBezTo>
                <a:lnTo>
                  <a:pt x="105183" y="22277"/>
                </a:lnTo>
                <a:lnTo>
                  <a:pt x="65183" y="455"/>
                </a:lnTo>
                <a:lnTo>
                  <a:pt x="65144" y="500"/>
                </a:lnTo>
                <a:cubicBezTo>
                  <a:pt x="64616" y="211"/>
                  <a:pt x="64022" y="0"/>
                  <a:pt x="63333" y="0"/>
                </a:cubicBezTo>
                <a:cubicBezTo>
                  <a:pt x="61494" y="0"/>
                  <a:pt x="60000" y="1222"/>
                  <a:pt x="60000" y="2727"/>
                </a:cubicBezTo>
                <a:lnTo>
                  <a:pt x="60000" y="21816"/>
                </a:lnTo>
                <a:cubicBezTo>
                  <a:pt x="26861" y="21816"/>
                  <a:pt x="0" y="43794"/>
                  <a:pt x="0" y="70911"/>
                </a:cubicBezTo>
                <a:cubicBezTo>
                  <a:pt x="0" y="98022"/>
                  <a:pt x="26861" y="120000"/>
                  <a:pt x="60000" y="120000"/>
                </a:cubicBezTo>
                <a:cubicBezTo>
                  <a:pt x="93138" y="120000"/>
                  <a:pt x="120000" y="98022"/>
                  <a:pt x="120000" y="70911"/>
                </a:cubicBezTo>
                <a:cubicBezTo>
                  <a:pt x="120000" y="69400"/>
                  <a:pt x="118505" y="68183"/>
                  <a:pt x="116666" y="68183"/>
                </a:cubicBezTo>
              </a:path>
            </a:pathLst>
          </a:custGeom>
          <a:solidFill>
            <a:schemeClr val="tx1"/>
          </a:solidFill>
          <a:ln>
            <a:noFill/>
          </a:ln>
        </p:spPr>
        <p:txBody>
          <a:bodyPr lIns="19038" tIns="19038" rIns="19038" bIns="19038" anchor="ctr" anchorCtr="0">
            <a:noAutofit/>
          </a:bodyPr>
          <a:lstStyle/>
          <a:p>
            <a:endParaRPr sz="1500">
              <a:solidFill>
                <a:schemeClr val="dk1"/>
              </a:solidFill>
              <a:latin typeface="Lato"/>
              <a:ea typeface="Lato"/>
              <a:cs typeface="Lato"/>
              <a:sym typeface="Lato"/>
            </a:endParaRPr>
          </a:p>
        </p:txBody>
      </p:sp>
      <p:sp>
        <p:nvSpPr>
          <p:cNvPr id="4814" name="Shape 4814"/>
          <p:cNvSpPr/>
          <p:nvPr/>
        </p:nvSpPr>
        <p:spPr>
          <a:xfrm>
            <a:off x="3572558" y="3864308"/>
            <a:ext cx="228541" cy="279328"/>
          </a:xfrm>
          <a:custGeom>
            <a:avLst/>
            <a:gdLst/>
            <a:ahLst/>
            <a:cxnLst/>
            <a:rect l="0" t="0" r="0" b="0"/>
            <a:pathLst>
              <a:path w="120000" h="120000" extrusionOk="0">
                <a:moveTo>
                  <a:pt x="116666" y="68183"/>
                </a:moveTo>
                <a:cubicBezTo>
                  <a:pt x="114822" y="68183"/>
                  <a:pt x="113333" y="69400"/>
                  <a:pt x="113333" y="70911"/>
                </a:cubicBezTo>
                <a:cubicBezTo>
                  <a:pt x="113333" y="95011"/>
                  <a:pt x="89455" y="114544"/>
                  <a:pt x="60000" y="114544"/>
                </a:cubicBezTo>
                <a:cubicBezTo>
                  <a:pt x="30544" y="114544"/>
                  <a:pt x="6666" y="95011"/>
                  <a:pt x="6666" y="70911"/>
                </a:cubicBezTo>
                <a:cubicBezTo>
                  <a:pt x="6666" y="46811"/>
                  <a:pt x="30544" y="27272"/>
                  <a:pt x="60000" y="27272"/>
                </a:cubicBezTo>
                <a:lnTo>
                  <a:pt x="82044" y="27272"/>
                </a:lnTo>
                <a:lnTo>
                  <a:pt x="61483" y="44094"/>
                </a:lnTo>
                <a:lnTo>
                  <a:pt x="61516" y="44138"/>
                </a:lnTo>
                <a:cubicBezTo>
                  <a:pt x="60622" y="44627"/>
                  <a:pt x="60000" y="45416"/>
                  <a:pt x="60000" y="46361"/>
                </a:cubicBezTo>
                <a:cubicBezTo>
                  <a:pt x="60000" y="47872"/>
                  <a:pt x="61488" y="49088"/>
                  <a:pt x="63333" y="49088"/>
                </a:cubicBezTo>
                <a:cubicBezTo>
                  <a:pt x="64016" y="49088"/>
                  <a:pt x="64616" y="48877"/>
                  <a:pt x="65150" y="48594"/>
                </a:cubicBezTo>
                <a:lnTo>
                  <a:pt x="65183" y="48633"/>
                </a:lnTo>
                <a:lnTo>
                  <a:pt x="65411" y="48450"/>
                </a:lnTo>
                <a:cubicBezTo>
                  <a:pt x="65583" y="48333"/>
                  <a:pt x="65733" y="48205"/>
                  <a:pt x="65877" y="48061"/>
                </a:cubicBezTo>
                <a:lnTo>
                  <a:pt x="91850" y="26816"/>
                </a:lnTo>
                <a:lnTo>
                  <a:pt x="91816" y="26772"/>
                </a:lnTo>
                <a:cubicBezTo>
                  <a:pt x="92711" y="26283"/>
                  <a:pt x="93333" y="25494"/>
                  <a:pt x="93333" y="24544"/>
                </a:cubicBezTo>
                <a:cubicBezTo>
                  <a:pt x="93333" y="23600"/>
                  <a:pt x="92711" y="22811"/>
                  <a:pt x="91816" y="22322"/>
                </a:cubicBezTo>
                <a:lnTo>
                  <a:pt x="91850" y="22277"/>
                </a:lnTo>
                <a:lnTo>
                  <a:pt x="65877" y="1027"/>
                </a:lnTo>
                <a:cubicBezTo>
                  <a:pt x="65733" y="883"/>
                  <a:pt x="65583" y="761"/>
                  <a:pt x="65411" y="644"/>
                </a:cubicBezTo>
                <a:lnTo>
                  <a:pt x="65183" y="455"/>
                </a:lnTo>
                <a:lnTo>
                  <a:pt x="65150" y="500"/>
                </a:lnTo>
                <a:cubicBezTo>
                  <a:pt x="64616" y="211"/>
                  <a:pt x="64016" y="0"/>
                  <a:pt x="63333" y="0"/>
                </a:cubicBezTo>
                <a:cubicBezTo>
                  <a:pt x="61488" y="0"/>
                  <a:pt x="60000" y="1222"/>
                  <a:pt x="60000" y="2727"/>
                </a:cubicBezTo>
                <a:cubicBezTo>
                  <a:pt x="60000" y="3677"/>
                  <a:pt x="60622" y="4466"/>
                  <a:pt x="61516" y="4955"/>
                </a:cubicBezTo>
                <a:lnTo>
                  <a:pt x="61483" y="4994"/>
                </a:lnTo>
                <a:lnTo>
                  <a:pt x="82044" y="21816"/>
                </a:lnTo>
                <a:lnTo>
                  <a:pt x="60000" y="21816"/>
                </a:lnTo>
                <a:cubicBezTo>
                  <a:pt x="26861" y="21816"/>
                  <a:pt x="0" y="43800"/>
                  <a:pt x="0" y="70911"/>
                </a:cubicBezTo>
                <a:cubicBezTo>
                  <a:pt x="0" y="98022"/>
                  <a:pt x="26861" y="120000"/>
                  <a:pt x="60000" y="120000"/>
                </a:cubicBezTo>
                <a:cubicBezTo>
                  <a:pt x="93138" y="120000"/>
                  <a:pt x="120000" y="98022"/>
                  <a:pt x="120000" y="70911"/>
                </a:cubicBezTo>
                <a:cubicBezTo>
                  <a:pt x="120000" y="69400"/>
                  <a:pt x="118511" y="68183"/>
                  <a:pt x="116666" y="68183"/>
                </a:cubicBezTo>
              </a:path>
            </a:pathLst>
          </a:custGeom>
          <a:solidFill>
            <a:schemeClr val="tx1"/>
          </a:solidFill>
          <a:ln>
            <a:noFill/>
          </a:ln>
        </p:spPr>
        <p:txBody>
          <a:bodyPr lIns="19038" tIns="19038" rIns="19038" bIns="19038" anchor="ctr" anchorCtr="0">
            <a:noAutofit/>
          </a:bodyPr>
          <a:lstStyle/>
          <a:p>
            <a:endParaRPr sz="1500">
              <a:solidFill>
                <a:schemeClr val="dk1"/>
              </a:solidFill>
              <a:latin typeface="Lato"/>
              <a:ea typeface="Lato"/>
              <a:cs typeface="Lato"/>
              <a:sym typeface="Lato"/>
            </a:endParaRPr>
          </a:p>
        </p:txBody>
      </p:sp>
      <p:sp>
        <p:nvSpPr>
          <p:cNvPr id="4815" name="Shape 4815"/>
          <p:cNvSpPr/>
          <p:nvPr/>
        </p:nvSpPr>
        <p:spPr>
          <a:xfrm>
            <a:off x="4080426" y="3864308"/>
            <a:ext cx="279328" cy="279325"/>
          </a:xfrm>
          <a:custGeom>
            <a:avLst/>
            <a:gdLst/>
            <a:ahLst/>
            <a:cxnLst/>
            <a:rect l="0" t="0" r="0" b="0"/>
            <a:pathLst>
              <a:path w="120000" h="120000" extrusionOk="0">
                <a:moveTo>
                  <a:pt x="103522" y="34955"/>
                </a:moveTo>
                <a:cubicBezTo>
                  <a:pt x="103572" y="34216"/>
                  <a:pt x="103638" y="33477"/>
                  <a:pt x="103638" y="32727"/>
                </a:cubicBezTo>
                <a:cubicBezTo>
                  <a:pt x="103638" y="14655"/>
                  <a:pt x="88983" y="0"/>
                  <a:pt x="70911" y="0"/>
                </a:cubicBezTo>
                <a:cubicBezTo>
                  <a:pt x="58327" y="0"/>
                  <a:pt x="47422" y="7105"/>
                  <a:pt x="41944" y="17516"/>
                </a:cubicBezTo>
                <a:cubicBezTo>
                  <a:pt x="39916" y="16783"/>
                  <a:pt x="37738" y="16361"/>
                  <a:pt x="35455" y="16361"/>
                </a:cubicBezTo>
                <a:cubicBezTo>
                  <a:pt x="24911" y="16361"/>
                  <a:pt x="16361" y="24911"/>
                  <a:pt x="16361" y="35455"/>
                </a:cubicBezTo>
                <a:cubicBezTo>
                  <a:pt x="16361" y="36827"/>
                  <a:pt x="16516" y="38161"/>
                  <a:pt x="16788" y="39450"/>
                </a:cubicBezTo>
                <a:cubicBezTo>
                  <a:pt x="7038" y="42700"/>
                  <a:pt x="0" y="51883"/>
                  <a:pt x="0" y="62727"/>
                </a:cubicBezTo>
                <a:cubicBezTo>
                  <a:pt x="0" y="76283"/>
                  <a:pt x="10988" y="87272"/>
                  <a:pt x="24544" y="87272"/>
                </a:cubicBezTo>
                <a:lnTo>
                  <a:pt x="49088" y="87272"/>
                </a:lnTo>
                <a:cubicBezTo>
                  <a:pt x="50600" y="87272"/>
                  <a:pt x="51816" y="86050"/>
                  <a:pt x="51816" y="84544"/>
                </a:cubicBezTo>
                <a:cubicBezTo>
                  <a:pt x="51816" y="83038"/>
                  <a:pt x="50600" y="81816"/>
                  <a:pt x="49088" y="81816"/>
                </a:cubicBezTo>
                <a:lnTo>
                  <a:pt x="24544" y="81816"/>
                </a:lnTo>
                <a:cubicBezTo>
                  <a:pt x="14022" y="81816"/>
                  <a:pt x="5455" y="73250"/>
                  <a:pt x="5455" y="62727"/>
                </a:cubicBezTo>
                <a:cubicBezTo>
                  <a:pt x="5455" y="54500"/>
                  <a:pt x="10700" y="47233"/>
                  <a:pt x="18516" y="44627"/>
                </a:cubicBezTo>
                <a:lnTo>
                  <a:pt x="23138" y="43088"/>
                </a:lnTo>
                <a:lnTo>
                  <a:pt x="22122" y="38316"/>
                </a:lnTo>
                <a:cubicBezTo>
                  <a:pt x="21922" y="37361"/>
                  <a:pt x="21816" y="36394"/>
                  <a:pt x="21816" y="35455"/>
                </a:cubicBezTo>
                <a:cubicBezTo>
                  <a:pt x="21816" y="27933"/>
                  <a:pt x="27933" y="21816"/>
                  <a:pt x="35455" y="21816"/>
                </a:cubicBezTo>
                <a:cubicBezTo>
                  <a:pt x="37011" y="21816"/>
                  <a:pt x="38566" y="22094"/>
                  <a:pt x="40083" y="22650"/>
                </a:cubicBezTo>
                <a:lnTo>
                  <a:pt x="44550" y="24266"/>
                </a:lnTo>
                <a:lnTo>
                  <a:pt x="46766" y="20061"/>
                </a:lnTo>
                <a:cubicBezTo>
                  <a:pt x="51511" y="11050"/>
                  <a:pt x="60761" y="5455"/>
                  <a:pt x="70911" y="5455"/>
                </a:cubicBezTo>
                <a:cubicBezTo>
                  <a:pt x="85944" y="5455"/>
                  <a:pt x="98183" y="17688"/>
                  <a:pt x="98183" y="32727"/>
                </a:cubicBezTo>
                <a:cubicBezTo>
                  <a:pt x="98183" y="33205"/>
                  <a:pt x="98144" y="33666"/>
                  <a:pt x="98111" y="34138"/>
                </a:cubicBezTo>
                <a:lnTo>
                  <a:pt x="98083" y="34605"/>
                </a:lnTo>
                <a:lnTo>
                  <a:pt x="97833" y="38444"/>
                </a:lnTo>
                <a:lnTo>
                  <a:pt x="101361" y="39966"/>
                </a:lnTo>
                <a:cubicBezTo>
                  <a:pt x="109366" y="43422"/>
                  <a:pt x="114544" y="51288"/>
                  <a:pt x="114544" y="60000"/>
                </a:cubicBezTo>
                <a:cubicBezTo>
                  <a:pt x="114544" y="72027"/>
                  <a:pt x="104755" y="81816"/>
                  <a:pt x="92727" y="81816"/>
                </a:cubicBezTo>
                <a:lnTo>
                  <a:pt x="70911" y="81816"/>
                </a:lnTo>
                <a:cubicBezTo>
                  <a:pt x="69400" y="81816"/>
                  <a:pt x="68183" y="83038"/>
                  <a:pt x="68183" y="84544"/>
                </a:cubicBezTo>
                <a:cubicBezTo>
                  <a:pt x="68183" y="86050"/>
                  <a:pt x="69400" y="87272"/>
                  <a:pt x="70911" y="87272"/>
                </a:cubicBezTo>
                <a:lnTo>
                  <a:pt x="92727" y="87272"/>
                </a:lnTo>
                <a:cubicBezTo>
                  <a:pt x="107783" y="87272"/>
                  <a:pt x="120000" y="75061"/>
                  <a:pt x="120000" y="60000"/>
                </a:cubicBezTo>
                <a:cubicBezTo>
                  <a:pt x="120000" y="48777"/>
                  <a:pt x="113211" y="39138"/>
                  <a:pt x="103522" y="34955"/>
                </a:cubicBezTo>
                <a:moveTo>
                  <a:pt x="76361" y="98183"/>
                </a:moveTo>
                <a:cubicBezTo>
                  <a:pt x="75611" y="98183"/>
                  <a:pt x="74933" y="98488"/>
                  <a:pt x="74433" y="98983"/>
                </a:cubicBezTo>
                <a:lnTo>
                  <a:pt x="62727" y="110688"/>
                </a:lnTo>
                <a:lnTo>
                  <a:pt x="62727" y="46366"/>
                </a:lnTo>
                <a:cubicBezTo>
                  <a:pt x="62727" y="44855"/>
                  <a:pt x="61505" y="43638"/>
                  <a:pt x="60000" y="43638"/>
                </a:cubicBezTo>
                <a:cubicBezTo>
                  <a:pt x="58494" y="43638"/>
                  <a:pt x="57272" y="44855"/>
                  <a:pt x="57272" y="46366"/>
                </a:cubicBezTo>
                <a:lnTo>
                  <a:pt x="57272" y="110688"/>
                </a:lnTo>
                <a:lnTo>
                  <a:pt x="45566" y="98983"/>
                </a:lnTo>
                <a:cubicBezTo>
                  <a:pt x="45072" y="98488"/>
                  <a:pt x="44388" y="98183"/>
                  <a:pt x="43638" y="98183"/>
                </a:cubicBezTo>
                <a:cubicBezTo>
                  <a:pt x="42127" y="98183"/>
                  <a:pt x="40911" y="99405"/>
                  <a:pt x="40911" y="100911"/>
                </a:cubicBezTo>
                <a:cubicBezTo>
                  <a:pt x="40911" y="101666"/>
                  <a:pt x="41216" y="102344"/>
                  <a:pt x="41705" y="102838"/>
                </a:cubicBezTo>
                <a:lnTo>
                  <a:pt x="58072" y="119200"/>
                </a:lnTo>
                <a:cubicBezTo>
                  <a:pt x="58566" y="119694"/>
                  <a:pt x="59244" y="120000"/>
                  <a:pt x="60000" y="120000"/>
                </a:cubicBezTo>
                <a:cubicBezTo>
                  <a:pt x="60755" y="120000"/>
                  <a:pt x="61433" y="119694"/>
                  <a:pt x="61927" y="119200"/>
                </a:cubicBezTo>
                <a:lnTo>
                  <a:pt x="78294" y="102838"/>
                </a:lnTo>
                <a:cubicBezTo>
                  <a:pt x="78788" y="102344"/>
                  <a:pt x="79088" y="101666"/>
                  <a:pt x="79088" y="100911"/>
                </a:cubicBezTo>
                <a:cubicBezTo>
                  <a:pt x="79088" y="99405"/>
                  <a:pt x="77872" y="98183"/>
                  <a:pt x="76361" y="98183"/>
                </a:cubicBezTo>
              </a:path>
            </a:pathLst>
          </a:custGeom>
          <a:solidFill>
            <a:schemeClr val="tx1"/>
          </a:solidFill>
          <a:ln>
            <a:noFill/>
          </a:ln>
        </p:spPr>
        <p:txBody>
          <a:bodyPr lIns="19038" tIns="19038" rIns="19038" bIns="19038" anchor="ctr" anchorCtr="0">
            <a:noAutofit/>
          </a:bodyPr>
          <a:lstStyle/>
          <a:p>
            <a:endParaRPr sz="1500">
              <a:solidFill>
                <a:schemeClr val="dk1"/>
              </a:solidFill>
              <a:latin typeface="Lato"/>
              <a:ea typeface="Lato"/>
              <a:cs typeface="Lato"/>
              <a:sym typeface="Lato"/>
            </a:endParaRPr>
          </a:p>
        </p:txBody>
      </p:sp>
      <p:sp>
        <p:nvSpPr>
          <p:cNvPr id="4816" name="Shape 4816"/>
          <p:cNvSpPr/>
          <p:nvPr/>
        </p:nvSpPr>
        <p:spPr>
          <a:xfrm>
            <a:off x="4613686" y="3864308"/>
            <a:ext cx="279328" cy="279325"/>
          </a:xfrm>
          <a:custGeom>
            <a:avLst/>
            <a:gdLst/>
            <a:ahLst/>
            <a:cxnLst/>
            <a:rect l="0" t="0" r="0" b="0"/>
            <a:pathLst>
              <a:path w="120000" h="120000" extrusionOk="0">
                <a:moveTo>
                  <a:pt x="103522" y="34955"/>
                </a:moveTo>
                <a:cubicBezTo>
                  <a:pt x="103572" y="34216"/>
                  <a:pt x="103638" y="33477"/>
                  <a:pt x="103638" y="32727"/>
                </a:cubicBezTo>
                <a:cubicBezTo>
                  <a:pt x="103638" y="14655"/>
                  <a:pt x="88983" y="0"/>
                  <a:pt x="70911" y="0"/>
                </a:cubicBezTo>
                <a:cubicBezTo>
                  <a:pt x="58327" y="0"/>
                  <a:pt x="47422" y="7105"/>
                  <a:pt x="41944" y="17516"/>
                </a:cubicBezTo>
                <a:cubicBezTo>
                  <a:pt x="39916" y="16783"/>
                  <a:pt x="37738" y="16361"/>
                  <a:pt x="35455" y="16361"/>
                </a:cubicBezTo>
                <a:cubicBezTo>
                  <a:pt x="24911" y="16361"/>
                  <a:pt x="16361" y="24911"/>
                  <a:pt x="16361" y="35455"/>
                </a:cubicBezTo>
                <a:cubicBezTo>
                  <a:pt x="16361" y="36827"/>
                  <a:pt x="16516" y="38161"/>
                  <a:pt x="16788" y="39450"/>
                </a:cubicBezTo>
                <a:cubicBezTo>
                  <a:pt x="7038" y="42700"/>
                  <a:pt x="0" y="51883"/>
                  <a:pt x="0" y="62727"/>
                </a:cubicBezTo>
                <a:cubicBezTo>
                  <a:pt x="0" y="76283"/>
                  <a:pt x="10988" y="87272"/>
                  <a:pt x="24544" y="87272"/>
                </a:cubicBezTo>
                <a:lnTo>
                  <a:pt x="49088" y="87272"/>
                </a:lnTo>
                <a:cubicBezTo>
                  <a:pt x="50600" y="87272"/>
                  <a:pt x="51816" y="86050"/>
                  <a:pt x="51816" y="84544"/>
                </a:cubicBezTo>
                <a:cubicBezTo>
                  <a:pt x="51816" y="83038"/>
                  <a:pt x="50600" y="81816"/>
                  <a:pt x="49088" y="81816"/>
                </a:cubicBezTo>
                <a:lnTo>
                  <a:pt x="24544" y="81816"/>
                </a:lnTo>
                <a:cubicBezTo>
                  <a:pt x="14022" y="81816"/>
                  <a:pt x="5455" y="73250"/>
                  <a:pt x="5455" y="62727"/>
                </a:cubicBezTo>
                <a:cubicBezTo>
                  <a:pt x="5455" y="54500"/>
                  <a:pt x="10700" y="47233"/>
                  <a:pt x="18516" y="44627"/>
                </a:cubicBezTo>
                <a:lnTo>
                  <a:pt x="23138" y="43088"/>
                </a:lnTo>
                <a:lnTo>
                  <a:pt x="22122" y="38316"/>
                </a:lnTo>
                <a:cubicBezTo>
                  <a:pt x="21922" y="37361"/>
                  <a:pt x="21816" y="36394"/>
                  <a:pt x="21816" y="35455"/>
                </a:cubicBezTo>
                <a:cubicBezTo>
                  <a:pt x="21816" y="27933"/>
                  <a:pt x="27933" y="21816"/>
                  <a:pt x="35455" y="21816"/>
                </a:cubicBezTo>
                <a:cubicBezTo>
                  <a:pt x="37011" y="21816"/>
                  <a:pt x="38566" y="22094"/>
                  <a:pt x="40083" y="22650"/>
                </a:cubicBezTo>
                <a:lnTo>
                  <a:pt x="44550" y="24266"/>
                </a:lnTo>
                <a:lnTo>
                  <a:pt x="46766" y="20061"/>
                </a:lnTo>
                <a:cubicBezTo>
                  <a:pt x="51511" y="11050"/>
                  <a:pt x="60761" y="5455"/>
                  <a:pt x="70911" y="5455"/>
                </a:cubicBezTo>
                <a:cubicBezTo>
                  <a:pt x="85944" y="5455"/>
                  <a:pt x="98183" y="17688"/>
                  <a:pt x="98183" y="32727"/>
                </a:cubicBezTo>
                <a:cubicBezTo>
                  <a:pt x="98183" y="33205"/>
                  <a:pt x="98144" y="33666"/>
                  <a:pt x="98111" y="34138"/>
                </a:cubicBezTo>
                <a:lnTo>
                  <a:pt x="98083" y="34605"/>
                </a:lnTo>
                <a:lnTo>
                  <a:pt x="97833" y="38444"/>
                </a:lnTo>
                <a:lnTo>
                  <a:pt x="101361" y="39966"/>
                </a:lnTo>
                <a:cubicBezTo>
                  <a:pt x="109372" y="43422"/>
                  <a:pt x="114544" y="51288"/>
                  <a:pt x="114544" y="60000"/>
                </a:cubicBezTo>
                <a:cubicBezTo>
                  <a:pt x="114544" y="72027"/>
                  <a:pt x="104755" y="81816"/>
                  <a:pt x="92727" y="81816"/>
                </a:cubicBezTo>
                <a:lnTo>
                  <a:pt x="70911" y="81816"/>
                </a:lnTo>
                <a:cubicBezTo>
                  <a:pt x="69400" y="81816"/>
                  <a:pt x="68183" y="83038"/>
                  <a:pt x="68183" y="84544"/>
                </a:cubicBezTo>
                <a:cubicBezTo>
                  <a:pt x="68183" y="86050"/>
                  <a:pt x="69400" y="87272"/>
                  <a:pt x="70911" y="87272"/>
                </a:cubicBezTo>
                <a:lnTo>
                  <a:pt x="92727" y="87272"/>
                </a:lnTo>
                <a:cubicBezTo>
                  <a:pt x="107783" y="87272"/>
                  <a:pt x="120000" y="75061"/>
                  <a:pt x="120000" y="60000"/>
                </a:cubicBezTo>
                <a:cubicBezTo>
                  <a:pt x="120000" y="48777"/>
                  <a:pt x="113211" y="39138"/>
                  <a:pt x="103522" y="34955"/>
                </a:cubicBezTo>
                <a:moveTo>
                  <a:pt x="76361" y="65455"/>
                </a:moveTo>
                <a:cubicBezTo>
                  <a:pt x="77872" y="65455"/>
                  <a:pt x="79088" y="64233"/>
                  <a:pt x="79088" y="62727"/>
                </a:cubicBezTo>
                <a:cubicBezTo>
                  <a:pt x="79088" y="61977"/>
                  <a:pt x="78788" y="61294"/>
                  <a:pt x="78294" y="60800"/>
                </a:cubicBezTo>
                <a:lnTo>
                  <a:pt x="61927" y="44433"/>
                </a:lnTo>
                <a:cubicBezTo>
                  <a:pt x="61433" y="43944"/>
                  <a:pt x="60755" y="43638"/>
                  <a:pt x="60000" y="43638"/>
                </a:cubicBezTo>
                <a:cubicBezTo>
                  <a:pt x="59250" y="43638"/>
                  <a:pt x="58566" y="43944"/>
                  <a:pt x="58072" y="44433"/>
                </a:cubicBezTo>
                <a:lnTo>
                  <a:pt x="41705" y="60800"/>
                </a:lnTo>
                <a:cubicBezTo>
                  <a:pt x="41216" y="61294"/>
                  <a:pt x="40911" y="61977"/>
                  <a:pt x="40911" y="62727"/>
                </a:cubicBezTo>
                <a:cubicBezTo>
                  <a:pt x="40911" y="64233"/>
                  <a:pt x="42127" y="65455"/>
                  <a:pt x="43638" y="65455"/>
                </a:cubicBezTo>
                <a:cubicBezTo>
                  <a:pt x="44388" y="65455"/>
                  <a:pt x="45072" y="65150"/>
                  <a:pt x="45566" y="64655"/>
                </a:cubicBezTo>
                <a:lnTo>
                  <a:pt x="57272" y="52950"/>
                </a:lnTo>
                <a:lnTo>
                  <a:pt x="57272" y="117272"/>
                </a:lnTo>
                <a:cubicBezTo>
                  <a:pt x="57272" y="118777"/>
                  <a:pt x="58494" y="120000"/>
                  <a:pt x="60000" y="120000"/>
                </a:cubicBezTo>
                <a:cubicBezTo>
                  <a:pt x="61505" y="120000"/>
                  <a:pt x="62727" y="118777"/>
                  <a:pt x="62727" y="117272"/>
                </a:cubicBezTo>
                <a:lnTo>
                  <a:pt x="62727" y="52950"/>
                </a:lnTo>
                <a:lnTo>
                  <a:pt x="74433" y="64655"/>
                </a:lnTo>
                <a:cubicBezTo>
                  <a:pt x="74933" y="65150"/>
                  <a:pt x="75611" y="65455"/>
                  <a:pt x="76361" y="65455"/>
                </a:cubicBezTo>
              </a:path>
            </a:pathLst>
          </a:custGeom>
          <a:solidFill>
            <a:schemeClr val="tx1"/>
          </a:solidFill>
          <a:ln>
            <a:noFill/>
          </a:ln>
        </p:spPr>
        <p:txBody>
          <a:bodyPr lIns="19038" tIns="19038" rIns="19038" bIns="19038" anchor="ctr" anchorCtr="0">
            <a:noAutofit/>
          </a:bodyPr>
          <a:lstStyle/>
          <a:p>
            <a:endParaRPr sz="1500">
              <a:solidFill>
                <a:schemeClr val="dk1"/>
              </a:solidFill>
              <a:latin typeface="Lato"/>
              <a:ea typeface="Lato"/>
              <a:cs typeface="Lato"/>
              <a:sym typeface="Lato"/>
            </a:endParaRPr>
          </a:p>
        </p:txBody>
      </p:sp>
      <p:sp>
        <p:nvSpPr>
          <p:cNvPr id="4817" name="Shape 4817"/>
          <p:cNvSpPr/>
          <p:nvPr/>
        </p:nvSpPr>
        <p:spPr>
          <a:xfrm>
            <a:off x="5146947" y="3883352"/>
            <a:ext cx="279328" cy="241466"/>
          </a:xfrm>
          <a:custGeom>
            <a:avLst/>
            <a:gdLst/>
            <a:ahLst/>
            <a:cxnLst/>
            <a:rect l="0" t="0" r="0" b="0"/>
            <a:pathLst>
              <a:path w="120000" h="120000" extrusionOk="0">
                <a:moveTo>
                  <a:pt x="74561" y="113794"/>
                </a:moveTo>
                <a:lnTo>
                  <a:pt x="70166" y="112432"/>
                </a:lnTo>
                <a:cubicBezTo>
                  <a:pt x="73916" y="109001"/>
                  <a:pt x="76361" y="103775"/>
                  <a:pt x="76361" y="97798"/>
                </a:cubicBezTo>
                <a:cubicBezTo>
                  <a:pt x="76361" y="90013"/>
                  <a:pt x="72294" y="83336"/>
                  <a:pt x="66483" y="80428"/>
                </a:cubicBezTo>
                <a:lnTo>
                  <a:pt x="65011" y="86655"/>
                </a:lnTo>
                <a:cubicBezTo>
                  <a:pt x="68500" y="88762"/>
                  <a:pt x="70911" y="92938"/>
                  <a:pt x="70911" y="97798"/>
                </a:cubicBezTo>
                <a:cubicBezTo>
                  <a:pt x="70911" y="101745"/>
                  <a:pt x="69316" y="105215"/>
                  <a:pt x="66861" y="107511"/>
                </a:cubicBezTo>
                <a:lnTo>
                  <a:pt x="68311" y="101267"/>
                </a:lnTo>
                <a:cubicBezTo>
                  <a:pt x="68483" y="100489"/>
                  <a:pt x="68411" y="99627"/>
                  <a:pt x="68033" y="98871"/>
                </a:cubicBezTo>
                <a:cubicBezTo>
                  <a:pt x="67283" y="97364"/>
                  <a:pt x="65616" y="96847"/>
                  <a:pt x="64311" y="97714"/>
                </a:cubicBezTo>
                <a:cubicBezTo>
                  <a:pt x="63661" y="98154"/>
                  <a:pt x="63222" y="98854"/>
                  <a:pt x="63038" y="99638"/>
                </a:cubicBezTo>
                <a:lnTo>
                  <a:pt x="60044" y="112560"/>
                </a:lnTo>
                <a:cubicBezTo>
                  <a:pt x="59866" y="113338"/>
                  <a:pt x="59938" y="114200"/>
                  <a:pt x="60316" y="114956"/>
                </a:cubicBezTo>
                <a:cubicBezTo>
                  <a:pt x="60666" y="115663"/>
                  <a:pt x="61227" y="116124"/>
                  <a:pt x="61850" y="116358"/>
                </a:cubicBezTo>
                <a:lnTo>
                  <a:pt x="61811" y="116519"/>
                </a:lnTo>
                <a:cubicBezTo>
                  <a:pt x="61900" y="116508"/>
                  <a:pt x="61988" y="116474"/>
                  <a:pt x="62072" y="116458"/>
                </a:cubicBezTo>
                <a:lnTo>
                  <a:pt x="73144" y="119888"/>
                </a:lnTo>
                <a:cubicBezTo>
                  <a:pt x="73822" y="120100"/>
                  <a:pt x="74566" y="120011"/>
                  <a:pt x="75216" y="119577"/>
                </a:cubicBezTo>
                <a:cubicBezTo>
                  <a:pt x="76522" y="118710"/>
                  <a:pt x="76972" y="116775"/>
                  <a:pt x="76216" y="115262"/>
                </a:cubicBezTo>
                <a:cubicBezTo>
                  <a:pt x="75838" y="114512"/>
                  <a:pt x="75233" y="114000"/>
                  <a:pt x="74561" y="113794"/>
                </a:cubicBezTo>
                <a:moveTo>
                  <a:pt x="103522" y="40439"/>
                </a:moveTo>
                <a:cubicBezTo>
                  <a:pt x="103572" y="39582"/>
                  <a:pt x="103638" y="38732"/>
                  <a:pt x="103638" y="37859"/>
                </a:cubicBezTo>
                <a:cubicBezTo>
                  <a:pt x="103638" y="16953"/>
                  <a:pt x="88983" y="0"/>
                  <a:pt x="70911" y="0"/>
                </a:cubicBezTo>
                <a:cubicBezTo>
                  <a:pt x="58327" y="0"/>
                  <a:pt x="47422" y="8223"/>
                  <a:pt x="41944" y="20266"/>
                </a:cubicBezTo>
                <a:cubicBezTo>
                  <a:pt x="39916" y="19416"/>
                  <a:pt x="37738" y="18926"/>
                  <a:pt x="35455" y="18926"/>
                </a:cubicBezTo>
                <a:cubicBezTo>
                  <a:pt x="24911" y="18926"/>
                  <a:pt x="16361" y="28818"/>
                  <a:pt x="16361" y="41011"/>
                </a:cubicBezTo>
                <a:cubicBezTo>
                  <a:pt x="16361" y="42602"/>
                  <a:pt x="16516" y="44147"/>
                  <a:pt x="16788" y="45638"/>
                </a:cubicBezTo>
                <a:cubicBezTo>
                  <a:pt x="7038" y="49396"/>
                  <a:pt x="0" y="60016"/>
                  <a:pt x="0" y="72560"/>
                </a:cubicBezTo>
                <a:cubicBezTo>
                  <a:pt x="0" y="88245"/>
                  <a:pt x="10988" y="100956"/>
                  <a:pt x="24544" y="100956"/>
                </a:cubicBezTo>
                <a:lnTo>
                  <a:pt x="35455" y="100956"/>
                </a:lnTo>
                <a:cubicBezTo>
                  <a:pt x="36961" y="100956"/>
                  <a:pt x="38183" y="99544"/>
                  <a:pt x="38183" y="97798"/>
                </a:cubicBezTo>
                <a:cubicBezTo>
                  <a:pt x="38183" y="96057"/>
                  <a:pt x="36961" y="94645"/>
                  <a:pt x="35455" y="94645"/>
                </a:cubicBezTo>
                <a:lnTo>
                  <a:pt x="24544" y="94645"/>
                </a:lnTo>
                <a:cubicBezTo>
                  <a:pt x="14022" y="94645"/>
                  <a:pt x="5455" y="84737"/>
                  <a:pt x="5455" y="72560"/>
                </a:cubicBezTo>
                <a:cubicBezTo>
                  <a:pt x="5455" y="63046"/>
                  <a:pt x="10700" y="54634"/>
                  <a:pt x="18516" y="51620"/>
                </a:cubicBezTo>
                <a:lnTo>
                  <a:pt x="23138" y="49841"/>
                </a:lnTo>
                <a:lnTo>
                  <a:pt x="22122" y="44320"/>
                </a:lnTo>
                <a:cubicBezTo>
                  <a:pt x="21922" y="43219"/>
                  <a:pt x="21816" y="42101"/>
                  <a:pt x="21816" y="41011"/>
                </a:cubicBezTo>
                <a:cubicBezTo>
                  <a:pt x="21816" y="32315"/>
                  <a:pt x="27933" y="25237"/>
                  <a:pt x="35455" y="25237"/>
                </a:cubicBezTo>
                <a:cubicBezTo>
                  <a:pt x="37005" y="25237"/>
                  <a:pt x="38566" y="25560"/>
                  <a:pt x="40083" y="26199"/>
                </a:cubicBezTo>
                <a:lnTo>
                  <a:pt x="44550" y="28073"/>
                </a:lnTo>
                <a:lnTo>
                  <a:pt x="46766" y="23202"/>
                </a:lnTo>
                <a:cubicBezTo>
                  <a:pt x="51511" y="12782"/>
                  <a:pt x="60761" y="6310"/>
                  <a:pt x="70911" y="6310"/>
                </a:cubicBezTo>
                <a:cubicBezTo>
                  <a:pt x="85944" y="6310"/>
                  <a:pt x="98183" y="20461"/>
                  <a:pt x="98183" y="37859"/>
                </a:cubicBezTo>
                <a:cubicBezTo>
                  <a:pt x="98183" y="38409"/>
                  <a:pt x="98144" y="38949"/>
                  <a:pt x="98111" y="39488"/>
                </a:cubicBezTo>
                <a:lnTo>
                  <a:pt x="98083" y="40027"/>
                </a:lnTo>
                <a:lnTo>
                  <a:pt x="97833" y="44470"/>
                </a:lnTo>
                <a:lnTo>
                  <a:pt x="101361" y="46232"/>
                </a:lnTo>
                <a:cubicBezTo>
                  <a:pt x="109372" y="50230"/>
                  <a:pt x="114544" y="59327"/>
                  <a:pt x="114544" y="69407"/>
                </a:cubicBezTo>
                <a:cubicBezTo>
                  <a:pt x="114544" y="83324"/>
                  <a:pt x="104755" y="94645"/>
                  <a:pt x="92727" y="94645"/>
                </a:cubicBezTo>
                <a:lnTo>
                  <a:pt x="84544" y="94645"/>
                </a:lnTo>
                <a:cubicBezTo>
                  <a:pt x="83038" y="94645"/>
                  <a:pt x="81816" y="96057"/>
                  <a:pt x="81816" y="97798"/>
                </a:cubicBezTo>
                <a:cubicBezTo>
                  <a:pt x="81816" y="99544"/>
                  <a:pt x="83038" y="100956"/>
                  <a:pt x="84544" y="100956"/>
                </a:cubicBezTo>
                <a:lnTo>
                  <a:pt x="92727" y="100956"/>
                </a:lnTo>
                <a:cubicBezTo>
                  <a:pt x="107788" y="100956"/>
                  <a:pt x="120000" y="86833"/>
                  <a:pt x="120000" y="69407"/>
                </a:cubicBezTo>
                <a:cubicBezTo>
                  <a:pt x="120000" y="56419"/>
                  <a:pt x="113211" y="45276"/>
                  <a:pt x="103522" y="40439"/>
                </a:cubicBezTo>
                <a:moveTo>
                  <a:pt x="59850" y="80745"/>
                </a:moveTo>
                <a:cubicBezTo>
                  <a:pt x="59505" y="80055"/>
                  <a:pt x="58961" y="79599"/>
                  <a:pt x="58355" y="79366"/>
                </a:cubicBezTo>
                <a:lnTo>
                  <a:pt x="58427" y="79054"/>
                </a:lnTo>
                <a:cubicBezTo>
                  <a:pt x="58244" y="79071"/>
                  <a:pt x="58061" y="79127"/>
                  <a:pt x="57877" y="79177"/>
                </a:cubicBezTo>
                <a:lnTo>
                  <a:pt x="47016" y="75807"/>
                </a:lnTo>
                <a:lnTo>
                  <a:pt x="47016" y="75813"/>
                </a:lnTo>
                <a:cubicBezTo>
                  <a:pt x="46350" y="75607"/>
                  <a:pt x="45605" y="75690"/>
                  <a:pt x="44950" y="76130"/>
                </a:cubicBezTo>
                <a:cubicBezTo>
                  <a:pt x="43644" y="76997"/>
                  <a:pt x="43200" y="78926"/>
                  <a:pt x="43950" y="80433"/>
                </a:cubicBezTo>
                <a:cubicBezTo>
                  <a:pt x="44327" y="81189"/>
                  <a:pt x="44933" y="81695"/>
                  <a:pt x="45611" y="81907"/>
                </a:cubicBezTo>
                <a:lnTo>
                  <a:pt x="49805" y="83202"/>
                </a:lnTo>
                <a:cubicBezTo>
                  <a:pt x="46066" y="86627"/>
                  <a:pt x="43638" y="91843"/>
                  <a:pt x="43638" y="97798"/>
                </a:cubicBezTo>
                <a:cubicBezTo>
                  <a:pt x="43638" y="105682"/>
                  <a:pt x="47800" y="112427"/>
                  <a:pt x="53727" y="115273"/>
                </a:cubicBezTo>
                <a:lnTo>
                  <a:pt x="55188" y="109074"/>
                </a:lnTo>
                <a:cubicBezTo>
                  <a:pt x="51588" y="107011"/>
                  <a:pt x="49088" y="102763"/>
                  <a:pt x="49088" y="97798"/>
                </a:cubicBezTo>
                <a:cubicBezTo>
                  <a:pt x="49088" y="93728"/>
                  <a:pt x="50788" y="90158"/>
                  <a:pt x="53383" y="87862"/>
                </a:cubicBezTo>
                <a:lnTo>
                  <a:pt x="51861" y="94434"/>
                </a:lnTo>
                <a:cubicBezTo>
                  <a:pt x="51683" y="95212"/>
                  <a:pt x="51761" y="96074"/>
                  <a:pt x="52133" y="96830"/>
                </a:cubicBezTo>
                <a:cubicBezTo>
                  <a:pt x="52888" y="98337"/>
                  <a:pt x="54555" y="98854"/>
                  <a:pt x="55861" y="97987"/>
                </a:cubicBezTo>
                <a:cubicBezTo>
                  <a:pt x="56511" y="97547"/>
                  <a:pt x="56950" y="96847"/>
                  <a:pt x="57127" y="96068"/>
                </a:cubicBezTo>
                <a:lnTo>
                  <a:pt x="60127" y="83135"/>
                </a:lnTo>
                <a:cubicBezTo>
                  <a:pt x="60305" y="82357"/>
                  <a:pt x="60227" y="81501"/>
                  <a:pt x="59850" y="80745"/>
                </a:cubicBezTo>
              </a:path>
            </a:pathLst>
          </a:custGeom>
          <a:solidFill>
            <a:schemeClr val="tx1"/>
          </a:solidFill>
          <a:ln>
            <a:noFill/>
          </a:ln>
        </p:spPr>
        <p:txBody>
          <a:bodyPr lIns="19038" tIns="19038" rIns="19038" bIns="19038" anchor="ctr" anchorCtr="0">
            <a:noAutofit/>
          </a:bodyPr>
          <a:lstStyle/>
          <a:p>
            <a:endParaRPr sz="1500">
              <a:solidFill>
                <a:schemeClr val="dk1"/>
              </a:solidFill>
              <a:latin typeface="Lato"/>
              <a:ea typeface="Lato"/>
              <a:cs typeface="Lato"/>
              <a:sym typeface="Lato"/>
            </a:endParaRPr>
          </a:p>
        </p:txBody>
      </p:sp>
      <p:sp>
        <p:nvSpPr>
          <p:cNvPr id="4818" name="Shape 4818"/>
          <p:cNvSpPr/>
          <p:nvPr/>
        </p:nvSpPr>
        <p:spPr>
          <a:xfrm>
            <a:off x="5680208" y="3864308"/>
            <a:ext cx="279328" cy="279328"/>
          </a:xfrm>
          <a:custGeom>
            <a:avLst/>
            <a:gdLst/>
            <a:ahLst/>
            <a:cxnLst/>
            <a:rect l="0" t="0" r="0" b="0"/>
            <a:pathLst>
              <a:path w="120000" h="120000" extrusionOk="0">
                <a:moveTo>
                  <a:pt x="2727" y="0"/>
                </a:moveTo>
                <a:cubicBezTo>
                  <a:pt x="1222" y="0"/>
                  <a:pt x="0" y="1222"/>
                  <a:pt x="0" y="2727"/>
                </a:cubicBezTo>
                <a:cubicBezTo>
                  <a:pt x="0" y="4233"/>
                  <a:pt x="1222" y="5455"/>
                  <a:pt x="2727" y="5455"/>
                </a:cubicBezTo>
                <a:cubicBezTo>
                  <a:pt x="64483" y="5455"/>
                  <a:pt x="114544" y="55516"/>
                  <a:pt x="114544" y="117272"/>
                </a:cubicBezTo>
                <a:cubicBezTo>
                  <a:pt x="114544" y="118777"/>
                  <a:pt x="115766" y="120000"/>
                  <a:pt x="117272" y="120000"/>
                </a:cubicBezTo>
                <a:cubicBezTo>
                  <a:pt x="118777" y="120000"/>
                  <a:pt x="120000" y="118777"/>
                  <a:pt x="120000" y="117272"/>
                </a:cubicBezTo>
                <a:cubicBezTo>
                  <a:pt x="120000" y="52505"/>
                  <a:pt x="67494" y="0"/>
                  <a:pt x="2727" y="0"/>
                </a:cubicBezTo>
                <a:moveTo>
                  <a:pt x="2727" y="54544"/>
                </a:moveTo>
                <a:cubicBezTo>
                  <a:pt x="1222" y="54544"/>
                  <a:pt x="0" y="55766"/>
                  <a:pt x="0" y="57272"/>
                </a:cubicBezTo>
                <a:cubicBezTo>
                  <a:pt x="0" y="58783"/>
                  <a:pt x="1222" y="60000"/>
                  <a:pt x="2727" y="60000"/>
                </a:cubicBezTo>
                <a:cubicBezTo>
                  <a:pt x="34355" y="60000"/>
                  <a:pt x="60000" y="85644"/>
                  <a:pt x="60000" y="117272"/>
                </a:cubicBezTo>
                <a:cubicBezTo>
                  <a:pt x="60000" y="118777"/>
                  <a:pt x="61222" y="120000"/>
                  <a:pt x="62727" y="120000"/>
                </a:cubicBezTo>
                <a:cubicBezTo>
                  <a:pt x="64233" y="120000"/>
                  <a:pt x="65455" y="118777"/>
                  <a:pt x="65455" y="117272"/>
                </a:cubicBezTo>
                <a:cubicBezTo>
                  <a:pt x="65455" y="82627"/>
                  <a:pt x="37372" y="54544"/>
                  <a:pt x="2727" y="54544"/>
                </a:cubicBezTo>
                <a:moveTo>
                  <a:pt x="2727" y="27272"/>
                </a:moveTo>
                <a:cubicBezTo>
                  <a:pt x="1222" y="27272"/>
                  <a:pt x="0" y="28494"/>
                  <a:pt x="0" y="30000"/>
                </a:cubicBezTo>
                <a:cubicBezTo>
                  <a:pt x="0" y="31511"/>
                  <a:pt x="1222" y="32727"/>
                  <a:pt x="2727" y="32727"/>
                </a:cubicBezTo>
                <a:cubicBezTo>
                  <a:pt x="49422" y="32727"/>
                  <a:pt x="87272" y="70583"/>
                  <a:pt x="87272" y="117272"/>
                </a:cubicBezTo>
                <a:cubicBezTo>
                  <a:pt x="87272" y="118777"/>
                  <a:pt x="88494" y="120000"/>
                  <a:pt x="90000" y="120000"/>
                </a:cubicBezTo>
                <a:cubicBezTo>
                  <a:pt x="91505" y="120000"/>
                  <a:pt x="92727" y="118777"/>
                  <a:pt x="92727" y="117272"/>
                </a:cubicBezTo>
                <a:cubicBezTo>
                  <a:pt x="92727" y="67566"/>
                  <a:pt x="52433" y="27272"/>
                  <a:pt x="2727" y="27272"/>
                </a:cubicBezTo>
                <a:moveTo>
                  <a:pt x="16361" y="114544"/>
                </a:moveTo>
                <a:cubicBezTo>
                  <a:pt x="10338" y="114544"/>
                  <a:pt x="5455" y="109661"/>
                  <a:pt x="5455" y="103638"/>
                </a:cubicBezTo>
                <a:cubicBezTo>
                  <a:pt x="5455" y="97611"/>
                  <a:pt x="10338" y="92727"/>
                  <a:pt x="16361" y="92727"/>
                </a:cubicBezTo>
                <a:cubicBezTo>
                  <a:pt x="22388" y="92727"/>
                  <a:pt x="27272" y="97611"/>
                  <a:pt x="27272" y="103638"/>
                </a:cubicBezTo>
                <a:cubicBezTo>
                  <a:pt x="27272" y="109661"/>
                  <a:pt x="22388" y="114544"/>
                  <a:pt x="16361" y="114544"/>
                </a:cubicBezTo>
                <a:moveTo>
                  <a:pt x="16361" y="87272"/>
                </a:moveTo>
                <a:cubicBezTo>
                  <a:pt x="7327" y="87272"/>
                  <a:pt x="0" y="94600"/>
                  <a:pt x="0" y="103638"/>
                </a:cubicBezTo>
                <a:cubicBezTo>
                  <a:pt x="0" y="112672"/>
                  <a:pt x="7327" y="120000"/>
                  <a:pt x="16361" y="120000"/>
                </a:cubicBezTo>
                <a:cubicBezTo>
                  <a:pt x="25405" y="120000"/>
                  <a:pt x="32727" y="112672"/>
                  <a:pt x="32727" y="103638"/>
                </a:cubicBezTo>
                <a:cubicBezTo>
                  <a:pt x="32727" y="94600"/>
                  <a:pt x="25405" y="87272"/>
                  <a:pt x="16361" y="87272"/>
                </a:cubicBezTo>
              </a:path>
            </a:pathLst>
          </a:custGeom>
          <a:solidFill>
            <a:schemeClr val="tx1"/>
          </a:solidFill>
          <a:ln>
            <a:noFill/>
          </a:ln>
        </p:spPr>
        <p:txBody>
          <a:bodyPr lIns="19038" tIns="19038" rIns="19038" bIns="19038" anchor="ctr" anchorCtr="0">
            <a:noAutofit/>
          </a:bodyPr>
          <a:lstStyle/>
          <a:p>
            <a:endParaRPr sz="1500">
              <a:solidFill>
                <a:schemeClr val="dk1"/>
              </a:solidFill>
              <a:latin typeface="Lato"/>
              <a:ea typeface="Lato"/>
              <a:cs typeface="Lato"/>
              <a:sym typeface="Lato"/>
            </a:endParaRPr>
          </a:p>
        </p:txBody>
      </p:sp>
      <p:sp>
        <p:nvSpPr>
          <p:cNvPr id="4819" name="Shape 4819"/>
          <p:cNvSpPr/>
          <p:nvPr/>
        </p:nvSpPr>
        <p:spPr>
          <a:xfrm>
            <a:off x="880859" y="4397568"/>
            <a:ext cx="279328" cy="279328"/>
          </a:xfrm>
          <a:custGeom>
            <a:avLst/>
            <a:gdLst/>
            <a:ahLst/>
            <a:cxnLst/>
            <a:rect l="0" t="0" r="0" b="0"/>
            <a:pathLst>
              <a:path w="120000" h="120000" extrusionOk="0">
                <a:moveTo>
                  <a:pt x="32727" y="57272"/>
                </a:moveTo>
                <a:lnTo>
                  <a:pt x="27272" y="57272"/>
                </a:lnTo>
                <a:cubicBezTo>
                  <a:pt x="25766" y="57272"/>
                  <a:pt x="24544" y="58494"/>
                  <a:pt x="24544" y="60000"/>
                </a:cubicBezTo>
                <a:cubicBezTo>
                  <a:pt x="24544" y="61505"/>
                  <a:pt x="25766" y="62727"/>
                  <a:pt x="27272" y="62727"/>
                </a:cubicBezTo>
                <a:lnTo>
                  <a:pt x="32727" y="62727"/>
                </a:lnTo>
                <a:cubicBezTo>
                  <a:pt x="46283" y="62727"/>
                  <a:pt x="57272" y="73716"/>
                  <a:pt x="57272" y="87272"/>
                </a:cubicBezTo>
                <a:lnTo>
                  <a:pt x="57272" y="92727"/>
                </a:lnTo>
                <a:cubicBezTo>
                  <a:pt x="57272" y="94233"/>
                  <a:pt x="58494" y="95455"/>
                  <a:pt x="60000" y="95455"/>
                </a:cubicBezTo>
                <a:cubicBezTo>
                  <a:pt x="61505" y="95455"/>
                  <a:pt x="62727" y="94233"/>
                  <a:pt x="62727" y="92727"/>
                </a:cubicBezTo>
                <a:lnTo>
                  <a:pt x="62727" y="87272"/>
                </a:lnTo>
                <a:cubicBezTo>
                  <a:pt x="62727" y="70705"/>
                  <a:pt x="49294" y="57272"/>
                  <a:pt x="32727" y="57272"/>
                </a:cubicBezTo>
                <a:moveTo>
                  <a:pt x="32727" y="40911"/>
                </a:moveTo>
                <a:lnTo>
                  <a:pt x="27272" y="40911"/>
                </a:lnTo>
                <a:cubicBezTo>
                  <a:pt x="25766" y="40911"/>
                  <a:pt x="24544" y="42127"/>
                  <a:pt x="24544" y="43638"/>
                </a:cubicBezTo>
                <a:cubicBezTo>
                  <a:pt x="24544" y="45144"/>
                  <a:pt x="25766" y="46361"/>
                  <a:pt x="27272" y="46361"/>
                </a:cubicBezTo>
                <a:lnTo>
                  <a:pt x="32727" y="46361"/>
                </a:lnTo>
                <a:cubicBezTo>
                  <a:pt x="55322" y="46361"/>
                  <a:pt x="73638" y="64677"/>
                  <a:pt x="73638" y="87272"/>
                </a:cubicBezTo>
                <a:lnTo>
                  <a:pt x="73638" y="92727"/>
                </a:lnTo>
                <a:cubicBezTo>
                  <a:pt x="73638" y="94233"/>
                  <a:pt x="74861" y="95455"/>
                  <a:pt x="76361" y="95455"/>
                </a:cubicBezTo>
                <a:cubicBezTo>
                  <a:pt x="77866" y="95455"/>
                  <a:pt x="79088" y="94233"/>
                  <a:pt x="79088" y="92727"/>
                </a:cubicBezTo>
                <a:lnTo>
                  <a:pt x="79088" y="87272"/>
                </a:lnTo>
                <a:cubicBezTo>
                  <a:pt x="79088" y="61666"/>
                  <a:pt x="58333" y="40911"/>
                  <a:pt x="32727" y="40911"/>
                </a:cubicBezTo>
                <a:moveTo>
                  <a:pt x="35455" y="90000"/>
                </a:moveTo>
                <a:cubicBezTo>
                  <a:pt x="32444" y="90000"/>
                  <a:pt x="30000" y="87561"/>
                  <a:pt x="30000" y="84544"/>
                </a:cubicBezTo>
                <a:cubicBezTo>
                  <a:pt x="30000" y="81533"/>
                  <a:pt x="32444" y="79088"/>
                  <a:pt x="35455" y="79088"/>
                </a:cubicBezTo>
                <a:cubicBezTo>
                  <a:pt x="38466" y="79088"/>
                  <a:pt x="40911" y="81533"/>
                  <a:pt x="40911" y="84544"/>
                </a:cubicBezTo>
                <a:cubicBezTo>
                  <a:pt x="40911" y="87561"/>
                  <a:pt x="38466" y="90000"/>
                  <a:pt x="35455" y="90000"/>
                </a:cubicBezTo>
                <a:moveTo>
                  <a:pt x="35455" y="73638"/>
                </a:moveTo>
                <a:cubicBezTo>
                  <a:pt x="29427" y="73638"/>
                  <a:pt x="24544" y="78522"/>
                  <a:pt x="24544" y="84544"/>
                </a:cubicBezTo>
                <a:cubicBezTo>
                  <a:pt x="24544" y="90572"/>
                  <a:pt x="29427" y="95455"/>
                  <a:pt x="35455" y="95455"/>
                </a:cubicBezTo>
                <a:cubicBezTo>
                  <a:pt x="41477" y="95455"/>
                  <a:pt x="46361" y="90572"/>
                  <a:pt x="46361" y="84544"/>
                </a:cubicBezTo>
                <a:cubicBezTo>
                  <a:pt x="46361" y="78522"/>
                  <a:pt x="41477" y="73638"/>
                  <a:pt x="35455" y="73638"/>
                </a:cubicBezTo>
                <a:moveTo>
                  <a:pt x="32727" y="24544"/>
                </a:moveTo>
                <a:lnTo>
                  <a:pt x="27272" y="24544"/>
                </a:lnTo>
                <a:cubicBezTo>
                  <a:pt x="25766" y="24544"/>
                  <a:pt x="24544" y="25766"/>
                  <a:pt x="24544" y="27272"/>
                </a:cubicBezTo>
                <a:cubicBezTo>
                  <a:pt x="24544" y="28777"/>
                  <a:pt x="25766" y="30000"/>
                  <a:pt x="27272" y="30000"/>
                </a:cubicBezTo>
                <a:lnTo>
                  <a:pt x="32727" y="30000"/>
                </a:lnTo>
                <a:cubicBezTo>
                  <a:pt x="64361" y="30000"/>
                  <a:pt x="90000" y="55644"/>
                  <a:pt x="90000" y="87272"/>
                </a:cubicBezTo>
                <a:lnTo>
                  <a:pt x="90000" y="92727"/>
                </a:lnTo>
                <a:cubicBezTo>
                  <a:pt x="90000" y="94233"/>
                  <a:pt x="91222" y="95455"/>
                  <a:pt x="92727" y="95455"/>
                </a:cubicBezTo>
                <a:cubicBezTo>
                  <a:pt x="94233" y="95455"/>
                  <a:pt x="95455" y="94233"/>
                  <a:pt x="95455" y="92727"/>
                </a:cubicBezTo>
                <a:lnTo>
                  <a:pt x="95455" y="87272"/>
                </a:lnTo>
                <a:cubicBezTo>
                  <a:pt x="95455" y="52627"/>
                  <a:pt x="67372" y="24544"/>
                  <a:pt x="32727" y="24544"/>
                </a:cubicBezTo>
                <a:moveTo>
                  <a:pt x="114544" y="109088"/>
                </a:moveTo>
                <a:cubicBezTo>
                  <a:pt x="114544" y="112105"/>
                  <a:pt x="112100" y="114544"/>
                  <a:pt x="109088" y="114544"/>
                </a:cubicBezTo>
                <a:lnTo>
                  <a:pt x="10911" y="114544"/>
                </a:lnTo>
                <a:cubicBezTo>
                  <a:pt x="7900" y="114544"/>
                  <a:pt x="5455" y="112105"/>
                  <a:pt x="5455" y="109088"/>
                </a:cubicBezTo>
                <a:lnTo>
                  <a:pt x="5455" y="10911"/>
                </a:lnTo>
                <a:cubicBezTo>
                  <a:pt x="5455" y="7900"/>
                  <a:pt x="7900" y="5455"/>
                  <a:pt x="10911" y="5455"/>
                </a:cubicBezTo>
                <a:lnTo>
                  <a:pt x="109088" y="5455"/>
                </a:lnTo>
                <a:cubicBezTo>
                  <a:pt x="112100" y="5455"/>
                  <a:pt x="114544" y="7900"/>
                  <a:pt x="114544" y="10911"/>
                </a:cubicBezTo>
                <a:cubicBezTo>
                  <a:pt x="114544" y="10911"/>
                  <a:pt x="114544" y="109088"/>
                  <a:pt x="114544" y="109088"/>
                </a:cubicBezTo>
                <a:close/>
                <a:moveTo>
                  <a:pt x="109088" y="0"/>
                </a:moveTo>
                <a:lnTo>
                  <a:pt x="10911" y="0"/>
                </a:lnTo>
                <a:cubicBezTo>
                  <a:pt x="4883" y="0"/>
                  <a:pt x="0" y="4883"/>
                  <a:pt x="0" y="10911"/>
                </a:cubicBezTo>
                <a:lnTo>
                  <a:pt x="0" y="109088"/>
                </a:lnTo>
                <a:cubicBezTo>
                  <a:pt x="0" y="115116"/>
                  <a:pt x="4883" y="120000"/>
                  <a:pt x="10911" y="120000"/>
                </a:cubicBezTo>
                <a:lnTo>
                  <a:pt x="109088" y="120000"/>
                </a:lnTo>
                <a:cubicBezTo>
                  <a:pt x="115116" y="120000"/>
                  <a:pt x="120000" y="115116"/>
                  <a:pt x="120000" y="109088"/>
                </a:cubicBezTo>
                <a:lnTo>
                  <a:pt x="120000" y="10911"/>
                </a:lnTo>
                <a:cubicBezTo>
                  <a:pt x="120000" y="4883"/>
                  <a:pt x="115116" y="0"/>
                  <a:pt x="109088" y="0"/>
                </a:cubicBezTo>
              </a:path>
            </a:pathLst>
          </a:custGeom>
          <a:solidFill>
            <a:schemeClr val="tx1"/>
          </a:solidFill>
          <a:ln>
            <a:noFill/>
          </a:ln>
        </p:spPr>
        <p:txBody>
          <a:bodyPr lIns="19038" tIns="19038" rIns="19038" bIns="19038" anchor="ctr" anchorCtr="0">
            <a:noAutofit/>
          </a:bodyPr>
          <a:lstStyle/>
          <a:p>
            <a:endParaRPr sz="1500">
              <a:solidFill>
                <a:schemeClr val="dk1"/>
              </a:solidFill>
              <a:latin typeface="Lato"/>
              <a:ea typeface="Lato"/>
              <a:cs typeface="Lato"/>
              <a:sym typeface="Lato"/>
            </a:endParaRPr>
          </a:p>
        </p:txBody>
      </p:sp>
      <p:sp>
        <p:nvSpPr>
          <p:cNvPr id="4820" name="Shape 4820"/>
          <p:cNvSpPr/>
          <p:nvPr/>
        </p:nvSpPr>
        <p:spPr>
          <a:xfrm>
            <a:off x="1426816" y="4397568"/>
            <a:ext cx="253934" cy="279328"/>
          </a:xfrm>
          <a:custGeom>
            <a:avLst/>
            <a:gdLst/>
            <a:ahLst/>
            <a:cxnLst/>
            <a:rect l="0" t="0" r="0" b="0"/>
            <a:pathLst>
              <a:path w="120000" h="120000" extrusionOk="0">
                <a:moveTo>
                  <a:pt x="79133" y="70094"/>
                </a:moveTo>
                <a:cubicBezTo>
                  <a:pt x="80327" y="71511"/>
                  <a:pt x="81300" y="73127"/>
                  <a:pt x="82061" y="74916"/>
                </a:cubicBezTo>
                <a:cubicBezTo>
                  <a:pt x="90527" y="68927"/>
                  <a:pt x="96000" y="59600"/>
                  <a:pt x="96000" y="49088"/>
                </a:cubicBezTo>
                <a:cubicBezTo>
                  <a:pt x="96000" y="31016"/>
                  <a:pt x="79883" y="16361"/>
                  <a:pt x="60000" y="16361"/>
                </a:cubicBezTo>
                <a:cubicBezTo>
                  <a:pt x="40116" y="16361"/>
                  <a:pt x="24000" y="31016"/>
                  <a:pt x="24000" y="49088"/>
                </a:cubicBezTo>
                <a:cubicBezTo>
                  <a:pt x="24000" y="59522"/>
                  <a:pt x="29383" y="68788"/>
                  <a:pt x="37744" y="74783"/>
                </a:cubicBezTo>
                <a:cubicBezTo>
                  <a:pt x="38488" y="72972"/>
                  <a:pt x="39477" y="71361"/>
                  <a:pt x="40683" y="69944"/>
                </a:cubicBezTo>
                <a:cubicBezTo>
                  <a:pt x="34155" y="64938"/>
                  <a:pt x="30000" y="57461"/>
                  <a:pt x="30000" y="49088"/>
                </a:cubicBezTo>
                <a:cubicBezTo>
                  <a:pt x="30000" y="34027"/>
                  <a:pt x="43433" y="21816"/>
                  <a:pt x="60000" y="21816"/>
                </a:cubicBezTo>
                <a:cubicBezTo>
                  <a:pt x="76566" y="21816"/>
                  <a:pt x="90000" y="34027"/>
                  <a:pt x="90000" y="49088"/>
                </a:cubicBezTo>
                <a:cubicBezTo>
                  <a:pt x="90000" y="57544"/>
                  <a:pt x="85772" y="65094"/>
                  <a:pt x="79133" y="70094"/>
                </a:cubicBezTo>
                <a:moveTo>
                  <a:pt x="60000" y="0"/>
                </a:moveTo>
                <a:cubicBezTo>
                  <a:pt x="26866" y="0"/>
                  <a:pt x="0" y="24422"/>
                  <a:pt x="0" y="54544"/>
                </a:cubicBezTo>
                <a:cubicBezTo>
                  <a:pt x="0" y="77816"/>
                  <a:pt x="16061" y="97627"/>
                  <a:pt x="38627" y="105461"/>
                </a:cubicBezTo>
                <a:cubicBezTo>
                  <a:pt x="38188" y="103383"/>
                  <a:pt x="37794" y="101238"/>
                  <a:pt x="37450" y="99111"/>
                </a:cubicBezTo>
                <a:cubicBezTo>
                  <a:pt x="18900" y="91338"/>
                  <a:pt x="6000" y="74327"/>
                  <a:pt x="6000" y="54544"/>
                </a:cubicBezTo>
                <a:cubicBezTo>
                  <a:pt x="6000" y="27433"/>
                  <a:pt x="30177" y="5455"/>
                  <a:pt x="60000" y="5455"/>
                </a:cubicBezTo>
                <a:cubicBezTo>
                  <a:pt x="89822" y="5455"/>
                  <a:pt x="114000" y="27433"/>
                  <a:pt x="114000" y="54544"/>
                </a:cubicBezTo>
                <a:cubicBezTo>
                  <a:pt x="114000" y="74300"/>
                  <a:pt x="101133" y="91283"/>
                  <a:pt x="82633" y="99072"/>
                </a:cubicBezTo>
                <a:cubicBezTo>
                  <a:pt x="82288" y="101200"/>
                  <a:pt x="81888" y="103350"/>
                  <a:pt x="81444" y="105438"/>
                </a:cubicBezTo>
                <a:cubicBezTo>
                  <a:pt x="103977" y="97583"/>
                  <a:pt x="120000" y="77788"/>
                  <a:pt x="120000" y="54544"/>
                </a:cubicBezTo>
                <a:cubicBezTo>
                  <a:pt x="120000" y="24422"/>
                  <a:pt x="93138" y="0"/>
                  <a:pt x="60000" y="0"/>
                </a:cubicBezTo>
                <a:moveTo>
                  <a:pt x="60000" y="40911"/>
                </a:moveTo>
                <a:cubicBezTo>
                  <a:pt x="64972" y="40911"/>
                  <a:pt x="69000" y="44572"/>
                  <a:pt x="69000" y="49088"/>
                </a:cubicBezTo>
                <a:cubicBezTo>
                  <a:pt x="69000" y="53605"/>
                  <a:pt x="64972" y="57272"/>
                  <a:pt x="60000" y="57272"/>
                </a:cubicBezTo>
                <a:cubicBezTo>
                  <a:pt x="55027" y="57272"/>
                  <a:pt x="51000" y="53605"/>
                  <a:pt x="51000" y="49088"/>
                </a:cubicBezTo>
                <a:cubicBezTo>
                  <a:pt x="51000" y="44572"/>
                  <a:pt x="55027" y="40911"/>
                  <a:pt x="60000" y="40911"/>
                </a:cubicBezTo>
                <a:moveTo>
                  <a:pt x="60000" y="62727"/>
                </a:moveTo>
                <a:cubicBezTo>
                  <a:pt x="68288" y="62727"/>
                  <a:pt x="75000" y="56622"/>
                  <a:pt x="75000" y="49088"/>
                </a:cubicBezTo>
                <a:cubicBezTo>
                  <a:pt x="75000" y="41561"/>
                  <a:pt x="68288" y="35455"/>
                  <a:pt x="60000" y="35455"/>
                </a:cubicBezTo>
                <a:cubicBezTo>
                  <a:pt x="51716" y="35455"/>
                  <a:pt x="45000" y="41561"/>
                  <a:pt x="45000" y="49088"/>
                </a:cubicBezTo>
                <a:cubicBezTo>
                  <a:pt x="45000" y="56622"/>
                  <a:pt x="51716" y="62727"/>
                  <a:pt x="60000" y="62727"/>
                </a:cubicBezTo>
                <a:moveTo>
                  <a:pt x="66633" y="112105"/>
                </a:moveTo>
                <a:cubicBezTo>
                  <a:pt x="65861" y="113516"/>
                  <a:pt x="65205" y="114222"/>
                  <a:pt x="64850" y="114544"/>
                </a:cubicBezTo>
                <a:lnTo>
                  <a:pt x="55150" y="114544"/>
                </a:lnTo>
                <a:cubicBezTo>
                  <a:pt x="54788" y="114222"/>
                  <a:pt x="54138" y="113516"/>
                  <a:pt x="53366" y="112105"/>
                </a:cubicBezTo>
                <a:cubicBezTo>
                  <a:pt x="51011" y="107822"/>
                  <a:pt x="48000" y="92366"/>
                  <a:pt x="48000" y="84544"/>
                </a:cubicBezTo>
                <a:cubicBezTo>
                  <a:pt x="48000" y="76488"/>
                  <a:pt x="51138" y="73638"/>
                  <a:pt x="60000" y="73638"/>
                </a:cubicBezTo>
                <a:cubicBezTo>
                  <a:pt x="68861" y="73638"/>
                  <a:pt x="72000" y="76488"/>
                  <a:pt x="72000" y="84544"/>
                </a:cubicBezTo>
                <a:cubicBezTo>
                  <a:pt x="72000" y="92366"/>
                  <a:pt x="68988" y="107822"/>
                  <a:pt x="66633" y="112105"/>
                </a:cubicBezTo>
                <a:moveTo>
                  <a:pt x="60000" y="68183"/>
                </a:moveTo>
                <a:cubicBezTo>
                  <a:pt x="45000" y="68183"/>
                  <a:pt x="42000" y="76361"/>
                  <a:pt x="42000" y="84544"/>
                </a:cubicBezTo>
                <a:cubicBezTo>
                  <a:pt x="42000" y="92727"/>
                  <a:pt x="45000" y="109088"/>
                  <a:pt x="48000" y="114544"/>
                </a:cubicBezTo>
                <a:cubicBezTo>
                  <a:pt x="51000" y="120000"/>
                  <a:pt x="54000" y="120000"/>
                  <a:pt x="54000" y="120000"/>
                </a:cubicBezTo>
                <a:lnTo>
                  <a:pt x="66000" y="120000"/>
                </a:lnTo>
                <a:cubicBezTo>
                  <a:pt x="66000" y="120000"/>
                  <a:pt x="69000" y="120000"/>
                  <a:pt x="72000" y="114544"/>
                </a:cubicBezTo>
                <a:cubicBezTo>
                  <a:pt x="75000" y="109088"/>
                  <a:pt x="78000" y="92727"/>
                  <a:pt x="78000" y="84544"/>
                </a:cubicBezTo>
                <a:cubicBezTo>
                  <a:pt x="78000" y="76361"/>
                  <a:pt x="75000" y="68183"/>
                  <a:pt x="60000" y="68183"/>
                </a:cubicBezTo>
              </a:path>
            </a:pathLst>
          </a:custGeom>
          <a:solidFill>
            <a:schemeClr val="tx1"/>
          </a:solidFill>
          <a:ln>
            <a:noFill/>
          </a:ln>
        </p:spPr>
        <p:txBody>
          <a:bodyPr lIns="19038" tIns="19038" rIns="19038" bIns="19038" anchor="ctr" anchorCtr="0">
            <a:noAutofit/>
          </a:bodyPr>
          <a:lstStyle/>
          <a:p>
            <a:endParaRPr sz="1500">
              <a:solidFill>
                <a:schemeClr val="dk1"/>
              </a:solidFill>
              <a:latin typeface="Lato"/>
              <a:ea typeface="Lato"/>
              <a:cs typeface="Lato"/>
              <a:sym typeface="Lato"/>
            </a:endParaRPr>
          </a:p>
        </p:txBody>
      </p:sp>
      <p:sp>
        <p:nvSpPr>
          <p:cNvPr id="4821" name="Shape 4821"/>
          <p:cNvSpPr/>
          <p:nvPr/>
        </p:nvSpPr>
        <p:spPr>
          <a:xfrm>
            <a:off x="1972775" y="4397568"/>
            <a:ext cx="228541" cy="279328"/>
          </a:xfrm>
          <a:custGeom>
            <a:avLst/>
            <a:gdLst/>
            <a:ahLst/>
            <a:cxnLst/>
            <a:rect l="0" t="0" r="0" b="0"/>
            <a:pathLst>
              <a:path w="120000" h="120000" extrusionOk="0">
                <a:moveTo>
                  <a:pt x="53333" y="49088"/>
                </a:moveTo>
                <a:cubicBezTo>
                  <a:pt x="53333" y="46083"/>
                  <a:pt x="56322" y="43638"/>
                  <a:pt x="60000" y="43638"/>
                </a:cubicBezTo>
                <a:cubicBezTo>
                  <a:pt x="63677" y="43638"/>
                  <a:pt x="66666" y="46083"/>
                  <a:pt x="66666" y="49088"/>
                </a:cubicBezTo>
                <a:cubicBezTo>
                  <a:pt x="66666" y="52100"/>
                  <a:pt x="63677" y="54544"/>
                  <a:pt x="60000" y="54544"/>
                </a:cubicBezTo>
                <a:cubicBezTo>
                  <a:pt x="56322" y="54544"/>
                  <a:pt x="53333" y="52100"/>
                  <a:pt x="53333" y="49088"/>
                </a:cubicBezTo>
                <a:moveTo>
                  <a:pt x="73333" y="49088"/>
                </a:moveTo>
                <a:cubicBezTo>
                  <a:pt x="73333" y="43066"/>
                  <a:pt x="67361" y="38183"/>
                  <a:pt x="60000" y="38183"/>
                </a:cubicBezTo>
                <a:cubicBezTo>
                  <a:pt x="52638" y="38183"/>
                  <a:pt x="46666" y="43066"/>
                  <a:pt x="46666" y="49088"/>
                </a:cubicBezTo>
                <a:cubicBezTo>
                  <a:pt x="46666" y="55116"/>
                  <a:pt x="52638" y="60000"/>
                  <a:pt x="60000" y="60000"/>
                </a:cubicBezTo>
                <a:cubicBezTo>
                  <a:pt x="67361" y="60000"/>
                  <a:pt x="73333" y="55116"/>
                  <a:pt x="73333" y="49088"/>
                </a:cubicBezTo>
                <a:moveTo>
                  <a:pt x="96666" y="49088"/>
                </a:moveTo>
                <a:cubicBezTo>
                  <a:pt x="96666" y="32522"/>
                  <a:pt x="80250" y="19088"/>
                  <a:pt x="60000" y="19088"/>
                </a:cubicBezTo>
                <a:cubicBezTo>
                  <a:pt x="39750" y="19088"/>
                  <a:pt x="23333" y="32522"/>
                  <a:pt x="23333" y="49088"/>
                </a:cubicBezTo>
                <a:cubicBezTo>
                  <a:pt x="23333" y="57983"/>
                  <a:pt x="28088" y="65944"/>
                  <a:pt x="35600" y="71444"/>
                </a:cubicBezTo>
                <a:cubicBezTo>
                  <a:pt x="36500" y="69650"/>
                  <a:pt x="37655" y="68050"/>
                  <a:pt x="39083" y="66666"/>
                </a:cubicBezTo>
                <a:cubicBezTo>
                  <a:pt x="33488" y="62211"/>
                  <a:pt x="30000" y="55988"/>
                  <a:pt x="30000" y="49088"/>
                </a:cubicBezTo>
                <a:cubicBezTo>
                  <a:pt x="30000" y="35533"/>
                  <a:pt x="43433" y="24544"/>
                  <a:pt x="60000" y="24544"/>
                </a:cubicBezTo>
                <a:cubicBezTo>
                  <a:pt x="76572" y="24544"/>
                  <a:pt x="90000" y="35533"/>
                  <a:pt x="90000" y="49088"/>
                </a:cubicBezTo>
                <a:cubicBezTo>
                  <a:pt x="90000" y="56077"/>
                  <a:pt x="86416" y="62366"/>
                  <a:pt x="80688" y="66833"/>
                </a:cubicBezTo>
                <a:cubicBezTo>
                  <a:pt x="82111" y="68222"/>
                  <a:pt x="83272" y="69822"/>
                  <a:pt x="84188" y="71594"/>
                </a:cubicBezTo>
                <a:cubicBezTo>
                  <a:pt x="91822" y="66100"/>
                  <a:pt x="96666" y="58066"/>
                  <a:pt x="96666" y="49088"/>
                </a:cubicBezTo>
                <a:moveTo>
                  <a:pt x="60000" y="0"/>
                </a:moveTo>
                <a:cubicBezTo>
                  <a:pt x="26861" y="0"/>
                  <a:pt x="0" y="21983"/>
                  <a:pt x="0" y="49088"/>
                </a:cubicBezTo>
                <a:cubicBezTo>
                  <a:pt x="0" y="68683"/>
                  <a:pt x="14061" y="85538"/>
                  <a:pt x="34338" y="93416"/>
                </a:cubicBezTo>
                <a:cubicBezTo>
                  <a:pt x="34027" y="91116"/>
                  <a:pt x="33777" y="88938"/>
                  <a:pt x="33605" y="86977"/>
                </a:cubicBezTo>
                <a:cubicBezTo>
                  <a:pt x="17527" y="79461"/>
                  <a:pt x="6666" y="65327"/>
                  <a:pt x="6666" y="49088"/>
                </a:cubicBezTo>
                <a:cubicBezTo>
                  <a:pt x="6666" y="24994"/>
                  <a:pt x="30544" y="5455"/>
                  <a:pt x="60000" y="5455"/>
                </a:cubicBezTo>
                <a:cubicBezTo>
                  <a:pt x="89455" y="5455"/>
                  <a:pt x="113333" y="24994"/>
                  <a:pt x="113333" y="49088"/>
                </a:cubicBezTo>
                <a:cubicBezTo>
                  <a:pt x="113333" y="65311"/>
                  <a:pt x="102494" y="79433"/>
                  <a:pt x="86444" y="86955"/>
                </a:cubicBezTo>
                <a:cubicBezTo>
                  <a:pt x="86288" y="88888"/>
                  <a:pt x="86055" y="91066"/>
                  <a:pt x="85738" y="93383"/>
                </a:cubicBezTo>
                <a:cubicBezTo>
                  <a:pt x="105977" y="85500"/>
                  <a:pt x="120000" y="68655"/>
                  <a:pt x="120000" y="49088"/>
                </a:cubicBezTo>
                <a:cubicBezTo>
                  <a:pt x="120000" y="21983"/>
                  <a:pt x="93138" y="0"/>
                  <a:pt x="60000" y="0"/>
                </a:cubicBezTo>
                <a:moveTo>
                  <a:pt x="67372" y="112105"/>
                </a:moveTo>
                <a:cubicBezTo>
                  <a:pt x="66511" y="113511"/>
                  <a:pt x="65788" y="114222"/>
                  <a:pt x="65388" y="114544"/>
                </a:cubicBezTo>
                <a:lnTo>
                  <a:pt x="54611" y="114544"/>
                </a:lnTo>
                <a:cubicBezTo>
                  <a:pt x="54211" y="114222"/>
                  <a:pt x="53488" y="113511"/>
                  <a:pt x="52627" y="112105"/>
                </a:cubicBezTo>
                <a:cubicBezTo>
                  <a:pt x="50177" y="108094"/>
                  <a:pt x="46666" y="90261"/>
                  <a:pt x="46666" y="81816"/>
                </a:cubicBezTo>
                <a:cubicBezTo>
                  <a:pt x="46666" y="73766"/>
                  <a:pt x="50155" y="70911"/>
                  <a:pt x="60000" y="70911"/>
                </a:cubicBezTo>
                <a:cubicBezTo>
                  <a:pt x="69844" y="70911"/>
                  <a:pt x="73333" y="73766"/>
                  <a:pt x="73333" y="81816"/>
                </a:cubicBezTo>
                <a:cubicBezTo>
                  <a:pt x="73333" y="90261"/>
                  <a:pt x="69822" y="108094"/>
                  <a:pt x="67372" y="112105"/>
                </a:cubicBezTo>
                <a:moveTo>
                  <a:pt x="60000" y="65455"/>
                </a:moveTo>
                <a:cubicBezTo>
                  <a:pt x="43333" y="65455"/>
                  <a:pt x="40000" y="73638"/>
                  <a:pt x="40000" y="81816"/>
                </a:cubicBezTo>
                <a:cubicBezTo>
                  <a:pt x="40000" y="90000"/>
                  <a:pt x="43333" y="109088"/>
                  <a:pt x="46666" y="114544"/>
                </a:cubicBezTo>
                <a:cubicBezTo>
                  <a:pt x="50000" y="120000"/>
                  <a:pt x="53333" y="120000"/>
                  <a:pt x="53333" y="120000"/>
                </a:cubicBezTo>
                <a:lnTo>
                  <a:pt x="66666" y="120000"/>
                </a:lnTo>
                <a:cubicBezTo>
                  <a:pt x="66666" y="120000"/>
                  <a:pt x="70000" y="120000"/>
                  <a:pt x="73333" y="114544"/>
                </a:cubicBezTo>
                <a:cubicBezTo>
                  <a:pt x="76666" y="109088"/>
                  <a:pt x="80000" y="90000"/>
                  <a:pt x="80000" y="81816"/>
                </a:cubicBezTo>
                <a:cubicBezTo>
                  <a:pt x="80000" y="73638"/>
                  <a:pt x="76666" y="65455"/>
                  <a:pt x="60000" y="65455"/>
                </a:cubicBezTo>
              </a:path>
            </a:pathLst>
          </a:custGeom>
          <a:solidFill>
            <a:schemeClr val="tx1"/>
          </a:solidFill>
          <a:ln>
            <a:noFill/>
          </a:ln>
        </p:spPr>
        <p:txBody>
          <a:bodyPr lIns="19038" tIns="19038" rIns="19038" bIns="19038" anchor="ctr" anchorCtr="0">
            <a:noAutofit/>
          </a:bodyPr>
          <a:lstStyle/>
          <a:p>
            <a:endParaRPr sz="1500">
              <a:solidFill>
                <a:schemeClr val="dk1"/>
              </a:solidFill>
              <a:latin typeface="Lato"/>
              <a:ea typeface="Lato"/>
              <a:cs typeface="Lato"/>
              <a:sym typeface="Lato"/>
            </a:endParaRPr>
          </a:p>
        </p:txBody>
      </p:sp>
      <p:sp>
        <p:nvSpPr>
          <p:cNvPr id="4822" name="Shape 4822"/>
          <p:cNvSpPr/>
          <p:nvPr/>
        </p:nvSpPr>
        <p:spPr>
          <a:xfrm>
            <a:off x="2480642" y="4397568"/>
            <a:ext cx="279263" cy="279266"/>
          </a:xfrm>
          <a:custGeom>
            <a:avLst/>
            <a:gdLst/>
            <a:ahLst/>
            <a:cxnLst/>
            <a:rect l="0" t="0" r="0" b="0"/>
            <a:pathLst>
              <a:path w="120000" h="120000" extrusionOk="0">
                <a:moveTo>
                  <a:pt x="106400" y="21783"/>
                </a:moveTo>
                <a:cubicBezTo>
                  <a:pt x="101877" y="21783"/>
                  <a:pt x="98216" y="18122"/>
                  <a:pt x="98216" y="13600"/>
                </a:cubicBezTo>
                <a:cubicBezTo>
                  <a:pt x="98216" y="9077"/>
                  <a:pt x="101877" y="5416"/>
                  <a:pt x="106400" y="5416"/>
                </a:cubicBezTo>
                <a:cubicBezTo>
                  <a:pt x="110922" y="5416"/>
                  <a:pt x="114583" y="9077"/>
                  <a:pt x="114583" y="13600"/>
                </a:cubicBezTo>
                <a:cubicBezTo>
                  <a:pt x="114583" y="18122"/>
                  <a:pt x="110922" y="21783"/>
                  <a:pt x="106400" y="21783"/>
                </a:cubicBezTo>
                <a:moveTo>
                  <a:pt x="60022" y="68161"/>
                </a:moveTo>
                <a:cubicBezTo>
                  <a:pt x="55505" y="68161"/>
                  <a:pt x="51838" y="64494"/>
                  <a:pt x="51838" y="59972"/>
                </a:cubicBezTo>
                <a:cubicBezTo>
                  <a:pt x="51838" y="55450"/>
                  <a:pt x="55505" y="51788"/>
                  <a:pt x="60022" y="51788"/>
                </a:cubicBezTo>
                <a:cubicBezTo>
                  <a:pt x="64544" y="51788"/>
                  <a:pt x="68211" y="55450"/>
                  <a:pt x="68211" y="59972"/>
                </a:cubicBezTo>
                <a:cubicBezTo>
                  <a:pt x="68211" y="64494"/>
                  <a:pt x="64544" y="68161"/>
                  <a:pt x="60022" y="68161"/>
                </a:cubicBezTo>
                <a:moveTo>
                  <a:pt x="21833" y="106350"/>
                </a:moveTo>
                <a:cubicBezTo>
                  <a:pt x="21833" y="110866"/>
                  <a:pt x="18172" y="114533"/>
                  <a:pt x="13650" y="114533"/>
                </a:cubicBezTo>
                <a:cubicBezTo>
                  <a:pt x="9127" y="114533"/>
                  <a:pt x="5466" y="110866"/>
                  <a:pt x="5466" y="106350"/>
                </a:cubicBezTo>
                <a:cubicBezTo>
                  <a:pt x="5466" y="101827"/>
                  <a:pt x="9127" y="98161"/>
                  <a:pt x="13650" y="98161"/>
                </a:cubicBezTo>
                <a:cubicBezTo>
                  <a:pt x="18172" y="98161"/>
                  <a:pt x="21833" y="101827"/>
                  <a:pt x="21833" y="106350"/>
                </a:cubicBezTo>
                <a:moveTo>
                  <a:pt x="106377" y="0"/>
                </a:moveTo>
                <a:cubicBezTo>
                  <a:pt x="98850" y="0"/>
                  <a:pt x="92750" y="6100"/>
                  <a:pt x="92750" y="13622"/>
                </a:cubicBezTo>
                <a:cubicBezTo>
                  <a:pt x="92750" y="20222"/>
                  <a:pt x="97438" y="25722"/>
                  <a:pt x="103666" y="26977"/>
                </a:cubicBezTo>
                <a:lnTo>
                  <a:pt x="103666" y="57255"/>
                </a:lnTo>
                <a:lnTo>
                  <a:pt x="73350" y="57255"/>
                </a:lnTo>
                <a:cubicBezTo>
                  <a:pt x="72077" y="51038"/>
                  <a:pt x="66583" y="46372"/>
                  <a:pt x="60000" y="46372"/>
                </a:cubicBezTo>
                <a:cubicBezTo>
                  <a:pt x="53416" y="46372"/>
                  <a:pt x="47922" y="51038"/>
                  <a:pt x="46655" y="57255"/>
                </a:cubicBezTo>
                <a:lnTo>
                  <a:pt x="13644" y="57255"/>
                </a:lnTo>
                <a:cubicBezTo>
                  <a:pt x="12133" y="57255"/>
                  <a:pt x="10916" y="58472"/>
                  <a:pt x="10916" y="59977"/>
                </a:cubicBezTo>
                <a:lnTo>
                  <a:pt x="10916" y="93022"/>
                </a:lnTo>
                <a:cubicBezTo>
                  <a:pt x="4688" y="94277"/>
                  <a:pt x="0" y="99777"/>
                  <a:pt x="0" y="106372"/>
                </a:cubicBezTo>
                <a:cubicBezTo>
                  <a:pt x="0" y="113900"/>
                  <a:pt x="6100" y="120000"/>
                  <a:pt x="13627" y="120000"/>
                </a:cubicBezTo>
                <a:cubicBezTo>
                  <a:pt x="21150" y="120000"/>
                  <a:pt x="27250" y="113900"/>
                  <a:pt x="27250" y="106372"/>
                </a:cubicBezTo>
                <a:cubicBezTo>
                  <a:pt x="27250" y="99783"/>
                  <a:pt x="22583" y="94294"/>
                  <a:pt x="16372" y="93022"/>
                </a:cubicBezTo>
                <a:lnTo>
                  <a:pt x="16372" y="62705"/>
                </a:lnTo>
                <a:lnTo>
                  <a:pt x="46650" y="62705"/>
                </a:lnTo>
                <a:cubicBezTo>
                  <a:pt x="47905" y="68933"/>
                  <a:pt x="53405" y="73627"/>
                  <a:pt x="60000" y="73627"/>
                </a:cubicBezTo>
                <a:cubicBezTo>
                  <a:pt x="66600" y="73627"/>
                  <a:pt x="72100" y="68933"/>
                  <a:pt x="73350" y="62705"/>
                </a:cubicBezTo>
                <a:lnTo>
                  <a:pt x="106394" y="62705"/>
                </a:lnTo>
                <a:cubicBezTo>
                  <a:pt x="107900" y="62705"/>
                  <a:pt x="109122" y="61488"/>
                  <a:pt x="109122" y="59977"/>
                </a:cubicBezTo>
                <a:lnTo>
                  <a:pt x="109122" y="26972"/>
                </a:lnTo>
                <a:cubicBezTo>
                  <a:pt x="115327" y="25700"/>
                  <a:pt x="120000" y="20211"/>
                  <a:pt x="120000" y="13622"/>
                </a:cubicBezTo>
                <a:cubicBezTo>
                  <a:pt x="120000" y="6100"/>
                  <a:pt x="113900" y="0"/>
                  <a:pt x="106377" y="0"/>
                </a:cubicBezTo>
              </a:path>
            </a:pathLst>
          </a:custGeom>
          <a:solidFill>
            <a:schemeClr val="tx1"/>
          </a:solidFill>
          <a:ln>
            <a:noFill/>
          </a:ln>
        </p:spPr>
        <p:txBody>
          <a:bodyPr lIns="19038" tIns="19038" rIns="19038" bIns="19038" anchor="ctr" anchorCtr="0">
            <a:noAutofit/>
          </a:bodyPr>
          <a:lstStyle/>
          <a:p>
            <a:endParaRPr sz="1500">
              <a:solidFill>
                <a:schemeClr val="dk1"/>
              </a:solidFill>
              <a:latin typeface="Lato"/>
              <a:ea typeface="Lato"/>
              <a:cs typeface="Lato"/>
              <a:sym typeface="Lato"/>
            </a:endParaRPr>
          </a:p>
        </p:txBody>
      </p:sp>
      <p:sp>
        <p:nvSpPr>
          <p:cNvPr id="4823" name="Shape 4823"/>
          <p:cNvSpPr/>
          <p:nvPr/>
        </p:nvSpPr>
        <p:spPr>
          <a:xfrm>
            <a:off x="3026599" y="4397568"/>
            <a:ext cx="253869" cy="279266"/>
          </a:xfrm>
          <a:custGeom>
            <a:avLst/>
            <a:gdLst/>
            <a:ahLst/>
            <a:cxnLst/>
            <a:rect l="0" t="0" r="0" b="0"/>
            <a:pathLst>
              <a:path w="120000" h="120000" extrusionOk="0">
                <a:moveTo>
                  <a:pt x="105038" y="114533"/>
                </a:moveTo>
                <a:cubicBezTo>
                  <a:pt x="100066" y="114533"/>
                  <a:pt x="96038" y="110866"/>
                  <a:pt x="96038" y="106350"/>
                </a:cubicBezTo>
                <a:cubicBezTo>
                  <a:pt x="96038" y="101827"/>
                  <a:pt x="100066" y="98161"/>
                  <a:pt x="105038" y="98161"/>
                </a:cubicBezTo>
                <a:cubicBezTo>
                  <a:pt x="110011" y="98161"/>
                  <a:pt x="114038" y="101827"/>
                  <a:pt x="114038" y="106350"/>
                </a:cubicBezTo>
                <a:cubicBezTo>
                  <a:pt x="114038" y="110866"/>
                  <a:pt x="110011" y="114533"/>
                  <a:pt x="105038" y="114533"/>
                </a:cubicBezTo>
                <a:moveTo>
                  <a:pt x="15016" y="68161"/>
                </a:moveTo>
                <a:cubicBezTo>
                  <a:pt x="10044" y="68161"/>
                  <a:pt x="6011" y="64494"/>
                  <a:pt x="6011" y="59972"/>
                </a:cubicBezTo>
                <a:cubicBezTo>
                  <a:pt x="6011" y="55450"/>
                  <a:pt x="10044" y="51788"/>
                  <a:pt x="15016" y="51788"/>
                </a:cubicBezTo>
                <a:cubicBezTo>
                  <a:pt x="19988" y="51788"/>
                  <a:pt x="24016" y="55450"/>
                  <a:pt x="24016" y="59972"/>
                </a:cubicBezTo>
                <a:cubicBezTo>
                  <a:pt x="24016" y="64494"/>
                  <a:pt x="19988" y="68161"/>
                  <a:pt x="15016" y="68161"/>
                </a:cubicBezTo>
                <a:moveTo>
                  <a:pt x="105038" y="5416"/>
                </a:moveTo>
                <a:cubicBezTo>
                  <a:pt x="110011" y="5416"/>
                  <a:pt x="114038" y="9077"/>
                  <a:pt x="114038" y="13600"/>
                </a:cubicBezTo>
                <a:cubicBezTo>
                  <a:pt x="114038" y="18122"/>
                  <a:pt x="110011" y="21783"/>
                  <a:pt x="105038" y="21783"/>
                </a:cubicBezTo>
                <a:cubicBezTo>
                  <a:pt x="100066" y="21783"/>
                  <a:pt x="96038" y="18122"/>
                  <a:pt x="96038" y="13600"/>
                </a:cubicBezTo>
                <a:cubicBezTo>
                  <a:pt x="96038" y="9077"/>
                  <a:pt x="100066" y="5416"/>
                  <a:pt x="105038" y="5416"/>
                </a:cubicBezTo>
                <a:moveTo>
                  <a:pt x="105011" y="92750"/>
                </a:moveTo>
                <a:cubicBezTo>
                  <a:pt x="100511" y="92750"/>
                  <a:pt x="96522" y="94588"/>
                  <a:pt x="93772" y="97444"/>
                </a:cubicBezTo>
                <a:lnTo>
                  <a:pt x="29183" y="64172"/>
                </a:lnTo>
                <a:cubicBezTo>
                  <a:pt x="29655" y="62855"/>
                  <a:pt x="29977" y="61466"/>
                  <a:pt x="29977" y="60000"/>
                </a:cubicBezTo>
                <a:cubicBezTo>
                  <a:pt x="29977" y="58533"/>
                  <a:pt x="29655" y="57144"/>
                  <a:pt x="29183" y="55822"/>
                </a:cubicBezTo>
                <a:lnTo>
                  <a:pt x="93772" y="22550"/>
                </a:lnTo>
                <a:cubicBezTo>
                  <a:pt x="96516" y="25411"/>
                  <a:pt x="100511" y="27250"/>
                  <a:pt x="105011" y="27250"/>
                </a:cubicBezTo>
                <a:cubicBezTo>
                  <a:pt x="113288" y="27250"/>
                  <a:pt x="120000" y="21150"/>
                  <a:pt x="120000" y="13622"/>
                </a:cubicBezTo>
                <a:cubicBezTo>
                  <a:pt x="120000" y="6100"/>
                  <a:pt x="113288" y="0"/>
                  <a:pt x="105011" y="0"/>
                </a:cubicBezTo>
                <a:cubicBezTo>
                  <a:pt x="96733" y="0"/>
                  <a:pt x="90022" y="6100"/>
                  <a:pt x="90022" y="13622"/>
                </a:cubicBezTo>
                <a:cubicBezTo>
                  <a:pt x="90022" y="15088"/>
                  <a:pt x="90344" y="16477"/>
                  <a:pt x="90816" y="17800"/>
                </a:cubicBezTo>
                <a:lnTo>
                  <a:pt x="26233" y="51072"/>
                </a:lnTo>
                <a:cubicBezTo>
                  <a:pt x="23483" y="48216"/>
                  <a:pt x="19494" y="46372"/>
                  <a:pt x="14988" y="46372"/>
                </a:cubicBezTo>
                <a:cubicBezTo>
                  <a:pt x="6711" y="46372"/>
                  <a:pt x="0" y="52472"/>
                  <a:pt x="0" y="60000"/>
                </a:cubicBezTo>
                <a:cubicBezTo>
                  <a:pt x="0" y="67527"/>
                  <a:pt x="6711" y="73627"/>
                  <a:pt x="14988" y="73627"/>
                </a:cubicBezTo>
                <a:cubicBezTo>
                  <a:pt x="19494" y="73627"/>
                  <a:pt x="23483" y="71783"/>
                  <a:pt x="26233" y="68922"/>
                </a:cubicBezTo>
                <a:lnTo>
                  <a:pt x="90816" y="102194"/>
                </a:lnTo>
                <a:cubicBezTo>
                  <a:pt x="90344" y="103516"/>
                  <a:pt x="90022" y="104905"/>
                  <a:pt x="90022" y="106372"/>
                </a:cubicBezTo>
                <a:cubicBezTo>
                  <a:pt x="90022" y="113900"/>
                  <a:pt x="96733" y="120000"/>
                  <a:pt x="105011" y="120000"/>
                </a:cubicBezTo>
                <a:cubicBezTo>
                  <a:pt x="113288" y="120000"/>
                  <a:pt x="120000" y="113900"/>
                  <a:pt x="120000" y="106372"/>
                </a:cubicBezTo>
                <a:cubicBezTo>
                  <a:pt x="120000" y="98844"/>
                  <a:pt x="113288" y="92750"/>
                  <a:pt x="105011" y="92750"/>
                </a:cubicBezTo>
              </a:path>
            </a:pathLst>
          </a:custGeom>
          <a:solidFill>
            <a:schemeClr val="tx1"/>
          </a:solidFill>
          <a:ln>
            <a:noFill/>
          </a:ln>
        </p:spPr>
        <p:txBody>
          <a:bodyPr lIns="19038" tIns="19038" rIns="19038" bIns="19038" anchor="ctr" anchorCtr="0">
            <a:noAutofit/>
          </a:bodyPr>
          <a:lstStyle/>
          <a:p>
            <a:endParaRPr sz="1500">
              <a:solidFill>
                <a:schemeClr val="dk1"/>
              </a:solidFill>
              <a:latin typeface="Lato"/>
              <a:ea typeface="Lato"/>
              <a:cs typeface="Lato"/>
              <a:sym typeface="Lato"/>
            </a:endParaRPr>
          </a:p>
        </p:txBody>
      </p:sp>
      <p:sp>
        <p:nvSpPr>
          <p:cNvPr id="4824" name="Shape 4824"/>
          <p:cNvSpPr/>
          <p:nvPr/>
        </p:nvSpPr>
        <p:spPr>
          <a:xfrm>
            <a:off x="3547164" y="4397568"/>
            <a:ext cx="279464" cy="279352"/>
          </a:xfrm>
          <a:custGeom>
            <a:avLst/>
            <a:gdLst/>
            <a:ahLst/>
            <a:cxnLst/>
            <a:rect l="0" t="0" r="0" b="0"/>
            <a:pathLst>
              <a:path w="120000" h="120000" extrusionOk="0">
                <a:moveTo>
                  <a:pt x="68750" y="81861"/>
                </a:moveTo>
                <a:cubicBezTo>
                  <a:pt x="66711" y="84322"/>
                  <a:pt x="64561" y="86283"/>
                  <a:pt x="62366" y="87683"/>
                </a:cubicBezTo>
                <a:cubicBezTo>
                  <a:pt x="60188" y="89083"/>
                  <a:pt x="57894" y="90050"/>
                  <a:pt x="55566" y="90566"/>
                </a:cubicBezTo>
                <a:cubicBezTo>
                  <a:pt x="50150" y="91761"/>
                  <a:pt x="45027" y="91627"/>
                  <a:pt x="40788" y="89883"/>
                </a:cubicBezTo>
                <a:cubicBezTo>
                  <a:pt x="38400" y="88905"/>
                  <a:pt x="36316" y="87527"/>
                  <a:pt x="34594" y="85788"/>
                </a:cubicBezTo>
                <a:cubicBezTo>
                  <a:pt x="32861" y="84050"/>
                  <a:pt x="31494" y="81988"/>
                  <a:pt x="30516" y="79666"/>
                </a:cubicBezTo>
                <a:cubicBezTo>
                  <a:pt x="29538" y="77355"/>
                  <a:pt x="29044" y="74772"/>
                  <a:pt x="29044" y="71988"/>
                </a:cubicBezTo>
                <a:cubicBezTo>
                  <a:pt x="29044" y="67561"/>
                  <a:pt x="29922" y="62788"/>
                  <a:pt x="31655" y="57811"/>
                </a:cubicBezTo>
                <a:cubicBezTo>
                  <a:pt x="33388" y="52827"/>
                  <a:pt x="35855" y="48138"/>
                  <a:pt x="38988" y="43888"/>
                </a:cubicBezTo>
                <a:cubicBezTo>
                  <a:pt x="42105" y="39666"/>
                  <a:pt x="45916" y="36100"/>
                  <a:pt x="50322" y="33294"/>
                </a:cubicBezTo>
                <a:cubicBezTo>
                  <a:pt x="54661" y="30533"/>
                  <a:pt x="59477" y="29138"/>
                  <a:pt x="64644" y="29138"/>
                </a:cubicBezTo>
                <a:cubicBezTo>
                  <a:pt x="66744" y="29138"/>
                  <a:pt x="68961" y="29377"/>
                  <a:pt x="71227" y="29850"/>
                </a:cubicBezTo>
                <a:cubicBezTo>
                  <a:pt x="73466" y="30316"/>
                  <a:pt x="75627" y="31105"/>
                  <a:pt x="77655" y="32194"/>
                </a:cubicBezTo>
                <a:cubicBezTo>
                  <a:pt x="79650" y="33272"/>
                  <a:pt x="81433" y="34700"/>
                  <a:pt x="82950" y="36450"/>
                </a:cubicBezTo>
                <a:cubicBezTo>
                  <a:pt x="84383" y="38100"/>
                  <a:pt x="85494" y="40211"/>
                  <a:pt x="86255" y="42733"/>
                </a:cubicBezTo>
                <a:lnTo>
                  <a:pt x="74183" y="72416"/>
                </a:lnTo>
                <a:cubicBezTo>
                  <a:pt x="72622" y="76222"/>
                  <a:pt x="70794" y="79400"/>
                  <a:pt x="68750" y="81861"/>
                </a:cubicBezTo>
                <a:moveTo>
                  <a:pt x="112305" y="89488"/>
                </a:moveTo>
                <a:cubicBezTo>
                  <a:pt x="109716" y="93005"/>
                  <a:pt x="106644" y="96355"/>
                  <a:pt x="103161" y="99444"/>
                </a:cubicBezTo>
                <a:cubicBezTo>
                  <a:pt x="99683" y="102533"/>
                  <a:pt x="95788" y="105255"/>
                  <a:pt x="91577" y="107550"/>
                </a:cubicBezTo>
                <a:cubicBezTo>
                  <a:pt x="87383" y="109833"/>
                  <a:pt x="82855" y="111644"/>
                  <a:pt x="78133" y="112927"/>
                </a:cubicBezTo>
                <a:cubicBezTo>
                  <a:pt x="73427" y="114200"/>
                  <a:pt x="68422" y="114850"/>
                  <a:pt x="63266" y="114850"/>
                </a:cubicBezTo>
                <a:cubicBezTo>
                  <a:pt x="55505" y="114850"/>
                  <a:pt x="48038" y="113655"/>
                  <a:pt x="41072" y="111311"/>
                </a:cubicBezTo>
                <a:cubicBezTo>
                  <a:pt x="34127" y="108972"/>
                  <a:pt x="27938" y="105450"/>
                  <a:pt x="22683" y="100827"/>
                </a:cubicBezTo>
                <a:cubicBezTo>
                  <a:pt x="17433" y="96222"/>
                  <a:pt x="13211" y="90411"/>
                  <a:pt x="10127" y="83561"/>
                </a:cubicBezTo>
                <a:cubicBezTo>
                  <a:pt x="7050" y="76716"/>
                  <a:pt x="5494" y="68650"/>
                  <a:pt x="5494" y="59594"/>
                </a:cubicBezTo>
                <a:cubicBezTo>
                  <a:pt x="5494" y="52055"/>
                  <a:pt x="6966" y="44922"/>
                  <a:pt x="9872" y="38394"/>
                </a:cubicBezTo>
                <a:cubicBezTo>
                  <a:pt x="12783" y="31866"/>
                  <a:pt x="16872" y="26072"/>
                  <a:pt x="22022" y="21188"/>
                </a:cubicBezTo>
                <a:cubicBezTo>
                  <a:pt x="27177" y="16294"/>
                  <a:pt x="33344" y="12388"/>
                  <a:pt x="40355" y="9566"/>
                </a:cubicBezTo>
                <a:cubicBezTo>
                  <a:pt x="47366" y="6750"/>
                  <a:pt x="55077" y="5322"/>
                  <a:pt x="63266" y="5322"/>
                </a:cubicBezTo>
                <a:cubicBezTo>
                  <a:pt x="70555" y="5322"/>
                  <a:pt x="77444" y="6422"/>
                  <a:pt x="83733" y="8605"/>
                </a:cubicBezTo>
                <a:cubicBezTo>
                  <a:pt x="90000" y="10788"/>
                  <a:pt x="95472" y="13872"/>
                  <a:pt x="99988" y="17794"/>
                </a:cubicBezTo>
                <a:cubicBezTo>
                  <a:pt x="104494" y="21700"/>
                  <a:pt x="108083" y="26472"/>
                  <a:pt x="110650" y="31966"/>
                </a:cubicBezTo>
                <a:cubicBezTo>
                  <a:pt x="113205" y="37461"/>
                  <a:pt x="114505" y="43572"/>
                  <a:pt x="114505" y="50127"/>
                </a:cubicBezTo>
                <a:cubicBezTo>
                  <a:pt x="114505" y="55944"/>
                  <a:pt x="113433" y="61438"/>
                  <a:pt x="111322" y="66455"/>
                </a:cubicBezTo>
                <a:cubicBezTo>
                  <a:pt x="109200" y="71494"/>
                  <a:pt x="106505" y="75905"/>
                  <a:pt x="103322" y="79555"/>
                </a:cubicBezTo>
                <a:cubicBezTo>
                  <a:pt x="100155" y="83200"/>
                  <a:pt x="96627" y="86122"/>
                  <a:pt x="92855" y="88222"/>
                </a:cubicBezTo>
                <a:cubicBezTo>
                  <a:pt x="89133" y="90305"/>
                  <a:pt x="85544" y="91355"/>
                  <a:pt x="82177" y="91355"/>
                </a:cubicBezTo>
                <a:cubicBezTo>
                  <a:pt x="80133" y="91355"/>
                  <a:pt x="78616" y="90966"/>
                  <a:pt x="77666" y="90194"/>
                </a:cubicBezTo>
                <a:cubicBezTo>
                  <a:pt x="76722" y="89433"/>
                  <a:pt x="76166" y="88422"/>
                  <a:pt x="75972" y="87094"/>
                </a:cubicBezTo>
                <a:cubicBezTo>
                  <a:pt x="75766" y="85666"/>
                  <a:pt x="75927" y="83938"/>
                  <a:pt x="76466" y="81966"/>
                </a:cubicBezTo>
                <a:cubicBezTo>
                  <a:pt x="77022" y="79916"/>
                  <a:pt x="77816" y="77683"/>
                  <a:pt x="78833" y="75311"/>
                </a:cubicBezTo>
                <a:lnTo>
                  <a:pt x="98494" y="26916"/>
                </a:lnTo>
                <a:lnTo>
                  <a:pt x="92650" y="26916"/>
                </a:lnTo>
                <a:lnTo>
                  <a:pt x="89033" y="36355"/>
                </a:lnTo>
                <a:cubicBezTo>
                  <a:pt x="87305" y="32722"/>
                  <a:pt x="84483" y="29794"/>
                  <a:pt x="80622" y="27622"/>
                </a:cubicBezTo>
                <a:cubicBezTo>
                  <a:pt x="76127" y="25094"/>
                  <a:pt x="70983" y="23816"/>
                  <a:pt x="65327" y="23816"/>
                </a:cubicBezTo>
                <a:cubicBezTo>
                  <a:pt x="59094" y="23816"/>
                  <a:pt x="53311" y="25377"/>
                  <a:pt x="48127" y="28450"/>
                </a:cubicBezTo>
                <a:cubicBezTo>
                  <a:pt x="42994" y="31494"/>
                  <a:pt x="38555" y="35450"/>
                  <a:pt x="34938" y="40211"/>
                </a:cubicBezTo>
                <a:cubicBezTo>
                  <a:pt x="31338" y="44950"/>
                  <a:pt x="28511" y="50177"/>
                  <a:pt x="26538" y="55744"/>
                </a:cubicBezTo>
                <a:cubicBezTo>
                  <a:pt x="24555" y="61316"/>
                  <a:pt x="23555" y="66783"/>
                  <a:pt x="23555" y="71988"/>
                </a:cubicBezTo>
                <a:cubicBezTo>
                  <a:pt x="23555" y="75377"/>
                  <a:pt x="24188" y="78616"/>
                  <a:pt x="25438" y="81605"/>
                </a:cubicBezTo>
                <a:cubicBezTo>
                  <a:pt x="26688" y="84594"/>
                  <a:pt x="28405" y="87227"/>
                  <a:pt x="30550" y="89427"/>
                </a:cubicBezTo>
                <a:cubicBezTo>
                  <a:pt x="32705" y="91638"/>
                  <a:pt x="35300" y="93416"/>
                  <a:pt x="38272" y="94711"/>
                </a:cubicBezTo>
                <a:cubicBezTo>
                  <a:pt x="44794" y="97561"/>
                  <a:pt x="52716" y="97133"/>
                  <a:pt x="60577" y="94583"/>
                </a:cubicBezTo>
                <a:cubicBezTo>
                  <a:pt x="64233" y="93394"/>
                  <a:pt x="67555" y="91177"/>
                  <a:pt x="70494" y="87972"/>
                </a:cubicBezTo>
                <a:cubicBezTo>
                  <a:pt x="70638" y="90144"/>
                  <a:pt x="71522" y="92005"/>
                  <a:pt x="73133" y="93538"/>
                </a:cubicBezTo>
                <a:cubicBezTo>
                  <a:pt x="75327" y="95616"/>
                  <a:pt x="78255" y="96677"/>
                  <a:pt x="81838" y="96677"/>
                </a:cubicBezTo>
                <a:cubicBezTo>
                  <a:pt x="86116" y="96677"/>
                  <a:pt x="90594" y="95422"/>
                  <a:pt x="95133" y="92961"/>
                </a:cubicBezTo>
                <a:cubicBezTo>
                  <a:pt x="99633" y="90522"/>
                  <a:pt x="103777" y="87150"/>
                  <a:pt x="107455" y="82944"/>
                </a:cubicBezTo>
                <a:cubicBezTo>
                  <a:pt x="111116" y="78755"/>
                  <a:pt x="114155" y="73800"/>
                  <a:pt x="116483" y="68227"/>
                </a:cubicBezTo>
                <a:cubicBezTo>
                  <a:pt x="118816" y="62633"/>
                  <a:pt x="120000" y="56544"/>
                  <a:pt x="120000" y="50127"/>
                </a:cubicBezTo>
                <a:cubicBezTo>
                  <a:pt x="120000" y="42505"/>
                  <a:pt x="118488" y="35494"/>
                  <a:pt x="115516" y="29300"/>
                </a:cubicBezTo>
                <a:cubicBezTo>
                  <a:pt x="112544" y="23100"/>
                  <a:pt x="108433" y="17772"/>
                  <a:pt x="103300" y="13455"/>
                </a:cubicBezTo>
                <a:cubicBezTo>
                  <a:pt x="98177" y="9150"/>
                  <a:pt x="92105" y="5794"/>
                  <a:pt x="85255" y="3483"/>
                </a:cubicBezTo>
                <a:cubicBezTo>
                  <a:pt x="78422" y="1172"/>
                  <a:pt x="71022" y="0"/>
                  <a:pt x="63266" y="0"/>
                </a:cubicBezTo>
                <a:cubicBezTo>
                  <a:pt x="54694" y="0"/>
                  <a:pt x="46472" y="1505"/>
                  <a:pt x="38827" y="4472"/>
                </a:cubicBezTo>
                <a:cubicBezTo>
                  <a:pt x="31177" y="7444"/>
                  <a:pt x="24383" y="11627"/>
                  <a:pt x="18644" y="16916"/>
                </a:cubicBezTo>
                <a:cubicBezTo>
                  <a:pt x="12894" y="22200"/>
                  <a:pt x="8305" y="28538"/>
                  <a:pt x="4994" y="35755"/>
                </a:cubicBezTo>
                <a:cubicBezTo>
                  <a:pt x="1677" y="42983"/>
                  <a:pt x="0" y="51005"/>
                  <a:pt x="0" y="59594"/>
                </a:cubicBezTo>
                <a:cubicBezTo>
                  <a:pt x="0" y="70027"/>
                  <a:pt x="1855" y="79177"/>
                  <a:pt x="5516" y="86788"/>
                </a:cubicBezTo>
                <a:cubicBezTo>
                  <a:pt x="9177" y="94400"/>
                  <a:pt x="14044" y="100744"/>
                  <a:pt x="19972" y="105655"/>
                </a:cubicBezTo>
                <a:cubicBezTo>
                  <a:pt x="25894" y="110555"/>
                  <a:pt x="32722" y="114216"/>
                  <a:pt x="40272" y="116527"/>
                </a:cubicBezTo>
                <a:cubicBezTo>
                  <a:pt x="47783" y="118833"/>
                  <a:pt x="55522" y="120000"/>
                  <a:pt x="63266" y="120000"/>
                </a:cubicBezTo>
                <a:cubicBezTo>
                  <a:pt x="68600" y="120000"/>
                  <a:pt x="73983" y="119300"/>
                  <a:pt x="79261" y="117933"/>
                </a:cubicBezTo>
                <a:cubicBezTo>
                  <a:pt x="84522" y="116561"/>
                  <a:pt x="89600" y="114577"/>
                  <a:pt x="94350" y="112050"/>
                </a:cubicBezTo>
                <a:cubicBezTo>
                  <a:pt x="99105" y="109516"/>
                  <a:pt x="103566" y="106400"/>
                  <a:pt x="107622" y="102772"/>
                </a:cubicBezTo>
                <a:cubicBezTo>
                  <a:pt x="111688" y="99138"/>
                  <a:pt x="115161" y="95055"/>
                  <a:pt x="117955" y="90644"/>
                </a:cubicBezTo>
                <a:lnTo>
                  <a:pt x="118950" y="89072"/>
                </a:lnTo>
                <a:lnTo>
                  <a:pt x="112611" y="89072"/>
                </a:lnTo>
                <a:cubicBezTo>
                  <a:pt x="112611" y="89072"/>
                  <a:pt x="112305" y="89488"/>
                  <a:pt x="112305" y="89488"/>
                </a:cubicBezTo>
                <a:close/>
              </a:path>
            </a:pathLst>
          </a:custGeom>
          <a:solidFill>
            <a:schemeClr val="tx1"/>
          </a:solidFill>
          <a:ln>
            <a:noFill/>
          </a:ln>
        </p:spPr>
        <p:txBody>
          <a:bodyPr lIns="19038" tIns="19038" rIns="19038" bIns="19038" anchor="ctr" anchorCtr="0">
            <a:noAutofit/>
          </a:bodyPr>
          <a:lstStyle/>
          <a:p>
            <a:endParaRPr sz="1500">
              <a:solidFill>
                <a:schemeClr val="dk1"/>
              </a:solidFill>
              <a:latin typeface="Lato"/>
              <a:ea typeface="Lato"/>
              <a:cs typeface="Lato"/>
              <a:sym typeface="Lato"/>
            </a:endParaRPr>
          </a:p>
        </p:txBody>
      </p:sp>
      <p:sp>
        <p:nvSpPr>
          <p:cNvPr id="4825" name="Shape 4825"/>
          <p:cNvSpPr/>
          <p:nvPr/>
        </p:nvSpPr>
        <p:spPr>
          <a:xfrm>
            <a:off x="4080426" y="4397568"/>
            <a:ext cx="279328" cy="279328"/>
          </a:xfrm>
          <a:custGeom>
            <a:avLst/>
            <a:gdLst/>
            <a:ahLst/>
            <a:cxnLst/>
            <a:rect l="0" t="0" r="0" b="0"/>
            <a:pathLst>
              <a:path w="120000" h="120000" extrusionOk="0">
                <a:moveTo>
                  <a:pt x="102383" y="78488"/>
                </a:moveTo>
                <a:cubicBezTo>
                  <a:pt x="94672" y="74611"/>
                  <a:pt x="87650" y="69572"/>
                  <a:pt x="81577" y="63555"/>
                </a:cubicBezTo>
                <a:cubicBezTo>
                  <a:pt x="84522" y="58988"/>
                  <a:pt x="87022" y="54105"/>
                  <a:pt x="89077" y="49000"/>
                </a:cubicBezTo>
                <a:cubicBezTo>
                  <a:pt x="89383" y="49033"/>
                  <a:pt x="89683" y="49088"/>
                  <a:pt x="90000" y="49088"/>
                </a:cubicBezTo>
                <a:cubicBezTo>
                  <a:pt x="94516" y="49088"/>
                  <a:pt x="98183" y="45427"/>
                  <a:pt x="98183" y="40911"/>
                </a:cubicBezTo>
                <a:cubicBezTo>
                  <a:pt x="98183" y="37705"/>
                  <a:pt x="96327" y="34966"/>
                  <a:pt x="93644" y="33622"/>
                </a:cubicBezTo>
                <a:cubicBezTo>
                  <a:pt x="94627" y="28722"/>
                  <a:pt x="95244" y="23688"/>
                  <a:pt x="95372" y="18533"/>
                </a:cubicBezTo>
                <a:cubicBezTo>
                  <a:pt x="107094" y="28533"/>
                  <a:pt x="114544" y="43383"/>
                  <a:pt x="114544" y="60000"/>
                </a:cubicBezTo>
                <a:cubicBezTo>
                  <a:pt x="114544" y="65355"/>
                  <a:pt x="113716" y="70494"/>
                  <a:pt x="112272" y="75377"/>
                </a:cubicBezTo>
                <a:cubicBezTo>
                  <a:pt x="109044" y="76572"/>
                  <a:pt x="105744" y="77616"/>
                  <a:pt x="102383" y="78488"/>
                </a:cubicBezTo>
                <a:moveTo>
                  <a:pt x="60000" y="114544"/>
                </a:moveTo>
                <a:cubicBezTo>
                  <a:pt x="46700" y="114544"/>
                  <a:pt x="34516" y="109772"/>
                  <a:pt x="25050" y="101861"/>
                </a:cubicBezTo>
                <a:cubicBezTo>
                  <a:pt x="36400" y="99633"/>
                  <a:pt x="46944" y="95194"/>
                  <a:pt x="56266" y="89061"/>
                </a:cubicBezTo>
                <a:cubicBezTo>
                  <a:pt x="57388" y="89638"/>
                  <a:pt x="58644" y="90000"/>
                  <a:pt x="60000" y="90000"/>
                </a:cubicBezTo>
                <a:cubicBezTo>
                  <a:pt x="62627" y="90000"/>
                  <a:pt x="64938" y="88738"/>
                  <a:pt x="66438" y="86816"/>
                </a:cubicBezTo>
                <a:cubicBezTo>
                  <a:pt x="69705" y="87111"/>
                  <a:pt x="73011" y="87272"/>
                  <a:pt x="76361" y="87272"/>
                </a:cubicBezTo>
                <a:cubicBezTo>
                  <a:pt x="85127" y="87272"/>
                  <a:pt x="93622" y="86155"/>
                  <a:pt x="101788" y="84200"/>
                </a:cubicBezTo>
                <a:cubicBezTo>
                  <a:pt x="103666" y="85094"/>
                  <a:pt x="105544" y="86000"/>
                  <a:pt x="107500" y="86766"/>
                </a:cubicBezTo>
                <a:cubicBezTo>
                  <a:pt x="98138" y="103338"/>
                  <a:pt x="80388" y="114544"/>
                  <a:pt x="60000" y="114544"/>
                </a:cubicBezTo>
                <a:moveTo>
                  <a:pt x="19661" y="96622"/>
                </a:moveTo>
                <a:cubicBezTo>
                  <a:pt x="19311" y="93555"/>
                  <a:pt x="19088" y="90438"/>
                  <a:pt x="19088" y="87272"/>
                </a:cubicBezTo>
                <a:cubicBezTo>
                  <a:pt x="19088" y="82016"/>
                  <a:pt x="19644" y="76900"/>
                  <a:pt x="20594" y="71922"/>
                </a:cubicBezTo>
                <a:cubicBezTo>
                  <a:pt x="30305" y="77711"/>
                  <a:pt x="40983" y="82038"/>
                  <a:pt x="52338" y="84588"/>
                </a:cubicBezTo>
                <a:cubicBezTo>
                  <a:pt x="52394" y="84738"/>
                  <a:pt x="52422" y="84900"/>
                  <a:pt x="52483" y="85044"/>
                </a:cubicBezTo>
                <a:cubicBezTo>
                  <a:pt x="42911" y="91227"/>
                  <a:pt x="32005" y="95516"/>
                  <a:pt x="20238" y="97255"/>
                </a:cubicBezTo>
                <a:cubicBezTo>
                  <a:pt x="20044" y="97050"/>
                  <a:pt x="19850" y="96833"/>
                  <a:pt x="19661" y="96622"/>
                </a:cubicBezTo>
                <a:moveTo>
                  <a:pt x="17083" y="63161"/>
                </a:moveTo>
                <a:cubicBezTo>
                  <a:pt x="13116" y="60383"/>
                  <a:pt x="9350" y="57338"/>
                  <a:pt x="5811" y="54050"/>
                </a:cubicBezTo>
                <a:cubicBezTo>
                  <a:pt x="8488" y="29438"/>
                  <a:pt x="27527" y="9788"/>
                  <a:pt x="51838" y="6133"/>
                </a:cubicBezTo>
                <a:cubicBezTo>
                  <a:pt x="51861" y="9050"/>
                  <a:pt x="52016" y="11933"/>
                  <a:pt x="52316" y="14777"/>
                </a:cubicBezTo>
                <a:cubicBezTo>
                  <a:pt x="47622" y="17927"/>
                  <a:pt x="43261" y="21550"/>
                  <a:pt x="39272" y="25533"/>
                </a:cubicBezTo>
                <a:cubicBezTo>
                  <a:pt x="38127" y="24922"/>
                  <a:pt x="36844" y="24544"/>
                  <a:pt x="35455" y="24544"/>
                </a:cubicBezTo>
                <a:cubicBezTo>
                  <a:pt x="30938" y="24544"/>
                  <a:pt x="27272" y="28211"/>
                  <a:pt x="27272" y="32727"/>
                </a:cubicBezTo>
                <a:cubicBezTo>
                  <a:pt x="27272" y="34644"/>
                  <a:pt x="27961" y="36383"/>
                  <a:pt x="29061" y="37777"/>
                </a:cubicBezTo>
                <a:cubicBezTo>
                  <a:pt x="23772" y="45438"/>
                  <a:pt x="19722" y="53994"/>
                  <a:pt x="17083" y="63161"/>
                </a:cubicBezTo>
                <a:moveTo>
                  <a:pt x="13700" y="88738"/>
                </a:moveTo>
                <a:cubicBezTo>
                  <a:pt x="8683" y="80672"/>
                  <a:pt x="5694" y="71227"/>
                  <a:pt x="5494" y="61083"/>
                </a:cubicBezTo>
                <a:cubicBezTo>
                  <a:pt x="8722" y="63844"/>
                  <a:pt x="12111" y="66416"/>
                  <a:pt x="15650" y="68794"/>
                </a:cubicBezTo>
                <a:cubicBezTo>
                  <a:pt x="14361" y="74755"/>
                  <a:pt x="13638" y="80927"/>
                  <a:pt x="13638" y="87272"/>
                </a:cubicBezTo>
                <a:cubicBezTo>
                  <a:pt x="13638" y="87766"/>
                  <a:pt x="13688" y="88250"/>
                  <a:pt x="13700" y="88738"/>
                </a:cubicBezTo>
                <a:moveTo>
                  <a:pt x="74600" y="64111"/>
                </a:moveTo>
                <a:cubicBezTo>
                  <a:pt x="71705" y="68133"/>
                  <a:pt x="68416" y="71838"/>
                  <a:pt x="64855" y="75266"/>
                </a:cubicBezTo>
                <a:cubicBezTo>
                  <a:pt x="63494" y="74255"/>
                  <a:pt x="61827" y="73638"/>
                  <a:pt x="60000" y="73638"/>
                </a:cubicBezTo>
                <a:cubicBezTo>
                  <a:pt x="56477" y="73638"/>
                  <a:pt x="53505" y="75872"/>
                  <a:pt x="52350" y="78988"/>
                </a:cubicBezTo>
                <a:cubicBezTo>
                  <a:pt x="41416" y="76394"/>
                  <a:pt x="31150" y="72072"/>
                  <a:pt x="21866" y="66316"/>
                </a:cubicBezTo>
                <a:cubicBezTo>
                  <a:pt x="24327" y="57033"/>
                  <a:pt x="28333" y="48377"/>
                  <a:pt x="33666" y="40700"/>
                </a:cubicBezTo>
                <a:cubicBezTo>
                  <a:pt x="34244" y="40827"/>
                  <a:pt x="34838" y="40911"/>
                  <a:pt x="35455" y="40911"/>
                </a:cubicBezTo>
                <a:cubicBezTo>
                  <a:pt x="39972" y="40911"/>
                  <a:pt x="43638" y="37244"/>
                  <a:pt x="43638" y="32727"/>
                </a:cubicBezTo>
                <a:cubicBezTo>
                  <a:pt x="43638" y="31600"/>
                  <a:pt x="43405" y="30516"/>
                  <a:pt x="42994" y="29538"/>
                </a:cubicBezTo>
                <a:cubicBezTo>
                  <a:pt x="46150" y="26372"/>
                  <a:pt x="49555" y="23450"/>
                  <a:pt x="53194" y="20827"/>
                </a:cubicBezTo>
                <a:cubicBezTo>
                  <a:pt x="56133" y="37350"/>
                  <a:pt x="63772" y="52205"/>
                  <a:pt x="74600" y="64111"/>
                </a:cubicBezTo>
                <a:moveTo>
                  <a:pt x="60000" y="5455"/>
                </a:moveTo>
                <a:cubicBezTo>
                  <a:pt x="63038" y="5455"/>
                  <a:pt x="66005" y="5766"/>
                  <a:pt x="68905" y="6250"/>
                </a:cubicBezTo>
                <a:cubicBezTo>
                  <a:pt x="64977" y="7777"/>
                  <a:pt x="61138" y="9483"/>
                  <a:pt x="57522" y="11561"/>
                </a:cubicBezTo>
                <a:cubicBezTo>
                  <a:pt x="57377" y="9588"/>
                  <a:pt x="57283" y="7600"/>
                  <a:pt x="57277" y="5594"/>
                </a:cubicBezTo>
                <a:cubicBezTo>
                  <a:pt x="58188" y="5550"/>
                  <a:pt x="59083" y="5455"/>
                  <a:pt x="60000" y="5455"/>
                </a:cubicBezTo>
                <a:moveTo>
                  <a:pt x="78444" y="68122"/>
                </a:moveTo>
                <a:cubicBezTo>
                  <a:pt x="83233" y="72761"/>
                  <a:pt x="88611" y="76772"/>
                  <a:pt x="94366" y="80222"/>
                </a:cubicBezTo>
                <a:cubicBezTo>
                  <a:pt x="88516" y="81255"/>
                  <a:pt x="82511" y="81816"/>
                  <a:pt x="76361" y="81816"/>
                </a:cubicBezTo>
                <a:cubicBezTo>
                  <a:pt x="73588" y="81816"/>
                  <a:pt x="70855" y="81677"/>
                  <a:pt x="68138" y="81466"/>
                </a:cubicBezTo>
                <a:cubicBezTo>
                  <a:pt x="68105" y="80938"/>
                  <a:pt x="68055" y="80416"/>
                  <a:pt x="67938" y="79916"/>
                </a:cubicBezTo>
                <a:cubicBezTo>
                  <a:pt x="71783" y="76316"/>
                  <a:pt x="75305" y="72372"/>
                  <a:pt x="78444" y="68122"/>
                </a:cubicBezTo>
                <a:moveTo>
                  <a:pt x="89933" y="14427"/>
                </a:moveTo>
                <a:cubicBezTo>
                  <a:pt x="89950" y="15072"/>
                  <a:pt x="90000" y="15711"/>
                  <a:pt x="90000" y="16361"/>
                </a:cubicBezTo>
                <a:cubicBezTo>
                  <a:pt x="90000" y="22038"/>
                  <a:pt x="89400" y="27566"/>
                  <a:pt x="88300" y="32911"/>
                </a:cubicBezTo>
                <a:cubicBezTo>
                  <a:pt x="84594" y="33694"/>
                  <a:pt x="81816" y="36977"/>
                  <a:pt x="81816" y="40911"/>
                </a:cubicBezTo>
                <a:cubicBezTo>
                  <a:pt x="81816" y="43138"/>
                  <a:pt x="82711" y="45150"/>
                  <a:pt x="84161" y="46627"/>
                </a:cubicBezTo>
                <a:cubicBezTo>
                  <a:pt x="82372" y="51105"/>
                  <a:pt x="80238" y="55405"/>
                  <a:pt x="77727" y="59450"/>
                </a:cubicBezTo>
                <a:cubicBezTo>
                  <a:pt x="67550" y="47888"/>
                  <a:pt x="60522" y="33472"/>
                  <a:pt x="58161" y="17511"/>
                </a:cubicBezTo>
                <a:cubicBezTo>
                  <a:pt x="64388" y="13683"/>
                  <a:pt x="71183" y="10744"/>
                  <a:pt x="78366" y="8694"/>
                </a:cubicBezTo>
                <a:cubicBezTo>
                  <a:pt x="82466" y="10161"/>
                  <a:pt x="86355" y="12072"/>
                  <a:pt x="89933" y="14427"/>
                </a:cubicBezTo>
                <a:moveTo>
                  <a:pt x="60000" y="0"/>
                </a:moveTo>
                <a:cubicBezTo>
                  <a:pt x="26861" y="0"/>
                  <a:pt x="0" y="26861"/>
                  <a:pt x="0" y="60000"/>
                </a:cubicBezTo>
                <a:cubicBezTo>
                  <a:pt x="0" y="93138"/>
                  <a:pt x="26861" y="120000"/>
                  <a:pt x="60000" y="120000"/>
                </a:cubicBezTo>
                <a:cubicBezTo>
                  <a:pt x="93138" y="120000"/>
                  <a:pt x="120000" y="93138"/>
                  <a:pt x="120000" y="60000"/>
                </a:cubicBezTo>
                <a:cubicBezTo>
                  <a:pt x="120000" y="26861"/>
                  <a:pt x="93138" y="0"/>
                  <a:pt x="60000" y="0"/>
                </a:cubicBezTo>
              </a:path>
            </a:pathLst>
          </a:custGeom>
          <a:solidFill>
            <a:schemeClr val="tx1"/>
          </a:solidFill>
          <a:ln>
            <a:noFill/>
          </a:ln>
        </p:spPr>
        <p:txBody>
          <a:bodyPr lIns="19038" tIns="19038" rIns="19038" bIns="19038" anchor="ctr" anchorCtr="0">
            <a:noAutofit/>
          </a:bodyPr>
          <a:lstStyle/>
          <a:p>
            <a:endParaRPr sz="1500">
              <a:solidFill>
                <a:schemeClr val="dk1"/>
              </a:solidFill>
              <a:latin typeface="Lato"/>
              <a:ea typeface="Lato"/>
              <a:cs typeface="Lato"/>
              <a:sym typeface="Lato"/>
            </a:endParaRPr>
          </a:p>
        </p:txBody>
      </p:sp>
      <p:sp>
        <p:nvSpPr>
          <p:cNvPr id="4826" name="Shape 4826"/>
          <p:cNvSpPr/>
          <p:nvPr/>
        </p:nvSpPr>
        <p:spPr>
          <a:xfrm>
            <a:off x="4639079" y="4397568"/>
            <a:ext cx="228541" cy="279328"/>
          </a:xfrm>
          <a:custGeom>
            <a:avLst/>
            <a:gdLst/>
            <a:ahLst/>
            <a:cxnLst/>
            <a:rect l="0" t="0" r="0" b="0"/>
            <a:pathLst>
              <a:path w="120000" h="120000" extrusionOk="0">
                <a:moveTo>
                  <a:pt x="60000" y="27272"/>
                </a:moveTo>
                <a:cubicBezTo>
                  <a:pt x="30544" y="27272"/>
                  <a:pt x="6666" y="22388"/>
                  <a:pt x="6666" y="16361"/>
                </a:cubicBezTo>
                <a:cubicBezTo>
                  <a:pt x="6666" y="10338"/>
                  <a:pt x="30544" y="5455"/>
                  <a:pt x="60000" y="5455"/>
                </a:cubicBezTo>
                <a:cubicBezTo>
                  <a:pt x="89455" y="5455"/>
                  <a:pt x="113333" y="10338"/>
                  <a:pt x="113333" y="16361"/>
                </a:cubicBezTo>
                <a:cubicBezTo>
                  <a:pt x="113333" y="22388"/>
                  <a:pt x="89455" y="27272"/>
                  <a:pt x="60000" y="27272"/>
                </a:cubicBezTo>
                <a:moveTo>
                  <a:pt x="113333" y="38183"/>
                </a:moveTo>
                <a:cubicBezTo>
                  <a:pt x="113333" y="44205"/>
                  <a:pt x="89455" y="49088"/>
                  <a:pt x="60000" y="49088"/>
                </a:cubicBezTo>
                <a:cubicBezTo>
                  <a:pt x="30544" y="49088"/>
                  <a:pt x="6666" y="44205"/>
                  <a:pt x="6666" y="38183"/>
                </a:cubicBezTo>
                <a:lnTo>
                  <a:pt x="6666" y="23838"/>
                </a:lnTo>
                <a:cubicBezTo>
                  <a:pt x="16627" y="29111"/>
                  <a:pt x="36750" y="32727"/>
                  <a:pt x="60000" y="32727"/>
                </a:cubicBezTo>
                <a:cubicBezTo>
                  <a:pt x="83255" y="32727"/>
                  <a:pt x="103372" y="29111"/>
                  <a:pt x="113333" y="23838"/>
                </a:cubicBezTo>
                <a:cubicBezTo>
                  <a:pt x="113333" y="23838"/>
                  <a:pt x="113333" y="38183"/>
                  <a:pt x="113333" y="38183"/>
                </a:cubicBezTo>
                <a:close/>
                <a:moveTo>
                  <a:pt x="60000" y="60000"/>
                </a:moveTo>
                <a:cubicBezTo>
                  <a:pt x="30544" y="60000"/>
                  <a:pt x="6666" y="55116"/>
                  <a:pt x="6666" y="49088"/>
                </a:cubicBezTo>
                <a:cubicBezTo>
                  <a:pt x="6666" y="48177"/>
                  <a:pt x="7272" y="47300"/>
                  <a:pt x="8300" y="46455"/>
                </a:cubicBezTo>
                <a:cubicBezTo>
                  <a:pt x="18722" y="51288"/>
                  <a:pt x="37944" y="54544"/>
                  <a:pt x="60000" y="54544"/>
                </a:cubicBezTo>
                <a:cubicBezTo>
                  <a:pt x="82055" y="54544"/>
                  <a:pt x="101277" y="51288"/>
                  <a:pt x="111700" y="46455"/>
                </a:cubicBezTo>
                <a:cubicBezTo>
                  <a:pt x="112727" y="47300"/>
                  <a:pt x="113333" y="48177"/>
                  <a:pt x="113333" y="49088"/>
                </a:cubicBezTo>
                <a:cubicBezTo>
                  <a:pt x="113333" y="55116"/>
                  <a:pt x="89455" y="60000"/>
                  <a:pt x="60000" y="60000"/>
                </a:cubicBezTo>
                <a:moveTo>
                  <a:pt x="113333" y="70911"/>
                </a:moveTo>
                <a:cubicBezTo>
                  <a:pt x="113333" y="76933"/>
                  <a:pt x="89455" y="81816"/>
                  <a:pt x="60000" y="81816"/>
                </a:cubicBezTo>
                <a:cubicBezTo>
                  <a:pt x="30544" y="81816"/>
                  <a:pt x="6666" y="76933"/>
                  <a:pt x="6666" y="70911"/>
                </a:cubicBezTo>
                <a:lnTo>
                  <a:pt x="6666" y="56566"/>
                </a:lnTo>
                <a:cubicBezTo>
                  <a:pt x="16627" y="61838"/>
                  <a:pt x="36750" y="65455"/>
                  <a:pt x="60000" y="65455"/>
                </a:cubicBezTo>
                <a:cubicBezTo>
                  <a:pt x="83255" y="65455"/>
                  <a:pt x="103372" y="61838"/>
                  <a:pt x="113333" y="56566"/>
                </a:cubicBezTo>
                <a:cubicBezTo>
                  <a:pt x="113333" y="56566"/>
                  <a:pt x="113333" y="70911"/>
                  <a:pt x="113333" y="70911"/>
                </a:cubicBezTo>
                <a:close/>
                <a:moveTo>
                  <a:pt x="60000" y="92727"/>
                </a:moveTo>
                <a:cubicBezTo>
                  <a:pt x="30544" y="92727"/>
                  <a:pt x="6666" y="87844"/>
                  <a:pt x="6666" y="81816"/>
                </a:cubicBezTo>
                <a:cubicBezTo>
                  <a:pt x="6666" y="80905"/>
                  <a:pt x="7272" y="80027"/>
                  <a:pt x="8300" y="79183"/>
                </a:cubicBezTo>
                <a:cubicBezTo>
                  <a:pt x="18722" y="84016"/>
                  <a:pt x="37944" y="87272"/>
                  <a:pt x="60000" y="87272"/>
                </a:cubicBezTo>
                <a:cubicBezTo>
                  <a:pt x="82055" y="87272"/>
                  <a:pt x="101277" y="84016"/>
                  <a:pt x="111700" y="79183"/>
                </a:cubicBezTo>
                <a:cubicBezTo>
                  <a:pt x="112727" y="80027"/>
                  <a:pt x="113333" y="80905"/>
                  <a:pt x="113333" y="81816"/>
                </a:cubicBezTo>
                <a:cubicBezTo>
                  <a:pt x="113333" y="87844"/>
                  <a:pt x="89455" y="92727"/>
                  <a:pt x="60000" y="92727"/>
                </a:cubicBezTo>
                <a:moveTo>
                  <a:pt x="113333" y="103638"/>
                </a:moveTo>
                <a:cubicBezTo>
                  <a:pt x="113333" y="109661"/>
                  <a:pt x="89455" y="114544"/>
                  <a:pt x="60000" y="114544"/>
                </a:cubicBezTo>
                <a:cubicBezTo>
                  <a:pt x="30544" y="114544"/>
                  <a:pt x="6666" y="109661"/>
                  <a:pt x="6666" y="103638"/>
                </a:cubicBezTo>
                <a:lnTo>
                  <a:pt x="6666" y="89294"/>
                </a:lnTo>
                <a:cubicBezTo>
                  <a:pt x="16627" y="94566"/>
                  <a:pt x="36750" y="98183"/>
                  <a:pt x="60000" y="98183"/>
                </a:cubicBezTo>
                <a:cubicBezTo>
                  <a:pt x="83255" y="98183"/>
                  <a:pt x="103372" y="94566"/>
                  <a:pt x="113333" y="89294"/>
                </a:cubicBezTo>
                <a:cubicBezTo>
                  <a:pt x="113333" y="89294"/>
                  <a:pt x="113333" y="103638"/>
                  <a:pt x="113333" y="103638"/>
                </a:cubicBezTo>
                <a:close/>
                <a:moveTo>
                  <a:pt x="120000" y="16361"/>
                </a:moveTo>
                <a:cubicBezTo>
                  <a:pt x="120000" y="7327"/>
                  <a:pt x="93138" y="0"/>
                  <a:pt x="60000" y="0"/>
                </a:cubicBezTo>
                <a:cubicBezTo>
                  <a:pt x="26861" y="0"/>
                  <a:pt x="0" y="7327"/>
                  <a:pt x="0" y="16361"/>
                </a:cubicBezTo>
                <a:lnTo>
                  <a:pt x="0" y="38183"/>
                </a:lnTo>
                <a:cubicBezTo>
                  <a:pt x="0" y="40100"/>
                  <a:pt x="1272" y="41927"/>
                  <a:pt x="3488" y="43638"/>
                </a:cubicBezTo>
                <a:cubicBezTo>
                  <a:pt x="1272" y="45344"/>
                  <a:pt x="0" y="47177"/>
                  <a:pt x="0" y="49088"/>
                </a:cubicBezTo>
                <a:lnTo>
                  <a:pt x="0" y="70911"/>
                </a:lnTo>
                <a:cubicBezTo>
                  <a:pt x="0" y="72827"/>
                  <a:pt x="1272" y="74655"/>
                  <a:pt x="3488" y="76361"/>
                </a:cubicBezTo>
                <a:cubicBezTo>
                  <a:pt x="1272" y="78072"/>
                  <a:pt x="0" y="79905"/>
                  <a:pt x="0" y="81816"/>
                </a:cubicBezTo>
                <a:lnTo>
                  <a:pt x="0" y="103638"/>
                </a:lnTo>
                <a:cubicBezTo>
                  <a:pt x="0" y="112672"/>
                  <a:pt x="26861" y="120000"/>
                  <a:pt x="60000" y="120000"/>
                </a:cubicBezTo>
                <a:cubicBezTo>
                  <a:pt x="93138" y="120000"/>
                  <a:pt x="120000" y="112672"/>
                  <a:pt x="120000" y="103638"/>
                </a:cubicBezTo>
                <a:lnTo>
                  <a:pt x="120000" y="81816"/>
                </a:lnTo>
                <a:cubicBezTo>
                  <a:pt x="120000" y="79905"/>
                  <a:pt x="118727" y="78072"/>
                  <a:pt x="116511" y="76361"/>
                </a:cubicBezTo>
                <a:cubicBezTo>
                  <a:pt x="118727" y="74655"/>
                  <a:pt x="120000" y="72827"/>
                  <a:pt x="120000" y="70911"/>
                </a:cubicBezTo>
                <a:lnTo>
                  <a:pt x="120000" y="49088"/>
                </a:lnTo>
                <a:cubicBezTo>
                  <a:pt x="120000" y="47177"/>
                  <a:pt x="118727" y="45344"/>
                  <a:pt x="116511" y="43638"/>
                </a:cubicBezTo>
                <a:cubicBezTo>
                  <a:pt x="118727" y="41927"/>
                  <a:pt x="120000" y="40100"/>
                  <a:pt x="120000" y="38183"/>
                </a:cubicBezTo>
                <a:cubicBezTo>
                  <a:pt x="120000" y="38183"/>
                  <a:pt x="120000" y="16361"/>
                  <a:pt x="120000" y="16361"/>
                </a:cubicBezTo>
                <a:close/>
              </a:path>
            </a:pathLst>
          </a:custGeom>
          <a:solidFill>
            <a:schemeClr val="tx1"/>
          </a:solidFill>
          <a:ln>
            <a:noFill/>
          </a:ln>
        </p:spPr>
        <p:txBody>
          <a:bodyPr lIns="19038" tIns="19038" rIns="19038" bIns="19038" anchor="ctr" anchorCtr="0">
            <a:noAutofit/>
          </a:bodyPr>
          <a:lstStyle/>
          <a:p>
            <a:endParaRPr sz="1500">
              <a:solidFill>
                <a:schemeClr val="dk1"/>
              </a:solidFill>
              <a:latin typeface="Lato"/>
              <a:ea typeface="Lato"/>
              <a:cs typeface="Lato"/>
              <a:sym typeface="Lato"/>
            </a:endParaRPr>
          </a:p>
        </p:txBody>
      </p:sp>
      <p:sp>
        <p:nvSpPr>
          <p:cNvPr id="4827" name="Shape 4827"/>
          <p:cNvSpPr/>
          <p:nvPr/>
        </p:nvSpPr>
        <p:spPr>
          <a:xfrm>
            <a:off x="5146947" y="4397568"/>
            <a:ext cx="279328" cy="279328"/>
          </a:xfrm>
          <a:custGeom>
            <a:avLst/>
            <a:gdLst/>
            <a:ahLst/>
            <a:cxnLst/>
            <a:rect l="0" t="0" r="0" b="0"/>
            <a:pathLst>
              <a:path w="120000" h="120000" extrusionOk="0">
                <a:moveTo>
                  <a:pt x="60000" y="114544"/>
                </a:moveTo>
                <a:cubicBezTo>
                  <a:pt x="29872" y="114544"/>
                  <a:pt x="5455" y="90127"/>
                  <a:pt x="5455" y="60000"/>
                </a:cubicBezTo>
                <a:cubicBezTo>
                  <a:pt x="5455" y="29877"/>
                  <a:pt x="29872" y="5455"/>
                  <a:pt x="60000" y="5455"/>
                </a:cubicBezTo>
                <a:cubicBezTo>
                  <a:pt x="90127" y="5455"/>
                  <a:pt x="114544" y="29877"/>
                  <a:pt x="114544" y="60000"/>
                </a:cubicBezTo>
                <a:cubicBezTo>
                  <a:pt x="114544" y="90127"/>
                  <a:pt x="90127" y="114544"/>
                  <a:pt x="60000" y="114544"/>
                </a:cubicBezTo>
                <a:moveTo>
                  <a:pt x="60000" y="0"/>
                </a:moveTo>
                <a:cubicBezTo>
                  <a:pt x="26861" y="0"/>
                  <a:pt x="0" y="26861"/>
                  <a:pt x="0" y="60000"/>
                </a:cubicBezTo>
                <a:cubicBezTo>
                  <a:pt x="0" y="93138"/>
                  <a:pt x="26861" y="120000"/>
                  <a:pt x="60000" y="120000"/>
                </a:cubicBezTo>
                <a:cubicBezTo>
                  <a:pt x="93138" y="120000"/>
                  <a:pt x="120000" y="93138"/>
                  <a:pt x="120000" y="60000"/>
                </a:cubicBezTo>
                <a:cubicBezTo>
                  <a:pt x="120000" y="26861"/>
                  <a:pt x="93138" y="0"/>
                  <a:pt x="60000" y="0"/>
                </a:cubicBezTo>
                <a:moveTo>
                  <a:pt x="88494" y="38988"/>
                </a:moveTo>
                <a:cubicBezTo>
                  <a:pt x="86327" y="40255"/>
                  <a:pt x="83933" y="41172"/>
                  <a:pt x="81388" y="41666"/>
                </a:cubicBezTo>
                <a:cubicBezTo>
                  <a:pt x="79344" y="39522"/>
                  <a:pt x="76438" y="38188"/>
                  <a:pt x="73216" y="38188"/>
                </a:cubicBezTo>
                <a:cubicBezTo>
                  <a:pt x="67038" y="38188"/>
                  <a:pt x="62027" y="43122"/>
                  <a:pt x="62027" y="49200"/>
                </a:cubicBezTo>
                <a:cubicBezTo>
                  <a:pt x="62027" y="50061"/>
                  <a:pt x="62127" y="50900"/>
                  <a:pt x="62316" y="51711"/>
                </a:cubicBezTo>
                <a:cubicBezTo>
                  <a:pt x="53016" y="51250"/>
                  <a:pt x="44772" y="46866"/>
                  <a:pt x="39250" y="40200"/>
                </a:cubicBezTo>
                <a:cubicBezTo>
                  <a:pt x="38288" y="41833"/>
                  <a:pt x="37738" y="43716"/>
                  <a:pt x="37738" y="45738"/>
                </a:cubicBezTo>
                <a:cubicBezTo>
                  <a:pt x="37738" y="49561"/>
                  <a:pt x="39711" y="52933"/>
                  <a:pt x="42716" y="54905"/>
                </a:cubicBezTo>
                <a:cubicBezTo>
                  <a:pt x="40883" y="54850"/>
                  <a:pt x="39155" y="54355"/>
                  <a:pt x="37644" y="53527"/>
                </a:cubicBezTo>
                <a:cubicBezTo>
                  <a:pt x="37644" y="53577"/>
                  <a:pt x="37644" y="53616"/>
                  <a:pt x="37644" y="53666"/>
                </a:cubicBezTo>
                <a:cubicBezTo>
                  <a:pt x="37644" y="59005"/>
                  <a:pt x="41505" y="63455"/>
                  <a:pt x="46622" y="64466"/>
                </a:cubicBezTo>
                <a:cubicBezTo>
                  <a:pt x="45683" y="64722"/>
                  <a:pt x="44694" y="64850"/>
                  <a:pt x="43672" y="64850"/>
                </a:cubicBezTo>
                <a:cubicBezTo>
                  <a:pt x="42955" y="64850"/>
                  <a:pt x="42250" y="64783"/>
                  <a:pt x="41572" y="64655"/>
                </a:cubicBezTo>
                <a:cubicBezTo>
                  <a:pt x="42994" y="69033"/>
                  <a:pt x="47127" y="72216"/>
                  <a:pt x="52022" y="72305"/>
                </a:cubicBezTo>
                <a:cubicBezTo>
                  <a:pt x="48188" y="75261"/>
                  <a:pt x="43366" y="77016"/>
                  <a:pt x="38122" y="77016"/>
                </a:cubicBezTo>
                <a:cubicBezTo>
                  <a:pt x="37216" y="77016"/>
                  <a:pt x="36333" y="76972"/>
                  <a:pt x="35455" y="76872"/>
                </a:cubicBezTo>
                <a:cubicBezTo>
                  <a:pt x="40411" y="79988"/>
                  <a:pt x="46288" y="81816"/>
                  <a:pt x="52611" y="81816"/>
                </a:cubicBezTo>
                <a:cubicBezTo>
                  <a:pt x="73194" y="81816"/>
                  <a:pt x="84450" y="65033"/>
                  <a:pt x="84450" y="50477"/>
                </a:cubicBezTo>
                <a:cubicBezTo>
                  <a:pt x="84450" y="50000"/>
                  <a:pt x="84438" y="49527"/>
                  <a:pt x="84416" y="49055"/>
                </a:cubicBezTo>
                <a:cubicBezTo>
                  <a:pt x="86600" y="47500"/>
                  <a:pt x="88500" y="45561"/>
                  <a:pt x="90000" y="43355"/>
                </a:cubicBezTo>
                <a:cubicBezTo>
                  <a:pt x="87994" y="44227"/>
                  <a:pt x="85838" y="44816"/>
                  <a:pt x="83572" y="45083"/>
                </a:cubicBezTo>
                <a:cubicBezTo>
                  <a:pt x="85883" y="43722"/>
                  <a:pt x="87655" y="41566"/>
                  <a:pt x="88494" y="38988"/>
                </a:cubicBezTo>
              </a:path>
            </a:pathLst>
          </a:custGeom>
          <a:solidFill>
            <a:schemeClr val="tx1"/>
          </a:solidFill>
          <a:ln>
            <a:noFill/>
          </a:ln>
        </p:spPr>
        <p:txBody>
          <a:bodyPr lIns="19038" tIns="19038" rIns="19038" bIns="19038" anchor="ctr" anchorCtr="0">
            <a:noAutofit/>
          </a:bodyPr>
          <a:lstStyle/>
          <a:p>
            <a:endParaRPr sz="1500">
              <a:solidFill>
                <a:schemeClr val="dk1"/>
              </a:solidFill>
              <a:latin typeface="Lato"/>
              <a:ea typeface="Lato"/>
              <a:cs typeface="Lato"/>
              <a:sym typeface="Lato"/>
            </a:endParaRPr>
          </a:p>
        </p:txBody>
      </p:sp>
      <p:sp>
        <p:nvSpPr>
          <p:cNvPr id="4828" name="Shape 4828"/>
          <p:cNvSpPr/>
          <p:nvPr/>
        </p:nvSpPr>
        <p:spPr>
          <a:xfrm>
            <a:off x="5680208" y="4397568"/>
            <a:ext cx="279328" cy="279328"/>
          </a:xfrm>
          <a:custGeom>
            <a:avLst/>
            <a:gdLst/>
            <a:ahLst/>
            <a:cxnLst/>
            <a:rect l="0" t="0" r="0" b="0"/>
            <a:pathLst>
              <a:path w="120000" h="120000" extrusionOk="0">
                <a:moveTo>
                  <a:pt x="65422" y="47044"/>
                </a:moveTo>
                <a:cubicBezTo>
                  <a:pt x="65422" y="44838"/>
                  <a:pt x="65650" y="43655"/>
                  <a:pt x="69044" y="43655"/>
                </a:cubicBezTo>
                <a:lnTo>
                  <a:pt x="73577" y="43655"/>
                </a:lnTo>
                <a:lnTo>
                  <a:pt x="73577" y="35450"/>
                </a:lnTo>
                <a:lnTo>
                  <a:pt x="66322" y="35450"/>
                </a:lnTo>
                <a:cubicBezTo>
                  <a:pt x="57605" y="35450"/>
                  <a:pt x="54533" y="39555"/>
                  <a:pt x="54533" y="46461"/>
                </a:cubicBezTo>
                <a:lnTo>
                  <a:pt x="54533" y="51788"/>
                </a:lnTo>
                <a:lnTo>
                  <a:pt x="49094" y="51788"/>
                </a:lnTo>
                <a:lnTo>
                  <a:pt x="49094" y="60000"/>
                </a:lnTo>
                <a:lnTo>
                  <a:pt x="54533" y="60000"/>
                </a:lnTo>
                <a:lnTo>
                  <a:pt x="54533" y="84550"/>
                </a:lnTo>
                <a:lnTo>
                  <a:pt x="65411" y="84550"/>
                </a:lnTo>
                <a:lnTo>
                  <a:pt x="65411" y="60000"/>
                </a:lnTo>
                <a:lnTo>
                  <a:pt x="72672" y="60000"/>
                </a:lnTo>
                <a:lnTo>
                  <a:pt x="73633" y="51788"/>
                </a:lnTo>
                <a:lnTo>
                  <a:pt x="65411" y="51788"/>
                </a:lnTo>
                <a:cubicBezTo>
                  <a:pt x="65411" y="51788"/>
                  <a:pt x="65422" y="47044"/>
                  <a:pt x="65422" y="47044"/>
                </a:cubicBezTo>
                <a:close/>
                <a:moveTo>
                  <a:pt x="60000" y="114544"/>
                </a:moveTo>
                <a:cubicBezTo>
                  <a:pt x="29872" y="114544"/>
                  <a:pt x="5455" y="90127"/>
                  <a:pt x="5455" y="60000"/>
                </a:cubicBezTo>
                <a:cubicBezTo>
                  <a:pt x="5455" y="29877"/>
                  <a:pt x="29872" y="5455"/>
                  <a:pt x="60000" y="5455"/>
                </a:cubicBezTo>
                <a:cubicBezTo>
                  <a:pt x="90127" y="5455"/>
                  <a:pt x="114544" y="29877"/>
                  <a:pt x="114544" y="60000"/>
                </a:cubicBezTo>
                <a:cubicBezTo>
                  <a:pt x="114544" y="90127"/>
                  <a:pt x="90127" y="114544"/>
                  <a:pt x="60000" y="114544"/>
                </a:cubicBezTo>
                <a:moveTo>
                  <a:pt x="60000" y="0"/>
                </a:moveTo>
                <a:cubicBezTo>
                  <a:pt x="26861" y="0"/>
                  <a:pt x="0" y="26861"/>
                  <a:pt x="0" y="60000"/>
                </a:cubicBezTo>
                <a:cubicBezTo>
                  <a:pt x="0" y="93138"/>
                  <a:pt x="26861" y="120000"/>
                  <a:pt x="60000" y="120000"/>
                </a:cubicBezTo>
                <a:cubicBezTo>
                  <a:pt x="93138" y="120000"/>
                  <a:pt x="120000" y="93138"/>
                  <a:pt x="120000" y="60000"/>
                </a:cubicBezTo>
                <a:cubicBezTo>
                  <a:pt x="120000" y="26861"/>
                  <a:pt x="93138" y="0"/>
                  <a:pt x="60000" y="0"/>
                </a:cubicBezTo>
              </a:path>
            </a:pathLst>
          </a:custGeom>
          <a:solidFill>
            <a:schemeClr val="tx1"/>
          </a:solidFill>
          <a:ln>
            <a:noFill/>
          </a:ln>
        </p:spPr>
        <p:txBody>
          <a:bodyPr lIns="19038" tIns="19038" rIns="19038" bIns="19038" anchor="ctr" anchorCtr="0">
            <a:noAutofit/>
          </a:bodyPr>
          <a:lstStyle/>
          <a:p>
            <a:endParaRPr sz="1500">
              <a:solidFill>
                <a:schemeClr val="dk1"/>
              </a:solidFill>
              <a:latin typeface="Lato"/>
              <a:ea typeface="Lato"/>
              <a:cs typeface="Lato"/>
              <a:sym typeface="Lato"/>
            </a:endParaRPr>
          </a:p>
        </p:txBody>
      </p:sp>
      <p:sp>
        <p:nvSpPr>
          <p:cNvPr id="4829" name="Shape 4829"/>
          <p:cNvSpPr/>
          <p:nvPr/>
        </p:nvSpPr>
        <p:spPr>
          <a:xfrm>
            <a:off x="6251560" y="3331047"/>
            <a:ext cx="279328" cy="279328"/>
          </a:xfrm>
          <a:custGeom>
            <a:avLst/>
            <a:gdLst/>
            <a:ahLst/>
            <a:cxnLst/>
            <a:rect l="0" t="0" r="0" b="0"/>
            <a:pathLst>
              <a:path w="120000" h="120000" extrusionOk="0">
                <a:moveTo>
                  <a:pt x="79577" y="67166"/>
                </a:moveTo>
                <a:cubicBezTo>
                  <a:pt x="77883" y="67166"/>
                  <a:pt x="77883" y="69044"/>
                  <a:pt x="77883" y="69044"/>
                </a:cubicBezTo>
                <a:lnTo>
                  <a:pt x="77883" y="71461"/>
                </a:lnTo>
                <a:lnTo>
                  <a:pt x="81266" y="71461"/>
                </a:lnTo>
                <a:lnTo>
                  <a:pt x="81266" y="69044"/>
                </a:lnTo>
                <a:cubicBezTo>
                  <a:pt x="81266" y="69044"/>
                  <a:pt x="81266" y="67166"/>
                  <a:pt x="79577" y="67166"/>
                </a:cubicBezTo>
                <a:moveTo>
                  <a:pt x="84927" y="68777"/>
                </a:moveTo>
                <a:lnTo>
                  <a:pt x="84927" y="74155"/>
                </a:lnTo>
                <a:lnTo>
                  <a:pt x="77883" y="74155"/>
                </a:lnTo>
                <a:lnTo>
                  <a:pt x="77883" y="78177"/>
                </a:lnTo>
                <a:cubicBezTo>
                  <a:pt x="77883" y="78177"/>
                  <a:pt x="77883" y="80061"/>
                  <a:pt x="79577" y="80061"/>
                </a:cubicBezTo>
                <a:cubicBezTo>
                  <a:pt x="81266" y="80061"/>
                  <a:pt x="81266" y="78177"/>
                  <a:pt x="81266" y="78177"/>
                </a:cubicBezTo>
                <a:lnTo>
                  <a:pt x="81266" y="76300"/>
                </a:lnTo>
                <a:lnTo>
                  <a:pt x="84927" y="76300"/>
                </a:lnTo>
                <a:lnTo>
                  <a:pt x="84927" y="79255"/>
                </a:lnTo>
                <a:cubicBezTo>
                  <a:pt x="84927" y="79255"/>
                  <a:pt x="84366" y="83016"/>
                  <a:pt x="79861" y="83016"/>
                </a:cubicBezTo>
                <a:cubicBezTo>
                  <a:pt x="75355" y="83016"/>
                  <a:pt x="74505" y="79255"/>
                  <a:pt x="74505" y="79255"/>
                </a:cubicBezTo>
                <a:lnTo>
                  <a:pt x="74505" y="68777"/>
                </a:lnTo>
                <a:cubicBezTo>
                  <a:pt x="74505" y="68777"/>
                  <a:pt x="74505" y="64211"/>
                  <a:pt x="79861" y="64211"/>
                </a:cubicBezTo>
                <a:cubicBezTo>
                  <a:pt x="85211" y="64211"/>
                  <a:pt x="84927" y="68777"/>
                  <a:pt x="84927" y="68777"/>
                </a:cubicBezTo>
                <a:moveTo>
                  <a:pt x="71688" y="78716"/>
                </a:moveTo>
                <a:cubicBezTo>
                  <a:pt x="71688" y="78716"/>
                  <a:pt x="71688" y="83016"/>
                  <a:pt x="68594" y="83016"/>
                </a:cubicBezTo>
                <a:cubicBezTo>
                  <a:pt x="66694" y="83016"/>
                  <a:pt x="65544" y="82011"/>
                  <a:pt x="64927" y="81227"/>
                </a:cubicBezTo>
                <a:lnTo>
                  <a:pt x="64927" y="82750"/>
                </a:lnTo>
                <a:lnTo>
                  <a:pt x="61266" y="82750"/>
                </a:lnTo>
                <a:lnTo>
                  <a:pt x="61266" y="58033"/>
                </a:lnTo>
                <a:lnTo>
                  <a:pt x="64927" y="58033"/>
                </a:lnTo>
                <a:lnTo>
                  <a:pt x="64927" y="66044"/>
                </a:lnTo>
                <a:cubicBezTo>
                  <a:pt x="65488" y="65455"/>
                  <a:pt x="66866" y="64211"/>
                  <a:pt x="68594" y="64211"/>
                </a:cubicBezTo>
                <a:cubicBezTo>
                  <a:pt x="70844" y="64211"/>
                  <a:pt x="71688" y="66088"/>
                  <a:pt x="71688" y="68511"/>
                </a:cubicBezTo>
                <a:cubicBezTo>
                  <a:pt x="71688" y="68511"/>
                  <a:pt x="71688" y="78716"/>
                  <a:pt x="71688" y="78716"/>
                </a:cubicBezTo>
                <a:close/>
                <a:moveTo>
                  <a:pt x="58450" y="82750"/>
                </a:moveTo>
                <a:lnTo>
                  <a:pt x="55072" y="82750"/>
                </a:lnTo>
                <a:lnTo>
                  <a:pt x="55072" y="81138"/>
                </a:lnTo>
                <a:cubicBezTo>
                  <a:pt x="55072" y="81138"/>
                  <a:pt x="53100" y="83016"/>
                  <a:pt x="50844" y="83016"/>
                </a:cubicBezTo>
                <a:cubicBezTo>
                  <a:pt x="48594" y="83016"/>
                  <a:pt x="48311" y="80866"/>
                  <a:pt x="48311" y="80866"/>
                </a:cubicBezTo>
                <a:lnTo>
                  <a:pt x="48311" y="64211"/>
                </a:lnTo>
                <a:lnTo>
                  <a:pt x="51688" y="64211"/>
                </a:lnTo>
                <a:lnTo>
                  <a:pt x="51688" y="79788"/>
                </a:lnTo>
                <a:cubicBezTo>
                  <a:pt x="51688" y="79788"/>
                  <a:pt x="51688" y="80600"/>
                  <a:pt x="52816" y="80600"/>
                </a:cubicBezTo>
                <a:cubicBezTo>
                  <a:pt x="53944" y="80600"/>
                  <a:pt x="55072" y="79255"/>
                  <a:pt x="55072" y="79255"/>
                </a:cubicBezTo>
                <a:lnTo>
                  <a:pt x="55072" y="64211"/>
                </a:lnTo>
                <a:lnTo>
                  <a:pt x="58450" y="64211"/>
                </a:lnTo>
                <a:cubicBezTo>
                  <a:pt x="58450" y="64211"/>
                  <a:pt x="58450" y="82750"/>
                  <a:pt x="58450" y="82750"/>
                </a:cubicBezTo>
                <a:close/>
                <a:moveTo>
                  <a:pt x="47750" y="61522"/>
                </a:moveTo>
                <a:lnTo>
                  <a:pt x="43522" y="61522"/>
                </a:lnTo>
                <a:lnTo>
                  <a:pt x="43522" y="82750"/>
                </a:lnTo>
                <a:lnTo>
                  <a:pt x="39577" y="82750"/>
                </a:lnTo>
                <a:lnTo>
                  <a:pt x="39577" y="61522"/>
                </a:lnTo>
                <a:lnTo>
                  <a:pt x="35350" y="61522"/>
                </a:lnTo>
                <a:lnTo>
                  <a:pt x="35350" y="58033"/>
                </a:lnTo>
                <a:lnTo>
                  <a:pt x="47750" y="58033"/>
                </a:lnTo>
                <a:cubicBezTo>
                  <a:pt x="47750" y="58033"/>
                  <a:pt x="47750" y="61522"/>
                  <a:pt x="47750" y="61522"/>
                </a:cubicBezTo>
                <a:close/>
                <a:moveTo>
                  <a:pt x="80705" y="52388"/>
                </a:moveTo>
                <a:cubicBezTo>
                  <a:pt x="80705" y="52388"/>
                  <a:pt x="70372" y="51855"/>
                  <a:pt x="60000" y="51855"/>
                </a:cubicBezTo>
                <a:cubicBezTo>
                  <a:pt x="49666" y="51855"/>
                  <a:pt x="39300" y="52388"/>
                  <a:pt x="39300" y="52388"/>
                </a:cubicBezTo>
                <a:cubicBezTo>
                  <a:pt x="34627" y="52388"/>
                  <a:pt x="30844" y="56000"/>
                  <a:pt x="30844" y="60450"/>
                </a:cubicBezTo>
                <a:cubicBezTo>
                  <a:pt x="30844" y="60450"/>
                  <a:pt x="30000" y="65677"/>
                  <a:pt x="30000" y="70927"/>
                </a:cubicBezTo>
                <a:cubicBezTo>
                  <a:pt x="30000" y="76155"/>
                  <a:pt x="30844" y="81400"/>
                  <a:pt x="30844" y="81400"/>
                </a:cubicBezTo>
                <a:cubicBezTo>
                  <a:pt x="30844" y="85855"/>
                  <a:pt x="34627" y="89461"/>
                  <a:pt x="39300" y="89461"/>
                </a:cubicBezTo>
                <a:cubicBezTo>
                  <a:pt x="39300" y="89461"/>
                  <a:pt x="49472" y="90000"/>
                  <a:pt x="60000" y="90000"/>
                </a:cubicBezTo>
                <a:cubicBezTo>
                  <a:pt x="70166" y="90000"/>
                  <a:pt x="80705" y="89461"/>
                  <a:pt x="80705" y="89461"/>
                </a:cubicBezTo>
                <a:cubicBezTo>
                  <a:pt x="85372" y="89461"/>
                  <a:pt x="89155" y="85855"/>
                  <a:pt x="89155" y="81400"/>
                </a:cubicBezTo>
                <a:cubicBezTo>
                  <a:pt x="89155" y="81400"/>
                  <a:pt x="90000" y="76111"/>
                  <a:pt x="90000" y="70927"/>
                </a:cubicBezTo>
                <a:cubicBezTo>
                  <a:pt x="90000" y="65633"/>
                  <a:pt x="89155" y="60450"/>
                  <a:pt x="89155" y="60450"/>
                </a:cubicBezTo>
                <a:cubicBezTo>
                  <a:pt x="89155" y="56000"/>
                  <a:pt x="85372" y="52388"/>
                  <a:pt x="80705" y="52388"/>
                </a:cubicBezTo>
                <a:moveTo>
                  <a:pt x="60000" y="114544"/>
                </a:moveTo>
                <a:cubicBezTo>
                  <a:pt x="29872" y="114544"/>
                  <a:pt x="5455" y="90127"/>
                  <a:pt x="5455" y="60000"/>
                </a:cubicBezTo>
                <a:cubicBezTo>
                  <a:pt x="5455" y="29877"/>
                  <a:pt x="29872" y="5455"/>
                  <a:pt x="60000" y="5455"/>
                </a:cubicBezTo>
                <a:cubicBezTo>
                  <a:pt x="90127" y="5455"/>
                  <a:pt x="114544" y="29877"/>
                  <a:pt x="114544" y="60000"/>
                </a:cubicBezTo>
                <a:cubicBezTo>
                  <a:pt x="114544" y="90127"/>
                  <a:pt x="90127" y="114544"/>
                  <a:pt x="60000" y="114544"/>
                </a:cubicBezTo>
                <a:moveTo>
                  <a:pt x="60000" y="0"/>
                </a:moveTo>
                <a:cubicBezTo>
                  <a:pt x="26861" y="0"/>
                  <a:pt x="0" y="26861"/>
                  <a:pt x="0" y="60000"/>
                </a:cubicBezTo>
                <a:cubicBezTo>
                  <a:pt x="0" y="93138"/>
                  <a:pt x="26861" y="120000"/>
                  <a:pt x="60000" y="120000"/>
                </a:cubicBezTo>
                <a:cubicBezTo>
                  <a:pt x="93138" y="120000"/>
                  <a:pt x="120000" y="93138"/>
                  <a:pt x="120000" y="60000"/>
                </a:cubicBezTo>
                <a:cubicBezTo>
                  <a:pt x="120000" y="26861"/>
                  <a:pt x="93138" y="0"/>
                  <a:pt x="60000" y="0"/>
                </a:cubicBezTo>
                <a:moveTo>
                  <a:pt x="66622" y="67166"/>
                </a:moveTo>
                <a:cubicBezTo>
                  <a:pt x="65888" y="67166"/>
                  <a:pt x="65316" y="67600"/>
                  <a:pt x="64927" y="68016"/>
                </a:cubicBezTo>
                <a:lnTo>
                  <a:pt x="64927" y="79311"/>
                </a:lnTo>
                <a:cubicBezTo>
                  <a:pt x="65283" y="79694"/>
                  <a:pt x="65816" y="80061"/>
                  <a:pt x="66622" y="80061"/>
                </a:cubicBezTo>
                <a:cubicBezTo>
                  <a:pt x="68311" y="80061"/>
                  <a:pt x="68311" y="78177"/>
                  <a:pt x="68311" y="78177"/>
                </a:cubicBezTo>
                <a:lnTo>
                  <a:pt x="68311" y="69044"/>
                </a:lnTo>
                <a:cubicBezTo>
                  <a:pt x="68311" y="69044"/>
                  <a:pt x="68027" y="67166"/>
                  <a:pt x="66622" y="67166"/>
                </a:cubicBezTo>
                <a:moveTo>
                  <a:pt x="44366" y="48616"/>
                </a:moveTo>
                <a:lnTo>
                  <a:pt x="48311" y="48616"/>
                </a:lnTo>
                <a:lnTo>
                  <a:pt x="48311" y="39933"/>
                </a:lnTo>
                <a:lnTo>
                  <a:pt x="52816" y="27611"/>
                </a:lnTo>
                <a:lnTo>
                  <a:pt x="49155" y="27611"/>
                </a:lnTo>
                <a:lnTo>
                  <a:pt x="46338" y="35738"/>
                </a:lnTo>
                <a:lnTo>
                  <a:pt x="43522" y="27611"/>
                </a:lnTo>
                <a:lnTo>
                  <a:pt x="39577" y="27611"/>
                </a:lnTo>
                <a:lnTo>
                  <a:pt x="44366" y="39933"/>
                </a:lnTo>
                <a:cubicBezTo>
                  <a:pt x="44366" y="39933"/>
                  <a:pt x="44366" y="48616"/>
                  <a:pt x="44366" y="48616"/>
                </a:cubicBezTo>
                <a:close/>
                <a:moveTo>
                  <a:pt x="68872" y="48894"/>
                </a:moveTo>
                <a:cubicBezTo>
                  <a:pt x="71122" y="48894"/>
                  <a:pt x="73100" y="46938"/>
                  <a:pt x="73100" y="46938"/>
                </a:cubicBezTo>
                <a:lnTo>
                  <a:pt x="73100" y="48616"/>
                </a:lnTo>
                <a:lnTo>
                  <a:pt x="76477" y="48616"/>
                </a:lnTo>
                <a:lnTo>
                  <a:pt x="76477" y="32655"/>
                </a:lnTo>
                <a:lnTo>
                  <a:pt x="73100" y="32655"/>
                </a:lnTo>
                <a:lnTo>
                  <a:pt x="73100" y="44977"/>
                </a:lnTo>
                <a:cubicBezTo>
                  <a:pt x="73100" y="44977"/>
                  <a:pt x="71972" y="46377"/>
                  <a:pt x="70844" y="46377"/>
                </a:cubicBezTo>
                <a:cubicBezTo>
                  <a:pt x="69716" y="46377"/>
                  <a:pt x="69716" y="45533"/>
                  <a:pt x="69716" y="45533"/>
                </a:cubicBezTo>
                <a:lnTo>
                  <a:pt x="69716" y="32655"/>
                </a:lnTo>
                <a:lnTo>
                  <a:pt x="66338" y="32655"/>
                </a:lnTo>
                <a:lnTo>
                  <a:pt x="66338" y="46655"/>
                </a:lnTo>
                <a:cubicBezTo>
                  <a:pt x="66338" y="46655"/>
                  <a:pt x="66622" y="48894"/>
                  <a:pt x="68872" y="48894"/>
                </a:cubicBezTo>
                <a:moveTo>
                  <a:pt x="56477" y="36855"/>
                </a:moveTo>
                <a:cubicBezTo>
                  <a:pt x="56477" y="35927"/>
                  <a:pt x="57233" y="35177"/>
                  <a:pt x="58166" y="35177"/>
                </a:cubicBezTo>
                <a:cubicBezTo>
                  <a:pt x="59105" y="35177"/>
                  <a:pt x="59861" y="35927"/>
                  <a:pt x="59861" y="36855"/>
                </a:cubicBezTo>
                <a:lnTo>
                  <a:pt x="59861" y="44694"/>
                </a:lnTo>
                <a:cubicBezTo>
                  <a:pt x="59861" y="45622"/>
                  <a:pt x="59105" y="46377"/>
                  <a:pt x="58166" y="46377"/>
                </a:cubicBezTo>
                <a:cubicBezTo>
                  <a:pt x="57233" y="46377"/>
                  <a:pt x="56477" y="45622"/>
                  <a:pt x="56477" y="44694"/>
                </a:cubicBezTo>
                <a:cubicBezTo>
                  <a:pt x="56477" y="44694"/>
                  <a:pt x="56477" y="36855"/>
                  <a:pt x="56477" y="36855"/>
                </a:cubicBezTo>
                <a:close/>
                <a:moveTo>
                  <a:pt x="57605" y="48894"/>
                </a:moveTo>
                <a:lnTo>
                  <a:pt x="58733" y="48894"/>
                </a:lnTo>
                <a:cubicBezTo>
                  <a:pt x="61222" y="48894"/>
                  <a:pt x="63238" y="46888"/>
                  <a:pt x="63238" y="44416"/>
                </a:cubicBezTo>
                <a:lnTo>
                  <a:pt x="63238" y="37133"/>
                </a:lnTo>
                <a:cubicBezTo>
                  <a:pt x="63238" y="34661"/>
                  <a:pt x="61222" y="32655"/>
                  <a:pt x="58733" y="32655"/>
                </a:cubicBezTo>
                <a:lnTo>
                  <a:pt x="57605" y="32655"/>
                </a:lnTo>
                <a:cubicBezTo>
                  <a:pt x="55116" y="32655"/>
                  <a:pt x="53100" y="34661"/>
                  <a:pt x="53100" y="37133"/>
                </a:cubicBezTo>
                <a:lnTo>
                  <a:pt x="53100" y="44416"/>
                </a:lnTo>
                <a:cubicBezTo>
                  <a:pt x="53100" y="46888"/>
                  <a:pt x="55116" y="48894"/>
                  <a:pt x="57605" y="48894"/>
                </a:cubicBezTo>
              </a:path>
            </a:pathLst>
          </a:custGeom>
          <a:solidFill>
            <a:schemeClr val="tx1"/>
          </a:solidFill>
          <a:ln>
            <a:noFill/>
          </a:ln>
        </p:spPr>
        <p:txBody>
          <a:bodyPr lIns="19038" tIns="19038" rIns="19038" bIns="19038" anchor="ctr" anchorCtr="0">
            <a:noAutofit/>
          </a:bodyPr>
          <a:lstStyle/>
          <a:p>
            <a:endParaRPr sz="1500">
              <a:solidFill>
                <a:schemeClr val="dk1"/>
              </a:solidFill>
              <a:latin typeface="Lato"/>
              <a:ea typeface="Lato"/>
              <a:cs typeface="Lato"/>
              <a:sym typeface="Lato"/>
            </a:endParaRPr>
          </a:p>
        </p:txBody>
      </p:sp>
      <p:sp>
        <p:nvSpPr>
          <p:cNvPr id="4830" name="Shape 4830"/>
          <p:cNvSpPr/>
          <p:nvPr/>
        </p:nvSpPr>
        <p:spPr>
          <a:xfrm>
            <a:off x="6784821" y="3331047"/>
            <a:ext cx="279328" cy="279328"/>
          </a:xfrm>
          <a:custGeom>
            <a:avLst/>
            <a:gdLst/>
            <a:ahLst/>
            <a:cxnLst/>
            <a:rect l="0" t="0" r="0" b="0"/>
            <a:pathLst>
              <a:path w="120000" h="120000" extrusionOk="0">
                <a:moveTo>
                  <a:pt x="60000" y="114544"/>
                </a:moveTo>
                <a:cubicBezTo>
                  <a:pt x="29872" y="114544"/>
                  <a:pt x="5455" y="90127"/>
                  <a:pt x="5455" y="60000"/>
                </a:cubicBezTo>
                <a:cubicBezTo>
                  <a:pt x="5455" y="29877"/>
                  <a:pt x="29872" y="5455"/>
                  <a:pt x="60000" y="5455"/>
                </a:cubicBezTo>
                <a:cubicBezTo>
                  <a:pt x="90127" y="5455"/>
                  <a:pt x="114544" y="29877"/>
                  <a:pt x="114544" y="60000"/>
                </a:cubicBezTo>
                <a:cubicBezTo>
                  <a:pt x="114544" y="90127"/>
                  <a:pt x="90127" y="114544"/>
                  <a:pt x="60000" y="114544"/>
                </a:cubicBezTo>
                <a:moveTo>
                  <a:pt x="60000" y="0"/>
                </a:moveTo>
                <a:cubicBezTo>
                  <a:pt x="26866" y="0"/>
                  <a:pt x="0" y="26861"/>
                  <a:pt x="0" y="60000"/>
                </a:cubicBezTo>
                <a:cubicBezTo>
                  <a:pt x="0" y="93138"/>
                  <a:pt x="26866" y="120000"/>
                  <a:pt x="60000" y="120000"/>
                </a:cubicBezTo>
                <a:cubicBezTo>
                  <a:pt x="93133" y="120000"/>
                  <a:pt x="120000" y="93138"/>
                  <a:pt x="120000" y="60000"/>
                </a:cubicBezTo>
                <a:cubicBezTo>
                  <a:pt x="120000" y="26861"/>
                  <a:pt x="93133" y="0"/>
                  <a:pt x="60000" y="0"/>
                </a:cubicBezTo>
                <a:moveTo>
                  <a:pt x="59288" y="35455"/>
                </a:moveTo>
                <a:cubicBezTo>
                  <a:pt x="58133" y="35605"/>
                  <a:pt x="56972" y="35750"/>
                  <a:pt x="55805" y="35888"/>
                </a:cubicBezTo>
                <a:cubicBezTo>
                  <a:pt x="53622" y="36433"/>
                  <a:pt x="51238" y="36944"/>
                  <a:pt x="49472" y="37977"/>
                </a:cubicBezTo>
                <a:cubicBezTo>
                  <a:pt x="44750" y="40738"/>
                  <a:pt x="41483" y="43961"/>
                  <a:pt x="39294" y="49200"/>
                </a:cubicBezTo>
                <a:cubicBezTo>
                  <a:pt x="38938" y="50050"/>
                  <a:pt x="38927" y="50872"/>
                  <a:pt x="38666" y="51811"/>
                </a:cubicBezTo>
                <a:cubicBezTo>
                  <a:pt x="36988" y="57916"/>
                  <a:pt x="39966" y="64238"/>
                  <a:pt x="43577" y="66422"/>
                </a:cubicBezTo>
                <a:cubicBezTo>
                  <a:pt x="44272" y="66844"/>
                  <a:pt x="45855" y="67588"/>
                  <a:pt x="46433" y="66594"/>
                </a:cubicBezTo>
                <a:cubicBezTo>
                  <a:pt x="46755" y="66050"/>
                  <a:pt x="46683" y="65322"/>
                  <a:pt x="46883" y="64683"/>
                </a:cubicBezTo>
                <a:cubicBezTo>
                  <a:pt x="47011" y="64266"/>
                  <a:pt x="47422" y="63472"/>
                  <a:pt x="47327" y="62944"/>
                </a:cubicBezTo>
                <a:cubicBezTo>
                  <a:pt x="47166" y="62055"/>
                  <a:pt x="46211" y="61488"/>
                  <a:pt x="45811" y="60772"/>
                </a:cubicBezTo>
                <a:cubicBezTo>
                  <a:pt x="44994" y="59316"/>
                  <a:pt x="44955" y="58022"/>
                  <a:pt x="44555" y="56072"/>
                </a:cubicBezTo>
                <a:cubicBezTo>
                  <a:pt x="44588" y="55811"/>
                  <a:pt x="44616" y="55550"/>
                  <a:pt x="44650" y="55288"/>
                </a:cubicBezTo>
                <a:cubicBezTo>
                  <a:pt x="44766" y="53105"/>
                  <a:pt x="45133" y="51533"/>
                  <a:pt x="45811" y="49983"/>
                </a:cubicBezTo>
                <a:cubicBezTo>
                  <a:pt x="47783" y="45427"/>
                  <a:pt x="50955" y="42888"/>
                  <a:pt x="56077" y="41372"/>
                </a:cubicBezTo>
                <a:cubicBezTo>
                  <a:pt x="57222" y="41033"/>
                  <a:pt x="60455" y="40488"/>
                  <a:pt x="62150" y="40850"/>
                </a:cubicBezTo>
                <a:cubicBezTo>
                  <a:pt x="63161" y="41027"/>
                  <a:pt x="64172" y="41194"/>
                  <a:pt x="65183" y="41372"/>
                </a:cubicBezTo>
                <a:cubicBezTo>
                  <a:pt x="68850" y="42527"/>
                  <a:pt x="71522" y="44655"/>
                  <a:pt x="72950" y="47983"/>
                </a:cubicBezTo>
                <a:cubicBezTo>
                  <a:pt x="73844" y="50055"/>
                  <a:pt x="74105" y="54022"/>
                  <a:pt x="73483" y="56683"/>
                </a:cubicBezTo>
                <a:cubicBezTo>
                  <a:pt x="73188" y="57938"/>
                  <a:pt x="73238" y="59022"/>
                  <a:pt x="72861" y="60161"/>
                </a:cubicBezTo>
                <a:cubicBezTo>
                  <a:pt x="71472" y="64383"/>
                  <a:pt x="69433" y="68294"/>
                  <a:pt x="64822" y="69377"/>
                </a:cubicBezTo>
                <a:cubicBezTo>
                  <a:pt x="61783" y="70100"/>
                  <a:pt x="59505" y="68244"/>
                  <a:pt x="58755" y="66338"/>
                </a:cubicBezTo>
                <a:cubicBezTo>
                  <a:pt x="58544" y="65811"/>
                  <a:pt x="58188" y="64872"/>
                  <a:pt x="58400" y="63988"/>
                </a:cubicBezTo>
                <a:cubicBezTo>
                  <a:pt x="59200" y="60561"/>
                  <a:pt x="60361" y="57494"/>
                  <a:pt x="61255" y="54072"/>
                </a:cubicBezTo>
                <a:cubicBezTo>
                  <a:pt x="62105" y="50811"/>
                  <a:pt x="60488" y="48238"/>
                  <a:pt x="57950" y="47638"/>
                </a:cubicBezTo>
                <a:cubicBezTo>
                  <a:pt x="54794" y="46883"/>
                  <a:pt x="52355" y="49811"/>
                  <a:pt x="51522" y="51722"/>
                </a:cubicBezTo>
                <a:cubicBezTo>
                  <a:pt x="50861" y="53244"/>
                  <a:pt x="50461" y="56050"/>
                  <a:pt x="50983" y="58072"/>
                </a:cubicBezTo>
                <a:cubicBezTo>
                  <a:pt x="51150" y="58716"/>
                  <a:pt x="51927" y="60433"/>
                  <a:pt x="51788" y="61033"/>
                </a:cubicBezTo>
                <a:cubicBezTo>
                  <a:pt x="51183" y="63677"/>
                  <a:pt x="50488" y="66522"/>
                  <a:pt x="49738" y="69122"/>
                </a:cubicBezTo>
                <a:cubicBezTo>
                  <a:pt x="48955" y="71827"/>
                  <a:pt x="48533" y="74594"/>
                  <a:pt x="47772" y="77211"/>
                </a:cubicBezTo>
                <a:cubicBezTo>
                  <a:pt x="47422" y="78411"/>
                  <a:pt x="47438" y="79700"/>
                  <a:pt x="47150" y="80950"/>
                </a:cubicBezTo>
                <a:lnTo>
                  <a:pt x="47150" y="82777"/>
                </a:lnTo>
                <a:cubicBezTo>
                  <a:pt x="46888" y="83933"/>
                  <a:pt x="47083" y="85988"/>
                  <a:pt x="47327" y="87127"/>
                </a:cubicBezTo>
                <a:cubicBezTo>
                  <a:pt x="47483" y="87861"/>
                  <a:pt x="47233" y="88766"/>
                  <a:pt x="47594" y="89300"/>
                </a:cubicBezTo>
                <a:cubicBezTo>
                  <a:pt x="47600" y="89688"/>
                  <a:pt x="47650" y="89777"/>
                  <a:pt x="47772" y="90000"/>
                </a:cubicBezTo>
                <a:cubicBezTo>
                  <a:pt x="48888" y="89966"/>
                  <a:pt x="50433" y="87027"/>
                  <a:pt x="50983" y="86172"/>
                </a:cubicBezTo>
                <a:cubicBezTo>
                  <a:pt x="52050" y="84533"/>
                  <a:pt x="53033" y="82783"/>
                  <a:pt x="53844" y="80866"/>
                </a:cubicBezTo>
                <a:cubicBezTo>
                  <a:pt x="54572" y="79138"/>
                  <a:pt x="54688" y="77227"/>
                  <a:pt x="55272" y="75383"/>
                </a:cubicBezTo>
                <a:cubicBezTo>
                  <a:pt x="55694" y="74050"/>
                  <a:pt x="56294" y="72494"/>
                  <a:pt x="56433" y="71033"/>
                </a:cubicBezTo>
                <a:lnTo>
                  <a:pt x="56522" y="71033"/>
                </a:lnTo>
                <a:cubicBezTo>
                  <a:pt x="56755" y="71833"/>
                  <a:pt x="57594" y="72416"/>
                  <a:pt x="58222" y="72861"/>
                </a:cubicBezTo>
                <a:cubicBezTo>
                  <a:pt x="60183" y="74261"/>
                  <a:pt x="63561" y="75555"/>
                  <a:pt x="67233" y="74688"/>
                </a:cubicBezTo>
                <a:cubicBezTo>
                  <a:pt x="71388" y="73705"/>
                  <a:pt x="74700" y="71755"/>
                  <a:pt x="76877" y="68855"/>
                </a:cubicBezTo>
                <a:cubicBezTo>
                  <a:pt x="78483" y="66727"/>
                  <a:pt x="79694" y="64261"/>
                  <a:pt x="80627" y="61466"/>
                </a:cubicBezTo>
                <a:cubicBezTo>
                  <a:pt x="81088" y="60094"/>
                  <a:pt x="81183" y="58572"/>
                  <a:pt x="81522" y="57116"/>
                </a:cubicBezTo>
                <a:cubicBezTo>
                  <a:pt x="82372" y="53466"/>
                  <a:pt x="81238" y="49072"/>
                  <a:pt x="80183" y="46677"/>
                </a:cubicBezTo>
                <a:cubicBezTo>
                  <a:pt x="76977" y="39433"/>
                  <a:pt x="70166" y="35300"/>
                  <a:pt x="59288" y="35455"/>
                </a:cubicBezTo>
              </a:path>
            </a:pathLst>
          </a:custGeom>
          <a:solidFill>
            <a:schemeClr val="tx1"/>
          </a:solidFill>
          <a:ln>
            <a:noFill/>
          </a:ln>
        </p:spPr>
        <p:txBody>
          <a:bodyPr lIns="19038" tIns="19038" rIns="19038" bIns="19038" anchor="ctr" anchorCtr="0">
            <a:noAutofit/>
          </a:bodyPr>
          <a:lstStyle/>
          <a:p>
            <a:endParaRPr sz="1500">
              <a:solidFill>
                <a:schemeClr val="dk1"/>
              </a:solidFill>
              <a:latin typeface="Lato"/>
              <a:ea typeface="Lato"/>
              <a:cs typeface="Lato"/>
              <a:sym typeface="Lato"/>
            </a:endParaRPr>
          </a:p>
        </p:txBody>
      </p:sp>
      <p:sp>
        <p:nvSpPr>
          <p:cNvPr id="4831" name="Shape 4831"/>
          <p:cNvSpPr/>
          <p:nvPr/>
        </p:nvSpPr>
        <p:spPr>
          <a:xfrm>
            <a:off x="7318082" y="3331047"/>
            <a:ext cx="279328" cy="279328"/>
          </a:xfrm>
          <a:custGeom>
            <a:avLst/>
            <a:gdLst/>
            <a:ahLst/>
            <a:cxnLst/>
            <a:rect l="0" t="0" r="0" b="0"/>
            <a:pathLst>
              <a:path w="120000" h="120000" extrusionOk="0">
                <a:moveTo>
                  <a:pt x="60000" y="114544"/>
                </a:moveTo>
                <a:cubicBezTo>
                  <a:pt x="29872" y="114544"/>
                  <a:pt x="5455" y="90127"/>
                  <a:pt x="5455" y="60000"/>
                </a:cubicBezTo>
                <a:cubicBezTo>
                  <a:pt x="5455" y="29877"/>
                  <a:pt x="29872" y="5455"/>
                  <a:pt x="60000" y="5455"/>
                </a:cubicBezTo>
                <a:cubicBezTo>
                  <a:pt x="90127" y="5455"/>
                  <a:pt x="114544" y="29877"/>
                  <a:pt x="114544" y="60000"/>
                </a:cubicBezTo>
                <a:cubicBezTo>
                  <a:pt x="114544" y="90127"/>
                  <a:pt x="90127" y="114544"/>
                  <a:pt x="60000" y="114544"/>
                </a:cubicBezTo>
                <a:moveTo>
                  <a:pt x="60000" y="0"/>
                </a:moveTo>
                <a:cubicBezTo>
                  <a:pt x="26866" y="0"/>
                  <a:pt x="0" y="26861"/>
                  <a:pt x="0" y="60000"/>
                </a:cubicBezTo>
                <a:cubicBezTo>
                  <a:pt x="0" y="93138"/>
                  <a:pt x="26866" y="120000"/>
                  <a:pt x="60000" y="120000"/>
                </a:cubicBezTo>
                <a:cubicBezTo>
                  <a:pt x="93133" y="120000"/>
                  <a:pt x="120000" y="93138"/>
                  <a:pt x="120000" y="60000"/>
                </a:cubicBezTo>
                <a:cubicBezTo>
                  <a:pt x="120000" y="26861"/>
                  <a:pt x="93133" y="0"/>
                  <a:pt x="60000" y="0"/>
                </a:cubicBezTo>
                <a:moveTo>
                  <a:pt x="79338" y="38172"/>
                </a:moveTo>
                <a:cubicBezTo>
                  <a:pt x="71750" y="37944"/>
                  <a:pt x="66611" y="41872"/>
                  <a:pt x="63916" y="49955"/>
                </a:cubicBezTo>
                <a:cubicBezTo>
                  <a:pt x="65305" y="49427"/>
                  <a:pt x="66650" y="49161"/>
                  <a:pt x="67955" y="49161"/>
                </a:cubicBezTo>
                <a:cubicBezTo>
                  <a:pt x="70733" y="49161"/>
                  <a:pt x="71955" y="50600"/>
                  <a:pt x="71627" y="53466"/>
                </a:cubicBezTo>
                <a:cubicBezTo>
                  <a:pt x="71466" y="55205"/>
                  <a:pt x="70238" y="57738"/>
                  <a:pt x="67955" y="61061"/>
                </a:cubicBezTo>
                <a:cubicBezTo>
                  <a:pt x="65672" y="64383"/>
                  <a:pt x="63961" y="66044"/>
                  <a:pt x="62816" y="66044"/>
                </a:cubicBezTo>
                <a:cubicBezTo>
                  <a:pt x="61350" y="66044"/>
                  <a:pt x="60000" y="63477"/>
                  <a:pt x="58777" y="58344"/>
                </a:cubicBezTo>
                <a:cubicBezTo>
                  <a:pt x="58366" y="56833"/>
                  <a:pt x="57633" y="52977"/>
                  <a:pt x="56572" y="46783"/>
                </a:cubicBezTo>
                <a:cubicBezTo>
                  <a:pt x="55594" y="41044"/>
                  <a:pt x="52983" y="38361"/>
                  <a:pt x="48744" y="38738"/>
                </a:cubicBezTo>
                <a:cubicBezTo>
                  <a:pt x="46944" y="38888"/>
                  <a:pt x="44255" y="40400"/>
                  <a:pt x="40666" y="43272"/>
                </a:cubicBezTo>
                <a:cubicBezTo>
                  <a:pt x="38050" y="45461"/>
                  <a:pt x="35400" y="47650"/>
                  <a:pt x="32711" y="49844"/>
                </a:cubicBezTo>
                <a:lnTo>
                  <a:pt x="35277" y="52900"/>
                </a:lnTo>
                <a:cubicBezTo>
                  <a:pt x="37722" y="51316"/>
                  <a:pt x="39150" y="50522"/>
                  <a:pt x="39561" y="50522"/>
                </a:cubicBezTo>
                <a:cubicBezTo>
                  <a:pt x="41438" y="50522"/>
                  <a:pt x="43188" y="53238"/>
                  <a:pt x="44822" y="58677"/>
                </a:cubicBezTo>
                <a:cubicBezTo>
                  <a:pt x="46294" y="63666"/>
                  <a:pt x="47761" y="68655"/>
                  <a:pt x="49227" y="73638"/>
                </a:cubicBezTo>
                <a:cubicBezTo>
                  <a:pt x="51433" y="79077"/>
                  <a:pt x="54127" y="81794"/>
                  <a:pt x="57311" y="81794"/>
                </a:cubicBezTo>
                <a:cubicBezTo>
                  <a:pt x="62450" y="81794"/>
                  <a:pt x="68733" y="77338"/>
                  <a:pt x="76161" y="68427"/>
                </a:cubicBezTo>
                <a:cubicBezTo>
                  <a:pt x="83338" y="59888"/>
                  <a:pt x="87050" y="53166"/>
                  <a:pt x="87294" y="48255"/>
                </a:cubicBezTo>
                <a:cubicBezTo>
                  <a:pt x="87622" y="41683"/>
                  <a:pt x="84972" y="38322"/>
                  <a:pt x="79338" y="38172"/>
                </a:cubicBezTo>
              </a:path>
            </a:pathLst>
          </a:custGeom>
          <a:solidFill>
            <a:schemeClr val="tx1"/>
          </a:solidFill>
          <a:ln>
            <a:noFill/>
          </a:ln>
        </p:spPr>
        <p:txBody>
          <a:bodyPr lIns="19038" tIns="19038" rIns="19038" bIns="19038" anchor="ctr" anchorCtr="0">
            <a:noAutofit/>
          </a:bodyPr>
          <a:lstStyle/>
          <a:p>
            <a:endParaRPr sz="1500">
              <a:solidFill>
                <a:schemeClr val="dk1"/>
              </a:solidFill>
              <a:latin typeface="Lato"/>
              <a:ea typeface="Lato"/>
              <a:cs typeface="Lato"/>
              <a:sym typeface="Lato"/>
            </a:endParaRPr>
          </a:p>
        </p:txBody>
      </p:sp>
      <p:sp>
        <p:nvSpPr>
          <p:cNvPr id="4832" name="Shape 4832"/>
          <p:cNvSpPr/>
          <p:nvPr/>
        </p:nvSpPr>
        <p:spPr>
          <a:xfrm>
            <a:off x="7851343" y="3331047"/>
            <a:ext cx="279328" cy="279328"/>
          </a:xfrm>
          <a:custGeom>
            <a:avLst/>
            <a:gdLst/>
            <a:ahLst/>
            <a:cxnLst/>
            <a:rect l="0" t="0" r="0" b="0"/>
            <a:pathLst>
              <a:path w="120000" h="120000" extrusionOk="0">
                <a:moveTo>
                  <a:pt x="81805" y="40883"/>
                </a:moveTo>
                <a:lnTo>
                  <a:pt x="76350" y="40883"/>
                </a:lnTo>
                <a:lnTo>
                  <a:pt x="76350" y="49072"/>
                </a:lnTo>
                <a:lnTo>
                  <a:pt x="68138" y="49072"/>
                </a:lnTo>
                <a:lnTo>
                  <a:pt x="68138" y="54533"/>
                </a:lnTo>
                <a:lnTo>
                  <a:pt x="76350" y="54533"/>
                </a:lnTo>
                <a:lnTo>
                  <a:pt x="76350" y="62683"/>
                </a:lnTo>
                <a:lnTo>
                  <a:pt x="81805" y="62683"/>
                </a:lnTo>
                <a:lnTo>
                  <a:pt x="81805" y="54533"/>
                </a:lnTo>
                <a:lnTo>
                  <a:pt x="90027" y="54533"/>
                </a:lnTo>
                <a:lnTo>
                  <a:pt x="90027" y="49072"/>
                </a:lnTo>
                <a:lnTo>
                  <a:pt x="81805" y="49072"/>
                </a:lnTo>
                <a:cubicBezTo>
                  <a:pt x="81805" y="49072"/>
                  <a:pt x="81805" y="40883"/>
                  <a:pt x="81805" y="40883"/>
                </a:cubicBezTo>
                <a:close/>
                <a:moveTo>
                  <a:pt x="51783" y="77477"/>
                </a:moveTo>
                <a:cubicBezTo>
                  <a:pt x="47888" y="77477"/>
                  <a:pt x="44838" y="74972"/>
                  <a:pt x="44838" y="71772"/>
                </a:cubicBezTo>
                <a:cubicBezTo>
                  <a:pt x="44838" y="68844"/>
                  <a:pt x="48405" y="66272"/>
                  <a:pt x="52477" y="66272"/>
                </a:cubicBezTo>
                <a:lnTo>
                  <a:pt x="52477" y="65127"/>
                </a:lnTo>
                <a:lnTo>
                  <a:pt x="52483" y="65127"/>
                </a:lnTo>
                <a:lnTo>
                  <a:pt x="52583" y="66272"/>
                </a:lnTo>
                <a:cubicBezTo>
                  <a:pt x="53466" y="66277"/>
                  <a:pt x="54316" y="66411"/>
                  <a:pt x="55122" y="66666"/>
                </a:cubicBezTo>
                <a:lnTo>
                  <a:pt x="55927" y="67244"/>
                </a:lnTo>
                <a:cubicBezTo>
                  <a:pt x="58000" y="68727"/>
                  <a:pt x="59094" y="69561"/>
                  <a:pt x="59416" y="70911"/>
                </a:cubicBezTo>
                <a:cubicBezTo>
                  <a:pt x="59500" y="71261"/>
                  <a:pt x="59538" y="71616"/>
                  <a:pt x="59538" y="71966"/>
                </a:cubicBezTo>
                <a:cubicBezTo>
                  <a:pt x="59538" y="75622"/>
                  <a:pt x="56927" y="77477"/>
                  <a:pt x="51783" y="77477"/>
                </a:cubicBezTo>
                <a:moveTo>
                  <a:pt x="47455" y="48550"/>
                </a:moveTo>
                <a:cubicBezTo>
                  <a:pt x="47194" y="46455"/>
                  <a:pt x="47633" y="44522"/>
                  <a:pt x="48633" y="43366"/>
                </a:cubicBezTo>
                <a:cubicBezTo>
                  <a:pt x="49244" y="42666"/>
                  <a:pt x="50033" y="42294"/>
                  <a:pt x="50911" y="42294"/>
                </a:cubicBezTo>
                <a:lnTo>
                  <a:pt x="50911" y="41161"/>
                </a:lnTo>
                <a:lnTo>
                  <a:pt x="51011" y="42294"/>
                </a:lnTo>
                <a:cubicBezTo>
                  <a:pt x="53627" y="42377"/>
                  <a:pt x="56138" y="45472"/>
                  <a:pt x="56605" y="49194"/>
                </a:cubicBezTo>
                <a:cubicBezTo>
                  <a:pt x="56872" y="51327"/>
                  <a:pt x="56416" y="53311"/>
                  <a:pt x="55388" y="54494"/>
                </a:cubicBezTo>
                <a:cubicBezTo>
                  <a:pt x="54777" y="55194"/>
                  <a:pt x="54011" y="55566"/>
                  <a:pt x="53055" y="55561"/>
                </a:cubicBezTo>
                <a:lnTo>
                  <a:pt x="53050" y="55561"/>
                </a:lnTo>
                <a:cubicBezTo>
                  <a:pt x="50483" y="55488"/>
                  <a:pt x="47922" y="52272"/>
                  <a:pt x="47455" y="48550"/>
                </a:cubicBezTo>
                <a:moveTo>
                  <a:pt x="60211" y="62200"/>
                </a:moveTo>
                <a:cubicBezTo>
                  <a:pt x="58811" y="61161"/>
                  <a:pt x="57505" y="59622"/>
                  <a:pt x="57455" y="59144"/>
                </a:cubicBezTo>
                <a:cubicBezTo>
                  <a:pt x="57455" y="58327"/>
                  <a:pt x="57455" y="57950"/>
                  <a:pt x="59383" y="56377"/>
                </a:cubicBezTo>
                <a:cubicBezTo>
                  <a:pt x="61877" y="54333"/>
                  <a:pt x="63255" y="51638"/>
                  <a:pt x="63255" y="48800"/>
                </a:cubicBezTo>
                <a:cubicBezTo>
                  <a:pt x="63255" y="46344"/>
                  <a:pt x="62566" y="44150"/>
                  <a:pt x="61388" y="42550"/>
                </a:cubicBezTo>
                <a:lnTo>
                  <a:pt x="62433" y="42550"/>
                </a:lnTo>
                <a:lnTo>
                  <a:pt x="68200" y="38183"/>
                </a:lnTo>
                <a:lnTo>
                  <a:pt x="52572" y="38183"/>
                </a:lnTo>
                <a:cubicBezTo>
                  <a:pt x="46305" y="38183"/>
                  <a:pt x="40805" y="43105"/>
                  <a:pt x="40805" y="48716"/>
                </a:cubicBezTo>
                <a:cubicBezTo>
                  <a:pt x="40805" y="54511"/>
                  <a:pt x="45050" y="58916"/>
                  <a:pt x="50761" y="59155"/>
                </a:cubicBezTo>
                <a:cubicBezTo>
                  <a:pt x="50672" y="59566"/>
                  <a:pt x="50627" y="59972"/>
                  <a:pt x="50627" y="60377"/>
                </a:cubicBezTo>
                <a:cubicBezTo>
                  <a:pt x="50627" y="61211"/>
                  <a:pt x="50816" y="62011"/>
                  <a:pt x="51200" y="62777"/>
                </a:cubicBezTo>
                <a:cubicBezTo>
                  <a:pt x="44127" y="62827"/>
                  <a:pt x="38166" y="67561"/>
                  <a:pt x="38166" y="73150"/>
                </a:cubicBezTo>
                <a:cubicBezTo>
                  <a:pt x="38166" y="78172"/>
                  <a:pt x="43905" y="81816"/>
                  <a:pt x="51805" y="81816"/>
                </a:cubicBezTo>
                <a:cubicBezTo>
                  <a:pt x="60338" y="81816"/>
                  <a:pt x="64944" y="76477"/>
                  <a:pt x="64944" y="71444"/>
                </a:cubicBezTo>
                <a:cubicBezTo>
                  <a:pt x="64944" y="67266"/>
                  <a:pt x="63661" y="64755"/>
                  <a:pt x="60211" y="62200"/>
                </a:cubicBezTo>
                <a:moveTo>
                  <a:pt x="60000" y="114544"/>
                </a:moveTo>
                <a:cubicBezTo>
                  <a:pt x="29877" y="114544"/>
                  <a:pt x="5455" y="90127"/>
                  <a:pt x="5455" y="60000"/>
                </a:cubicBezTo>
                <a:cubicBezTo>
                  <a:pt x="5455" y="29877"/>
                  <a:pt x="29877" y="5455"/>
                  <a:pt x="60000" y="5455"/>
                </a:cubicBezTo>
                <a:cubicBezTo>
                  <a:pt x="90127" y="5455"/>
                  <a:pt x="114544" y="29877"/>
                  <a:pt x="114544" y="60000"/>
                </a:cubicBezTo>
                <a:cubicBezTo>
                  <a:pt x="114544" y="90127"/>
                  <a:pt x="90127" y="114544"/>
                  <a:pt x="60000" y="114544"/>
                </a:cubicBezTo>
                <a:moveTo>
                  <a:pt x="60000" y="0"/>
                </a:moveTo>
                <a:cubicBezTo>
                  <a:pt x="26866" y="0"/>
                  <a:pt x="0" y="26861"/>
                  <a:pt x="0" y="60000"/>
                </a:cubicBezTo>
                <a:cubicBezTo>
                  <a:pt x="0" y="93138"/>
                  <a:pt x="26866" y="120000"/>
                  <a:pt x="60000" y="120000"/>
                </a:cubicBezTo>
                <a:cubicBezTo>
                  <a:pt x="93138" y="120000"/>
                  <a:pt x="120000" y="93138"/>
                  <a:pt x="120000" y="60000"/>
                </a:cubicBezTo>
                <a:cubicBezTo>
                  <a:pt x="120000" y="26861"/>
                  <a:pt x="93138" y="0"/>
                  <a:pt x="60000" y="0"/>
                </a:cubicBezTo>
              </a:path>
            </a:pathLst>
          </a:custGeom>
          <a:solidFill>
            <a:schemeClr val="tx1"/>
          </a:solidFill>
          <a:ln>
            <a:noFill/>
          </a:ln>
        </p:spPr>
        <p:txBody>
          <a:bodyPr lIns="19038" tIns="19038" rIns="19038" bIns="19038" anchor="ctr" anchorCtr="0">
            <a:noAutofit/>
          </a:bodyPr>
          <a:lstStyle/>
          <a:p>
            <a:endParaRPr sz="1500">
              <a:solidFill>
                <a:schemeClr val="dk1"/>
              </a:solidFill>
              <a:latin typeface="Lato"/>
              <a:ea typeface="Lato"/>
              <a:cs typeface="Lato"/>
              <a:sym typeface="Lato"/>
            </a:endParaRPr>
          </a:p>
        </p:txBody>
      </p:sp>
      <p:sp>
        <p:nvSpPr>
          <p:cNvPr id="4833" name="Shape 4833"/>
          <p:cNvSpPr/>
          <p:nvPr/>
        </p:nvSpPr>
        <p:spPr>
          <a:xfrm>
            <a:off x="8384604" y="3331047"/>
            <a:ext cx="279328" cy="279328"/>
          </a:xfrm>
          <a:custGeom>
            <a:avLst/>
            <a:gdLst/>
            <a:ahLst/>
            <a:cxnLst/>
            <a:rect l="0" t="0" r="0" b="0"/>
            <a:pathLst>
              <a:path w="120000" h="120000" extrusionOk="0">
                <a:moveTo>
                  <a:pt x="60000" y="114544"/>
                </a:moveTo>
                <a:cubicBezTo>
                  <a:pt x="29872" y="114544"/>
                  <a:pt x="5455" y="90127"/>
                  <a:pt x="5455" y="60000"/>
                </a:cubicBezTo>
                <a:cubicBezTo>
                  <a:pt x="5455" y="29877"/>
                  <a:pt x="29872" y="5455"/>
                  <a:pt x="60000" y="5455"/>
                </a:cubicBezTo>
                <a:cubicBezTo>
                  <a:pt x="90127" y="5455"/>
                  <a:pt x="114544" y="29877"/>
                  <a:pt x="114544" y="60000"/>
                </a:cubicBezTo>
                <a:cubicBezTo>
                  <a:pt x="114544" y="90127"/>
                  <a:pt x="90127" y="114544"/>
                  <a:pt x="60000" y="114544"/>
                </a:cubicBezTo>
                <a:moveTo>
                  <a:pt x="60000" y="0"/>
                </a:moveTo>
                <a:cubicBezTo>
                  <a:pt x="26866" y="0"/>
                  <a:pt x="0" y="26861"/>
                  <a:pt x="0" y="60000"/>
                </a:cubicBezTo>
                <a:cubicBezTo>
                  <a:pt x="0" y="93138"/>
                  <a:pt x="26866" y="120000"/>
                  <a:pt x="60000" y="120000"/>
                </a:cubicBezTo>
                <a:cubicBezTo>
                  <a:pt x="93133" y="120000"/>
                  <a:pt x="120000" y="93138"/>
                  <a:pt x="120000" y="60000"/>
                </a:cubicBezTo>
                <a:cubicBezTo>
                  <a:pt x="120000" y="26861"/>
                  <a:pt x="93133" y="0"/>
                  <a:pt x="60000" y="0"/>
                </a:cubicBezTo>
                <a:moveTo>
                  <a:pt x="74611" y="51777"/>
                </a:moveTo>
                <a:cubicBezTo>
                  <a:pt x="66527" y="51777"/>
                  <a:pt x="65444" y="56644"/>
                  <a:pt x="65444" y="56644"/>
                </a:cubicBezTo>
                <a:lnTo>
                  <a:pt x="65455" y="51816"/>
                </a:lnTo>
                <a:lnTo>
                  <a:pt x="54544" y="51816"/>
                </a:lnTo>
                <a:lnTo>
                  <a:pt x="54544" y="81816"/>
                </a:lnTo>
                <a:lnTo>
                  <a:pt x="65455" y="81816"/>
                </a:lnTo>
                <a:lnTo>
                  <a:pt x="65455" y="65455"/>
                </a:lnTo>
                <a:cubicBezTo>
                  <a:pt x="65455" y="65455"/>
                  <a:pt x="65455" y="59961"/>
                  <a:pt x="70088" y="59961"/>
                </a:cubicBezTo>
                <a:cubicBezTo>
                  <a:pt x="72700" y="59961"/>
                  <a:pt x="73638" y="62400"/>
                  <a:pt x="73638" y="65455"/>
                </a:cubicBezTo>
                <a:lnTo>
                  <a:pt x="73638" y="81816"/>
                </a:lnTo>
                <a:lnTo>
                  <a:pt x="84544" y="81816"/>
                </a:lnTo>
                <a:lnTo>
                  <a:pt x="84544" y="65455"/>
                </a:lnTo>
                <a:cubicBezTo>
                  <a:pt x="84544" y="56916"/>
                  <a:pt x="80833" y="51777"/>
                  <a:pt x="74611" y="51777"/>
                </a:cubicBezTo>
                <a:moveTo>
                  <a:pt x="38183" y="81816"/>
                </a:moveTo>
                <a:lnTo>
                  <a:pt x="49050" y="81816"/>
                </a:lnTo>
                <a:lnTo>
                  <a:pt x="49050" y="51777"/>
                </a:lnTo>
                <a:lnTo>
                  <a:pt x="38183" y="51777"/>
                </a:lnTo>
                <a:cubicBezTo>
                  <a:pt x="38183" y="51777"/>
                  <a:pt x="38183" y="81816"/>
                  <a:pt x="38183" y="81816"/>
                </a:cubicBezTo>
                <a:close/>
                <a:moveTo>
                  <a:pt x="43616" y="38183"/>
                </a:moveTo>
                <a:cubicBezTo>
                  <a:pt x="40616" y="38183"/>
                  <a:pt x="38183" y="40627"/>
                  <a:pt x="38183" y="43644"/>
                </a:cubicBezTo>
                <a:cubicBezTo>
                  <a:pt x="38183" y="46661"/>
                  <a:pt x="40616" y="49105"/>
                  <a:pt x="43616" y="49105"/>
                </a:cubicBezTo>
                <a:cubicBezTo>
                  <a:pt x="46616" y="49105"/>
                  <a:pt x="49050" y="46661"/>
                  <a:pt x="49050" y="43644"/>
                </a:cubicBezTo>
                <a:cubicBezTo>
                  <a:pt x="49050" y="40627"/>
                  <a:pt x="46616" y="38183"/>
                  <a:pt x="43616" y="38183"/>
                </a:cubicBezTo>
              </a:path>
            </a:pathLst>
          </a:custGeom>
          <a:solidFill>
            <a:schemeClr val="tx1"/>
          </a:solidFill>
          <a:ln>
            <a:noFill/>
          </a:ln>
        </p:spPr>
        <p:txBody>
          <a:bodyPr lIns="19038" tIns="19038" rIns="19038" bIns="19038" anchor="ctr" anchorCtr="0">
            <a:noAutofit/>
          </a:bodyPr>
          <a:lstStyle/>
          <a:p>
            <a:endParaRPr sz="1500">
              <a:solidFill>
                <a:schemeClr val="dk1"/>
              </a:solidFill>
              <a:latin typeface="Lato"/>
              <a:ea typeface="Lato"/>
              <a:cs typeface="Lato"/>
              <a:sym typeface="Lato"/>
            </a:endParaRPr>
          </a:p>
        </p:txBody>
      </p:sp>
      <p:sp>
        <p:nvSpPr>
          <p:cNvPr id="4834" name="Shape 4834"/>
          <p:cNvSpPr/>
          <p:nvPr/>
        </p:nvSpPr>
        <p:spPr>
          <a:xfrm>
            <a:off x="8917865" y="3331047"/>
            <a:ext cx="279328" cy="279328"/>
          </a:xfrm>
          <a:custGeom>
            <a:avLst/>
            <a:gdLst/>
            <a:ahLst/>
            <a:cxnLst/>
            <a:rect l="0" t="0" r="0" b="0"/>
            <a:pathLst>
              <a:path w="120000" h="120000" extrusionOk="0">
                <a:moveTo>
                  <a:pt x="60000" y="114544"/>
                </a:moveTo>
                <a:cubicBezTo>
                  <a:pt x="29872" y="114544"/>
                  <a:pt x="5455" y="90127"/>
                  <a:pt x="5455" y="60000"/>
                </a:cubicBezTo>
                <a:cubicBezTo>
                  <a:pt x="5455" y="29877"/>
                  <a:pt x="29872" y="5455"/>
                  <a:pt x="60000" y="5455"/>
                </a:cubicBezTo>
                <a:cubicBezTo>
                  <a:pt x="90127" y="5455"/>
                  <a:pt x="114544" y="29877"/>
                  <a:pt x="114544" y="60000"/>
                </a:cubicBezTo>
                <a:cubicBezTo>
                  <a:pt x="114544" y="90127"/>
                  <a:pt x="90127" y="114544"/>
                  <a:pt x="60000" y="114544"/>
                </a:cubicBezTo>
                <a:moveTo>
                  <a:pt x="60000" y="0"/>
                </a:moveTo>
                <a:cubicBezTo>
                  <a:pt x="26861" y="0"/>
                  <a:pt x="0" y="26861"/>
                  <a:pt x="0" y="60000"/>
                </a:cubicBezTo>
                <a:cubicBezTo>
                  <a:pt x="0" y="93138"/>
                  <a:pt x="26861" y="120000"/>
                  <a:pt x="60000" y="120000"/>
                </a:cubicBezTo>
                <a:cubicBezTo>
                  <a:pt x="93138" y="120000"/>
                  <a:pt x="120000" y="93138"/>
                  <a:pt x="120000" y="60000"/>
                </a:cubicBezTo>
                <a:cubicBezTo>
                  <a:pt x="120000" y="26861"/>
                  <a:pt x="93138" y="0"/>
                  <a:pt x="60000" y="0"/>
                </a:cubicBezTo>
                <a:moveTo>
                  <a:pt x="64394" y="73838"/>
                </a:moveTo>
                <a:cubicBezTo>
                  <a:pt x="63622" y="73411"/>
                  <a:pt x="63011" y="72822"/>
                  <a:pt x="62727" y="72100"/>
                </a:cubicBezTo>
                <a:cubicBezTo>
                  <a:pt x="62688" y="71977"/>
                  <a:pt x="62722" y="57216"/>
                  <a:pt x="62722" y="57216"/>
                </a:cubicBezTo>
                <a:lnTo>
                  <a:pt x="73644" y="57216"/>
                </a:lnTo>
                <a:lnTo>
                  <a:pt x="73644" y="49088"/>
                </a:lnTo>
                <a:lnTo>
                  <a:pt x="62733" y="49088"/>
                </a:lnTo>
                <a:lnTo>
                  <a:pt x="62733" y="38183"/>
                </a:lnTo>
                <a:lnTo>
                  <a:pt x="55788" y="38216"/>
                </a:lnTo>
                <a:cubicBezTo>
                  <a:pt x="55488" y="40466"/>
                  <a:pt x="54950" y="42322"/>
                  <a:pt x="54166" y="43772"/>
                </a:cubicBezTo>
                <a:cubicBezTo>
                  <a:pt x="53377" y="45233"/>
                  <a:pt x="52333" y="46477"/>
                  <a:pt x="51038" y="47516"/>
                </a:cubicBezTo>
                <a:cubicBezTo>
                  <a:pt x="49738" y="48555"/>
                  <a:pt x="48177" y="49350"/>
                  <a:pt x="46355" y="49911"/>
                </a:cubicBezTo>
                <a:lnTo>
                  <a:pt x="46361" y="57272"/>
                </a:lnTo>
                <a:lnTo>
                  <a:pt x="51822" y="57216"/>
                </a:lnTo>
                <a:lnTo>
                  <a:pt x="51822" y="71366"/>
                </a:lnTo>
                <a:cubicBezTo>
                  <a:pt x="51822" y="73355"/>
                  <a:pt x="52050" y="74877"/>
                  <a:pt x="52488" y="75927"/>
                </a:cubicBezTo>
                <a:cubicBezTo>
                  <a:pt x="52933" y="76977"/>
                  <a:pt x="53727" y="77966"/>
                  <a:pt x="54883" y="78900"/>
                </a:cubicBezTo>
                <a:cubicBezTo>
                  <a:pt x="56033" y="79833"/>
                  <a:pt x="57422" y="80544"/>
                  <a:pt x="59050" y="81050"/>
                </a:cubicBezTo>
                <a:cubicBezTo>
                  <a:pt x="60677" y="81550"/>
                  <a:pt x="62433" y="81816"/>
                  <a:pt x="64555" y="81816"/>
                </a:cubicBezTo>
                <a:cubicBezTo>
                  <a:pt x="66416" y="81816"/>
                  <a:pt x="67933" y="81627"/>
                  <a:pt x="69538" y="81272"/>
                </a:cubicBezTo>
                <a:cubicBezTo>
                  <a:pt x="71144" y="80922"/>
                  <a:pt x="73450" y="80305"/>
                  <a:pt x="75433" y="79427"/>
                </a:cubicBezTo>
                <a:lnTo>
                  <a:pt x="75461" y="72727"/>
                </a:lnTo>
                <a:cubicBezTo>
                  <a:pt x="73138" y="74161"/>
                  <a:pt x="70266" y="74705"/>
                  <a:pt x="67916" y="74705"/>
                </a:cubicBezTo>
                <a:cubicBezTo>
                  <a:pt x="66594" y="74705"/>
                  <a:pt x="65422" y="74416"/>
                  <a:pt x="64394" y="73838"/>
                </a:cubicBezTo>
              </a:path>
            </a:pathLst>
          </a:custGeom>
          <a:solidFill>
            <a:schemeClr val="tx1"/>
          </a:solidFill>
          <a:ln>
            <a:noFill/>
          </a:ln>
        </p:spPr>
        <p:txBody>
          <a:bodyPr lIns="19038" tIns="19038" rIns="19038" bIns="19038" anchor="ctr" anchorCtr="0">
            <a:noAutofit/>
          </a:bodyPr>
          <a:lstStyle/>
          <a:p>
            <a:endParaRPr sz="1500">
              <a:solidFill>
                <a:schemeClr val="dk1"/>
              </a:solidFill>
              <a:latin typeface="Lato"/>
              <a:ea typeface="Lato"/>
              <a:cs typeface="Lato"/>
              <a:sym typeface="Lato"/>
            </a:endParaRPr>
          </a:p>
        </p:txBody>
      </p:sp>
      <p:sp>
        <p:nvSpPr>
          <p:cNvPr id="4835" name="Shape 4835"/>
          <p:cNvSpPr/>
          <p:nvPr/>
        </p:nvSpPr>
        <p:spPr>
          <a:xfrm>
            <a:off x="9451126" y="3331047"/>
            <a:ext cx="279328" cy="279328"/>
          </a:xfrm>
          <a:custGeom>
            <a:avLst/>
            <a:gdLst/>
            <a:ahLst/>
            <a:cxnLst/>
            <a:rect l="0" t="0" r="0" b="0"/>
            <a:pathLst>
              <a:path w="120000" h="120000" extrusionOk="0">
                <a:moveTo>
                  <a:pt x="79394" y="38811"/>
                </a:moveTo>
                <a:cubicBezTo>
                  <a:pt x="79116" y="38755"/>
                  <a:pt x="78816" y="38727"/>
                  <a:pt x="78522" y="38727"/>
                </a:cubicBezTo>
                <a:cubicBezTo>
                  <a:pt x="76711" y="38727"/>
                  <a:pt x="75544" y="39811"/>
                  <a:pt x="75400" y="41633"/>
                </a:cubicBezTo>
                <a:cubicBezTo>
                  <a:pt x="73566" y="65022"/>
                  <a:pt x="72466" y="71716"/>
                  <a:pt x="72455" y="71783"/>
                </a:cubicBezTo>
                <a:lnTo>
                  <a:pt x="72477" y="72333"/>
                </a:lnTo>
                <a:lnTo>
                  <a:pt x="73011" y="72400"/>
                </a:lnTo>
                <a:lnTo>
                  <a:pt x="73177" y="72400"/>
                </a:lnTo>
                <a:cubicBezTo>
                  <a:pt x="73783" y="72400"/>
                  <a:pt x="74366" y="72500"/>
                  <a:pt x="74850" y="72694"/>
                </a:cubicBezTo>
                <a:lnTo>
                  <a:pt x="75438" y="72922"/>
                </a:lnTo>
                <a:lnTo>
                  <a:pt x="75544" y="72288"/>
                </a:lnTo>
                <a:cubicBezTo>
                  <a:pt x="76872" y="64011"/>
                  <a:pt x="79422" y="52916"/>
                  <a:pt x="80788" y="46961"/>
                </a:cubicBezTo>
                <a:cubicBezTo>
                  <a:pt x="81211" y="45116"/>
                  <a:pt x="81527" y="43761"/>
                  <a:pt x="81655" y="43127"/>
                </a:cubicBezTo>
                <a:cubicBezTo>
                  <a:pt x="81916" y="41833"/>
                  <a:pt x="81800" y="40794"/>
                  <a:pt x="81316" y="40033"/>
                </a:cubicBezTo>
                <a:cubicBezTo>
                  <a:pt x="80905" y="39400"/>
                  <a:pt x="80261" y="38988"/>
                  <a:pt x="79394" y="38811"/>
                </a:cubicBezTo>
                <a:moveTo>
                  <a:pt x="73777" y="75588"/>
                </a:moveTo>
                <a:cubicBezTo>
                  <a:pt x="71783" y="75133"/>
                  <a:pt x="70333" y="76011"/>
                  <a:pt x="69827" y="77944"/>
                </a:cubicBezTo>
                <a:cubicBezTo>
                  <a:pt x="69600" y="78816"/>
                  <a:pt x="69722" y="79638"/>
                  <a:pt x="70172" y="80327"/>
                </a:cubicBezTo>
                <a:cubicBezTo>
                  <a:pt x="70588" y="80966"/>
                  <a:pt x="71283" y="81450"/>
                  <a:pt x="72122" y="81672"/>
                </a:cubicBezTo>
                <a:cubicBezTo>
                  <a:pt x="72472" y="81772"/>
                  <a:pt x="72827" y="81822"/>
                  <a:pt x="73177" y="81822"/>
                </a:cubicBezTo>
                <a:cubicBezTo>
                  <a:pt x="74655" y="81822"/>
                  <a:pt x="75772" y="80988"/>
                  <a:pt x="76100" y="79655"/>
                </a:cubicBezTo>
                <a:cubicBezTo>
                  <a:pt x="76338" y="78644"/>
                  <a:pt x="76233" y="77722"/>
                  <a:pt x="75794" y="76983"/>
                </a:cubicBezTo>
                <a:cubicBezTo>
                  <a:pt x="75372" y="76288"/>
                  <a:pt x="74661" y="75800"/>
                  <a:pt x="73777" y="75588"/>
                </a:cubicBezTo>
                <a:moveTo>
                  <a:pt x="60000" y="114544"/>
                </a:moveTo>
                <a:cubicBezTo>
                  <a:pt x="29872" y="114544"/>
                  <a:pt x="5455" y="90127"/>
                  <a:pt x="5455" y="60000"/>
                </a:cubicBezTo>
                <a:cubicBezTo>
                  <a:pt x="5455" y="29877"/>
                  <a:pt x="29872" y="5455"/>
                  <a:pt x="60000" y="5455"/>
                </a:cubicBezTo>
                <a:cubicBezTo>
                  <a:pt x="90127" y="5455"/>
                  <a:pt x="114544" y="29877"/>
                  <a:pt x="114544" y="60000"/>
                </a:cubicBezTo>
                <a:cubicBezTo>
                  <a:pt x="114544" y="90127"/>
                  <a:pt x="90127" y="114544"/>
                  <a:pt x="60000" y="114544"/>
                </a:cubicBezTo>
                <a:moveTo>
                  <a:pt x="60000" y="0"/>
                </a:moveTo>
                <a:cubicBezTo>
                  <a:pt x="26861" y="0"/>
                  <a:pt x="0" y="26861"/>
                  <a:pt x="0" y="60000"/>
                </a:cubicBezTo>
                <a:cubicBezTo>
                  <a:pt x="0" y="93138"/>
                  <a:pt x="26861" y="120000"/>
                  <a:pt x="60000" y="120000"/>
                </a:cubicBezTo>
                <a:cubicBezTo>
                  <a:pt x="93138" y="120000"/>
                  <a:pt x="120000" y="93138"/>
                  <a:pt x="120000" y="60000"/>
                </a:cubicBezTo>
                <a:cubicBezTo>
                  <a:pt x="120000" y="26861"/>
                  <a:pt x="93138" y="0"/>
                  <a:pt x="60000" y="0"/>
                </a:cubicBezTo>
                <a:moveTo>
                  <a:pt x="72766" y="38244"/>
                </a:moveTo>
                <a:lnTo>
                  <a:pt x="71833" y="38244"/>
                </a:lnTo>
                <a:lnTo>
                  <a:pt x="71700" y="38261"/>
                </a:lnTo>
                <a:cubicBezTo>
                  <a:pt x="70255" y="38672"/>
                  <a:pt x="68022" y="38672"/>
                  <a:pt x="66572" y="38261"/>
                </a:cubicBezTo>
                <a:lnTo>
                  <a:pt x="66122" y="38244"/>
                </a:lnTo>
                <a:lnTo>
                  <a:pt x="55488" y="56422"/>
                </a:lnTo>
                <a:lnTo>
                  <a:pt x="44816" y="38183"/>
                </a:lnTo>
                <a:lnTo>
                  <a:pt x="44444" y="38283"/>
                </a:lnTo>
                <a:cubicBezTo>
                  <a:pt x="42994" y="38677"/>
                  <a:pt x="40816" y="38666"/>
                  <a:pt x="39377" y="38261"/>
                </a:cubicBezTo>
                <a:lnTo>
                  <a:pt x="38211" y="38244"/>
                </a:lnTo>
                <a:lnTo>
                  <a:pt x="52677" y="63288"/>
                </a:lnTo>
                <a:lnTo>
                  <a:pt x="52244" y="81255"/>
                </a:lnTo>
                <a:lnTo>
                  <a:pt x="52261" y="81788"/>
                </a:lnTo>
                <a:lnTo>
                  <a:pt x="52788" y="81788"/>
                </a:lnTo>
                <a:lnTo>
                  <a:pt x="52922" y="81772"/>
                </a:lnTo>
                <a:cubicBezTo>
                  <a:pt x="54366" y="81366"/>
                  <a:pt x="56611" y="81366"/>
                  <a:pt x="58050" y="81772"/>
                </a:cubicBezTo>
                <a:lnTo>
                  <a:pt x="58738" y="81788"/>
                </a:lnTo>
                <a:lnTo>
                  <a:pt x="58400" y="63283"/>
                </a:lnTo>
                <a:cubicBezTo>
                  <a:pt x="58888" y="62383"/>
                  <a:pt x="61944" y="56694"/>
                  <a:pt x="65211" y="51000"/>
                </a:cubicBezTo>
                <a:cubicBezTo>
                  <a:pt x="68566" y="45144"/>
                  <a:pt x="72266" y="39111"/>
                  <a:pt x="72305" y="39050"/>
                </a:cubicBezTo>
                <a:cubicBezTo>
                  <a:pt x="72305" y="39050"/>
                  <a:pt x="72766" y="38244"/>
                  <a:pt x="72766" y="38244"/>
                </a:cubicBezTo>
                <a:close/>
              </a:path>
            </a:pathLst>
          </a:custGeom>
          <a:solidFill>
            <a:schemeClr val="tx1"/>
          </a:solidFill>
          <a:ln>
            <a:noFill/>
          </a:ln>
        </p:spPr>
        <p:txBody>
          <a:bodyPr lIns="19038" tIns="19038" rIns="19038" bIns="19038" anchor="ctr" anchorCtr="0">
            <a:noAutofit/>
          </a:bodyPr>
          <a:lstStyle/>
          <a:p>
            <a:endParaRPr sz="1500">
              <a:solidFill>
                <a:schemeClr val="dk1"/>
              </a:solidFill>
              <a:latin typeface="Lato"/>
              <a:ea typeface="Lato"/>
              <a:cs typeface="Lato"/>
              <a:sym typeface="Lato"/>
            </a:endParaRPr>
          </a:p>
        </p:txBody>
      </p:sp>
      <p:sp>
        <p:nvSpPr>
          <p:cNvPr id="4836" name="Shape 4836"/>
          <p:cNvSpPr/>
          <p:nvPr/>
        </p:nvSpPr>
        <p:spPr>
          <a:xfrm>
            <a:off x="9984387" y="3331047"/>
            <a:ext cx="279328" cy="279328"/>
          </a:xfrm>
          <a:custGeom>
            <a:avLst/>
            <a:gdLst/>
            <a:ahLst/>
            <a:cxnLst/>
            <a:rect l="0" t="0" r="0" b="0"/>
            <a:pathLst>
              <a:path w="120000" h="120000" extrusionOk="0">
                <a:moveTo>
                  <a:pt x="60000" y="114544"/>
                </a:moveTo>
                <a:cubicBezTo>
                  <a:pt x="29872" y="114544"/>
                  <a:pt x="5455" y="90127"/>
                  <a:pt x="5455" y="60000"/>
                </a:cubicBezTo>
                <a:cubicBezTo>
                  <a:pt x="5455" y="29877"/>
                  <a:pt x="29872" y="5455"/>
                  <a:pt x="60000" y="5455"/>
                </a:cubicBezTo>
                <a:cubicBezTo>
                  <a:pt x="90127" y="5455"/>
                  <a:pt x="114544" y="29877"/>
                  <a:pt x="114544" y="60000"/>
                </a:cubicBezTo>
                <a:cubicBezTo>
                  <a:pt x="114544" y="90127"/>
                  <a:pt x="90127" y="114544"/>
                  <a:pt x="60000" y="114544"/>
                </a:cubicBezTo>
                <a:moveTo>
                  <a:pt x="60000" y="0"/>
                </a:moveTo>
                <a:cubicBezTo>
                  <a:pt x="26861" y="0"/>
                  <a:pt x="0" y="26861"/>
                  <a:pt x="0" y="60000"/>
                </a:cubicBezTo>
                <a:cubicBezTo>
                  <a:pt x="0" y="93138"/>
                  <a:pt x="26861" y="120000"/>
                  <a:pt x="60000" y="120000"/>
                </a:cubicBezTo>
                <a:cubicBezTo>
                  <a:pt x="93138" y="120000"/>
                  <a:pt x="120000" y="93138"/>
                  <a:pt x="120000" y="60000"/>
                </a:cubicBezTo>
                <a:cubicBezTo>
                  <a:pt x="120000" y="26861"/>
                  <a:pt x="93138" y="0"/>
                  <a:pt x="60000" y="0"/>
                </a:cubicBezTo>
                <a:moveTo>
                  <a:pt x="72566" y="32722"/>
                </a:moveTo>
                <a:lnTo>
                  <a:pt x="59922" y="43200"/>
                </a:lnTo>
                <a:lnTo>
                  <a:pt x="77361" y="54027"/>
                </a:lnTo>
                <a:lnTo>
                  <a:pt x="90000" y="44033"/>
                </a:lnTo>
                <a:cubicBezTo>
                  <a:pt x="90000" y="44033"/>
                  <a:pt x="72566" y="32722"/>
                  <a:pt x="72566" y="32722"/>
                </a:cubicBezTo>
                <a:close/>
                <a:moveTo>
                  <a:pt x="30000" y="44594"/>
                </a:moveTo>
                <a:lnTo>
                  <a:pt x="42483" y="54238"/>
                </a:lnTo>
                <a:lnTo>
                  <a:pt x="59922" y="43200"/>
                </a:lnTo>
                <a:lnTo>
                  <a:pt x="47944" y="32727"/>
                </a:lnTo>
                <a:cubicBezTo>
                  <a:pt x="47944" y="32727"/>
                  <a:pt x="30000" y="44594"/>
                  <a:pt x="30000" y="44594"/>
                </a:cubicBezTo>
                <a:close/>
                <a:moveTo>
                  <a:pt x="72027" y="81661"/>
                </a:moveTo>
                <a:lnTo>
                  <a:pt x="71988" y="81705"/>
                </a:lnTo>
                <a:lnTo>
                  <a:pt x="60005" y="72777"/>
                </a:lnTo>
                <a:lnTo>
                  <a:pt x="48505" y="81583"/>
                </a:lnTo>
                <a:lnTo>
                  <a:pt x="48400" y="81750"/>
                </a:lnTo>
                <a:lnTo>
                  <a:pt x="42061" y="77916"/>
                </a:lnTo>
                <a:lnTo>
                  <a:pt x="42061" y="81261"/>
                </a:lnTo>
                <a:lnTo>
                  <a:pt x="59994" y="92733"/>
                </a:lnTo>
                <a:lnTo>
                  <a:pt x="77777" y="81261"/>
                </a:lnTo>
                <a:lnTo>
                  <a:pt x="77777" y="78150"/>
                </a:lnTo>
                <a:lnTo>
                  <a:pt x="72027" y="81661"/>
                </a:lnTo>
                <a:cubicBezTo>
                  <a:pt x="72027" y="81661"/>
                  <a:pt x="72027" y="81661"/>
                  <a:pt x="72027" y="81661"/>
                </a:cubicBezTo>
                <a:close/>
                <a:moveTo>
                  <a:pt x="42455" y="54255"/>
                </a:moveTo>
                <a:lnTo>
                  <a:pt x="30022" y="64316"/>
                </a:lnTo>
                <a:lnTo>
                  <a:pt x="40833" y="70811"/>
                </a:lnTo>
                <a:lnTo>
                  <a:pt x="40838" y="70805"/>
                </a:lnTo>
                <a:lnTo>
                  <a:pt x="43194" y="72233"/>
                </a:lnTo>
                <a:lnTo>
                  <a:pt x="47950" y="75088"/>
                </a:lnTo>
                <a:lnTo>
                  <a:pt x="55905" y="69050"/>
                </a:lnTo>
                <a:lnTo>
                  <a:pt x="59888" y="66000"/>
                </a:lnTo>
                <a:lnTo>
                  <a:pt x="59900" y="66011"/>
                </a:lnTo>
                <a:lnTo>
                  <a:pt x="59922" y="66000"/>
                </a:lnTo>
                <a:lnTo>
                  <a:pt x="59988" y="66044"/>
                </a:lnTo>
                <a:lnTo>
                  <a:pt x="60027" y="66000"/>
                </a:lnTo>
                <a:lnTo>
                  <a:pt x="69494" y="73044"/>
                </a:lnTo>
                <a:lnTo>
                  <a:pt x="72261" y="75083"/>
                </a:lnTo>
                <a:lnTo>
                  <a:pt x="89988" y="64305"/>
                </a:lnTo>
                <a:lnTo>
                  <a:pt x="77361" y="54038"/>
                </a:lnTo>
                <a:lnTo>
                  <a:pt x="59933" y="65083"/>
                </a:lnTo>
                <a:cubicBezTo>
                  <a:pt x="59933" y="65083"/>
                  <a:pt x="42455" y="54255"/>
                  <a:pt x="42455" y="54255"/>
                </a:cubicBezTo>
                <a:close/>
                <a:moveTo>
                  <a:pt x="77361" y="54038"/>
                </a:moveTo>
                <a:lnTo>
                  <a:pt x="77361" y="54027"/>
                </a:lnTo>
                <a:lnTo>
                  <a:pt x="77361" y="54027"/>
                </a:lnTo>
                <a:lnTo>
                  <a:pt x="77355" y="54027"/>
                </a:lnTo>
                <a:cubicBezTo>
                  <a:pt x="77355" y="54027"/>
                  <a:pt x="77361" y="54038"/>
                  <a:pt x="77361" y="54038"/>
                </a:cubicBezTo>
                <a:close/>
              </a:path>
            </a:pathLst>
          </a:custGeom>
          <a:solidFill>
            <a:schemeClr val="tx1"/>
          </a:solidFill>
          <a:ln>
            <a:noFill/>
          </a:ln>
        </p:spPr>
        <p:txBody>
          <a:bodyPr lIns="19038" tIns="19038" rIns="19038" bIns="19038" anchor="ctr" anchorCtr="0">
            <a:noAutofit/>
          </a:bodyPr>
          <a:lstStyle/>
          <a:p>
            <a:endParaRPr sz="1500">
              <a:solidFill>
                <a:schemeClr val="dk1"/>
              </a:solidFill>
              <a:latin typeface="Lato"/>
              <a:ea typeface="Lato"/>
              <a:cs typeface="Lato"/>
              <a:sym typeface="Lato"/>
            </a:endParaRPr>
          </a:p>
        </p:txBody>
      </p:sp>
      <p:sp>
        <p:nvSpPr>
          <p:cNvPr id="4837" name="Shape 4837"/>
          <p:cNvSpPr/>
          <p:nvPr/>
        </p:nvSpPr>
        <p:spPr>
          <a:xfrm>
            <a:off x="10517648" y="3331047"/>
            <a:ext cx="279328" cy="279328"/>
          </a:xfrm>
          <a:custGeom>
            <a:avLst/>
            <a:gdLst/>
            <a:ahLst/>
            <a:cxnLst/>
            <a:rect l="0" t="0" r="0" b="0"/>
            <a:pathLst>
              <a:path w="120000" h="120000" extrusionOk="0">
                <a:moveTo>
                  <a:pt x="81816" y="76361"/>
                </a:moveTo>
                <a:cubicBezTo>
                  <a:pt x="81816" y="79372"/>
                  <a:pt x="79372" y="81816"/>
                  <a:pt x="76361" y="81816"/>
                </a:cubicBezTo>
                <a:lnTo>
                  <a:pt x="43638" y="81816"/>
                </a:lnTo>
                <a:cubicBezTo>
                  <a:pt x="40627" y="81816"/>
                  <a:pt x="38183" y="79372"/>
                  <a:pt x="38183" y="76361"/>
                </a:cubicBezTo>
                <a:lnTo>
                  <a:pt x="38183" y="57272"/>
                </a:lnTo>
                <a:lnTo>
                  <a:pt x="43911" y="57272"/>
                </a:lnTo>
                <a:cubicBezTo>
                  <a:pt x="43761" y="58166"/>
                  <a:pt x="43638" y="59066"/>
                  <a:pt x="43638" y="60000"/>
                </a:cubicBezTo>
                <a:cubicBezTo>
                  <a:pt x="43638" y="69038"/>
                  <a:pt x="50961" y="76361"/>
                  <a:pt x="60000" y="76361"/>
                </a:cubicBezTo>
                <a:cubicBezTo>
                  <a:pt x="69033" y="76361"/>
                  <a:pt x="76361" y="69038"/>
                  <a:pt x="76361" y="60000"/>
                </a:cubicBezTo>
                <a:cubicBezTo>
                  <a:pt x="76361" y="59066"/>
                  <a:pt x="76238" y="58166"/>
                  <a:pt x="76088" y="57272"/>
                </a:cubicBezTo>
                <a:lnTo>
                  <a:pt x="81816" y="57272"/>
                </a:lnTo>
                <a:cubicBezTo>
                  <a:pt x="81816" y="57272"/>
                  <a:pt x="81816" y="76361"/>
                  <a:pt x="81816" y="76361"/>
                </a:cubicBezTo>
                <a:close/>
                <a:moveTo>
                  <a:pt x="60000" y="49088"/>
                </a:moveTo>
                <a:cubicBezTo>
                  <a:pt x="66022" y="49088"/>
                  <a:pt x="70911" y="53977"/>
                  <a:pt x="70911" y="60000"/>
                </a:cubicBezTo>
                <a:cubicBezTo>
                  <a:pt x="70911" y="66022"/>
                  <a:pt x="66022" y="70911"/>
                  <a:pt x="60000" y="70911"/>
                </a:cubicBezTo>
                <a:cubicBezTo>
                  <a:pt x="53977" y="70911"/>
                  <a:pt x="49088" y="66022"/>
                  <a:pt x="49088" y="60000"/>
                </a:cubicBezTo>
                <a:cubicBezTo>
                  <a:pt x="49088" y="53977"/>
                  <a:pt x="53977" y="49088"/>
                  <a:pt x="60000" y="49088"/>
                </a:cubicBezTo>
                <a:moveTo>
                  <a:pt x="70911" y="40911"/>
                </a:moveTo>
                <a:lnTo>
                  <a:pt x="79088" y="40911"/>
                </a:lnTo>
                <a:lnTo>
                  <a:pt x="79088" y="49088"/>
                </a:lnTo>
                <a:lnTo>
                  <a:pt x="70911" y="49088"/>
                </a:lnTo>
                <a:cubicBezTo>
                  <a:pt x="70911" y="49088"/>
                  <a:pt x="70911" y="40911"/>
                  <a:pt x="70911" y="40911"/>
                </a:cubicBezTo>
                <a:close/>
                <a:moveTo>
                  <a:pt x="76361" y="32727"/>
                </a:moveTo>
                <a:lnTo>
                  <a:pt x="43638" y="32727"/>
                </a:lnTo>
                <a:cubicBezTo>
                  <a:pt x="37611" y="32727"/>
                  <a:pt x="32727" y="37611"/>
                  <a:pt x="32727" y="43638"/>
                </a:cubicBezTo>
                <a:lnTo>
                  <a:pt x="32727" y="76361"/>
                </a:lnTo>
                <a:cubicBezTo>
                  <a:pt x="32727" y="82388"/>
                  <a:pt x="37611" y="87272"/>
                  <a:pt x="43638" y="87272"/>
                </a:cubicBezTo>
                <a:lnTo>
                  <a:pt x="76361" y="87272"/>
                </a:lnTo>
                <a:cubicBezTo>
                  <a:pt x="82388" y="87272"/>
                  <a:pt x="87272" y="82388"/>
                  <a:pt x="87272" y="76361"/>
                </a:cubicBezTo>
                <a:lnTo>
                  <a:pt x="87272" y="43638"/>
                </a:lnTo>
                <a:cubicBezTo>
                  <a:pt x="87272" y="37611"/>
                  <a:pt x="82388" y="32727"/>
                  <a:pt x="76361" y="32727"/>
                </a:cubicBezTo>
                <a:moveTo>
                  <a:pt x="60000" y="114544"/>
                </a:moveTo>
                <a:cubicBezTo>
                  <a:pt x="29872" y="114544"/>
                  <a:pt x="5455" y="90127"/>
                  <a:pt x="5455" y="60000"/>
                </a:cubicBezTo>
                <a:cubicBezTo>
                  <a:pt x="5455" y="29877"/>
                  <a:pt x="29872" y="5455"/>
                  <a:pt x="60000" y="5455"/>
                </a:cubicBezTo>
                <a:cubicBezTo>
                  <a:pt x="90127" y="5455"/>
                  <a:pt x="114544" y="29877"/>
                  <a:pt x="114544" y="60000"/>
                </a:cubicBezTo>
                <a:cubicBezTo>
                  <a:pt x="114544" y="90127"/>
                  <a:pt x="90127" y="114544"/>
                  <a:pt x="60000" y="114544"/>
                </a:cubicBezTo>
                <a:moveTo>
                  <a:pt x="60000" y="0"/>
                </a:moveTo>
                <a:cubicBezTo>
                  <a:pt x="26861" y="0"/>
                  <a:pt x="0" y="26861"/>
                  <a:pt x="0" y="60000"/>
                </a:cubicBezTo>
                <a:cubicBezTo>
                  <a:pt x="0" y="93138"/>
                  <a:pt x="26861" y="120000"/>
                  <a:pt x="60000" y="120000"/>
                </a:cubicBezTo>
                <a:cubicBezTo>
                  <a:pt x="93138" y="120000"/>
                  <a:pt x="120000" y="93138"/>
                  <a:pt x="120000" y="60000"/>
                </a:cubicBezTo>
                <a:cubicBezTo>
                  <a:pt x="120000" y="26861"/>
                  <a:pt x="93138" y="0"/>
                  <a:pt x="60000" y="0"/>
                </a:cubicBezTo>
              </a:path>
            </a:pathLst>
          </a:custGeom>
          <a:solidFill>
            <a:schemeClr val="tx1"/>
          </a:solidFill>
          <a:ln>
            <a:noFill/>
          </a:ln>
        </p:spPr>
        <p:txBody>
          <a:bodyPr lIns="19038" tIns="19038" rIns="19038" bIns="19038" anchor="ctr" anchorCtr="0">
            <a:noAutofit/>
          </a:bodyPr>
          <a:lstStyle/>
          <a:p>
            <a:endParaRPr sz="1500">
              <a:solidFill>
                <a:schemeClr val="dk1"/>
              </a:solidFill>
              <a:latin typeface="Lato"/>
              <a:ea typeface="Lato"/>
              <a:cs typeface="Lato"/>
              <a:sym typeface="Lato"/>
            </a:endParaRPr>
          </a:p>
        </p:txBody>
      </p:sp>
      <p:sp>
        <p:nvSpPr>
          <p:cNvPr id="4838" name="Shape 4838"/>
          <p:cNvSpPr/>
          <p:nvPr/>
        </p:nvSpPr>
        <p:spPr>
          <a:xfrm>
            <a:off x="11050910" y="3331047"/>
            <a:ext cx="279328" cy="279328"/>
          </a:xfrm>
          <a:custGeom>
            <a:avLst/>
            <a:gdLst/>
            <a:ahLst/>
            <a:cxnLst/>
            <a:rect l="0" t="0" r="0" b="0"/>
            <a:pathLst>
              <a:path w="120000" h="120000" extrusionOk="0">
                <a:moveTo>
                  <a:pt x="87272" y="60000"/>
                </a:moveTo>
                <a:cubicBezTo>
                  <a:pt x="87272" y="69861"/>
                  <a:pt x="82022" y="78472"/>
                  <a:pt x="74183" y="83261"/>
                </a:cubicBezTo>
                <a:lnTo>
                  <a:pt x="82411" y="59483"/>
                </a:lnTo>
                <a:cubicBezTo>
                  <a:pt x="83988" y="55527"/>
                  <a:pt x="84516" y="52361"/>
                  <a:pt x="84516" y="49550"/>
                </a:cubicBezTo>
                <a:cubicBezTo>
                  <a:pt x="84516" y="48955"/>
                  <a:pt x="84450" y="48433"/>
                  <a:pt x="84411" y="47888"/>
                </a:cubicBezTo>
                <a:cubicBezTo>
                  <a:pt x="86227" y="51538"/>
                  <a:pt x="87272" y="55644"/>
                  <a:pt x="87272" y="60000"/>
                </a:cubicBezTo>
                <a:moveTo>
                  <a:pt x="63816" y="47000"/>
                </a:moveTo>
                <a:cubicBezTo>
                  <a:pt x="65488" y="46911"/>
                  <a:pt x="66994" y="46738"/>
                  <a:pt x="66994" y="46738"/>
                </a:cubicBezTo>
                <a:cubicBezTo>
                  <a:pt x="68488" y="46555"/>
                  <a:pt x="68311" y="44366"/>
                  <a:pt x="66816" y="44450"/>
                </a:cubicBezTo>
                <a:cubicBezTo>
                  <a:pt x="66816" y="44450"/>
                  <a:pt x="62327" y="44805"/>
                  <a:pt x="59427" y="44805"/>
                </a:cubicBezTo>
                <a:cubicBezTo>
                  <a:pt x="56700" y="44805"/>
                  <a:pt x="52122" y="44450"/>
                  <a:pt x="52122" y="44450"/>
                </a:cubicBezTo>
                <a:cubicBezTo>
                  <a:pt x="50627" y="44366"/>
                  <a:pt x="50455" y="46644"/>
                  <a:pt x="51950" y="46738"/>
                </a:cubicBezTo>
                <a:cubicBezTo>
                  <a:pt x="51950" y="46738"/>
                  <a:pt x="53361" y="46911"/>
                  <a:pt x="54855" y="47000"/>
                </a:cubicBezTo>
                <a:lnTo>
                  <a:pt x="59172" y="58833"/>
                </a:lnTo>
                <a:lnTo>
                  <a:pt x="53105" y="77033"/>
                </a:lnTo>
                <a:lnTo>
                  <a:pt x="43011" y="47000"/>
                </a:lnTo>
                <a:cubicBezTo>
                  <a:pt x="44677" y="46911"/>
                  <a:pt x="46183" y="46738"/>
                  <a:pt x="46183" y="46738"/>
                </a:cubicBezTo>
                <a:cubicBezTo>
                  <a:pt x="47672" y="46555"/>
                  <a:pt x="47500" y="44366"/>
                  <a:pt x="46005" y="44450"/>
                </a:cubicBezTo>
                <a:cubicBezTo>
                  <a:pt x="46005" y="44450"/>
                  <a:pt x="41516" y="44805"/>
                  <a:pt x="38616" y="44805"/>
                </a:cubicBezTo>
                <a:cubicBezTo>
                  <a:pt x="38250" y="44805"/>
                  <a:pt x="37805" y="44794"/>
                  <a:pt x="37366" y="44777"/>
                </a:cubicBezTo>
                <a:cubicBezTo>
                  <a:pt x="42266" y="37511"/>
                  <a:pt x="50572" y="32727"/>
                  <a:pt x="60000" y="32727"/>
                </a:cubicBezTo>
                <a:cubicBezTo>
                  <a:pt x="66916" y="32727"/>
                  <a:pt x="73211" y="35322"/>
                  <a:pt x="78022" y="39566"/>
                </a:cubicBezTo>
                <a:cubicBezTo>
                  <a:pt x="75500" y="39761"/>
                  <a:pt x="73883" y="42016"/>
                  <a:pt x="73883" y="44450"/>
                </a:cubicBezTo>
                <a:cubicBezTo>
                  <a:pt x="73883" y="46738"/>
                  <a:pt x="75027" y="48672"/>
                  <a:pt x="76433" y="50955"/>
                </a:cubicBezTo>
                <a:cubicBezTo>
                  <a:pt x="77488" y="52800"/>
                  <a:pt x="78716" y="55172"/>
                  <a:pt x="78716" y="58600"/>
                </a:cubicBezTo>
                <a:cubicBezTo>
                  <a:pt x="78716" y="60972"/>
                  <a:pt x="77805" y="63727"/>
                  <a:pt x="76611" y="67566"/>
                </a:cubicBezTo>
                <a:lnTo>
                  <a:pt x="73838" y="76805"/>
                </a:lnTo>
                <a:cubicBezTo>
                  <a:pt x="73838" y="76805"/>
                  <a:pt x="63816" y="47000"/>
                  <a:pt x="63816" y="47000"/>
                </a:cubicBezTo>
                <a:close/>
                <a:moveTo>
                  <a:pt x="60000" y="87272"/>
                </a:moveTo>
                <a:cubicBezTo>
                  <a:pt x="57333" y="87272"/>
                  <a:pt x="54761" y="86872"/>
                  <a:pt x="52316" y="86155"/>
                </a:cubicBezTo>
                <a:lnTo>
                  <a:pt x="60483" y="62427"/>
                </a:lnTo>
                <a:cubicBezTo>
                  <a:pt x="60483" y="62427"/>
                  <a:pt x="67838" y="82577"/>
                  <a:pt x="69033" y="85711"/>
                </a:cubicBezTo>
                <a:cubicBezTo>
                  <a:pt x="66200" y="86705"/>
                  <a:pt x="63166" y="87272"/>
                  <a:pt x="60000" y="87272"/>
                </a:cubicBezTo>
                <a:moveTo>
                  <a:pt x="32727" y="60000"/>
                </a:moveTo>
                <a:cubicBezTo>
                  <a:pt x="32727" y="56211"/>
                  <a:pt x="33500" y="52611"/>
                  <a:pt x="34894" y="49333"/>
                </a:cubicBezTo>
                <a:lnTo>
                  <a:pt x="47655" y="84300"/>
                </a:lnTo>
                <a:cubicBezTo>
                  <a:pt x="38805" y="79788"/>
                  <a:pt x="32727" y="70616"/>
                  <a:pt x="32727" y="60000"/>
                </a:cubicBezTo>
                <a:moveTo>
                  <a:pt x="60000" y="27272"/>
                </a:moveTo>
                <a:cubicBezTo>
                  <a:pt x="41927" y="27272"/>
                  <a:pt x="27272" y="41927"/>
                  <a:pt x="27272" y="60000"/>
                </a:cubicBezTo>
                <a:cubicBezTo>
                  <a:pt x="27272" y="78077"/>
                  <a:pt x="41927" y="92727"/>
                  <a:pt x="60000" y="92727"/>
                </a:cubicBezTo>
                <a:cubicBezTo>
                  <a:pt x="78077" y="92727"/>
                  <a:pt x="92727" y="78077"/>
                  <a:pt x="92727" y="60000"/>
                </a:cubicBezTo>
                <a:cubicBezTo>
                  <a:pt x="92727" y="41927"/>
                  <a:pt x="78077" y="27272"/>
                  <a:pt x="60000" y="27272"/>
                </a:cubicBezTo>
                <a:moveTo>
                  <a:pt x="60000" y="114544"/>
                </a:moveTo>
                <a:cubicBezTo>
                  <a:pt x="29872" y="114544"/>
                  <a:pt x="5455" y="90127"/>
                  <a:pt x="5455" y="60000"/>
                </a:cubicBezTo>
                <a:cubicBezTo>
                  <a:pt x="5455" y="29877"/>
                  <a:pt x="29872" y="5455"/>
                  <a:pt x="60000" y="5455"/>
                </a:cubicBezTo>
                <a:cubicBezTo>
                  <a:pt x="90127" y="5455"/>
                  <a:pt x="114544" y="29877"/>
                  <a:pt x="114544" y="60000"/>
                </a:cubicBezTo>
                <a:cubicBezTo>
                  <a:pt x="114544" y="90127"/>
                  <a:pt x="90127" y="114544"/>
                  <a:pt x="60000" y="114544"/>
                </a:cubicBezTo>
                <a:moveTo>
                  <a:pt x="60000" y="0"/>
                </a:moveTo>
                <a:cubicBezTo>
                  <a:pt x="26861" y="0"/>
                  <a:pt x="0" y="26861"/>
                  <a:pt x="0" y="60000"/>
                </a:cubicBezTo>
                <a:cubicBezTo>
                  <a:pt x="0" y="93138"/>
                  <a:pt x="26861" y="120000"/>
                  <a:pt x="60000" y="120000"/>
                </a:cubicBezTo>
                <a:cubicBezTo>
                  <a:pt x="93138" y="120000"/>
                  <a:pt x="120000" y="93138"/>
                  <a:pt x="120000" y="60000"/>
                </a:cubicBezTo>
                <a:cubicBezTo>
                  <a:pt x="120000" y="26861"/>
                  <a:pt x="93138" y="0"/>
                  <a:pt x="60000" y="0"/>
                </a:cubicBezTo>
              </a:path>
            </a:pathLst>
          </a:custGeom>
          <a:solidFill>
            <a:schemeClr val="tx1"/>
          </a:solidFill>
          <a:ln>
            <a:noFill/>
          </a:ln>
        </p:spPr>
        <p:txBody>
          <a:bodyPr lIns="19038" tIns="19038" rIns="19038" bIns="19038" anchor="ctr" anchorCtr="0">
            <a:noAutofit/>
          </a:bodyPr>
          <a:lstStyle/>
          <a:p>
            <a:endParaRPr sz="1500">
              <a:solidFill>
                <a:schemeClr val="dk1"/>
              </a:solidFill>
              <a:latin typeface="Lato"/>
              <a:ea typeface="Lato"/>
              <a:cs typeface="Lato"/>
              <a:sym typeface="Lato"/>
            </a:endParaRPr>
          </a:p>
        </p:txBody>
      </p:sp>
      <p:sp>
        <p:nvSpPr>
          <p:cNvPr id="4839" name="Shape 4839"/>
          <p:cNvSpPr/>
          <p:nvPr/>
        </p:nvSpPr>
        <p:spPr>
          <a:xfrm>
            <a:off x="6251560" y="3864308"/>
            <a:ext cx="279328" cy="279328"/>
          </a:xfrm>
          <a:custGeom>
            <a:avLst/>
            <a:gdLst/>
            <a:ahLst/>
            <a:cxnLst/>
            <a:rect l="0" t="0" r="0" b="0"/>
            <a:pathLst>
              <a:path w="120000" h="120000" extrusionOk="0">
                <a:moveTo>
                  <a:pt x="60000" y="114544"/>
                </a:moveTo>
                <a:cubicBezTo>
                  <a:pt x="29872" y="114544"/>
                  <a:pt x="5455" y="90127"/>
                  <a:pt x="5455" y="60000"/>
                </a:cubicBezTo>
                <a:cubicBezTo>
                  <a:pt x="5455" y="29872"/>
                  <a:pt x="29872" y="5455"/>
                  <a:pt x="60000" y="5455"/>
                </a:cubicBezTo>
                <a:cubicBezTo>
                  <a:pt x="90127" y="5455"/>
                  <a:pt x="114544" y="29872"/>
                  <a:pt x="114544" y="60000"/>
                </a:cubicBezTo>
                <a:cubicBezTo>
                  <a:pt x="114544" y="90127"/>
                  <a:pt x="90127" y="114544"/>
                  <a:pt x="60000" y="114544"/>
                </a:cubicBezTo>
                <a:moveTo>
                  <a:pt x="60000" y="0"/>
                </a:moveTo>
                <a:cubicBezTo>
                  <a:pt x="26866" y="0"/>
                  <a:pt x="0" y="26861"/>
                  <a:pt x="0" y="60000"/>
                </a:cubicBezTo>
                <a:cubicBezTo>
                  <a:pt x="0" y="93138"/>
                  <a:pt x="26866" y="120000"/>
                  <a:pt x="60000" y="120000"/>
                </a:cubicBezTo>
                <a:cubicBezTo>
                  <a:pt x="93133" y="120000"/>
                  <a:pt x="120000" y="93138"/>
                  <a:pt x="120000" y="60000"/>
                </a:cubicBezTo>
                <a:cubicBezTo>
                  <a:pt x="120000" y="26861"/>
                  <a:pt x="93133" y="0"/>
                  <a:pt x="60000" y="0"/>
                </a:cubicBezTo>
                <a:moveTo>
                  <a:pt x="79088" y="57272"/>
                </a:moveTo>
                <a:cubicBezTo>
                  <a:pt x="75288" y="57272"/>
                  <a:pt x="71605" y="57783"/>
                  <a:pt x="68066" y="58644"/>
                </a:cubicBezTo>
                <a:cubicBezTo>
                  <a:pt x="67244" y="56616"/>
                  <a:pt x="66338" y="54633"/>
                  <a:pt x="65350" y="52688"/>
                </a:cubicBezTo>
                <a:cubicBezTo>
                  <a:pt x="71016" y="50005"/>
                  <a:pt x="76266" y="46611"/>
                  <a:pt x="81066" y="42677"/>
                </a:cubicBezTo>
                <a:cubicBezTo>
                  <a:pt x="84566" y="46933"/>
                  <a:pt x="86772" y="52261"/>
                  <a:pt x="87177" y="58094"/>
                </a:cubicBezTo>
                <a:cubicBezTo>
                  <a:pt x="84544" y="57611"/>
                  <a:pt x="81866" y="57272"/>
                  <a:pt x="79088" y="57272"/>
                </a:cubicBezTo>
                <a:moveTo>
                  <a:pt x="73477" y="83694"/>
                </a:moveTo>
                <a:cubicBezTo>
                  <a:pt x="73155" y="76783"/>
                  <a:pt x="71983" y="70100"/>
                  <a:pt x="69944" y="63794"/>
                </a:cubicBezTo>
                <a:cubicBezTo>
                  <a:pt x="72888" y="63116"/>
                  <a:pt x="75938" y="62727"/>
                  <a:pt x="79088" y="62727"/>
                </a:cubicBezTo>
                <a:cubicBezTo>
                  <a:pt x="81811" y="62727"/>
                  <a:pt x="84438" y="63100"/>
                  <a:pt x="87005" y="63616"/>
                </a:cubicBezTo>
                <a:cubicBezTo>
                  <a:pt x="85861" y="72227"/>
                  <a:pt x="80716" y="79566"/>
                  <a:pt x="73477" y="83694"/>
                </a:cubicBezTo>
                <a:moveTo>
                  <a:pt x="60000" y="87272"/>
                </a:moveTo>
                <a:cubicBezTo>
                  <a:pt x="54144" y="87272"/>
                  <a:pt x="48733" y="85411"/>
                  <a:pt x="44283" y="82266"/>
                </a:cubicBezTo>
                <a:cubicBezTo>
                  <a:pt x="49011" y="74605"/>
                  <a:pt x="56155" y="68600"/>
                  <a:pt x="64700" y="65383"/>
                </a:cubicBezTo>
                <a:cubicBezTo>
                  <a:pt x="66816" y="71905"/>
                  <a:pt x="68005" y="78838"/>
                  <a:pt x="68133" y="86038"/>
                </a:cubicBezTo>
                <a:cubicBezTo>
                  <a:pt x="65561" y="86838"/>
                  <a:pt x="62833" y="87272"/>
                  <a:pt x="60000" y="87272"/>
                </a:cubicBezTo>
                <a:moveTo>
                  <a:pt x="32727" y="60000"/>
                </a:moveTo>
                <a:cubicBezTo>
                  <a:pt x="42450" y="60000"/>
                  <a:pt x="51738" y="58166"/>
                  <a:pt x="60288" y="54850"/>
                </a:cubicBezTo>
                <a:cubicBezTo>
                  <a:pt x="61200" y="56622"/>
                  <a:pt x="62061" y="58416"/>
                  <a:pt x="62827" y="60266"/>
                </a:cubicBezTo>
                <a:cubicBezTo>
                  <a:pt x="53411" y="63800"/>
                  <a:pt x="45500" y="70322"/>
                  <a:pt x="40138" y="78650"/>
                </a:cubicBezTo>
                <a:cubicBezTo>
                  <a:pt x="35555" y="73772"/>
                  <a:pt x="32727" y="67222"/>
                  <a:pt x="32727" y="60000"/>
                </a:cubicBezTo>
                <a:moveTo>
                  <a:pt x="46433" y="36366"/>
                </a:moveTo>
                <a:cubicBezTo>
                  <a:pt x="50650" y="40438"/>
                  <a:pt x="54405" y="44994"/>
                  <a:pt x="57516" y="50000"/>
                </a:cubicBezTo>
                <a:cubicBezTo>
                  <a:pt x="49950" y="52827"/>
                  <a:pt x="41811" y="54450"/>
                  <a:pt x="33277" y="54516"/>
                </a:cubicBezTo>
                <a:cubicBezTo>
                  <a:pt x="34866" y="46744"/>
                  <a:pt x="39766" y="40200"/>
                  <a:pt x="46433" y="36366"/>
                </a:cubicBezTo>
                <a:moveTo>
                  <a:pt x="60000" y="32727"/>
                </a:moveTo>
                <a:cubicBezTo>
                  <a:pt x="66488" y="32727"/>
                  <a:pt x="72444" y="35000"/>
                  <a:pt x="77122" y="38788"/>
                </a:cubicBezTo>
                <a:cubicBezTo>
                  <a:pt x="72705" y="42344"/>
                  <a:pt x="67872" y="45411"/>
                  <a:pt x="62677" y="47844"/>
                </a:cubicBezTo>
                <a:cubicBezTo>
                  <a:pt x="59622" y="42788"/>
                  <a:pt x="55961" y="38161"/>
                  <a:pt x="51850" y="33966"/>
                </a:cubicBezTo>
                <a:cubicBezTo>
                  <a:pt x="54427" y="33166"/>
                  <a:pt x="57161" y="32727"/>
                  <a:pt x="60000" y="32727"/>
                </a:cubicBezTo>
                <a:moveTo>
                  <a:pt x="60000" y="27272"/>
                </a:moveTo>
                <a:cubicBezTo>
                  <a:pt x="41927" y="27272"/>
                  <a:pt x="27272" y="41927"/>
                  <a:pt x="27272" y="60000"/>
                </a:cubicBezTo>
                <a:cubicBezTo>
                  <a:pt x="27272" y="78072"/>
                  <a:pt x="41927" y="92727"/>
                  <a:pt x="60000" y="92727"/>
                </a:cubicBezTo>
                <a:cubicBezTo>
                  <a:pt x="78072" y="92727"/>
                  <a:pt x="92727" y="78072"/>
                  <a:pt x="92727" y="60000"/>
                </a:cubicBezTo>
                <a:cubicBezTo>
                  <a:pt x="92727" y="41927"/>
                  <a:pt x="78072" y="27272"/>
                  <a:pt x="60000" y="27272"/>
                </a:cubicBezTo>
              </a:path>
            </a:pathLst>
          </a:custGeom>
          <a:solidFill>
            <a:schemeClr val="tx1"/>
          </a:solidFill>
          <a:ln>
            <a:noFill/>
          </a:ln>
        </p:spPr>
        <p:txBody>
          <a:bodyPr lIns="19038" tIns="19038" rIns="19038" bIns="19038" anchor="ctr" anchorCtr="0">
            <a:noAutofit/>
          </a:bodyPr>
          <a:lstStyle/>
          <a:p>
            <a:endParaRPr sz="1500">
              <a:solidFill>
                <a:schemeClr val="dk1"/>
              </a:solidFill>
              <a:latin typeface="Lato"/>
              <a:ea typeface="Lato"/>
              <a:cs typeface="Lato"/>
              <a:sym typeface="Lato"/>
            </a:endParaRPr>
          </a:p>
        </p:txBody>
      </p:sp>
      <p:sp>
        <p:nvSpPr>
          <p:cNvPr id="4840" name="Shape 4840"/>
          <p:cNvSpPr/>
          <p:nvPr/>
        </p:nvSpPr>
        <p:spPr>
          <a:xfrm>
            <a:off x="6784821" y="3864308"/>
            <a:ext cx="279328" cy="279328"/>
          </a:xfrm>
          <a:custGeom>
            <a:avLst/>
            <a:gdLst/>
            <a:ahLst/>
            <a:cxnLst/>
            <a:rect l="0" t="0" r="0" b="0"/>
            <a:pathLst>
              <a:path w="120000" h="120000" extrusionOk="0">
                <a:moveTo>
                  <a:pt x="114544" y="109088"/>
                </a:moveTo>
                <a:cubicBezTo>
                  <a:pt x="114544" y="112105"/>
                  <a:pt x="112100" y="114544"/>
                  <a:pt x="109088" y="114544"/>
                </a:cubicBezTo>
                <a:lnTo>
                  <a:pt x="10911" y="114544"/>
                </a:lnTo>
                <a:cubicBezTo>
                  <a:pt x="7900" y="114544"/>
                  <a:pt x="5455" y="112105"/>
                  <a:pt x="5455" y="109088"/>
                </a:cubicBezTo>
                <a:lnTo>
                  <a:pt x="5455" y="10911"/>
                </a:lnTo>
                <a:cubicBezTo>
                  <a:pt x="5455" y="7900"/>
                  <a:pt x="7900" y="5455"/>
                  <a:pt x="10911" y="5455"/>
                </a:cubicBezTo>
                <a:lnTo>
                  <a:pt x="109088" y="5455"/>
                </a:lnTo>
                <a:cubicBezTo>
                  <a:pt x="112100" y="5455"/>
                  <a:pt x="114544" y="7900"/>
                  <a:pt x="114544" y="10911"/>
                </a:cubicBezTo>
                <a:cubicBezTo>
                  <a:pt x="114544" y="10911"/>
                  <a:pt x="114544" y="109088"/>
                  <a:pt x="114544" y="109088"/>
                </a:cubicBezTo>
                <a:close/>
                <a:moveTo>
                  <a:pt x="109088" y="0"/>
                </a:moveTo>
                <a:lnTo>
                  <a:pt x="10911" y="0"/>
                </a:lnTo>
                <a:cubicBezTo>
                  <a:pt x="4883" y="0"/>
                  <a:pt x="0" y="4883"/>
                  <a:pt x="0" y="10911"/>
                </a:cubicBezTo>
                <a:lnTo>
                  <a:pt x="0" y="109088"/>
                </a:lnTo>
                <a:cubicBezTo>
                  <a:pt x="0" y="115116"/>
                  <a:pt x="4883" y="120000"/>
                  <a:pt x="10911" y="120000"/>
                </a:cubicBezTo>
                <a:lnTo>
                  <a:pt x="109088" y="120000"/>
                </a:lnTo>
                <a:cubicBezTo>
                  <a:pt x="115116" y="120000"/>
                  <a:pt x="120000" y="115116"/>
                  <a:pt x="120000" y="109088"/>
                </a:cubicBezTo>
                <a:lnTo>
                  <a:pt x="120000" y="10911"/>
                </a:lnTo>
                <a:cubicBezTo>
                  <a:pt x="120000" y="4883"/>
                  <a:pt x="115116" y="0"/>
                  <a:pt x="109088" y="0"/>
                </a:cubicBezTo>
                <a:moveTo>
                  <a:pt x="88494" y="38988"/>
                </a:moveTo>
                <a:cubicBezTo>
                  <a:pt x="86333" y="40255"/>
                  <a:pt x="83933" y="41172"/>
                  <a:pt x="81388" y="41661"/>
                </a:cubicBezTo>
                <a:cubicBezTo>
                  <a:pt x="79344" y="39522"/>
                  <a:pt x="76438" y="38188"/>
                  <a:pt x="73222" y="38188"/>
                </a:cubicBezTo>
                <a:cubicBezTo>
                  <a:pt x="67038" y="38188"/>
                  <a:pt x="62027" y="43122"/>
                  <a:pt x="62027" y="49200"/>
                </a:cubicBezTo>
                <a:cubicBezTo>
                  <a:pt x="62027" y="50061"/>
                  <a:pt x="62127" y="50900"/>
                  <a:pt x="62316" y="51711"/>
                </a:cubicBezTo>
                <a:cubicBezTo>
                  <a:pt x="53016" y="51250"/>
                  <a:pt x="44772" y="46866"/>
                  <a:pt x="39255" y="40200"/>
                </a:cubicBezTo>
                <a:cubicBezTo>
                  <a:pt x="38288" y="41827"/>
                  <a:pt x="37738" y="43722"/>
                  <a:pt x="37738" y="45738"/>
                </a:cubicBezTo>
                <a:cubicBezTo>
                  <a:pt x="37738" y="49561"/>
                  <a:pt x="39711" y="52933"/>
                  <a:pt x="42716" y="54905"/>
                </a:cubicBezTo>
                <a:cubicBezTo>
                  <a:pt x="40883" y="54850"/>
                  <a:pt x="39155" y="54355"/>
                  <a:pt x="37650" y="53527"/>
                </a:cubicBezTo>
                <a:cubicBezTo>
                  <a:pt x="37644" y="53577"/>
                  <a:pt x="37644" y="53622"/>
                  <a:pt x="37644" y="53666"/>
                </a:cubicBezTo>
                <a:cubicBezTo>
                  <a:pt x="37644" y="59005"/>
                  <a:pt x="41505" y="63455"/>
                  <a:pt x="46622" y="64466"/>
                </a:cubicBezTo>
                <a:cubicBezTo>
                  <a:pt x="45683" y="64722"/>
                  <a:pt x="44694" y="64850"/>
                  <a:pt x="43672" y="64850"/>
                </a:cubicBezTo>
                <a:cubicBezTo>
                  <a:pt x="42955" y="64850"/>
                  <a:pt x="42255" y="64783"/>
                  <a:pt x="41572" y="64655"/>
                </a:cubicBezTo>
                <a:cubicBezTo>
                  <a:pt x="42994" y="69033"/>
                  <a:pt x="47122" y="72216"/>
                  <a:pt x="52022" y="72305"/>
                </a:cubicBezTo>
                <a:cubicBezTo>
                  <a:pt x="48188" y="75261"/>
                  <a:pt x="43366" y="77016"/>
                  <a:pt x="38122" y="77016"/>
                </a:cubicBezTo>
                <a:cubicBezTo>
                  <a:pt x="37216" y="77016"/>
                  <a:pt x="36327" y="76972"/>
                  <a:pt x="35455" y="76872"/>
                </a:cubicBezTo>
                <a:cubicBezTo>
                  <a:pt x="40405" y="79988"/>
                  <a:pt x="46288" y="81816"/>
                  <a:pt x="52611" y="81816"/>
                </a:cubicBezTo>
                <a:cubicBezTo>
                  <a:pt x="73188" y="81816"/>
                  <a:pt x="84444" y="65033"/>
                  <a:pt x="84444" y="50477"/>
                </a:cubicBezTo>
                <a:cubicBezTo>
                  <a:pt x="84444" y="50000"/>
                  <a:pt x="84438" y="49522"/>
                  <a:pt x="84416" y="49050"/>
                </a:cubicBezTo>
                <a:cubicBezTo>
                  <a:pt x="86600" y="47500"/>
                  <a:pt x="88500" y="45561"/>
                  <a:pt x="90000" y="43355"/>
                </a:cubicBezTo>
                <a:cubicBezTo>
                  <a:pt x="87994" y="44222"/>
                  <a:pt x="85838" y="44816"/>
                  <a:pt x="83572" y="45083"/>
                </a:cubicBezTo>
                <a:cubicBezTo>
                  <a:pt x="85883" y="43722"/>
                  <a:pt x="87655" y="41566"/>
                  <a:pt x="88494" y="38988"/>
                </a:cubicBezTo>
              </a:path>
            </a:pathLst>
          </a:custGeom>
          <a:solidFill>
            <a:schemeClr val="tx1"/>
          </a:solidFill>
          <a:ln>
            <a:noFill/>
          </a:ln>
        </p:spPr>
        <p:txBody>
          <a:bodyPr lIns="19038" tIns="19038" rIns="19038" bIns="19038" anchor="ctr" anchorCtr="0">
            <a:noAutofit/>
          </a:bodyPr>
          <a:lstStyle/>
          <a:p>
            <a:endParaRPr sz="1500">
              <a:solidFill>
                <a:schemeClr val="dk1"/>
              </a:solidFill>
              <a:latin typeface="Lato"/>
              <a:ea typeface="Lato"/>
              <a:cs typeface="Lato"/>
              <a:sym typeface="Lato"/>
            </a:endParaRPr>
          </a:p>
        </p:txBody>
      </p:sp>
      <p:sp>
        <p:nvSpPr>
          <p:cNvPr id="4841" name="Shape 4841"/>
          <p:cNvSpPr/>
          <p:nvPr/>
        </p:nvSpPr>
        <p:spPr>
          <a:xfrm>
            <a:off x="7318082" y="3864308"/>
            <a:ext cx="279328" cy="279328"/>
          </a:xfrm>
          <a:custGeom>
            <a:avLst/>
            <a:gdLst/>
            <a:ahLst/>
            <a:cxnLst/>
            <a:rect l="0" t="0" r="0" b="0"/>
            <a:pathLst>
              <a:path w="120000" h="120000" extrusionOk="0">
                <a:moveTo>
                  <a:pt x="65422" y="47044"/>
                </a:moveTo>
                <a:cubicBezTo>
                  <a:pt x="65422" y="44838"/>
                  <a:pt x="65650" y="43655"/>
                  <a:pt x="69044" y="43655"/>
                </a:cubicBezTo>
                <a:lnTo>
                  <a:pt x="73583" y="43655"/>
                </a:lnTo>
                <a:lnTo>
                  <a:pt x="73583" y="35450"/>
                </a:lnTo>
                <a:lnTo>
                  <a:pt x="66322" y="35450"/>
                </a:lnTo>
                <a:cubicBezTo>
                  <a:pt x="57600" y="35450"/>
                  <a:pt x="54533" y="39555"/>
                  <a:pt x="54533" y="46461"/>
                </a:cubicBezTo>
                <a:lnTo>
                  <a:pt x="54533" y="51788"/>
                </a:lnTo>
                <a:lnTo>
                  <a:pt x="49094" y="51788"/>
                </a:lnTo>
                <a:lnTo>
                  <a:pt x="49094" y="60000"/>
                </a:lnTo>
                <a:lnTo>
                  <a:pt x="54533" y="60000"/>
                </a:lnTo>
                <a:lnTo>
                  <a:pt x="54533" y="84550"/>
                </a:lnTo>
                <a:lnTo>
                  <a:pt x="65411" y="84550"/>
                </a:lnTo>
                <a:lnTo>
                  <a:pt x="65411" y="60000"/>
                </a:lnTo>
                <a:lnTo>
                  <a:pt x="72672" y="60000"/>
                </a:lnTo>
                <a:lnTo>
                  <a:pt x="73633" y="51788"/>
                </a:lnTo>
                <a:lnTo>
                  <a:pt x="65411" y="51788"/>
                </a:lnTo>
                <a:cubicBezTo>
                  <a:pt x="65411" y="51788"/>
                  <a:pt x="65422" y="47044"/>
                  <a:pt x="65422" y="47044"/>
                </a:cubicBezTo>
                <a:close/>
                <a:moveTo>
                  <a:pt x="114544" y="109088"/>
                </a:moveTo>
                <a:cubicBezTo>
                  <a:pt x="114544" y="112105"/>
                  <a:pt x="112105" y="114544"/>
                  <a:pt x="109088" y="114544"/>
                </a:cubicBezTo>
                <a:lnTo>
                  <a:pt x="10911" y="114544"/>
                </a:lnTo>
                <a:cubicBezTo>
                  <a:pt x="7900" y="114544"/>
                  <a:pt x="5455" y="112105"/>
                  <a:pt x="5455" y="109088"/>
                </a:cubicBezTo>
                <a:lnTo>
                  <a:pt x="5455" y="10911"/>
                </a:lnTo>
                <a:cubicBezTo>
                  <a:pt x="5455" y="7900"/>
                  <a:pt x="7900" y="5455"/>
                  <a:pt x="10911" y="5455"/>
                </a:cubicBezTo>
                <a:lnTo>
                  <a:pt x="109088" y="5455"/>
                </a:lnTo>
                <a:cubicBezTo>
                  <a:pt x="112105" y="5455"/>
                  <a:pt x="114544" y="7900"/>
                  <a:pt x="114544" y="10911"/>
                </a:cubicBezTo>
                <a:cubicBezTo>
                  <a:pt x="114544" y="10911"/>
                  <a:pt x="114544" y="109088"/>
                  <a:pt x="114544" y="109088"/>
                </a:cubicBezTo>
                <a:close/>
                <a:moveTo>
                  <a:pt x="109088" y="0"/>
                </a:moveTo>
                <a:lnTo>
                  <a:pt x="10911" y="0"/>
                </a:lnTo>
                <a:cubicBezTo>
                  <a:pt x="4883" y="0"/>
                  <a:pt x="0" y="4883"/>
                  <a:pt x="0" y="10911"/>
                </a:cubicBezTo>
                <a:lnTo>
                  <a:pt x="0" y="109088"/>
                </a:lnTo>
                <a:cubicBezTo>
                  <a:pt x="0" y="115116"/>
                  <a:pt x="4883" y="120000"/>
                  <a:pt x="10911" y="120000"/>
                </a:cubicBezTo>
                <a:lnTo>
                  <a:pt x="109088" y="120000"/>
                </a:lnTo>
                <a:cubicBezTo>
                  <a:pt x="115116" y="120000"/>
                  <a:pt x="120000" y="115116"/>
                  <a:pt x="120000" y="109088"/>
                </a:cubicBezTo>
                <a:lnTo>
                  <a:pt x="120000" y="10911"/>
                </a:lnTo>
                <a:cubicBezTo>
                  <a:pt x="120000" y="4883"/>
                  <a:pt x="115116" y="0"/>
                  <a:pt x="109088" y="0"/>
                </a:cubicBezTo>
              </a:path>
            </a:pathLst>
          </a:custGeom>
          <a:solidFill>
            <a:schemeClr val="tx1"/>
          </a:solidFill>
          <a:ln>
            <a:noFill/>
          </a:ln>
        </p:spPr>
        <p:txBody>
          <a:bodyPr lIns="19038" tIns="19038" rIns="19038" bIns="19038" anchor="ctr" anchorCtr="0">
            <a:noAutofit/>
          </a:bodyPr>
          <a:lstStyle/>
          <a:p>
            <a:endParaRPr sz="1500">
              <a:solidFill>
                <a:schemeClr val="dk1"/>
              </a:solidFill>
              <a:latin typeface="Lato"/>
              <a:ea typeface="Lato"/>
              <a:cs typeface="Lato"/>
              <a:sym typeface="Lato"/>
            </a:endParaRPr>
          </a:p>
        </p:txBody>
      </p:sp>
      <p:sp>
        <p:nvSpPr>
          <p:cNvPr id="4842" name="Shape 4842"/>
          <p:cNvSpPr/>
          <p:nvPr/>
        </p:nvSpPr>
        <p:spPr>
          <a:xfrm>
            <a:off x="7851343" y="3864308"/>
            <a:ext cx="279328" cy="279328"/>
          </a:xfrm>
          <a:custGeom>
            <a:avLst/>
            <a:gdLst/>
            <a:ahLst/>
            <a:cxnLst/>
            <a:rect l="0" t="0" r="0" b="0"/>
            <a:pathLst>
              <a:path w="120000" h="120000" extrusionOk="0">
                <a:moveTo>
                  <a:pt x="79577" y="67166"/>
                </a:moveTo>
                <a:cubicBezTo>
                  <a:pt x="77888" y="67166"/>
                  <a:pt x="77888" y="69050"/>
                  <a:pt x="77888" y="69050"/>
                </a:cubicBezTo>
                <a:lnTo>
                  <a:pt x="77888" y="71461"/>
                </a:lnTo>
                <a:lnTo>
                  <a:pt x="81272" y="71461"/>
                </a:lnTo>
                <a:lnTo>
                  <a:pt x="81272" y="69050"/>
                </a:lnTo>
                <a:cubicBezTo>
                  <a:pt x="81272" y="69050"/>
                  <a:pt x="81272" y="67166"/>
                  <a:pt x="79577" y="67166"/>
                </a:cubicBezTo>
                <a:moveTo>
                  <a:pt x="84927" y="68777"/>
                </a:moveTo>
                <a:lnTo>
                  <a:pt x="84927" y="74155"/>
                </a:lnTo>
                <a:lnTo>
                  <a:pt x="77888" y="74155"/>
                </a:lnTo>
                <a:lnTo>
                  <a:pt x="77888" y="78177"/>
                </a:lnTo>
                <a:cubicBezTo>
                  <a:pt x="77888" y="78177"/>
                  <a:pt x="77888" y="80061"/>
                  <a:pt x="79577" y="80061"/>
                </a:cubicBezTo>
                <a:cubicBezTo>
                  <a:pt x="81272" y="80061"/>
                  <a:pt x="81272" y="78177"/>
                  <a:pt x="81272" y="78177"/>
                </a:cubicBezTo>
                <a:lnTo>
                  <a:pt x="81272" y="76300"/>
                </a:lnTo>
                <a:lnTo>
                  <a:pt x="84927" y="76300"/>
                </a:lnTo>
                <a:lnTo>
                  <a:pt x="84927" y="79255"/>
                </a:lnTo>
                <a:cubicBezTo>
                  <a:pt x="84927" y="79255"/>
                  <a:pt x="84366" y="83016"/>
                  <a:pt x="79861" y="83016"/>
                </a:cubicBezTo>
                <a:cubicBezTo>
                  <a:pt x="75355" y="83016"/>
                  <a:pt x="74511" y="79255"/>
                  <a:pt x="74511" y="79255"/>
                </a:cubicBezTo>
                <a:lnTo>
                  <a:pt x="74511" y="68777"/>
                </a:lnTo>
                <a:cubicBezTo>
                  <a:pt x="74511" y="68777"/>
                  <a:pt x="74511" y="64211"/>
                  <a:pt x="79861" y="64211"/>
                </a:cubicBezTo>
                <a:cubicBezTo>
                  <a:pt x="85211" y="64211"/>
                  <a:pt x="84927" y="68777"/>
                  <a:pt x="84927" y="68777"/>
                </a:cubicBezTo>
                <a:moveTo>
                  <a:pt x="71694" y="78716"/>
                </a:moveTo>
                <a:cubicBezTo>
                  <a:pt x="71694" y="78716"/>
                  <a:pt x="71694" y="83016"/>
                  <a:pt x="68594" y="83016"/>
                </a:cubicBezTo>
                <a:cubicBezTo>
                  <a:pt x="66694" y="83016"/>
                  <a:pt x="65544" y="82011"/>
                  <a:pt x="64933" y="81227"/>
                </a:cubicBezTo>
                <a:lnTo>
                  <a:pt x="64933" y="82750"/>
                </a:lnTo>
                <a:lnTo>
                  <a:pt x="61266" y="82750"/>
                </a:lnTo>
                <a:lnTo>
                  <a:pt x="61266" y="58033"/>
                </a:lnTo>
                <a:lnTo>
                  <a:pt x="64933" y="58033"/>
                </a:lnTo>
                <a:lnTo>
                  <a:pt x="64933" y="66044"/>
                </a:lnTo>
                <a:cubicBezTo>
                  <a:pt x="65488" y="65455"/>
                  <a:pt x="66872" y="64211"/>
                  <a:pt x="68594" y="64211"/>
                </a:cubicBezTo>
                <a:cubicBezTo>
                  <a:pt x="70844" y="64211"/>
                  <a:pt x="71694" y="66088"/>
                  <a:pt x="71694" y="68511"/>
                </a:cubicBezTo>
                <a:cubicBezTo>
                  <a:pt x="71694" y="68511"/>
                  <a:pt x="71694" y="78716"/>
                  <a:pt x="71694" y="78716"/>
                </a:cubicBezTo>
                <a:close/>
                <a:moveTo>
                  <a:pt x="58450" y="82750"/>
                </a:moveTo>
                <a:lnTo>
                  <a:pt x="55072" y="82750"/>
                </a:lnTo>
                <a:lnTo>
                  <a:pt x="55072" y="81138"/>
                </a:lnTo>
                <a:cubicBezTo>
                  <a:pt x="55072" y="81138"/>
                  <a:pt x="53100" y="83016"/>
                  <a:pt x="50844" y="83016"/>
                </a:cubicBezTo>
                <a:cubicBezTo>
                  <a:pt x="48594" y="83016"/>
                  <a:pt x="48311" y="80866"/>
                  <a:pt x="48311" y="80866"/>
                </a:cubicBezTo>
                <a:lnTo>
                  <a:pt x="48311" y="64211"/>
                </a:lnTo>
                <a:lnTo>
                  <a:pt x="51688" y="64211"/>
                </a:lnTo>
                <a:lnTo>
                  <a:pt x="51688" y="79788"/>
                </a:lnTo>
                <a:cubicBezTo>
                  <a:pt x="51688" y="79788"/>
                  <a:pt x="51688" y="80600"/>
                  <a:pt x="52816" y="80600"/>
                </a:cubicBezTo>
                <a:cubicBezTo>
                  <a:pt x="53944" y="80600"/>
                  <a:pt x="55072" y="79255"/>
                  <a:pt x="55072" y="79255"/>
                </a:cubicBezTo>
                <a:lnTo>
                  <a:pt x="55072" y="64211"/>
                </a:lnTo>
                <a:lnTo>
                  <a:pt x="58450" y="64211"/>
                </a:lnTo>
                <a:cubicBezTo>
                  <a:pt x="58450" y="64211"/>
                  <a:pt x="58450" y="82750"/>
                  <a:pt x="58450" y="82750"/>
                </a:cubicBezTo>
                <a:close/>
                <a:moveTo>
                  <a:pt x="47750" y="61522"/>
                </a:moveTo>
                <a:lnTo>
                  <a:pt x="43522" y="61522"/>
                </a:lnTo>
                <a:lnTo>
                  <a:pt x="43522" y="82750"/>
                </a:lnTo>
                <a:lnTo>
                  <a:pt x="39577" y="82750"/>
                </a:lnTo>
                <a:lnTo>
                  <a:pt x="39577" y="61522"/>
                </a:lnTo>
                <a:lnTo>
                  <a:pt x="35355" y="61522"/>
                </a:lnTo>
                <a:lnTo>
                  <a:pt x="35355" y="58033"/>
                </a:lnTo>
                <a:lnTo>
                  <a:pt x="47750" y="58033"/>
                </a:lnTo>
                <a:cubicBezTo>
                  <a:pt x="47750" y="58033"/>
                  <a:pt x="47750" y="61522"/>
                  <a:pt x="47750" y="61522"/>
                </a:cubicBezTo>
                <a:close/>
                <a:moveTo>
                  <a:pt x="80705" y="52388"/>
                </a:moveTo>
                <a:cubicBezTo>
                  <a:pt x="80705" y="52388"/>
                  <a:pt x="70372" y="51855"/>
                  <a:pt x="60000" y="51855"/>
                </a:cubicBezTo>
                <a:cubicBezTo>
                  <a:pt x="49672" y="51855"/>
                  <a:pt x="39300" y="52388"/>
                  <a:pt x="39300" y="52388"/>
                </a:cubicBezTo>
                <a:cubicBezTo>
                  <a:pt x="34633" y="52388"/>
                  <a:pt x="30844" y="56000"/>
                  <a:pt x="30844" y="60450"/>
                </a:cubicBezTo>
                <a:cubicBezTo>
                  <a:pt x="30844" y="60450"/>
                  <a:pt x="30000" y="65677"/>
                  <a:pt x="30000" y="70927"/>
                </a:cubicBezTo>
                <a:cubicBezTo>
                  <a:pt x="30000" y="76155"/>
                  <a:pt x="30844" y="81400"/>
                  <a:pt x="30844" y="81400"/>
                </a:cubicBezTo>
                <a:cubicBezTo>
                  <a:pt x="30844" y="85855"/>
                  <a:pt x="34633" y="89466"/>
                  <a:pt x="39300" y="89466"/>
                </a:cubicBezTo>
                <a:cubicBezTo>
                  <a:pt x="39300" y="89466"/>
                  <a:pt x="49472" y="90000"/>
                  <a:pt x="60000" y="90000"/>
                </a:cubicBezTo>
                <a:cubicBezTo>
                  <a:pt x="70172" y="90000"/>
                  <a:pt x="80705" y="89466"/>
                  <a:pt x="80705" y="89466"/>
                </a:cubicBezTo>
                <a:cubicBezTo>
                  <a:pt x="85372" y="89466"/>
                  <a:pt x="89161" y="85855"/>
                  <a:pt x="89161" y="81400"/>
                </a:cubicBezTo>
                <a:cubicBezTo>
                  <a:pt x="89161" y="81400"/>
                  <a:pt x="90000" y="76111"/>
                  <a:pt x="90000" y="70927"/>
                </a:cubicBezTo>
                <a:cubicBezTo>
                  <a:pt x="90000" y="65633"/>
                  <a:pt x="89161" y="60450"/>
                  <a:pt x="89161" y="60450"/>
                </a:cubicBezTo>
                <a:cubicBezTo>
                  <a:pt x="89161" y="56000"/>
                  <a:pt x="85372" y="52388"/>
                  <a:pt x="80705" y="52388"/>
                </a:cubicBezTo>
                <a:moveTo>
                  <a:pt x="66622" y="67166"/>
                </a:moveTo>
                <a:cubicBezTo>
                  <a:pt x="65888" y="67166"/>
                  <a:pt x="65316" y="67594"/>
                  <a:pt x="64933" y="68016"/>
                </a:cubicBezTo>
                <a:lnTo>
                  <a:pt x="64933" y="79311"/>
                </a:lnTo>
                <a:cubicBezTo>
                  <a:pt x="65283" y="79694"/>
                  <a:pt x="65822" y="80061"/>
                  <a:pt x="66622" y="80061"/>
                </a:cubicBezTo>
                <a:cubicBezTo>
                  <a:pt x="68311" y="80061"/>
                  <a:pt x="68311" y="78177"/>
                  <a:pt x="68311" y="78177"/>
                </a:cubicBezTo>
                <a:lnTo>
                  <a:pt x="68311" y="69050"/>
                </a:lnTo>
                <a:cubicBezTo>
                  <a:pt x="68311" y="69050"/>
                  <a:pt x="68027" y="67166"/>
                  <a:pt x="66622" y="67166"/>
                </a:cubicBezTo>
                <a:moveTo>
                  <a:pt x="114544" y="109088"/>
                </a:moveTo>
                <a:cubicBezTo>
                  <a:pt x="114544" y="112105"/>
                  <a:pt x="112105" y="114544"/>
                  <a:pt x="109088" y="114544"/>
                </a:cubicBezTo>
                <a:lnTo>
                  <a:pt x="10911" y="114544"/>
                </a:lnTo>
                <a:cubicBezTo>
                  <a:pt x="7900" y="114544"/>
                  <a:pt x="5455" y="112105"/>
                  <a:pt x="5455" y="109088"/>
                </a:cubicBezTo>
                <a:lnTo>
                  <a:pt x="5455" y="10911"/>
                </a:lnTo>
                <a:cubicBezTo>
                  <a:pt x="5455" y="7900"/>
                  <a:pt x="7900" y="5455"/>
                  <a:pt x="10911" y="5455"/>
                </a:cubicBezTo>
                <a:lnTo>
                  <a:pt x="109088" y="5455"/>
                </a:lnTo>
                <a:cubicBezTo>
                  <a:pt x="112105" y="5455"/>
                  <a:pt x="114544" y="7900"/>
                  <a:pt x="114544" y="10911"/>
                </a:cubicBezTo>
                <a:cubicBezTo>
                  <a:pt x="114544" y="10911"/>
                  <a:pt x="114544" y="109088"/>
                  <a:pt x="114544" y="109088"/>
                </a:cubicBezTo>
                <a:close/>
                <a:moveTo>
                  <a:pt x="109088" y="0"/>
                </a:moveTo>
                <a:lnTo>
                  <a:pt x="10911" y="0"/>
                </a:lnTo>
                <a:cubicBezTo>
                  <a:pt x="4883" y="0"/>
                  <a:pt x="0" y="4883"/>
                  <a:pt x="0" y="10911"/>
                </a:cubicBezTo>
                <a:lnTo>
                  <a:pt x="0" y="109088"/>
                </a:lnTo>
                <a:cubicBezTo>
                  <a:pt x="0" y="115116"/>
                  <a:pt x="4883" y="120000"/>
                  <a:pt x="10911" y="120000"/>
                </a:cubicBezTo>
                <a:lnTo>
                  <a:pt x="109088" y="120000"/>
                </a:lnTo>
                <a:cubicBezTo>
                  <a:pt x="115116" y="120000"/>
                  <a:pt x="120000" y="115116"/>
                  <a:pt x="120000" y="109088"/>
                </a:cubicBezTo>
                <a:lnTo>
                  <a:pt x="120000" y="10911"/>
                </a:lnTo>
                <a:cubicBezTo>
                  <a:pt x="120000" y="4883"/>
                  <a:pt x="115116" y="0"/>
                  <a:pt x="109088" y="0"/>
                </a:cubicBezTo>
                <a:moveTo>
                  <a:pt x="44366" y="48616"/>
                </a:moveTo>
                <a:lnTo>
                  <a:pt x="48311" y="48616"/>
                </a:lnTo>
                <a:lnTo>
                  <a:pt x="48311" y="39933"/>
                </a:lnTo>
                <a:lnTo>
                  <a:pt x="52816" y="27611"/>
                </a:lnTo>
                <a:lnTo>
                  <a:pt x="49155" y="27611"/>
                </a:lnTo>
                <a:lnTo>
                  <a:pt x="46338" y="35738"/>
                </a:lnTo>
                <a:lnTo>
                  <a:pt x="43522" y="27611"/>
                </a:lnTo>
                <a:lnTo>
                  <a:pt x="39577" y="27611"/>
                </a:lnTo>
                <a:lnTo>
                  <a:pt x="44366" y="39933"/>
                </a:lnTo>
                <a:cubicBezTo>
                  <a:pt x="44366" y="39933"/>
                  <a:pt x="44366" y="48616"/>
                  <a:pt x="44366" y="48616"/>
                </a:cubicBezTo>
                <a:close/>
                <a:moveTo>
                  <a:pt x="56477" y="36855"/>
                </a:moveTo>
                <a:cubicBezTo>
                  <a:pt x="56477" y="35927"/>
                  <a:pt x="57238" y="35177"/>
                  <a:pt x="58172" y="35177"/>
                </a:cubicBezTo>
                <a:cubicBezTo>
                  <a:pt x="59105" y="35177"/>
                  <a:pt x="59861" y="35927"/>
                  <a:pt x="59861" y="36855"/>
                </a:cubicBezTo>
                <a:lnTo>
                  <a:pt x="59861" y="44694"/>
                </a:lnTo>
                <a:cubicBezTo>
                  <a:pt x="59861" y="45622"/>
                  <a:pt x="59105" y="46377"/>
                  <a:pt x="58172" y="46377"/>
                </a:cubicBezTo>
                <a:cubicBezTo>
                  <a:pt x="57238" y="46377"/>
                  <a:pt x="56477" y="45622"/>
                  <a:pt x="56477" y="44694"/>
                </a:cubicBezTo>
                <a:cubicBezTo>
                  <a:pt x="56477" y="44694"/>
                  <a:pt x="56477" y="36855"/>
                  <a:pt x="56477" y="36855"/>
                </a:cubicBezTo>
                <a:close/>
                <a:moveTo>
                  <a:pt x="57605" y="48894"/>
                </a:moveTo>
                <a:lnTo>
                  <a:pt x="58733" y="48894"/>
                </a:lnTo>
                <a:cubicBezTo>
                  <a:pt x="61222" y="48894"/>
                  <a:pt x="63238" y="46888"/>
                  <a:pt x="63238" y="44416"/>
                </a:cubicBezTo>
                <a:lnTo>
                  <a:pt x="63238" y="37133"/>
                </a:lnTo>
                <a:cubicBezTo>
                  <a:pt x="63238" y="34661"/>
                  <a:pt x="61222" y="32650"/>
                  <a:pt x="58733" y="32650"/>
                </a:cubicBezTo>
                <a:lnTo>
                  <a:pt x="57605" y="32650"/>
                </a:lnTo>
                <a:cubicBezTo>
                  <a:pt x="55116" y="32650"/>
                  <a:pt x="53100" y="34661"/>
                  <a:pt x="53100" y="37133"/>
                </a:cubicBezTo>
                <a:lnTo>
                  <a:pt x="53100" y="44416"/>
                </a:lnTo>
                <a:cubicBezTo>
                  <a:pt x="53100" y="46888"/>
                  <a:pt x="55116" y="48894"/>
                  <a:pt x="57605" y="48894"/>
                </a:cubicBezTo>
                <a:moveTo>
                  <a:pt x="68877" y="48894"/>
                </a:moveTo>
                <a:cubicBezTo>
                  <a:pt x="71127" y="48894"/>
                  <a:pt x="73100" y="46938"/>
                  <a:pt x="73100" y="46938"/>
                </a:cubicBezTo>
                <a:lnTo>
                  <a:pt x="73100" y="48616"/>
                </a:lnTo>
                <a:lnTo>
                  <a:pt x="76483" y="48616"/>
                </a:lnTo>
                <a:lnTo>
                  <a:pt x="76483" y="32650"/>
                </a:lnTo>
                <a:lnTo>
                  <a:pt x="73100" y="32650"/>
                </a:lnTo>
                <a:lnTo>
                  <a:pt x="73100" y="44977"/>
                </a:lnTo>
                <a:cubicBezTo>
                  <a:pt x="73100" y="44977"/>
                  <a:pt x="71972" y="46377"/>
                  <a:pt x="70844" y="46377"/>
                </a:cubicBezTo>
                <a:cubicBezTo>
                  <a:pt x="69722" y="46377"/>
                  <a:pt x="69722" y="45538"/>
                  <a:pt x="69722" y="45538"/>
                </a:cubicBezTo>
                <a:lnTo>
                  <a:pt x="69722" y="32650"/>
                </a:lnTo>
                <a:lnTo>
                  <a:pt x="66338" y="32650"/>
                </a:lnTo>
                <a:lnTo>
                  <a:pt x="66338" y="46655"/>
                </a:lnTo>
                <a:cubicBezTo>
                  <a:pt x="66338" y="46655"/>
                  <a:pt x="66622" y="48894"/>
                  <a:pt x="68877" y="48894"/>
                </a:cubicBezTo>
              </a:path>
            </a:pathLst>
          </a:custGeom>
          <a:solidFill>
            <a:schemeClr val="tx1"/>
          </a:solidFill>
          <a:ln>
            <a:noFill/>
          </a:ln>
        </p:spPr>
        <p:txBody>
          <a:bodyPr lIns="19038" tIns="19038" rIns="19038" bIns="19038" anchor="ctr" anchorCtr="0">
            <a:noAutofit/>
          </a:bodyPr>
          <a:lstStyle/>
          <a:p>
            <a:endParaRPr sz="1500">
              <a:solidFill>
                <a:schemeClr val="dk1"/>
              </a:solidFill>
              <a:latin typeface="Lato"/>
              <a:ea typeface="Lato"/>
              <a:cs typeface="Lato"/>
              <a:sym typeface="Lato"/>
            </a:endParaRPr>
          </a:p>
        </p:txBody>
      </p:sp>
      <p:sp>
        <p:nvSpPr>
          <p:cNvPr id="4843" name="Shape 4843"/>
          <p:cNvSpPr/>
          <p:nvPr/>
        </p:nvSpPr>
        <p:spPr>
          <a:xfrm>
            <a:off x="8384604" y="3864308"/>
            <a:ext cx="279328" cy="279328"/>
          </a:xfrm>
          <a:custGeom>
            <a:avLst/>
            <a:gdLst/>
            <a:ahLst/>
            <a:cxnLst/>
            <a:rect l="0" t="0" r="0" b="0"/>
            <a:pathLst>
              <a:path w="120000" h="120000" extrusionOk="0">
                <a:moveTo>
                  <a:pt x="114544" y="109088"/>
                </a:moveTo>
                <a:cubicBezTo>
                  <a:pt x="114544" y="112105"/>
                  <a:pt x="112100" y="114544"/>
                  <a:pt x="109088" y="114544"/>
                </a:cubicBezTo>
                <a:lnTo>
                  <a:pt x="10911" y="114544"/>
                </a:lnTo>
                <a:cubicBezTo>
                  <a:pt x="7900" y="114544"/>
                  <a:pt x="5455" y="112105"/>
                  <a:pt x="5455" y="109088"/>
                </a:cubicBezTo>
                <a:lnTo>
                  <a:pt x="5455" y="10911"/>
                </a:lnTo>
                <a:cubicBezTo>
                  <a:pt x="5455" y="7900"/>
                  <a:pt x="7900" y="5455"/>
                  <a:pt x="10911" y="5455"/>
                </a:cubicBezTo>
                <a:lnTo>
                  <a:pt x="109088" y="5455"/>
                </a:lnTo>
                <a:cubicBezTo>
                  <a:pt x="112100" y="5455"/>
                  <a:pt x="114544" y="7900"/>
                  <a:pt x="114544" y="10911"/>
                </a:cubicBezTo>
                <a:cubicBezTo>
                  <a:pt x="114544" y="10911"/>
                  <a:pt x="114544" y="109088"/>
                  <a:pt x="114544" y="109088"/>
                </a:cubicBezTo>
                <a:close/>
                <a:moveTo>
                  <a:pt x="109088" y="0"/>
                </a:moveTo>
                <a:lnTo>
                  <a:pt x="10911" y="0"/>
                </a:lnTo>
                <a:cubicBezTo>
                  <a:pt x="4883" y="0"/>
                  <a:pt x="0" y="4883"/>
                  <a:pt x="0" y="10911"/>
                </a:cubicBezTo>
                <a:lnTo>
                  <a:pt x="0" y="109088"/>
                </a:lnTo>
                <a:cubicBezTo>
                  <a:pt x="0" y="115116"/>
                  <a:pt x="4883" y="120000"/>
                  <a:pt x="10911" y="120000"/>
                </a:cubicBezTo>
                <a:lnTo>
                  <a:pt x="109088" y="120000"/>
                </a:lnTo>
                <a:cubicBezTo>
                  <a:pt x="115116" y="120000"/>
                  <a:pt x="120000" y="115116"/>
                  <a:pt x="120000" y="109088"/>
                </a:cubicBezTo>
                <a:lnTo>
                  <a:pt x="120000" y="10911"/>
                </a:lnTo>
                <a:cubicBezTo>
                  <a:pt x="120000" y="4883"/>
                  <a:pt x="115116" y="0"/>
                  <a:pt x="109088" y="0"/>
                </a:cubicBezTo>
                <a:moveTo>
                  <a:pt x="59288" y="35455"/>
                </a:moveTo>
                <a:cubicBezTo>
                  <a:pt x="58127" y="35605"/>
                  <a:pt x="56972" y="35750"/>
                  <a:pt x="55805" y="35888"/>
                </a:cubicBezTo>
                <a:cubicBezTo>
                  <a:pt x="53622" y="36433"/>
                  <a:pt x="51238" y="36944"/>
                  <a:pt x="49472" y="37977"/>
                </a:cubicBezTo>
                <a:cubicBezTo>
                  <a:pt x="44750" y="40738"/>
                  <a:pt x="41483" y="43961"/>
                  <a:pt x="39294" y="49200"/>
                </a:cubicBezTo>
                <a:cubicBezTo>
                  <a:pt x="38938" y="50050"/>
                  <a:pt x="38927" y="50872"/>
                  <a:pt x="38666" y="51811"/>
                </a:cubicBezTo>
                <a:cubicBezTo>
                  <a:pt x="36988" y="57916"/>
                  <a:pt x="39966" y="64238"/>
                  <a:pt x="43577" y="66422"/>
                </a:cubicBezTo>
                <a:cubicBezTo>
                  <a:pt x="44272" y="66844"/>
                  <a:pt x="45855" y="67588"/>
                  <a:pt x="46433" y="66594"/>
                </a:cubicBezTo>
                <a:cubicBezTo>
                  <a:pt x="46755" y="66050"/>
                  <a:pt x="46683" y="65322"/>
                  <a:pt x="46877" y="64683"/>
                </a:cubicBezTo>
                <a:cubicBezTo>
                  <a:pt x="47011" y="64266"/>
                  <a:pt x="47422" y="63466"/>
                  <a:pt x="47327" y="62944"/>
                </a:cubicBezTo>
                <a:cubicBezTo>
                  <a:pt x="47166" y="62055"/>
                  <a:pt x="46211" y="61488"/>
                  <a:pt x="45811" y="60772"/>
                </a:cubicBezTo>
                <a:cubicBezTo>
                  <a:pt x="44994" y="59311"/>
                  <a:pt x="44955" y="58022"/>
                  <a:pt x="44555" y="56072"/>
                </a:cubicBezTo>
                <a:cubicBezTo>
                  <a:pt x="44588" y="55811"/>
                  <a:pt x="44616" y="55550"/>
                  <a:pt x="44650" y="55288"/>
                </a:cubicBezTo>
                <a:cubicBezTo>
                  <a:pt x="44766" y="53105"/>
                  <a:pt x="45133" y="51533"/>
                  <a:pt x="45811" y="49983"/>
                </a:cubicBezTo>
                <a:cubicBezTo>
                  <a:pt x="47783" y="45427"/>
                  <a:pt x="50955" y="42888"/>
                  <a:pt x="56077" y="41372"/>
                </a:cubicBezTo>
                <a:cubicBezTo>
                  <a:pt x="57222" y="41033"/>
                  <a:pt x="60455" y="40488"/>
                  <a:pt x="62150" y="40850"/>
                </a:cubicBezTo>
                <a:cubicBezTo>
                  <a:pt x="63161" y="41027"/>
                  <a:pt x="64172" y="41194"/>
                  <a:pt x="65183" y="41372"/>
                </a:cubicBezTo>
                <a:cubicBezTo>
                  <a:pt x="68850" y="42527"/>
                  <a:pt x="71522" y="44655"/>
                  <a:pt x="72950" y="47983"/>
                </a:cubicBezTo>
                <a:cubicBezTo>
                  <a:pt x="73844" y="50055"/>
                  <a:pt x="74105" y="54022"/>
                  <a:pt x="73483" y="56683"/>
                </a:cubicBezTo>
                <a:cubicBezTo>
                  <a:pt x="73188" y="57938"/>
                  <a:pt x="73238" y="59022"/>
                  <a:pt x="72861" y="60161"/>
                </a:cubicBezTo>
                <a:cubicBezTo>
                  <a:pt x="71472" y="64383"/>
                  <a:pt x="69433" y="68294"/>
                  <a:pt x="64822" y="69377"/>
                </a:cubicBezTo>
                <a:cubicBezTo>
                  <a:pt x="61783" y="70100"/>
                  <a:pt x="59505" y="68244"/>
                  <a:pt x="58755" y="66338"/>
                </a:cubicBezTo>
                <a:cubicBezTo>
                  <a:pt x="58544" y="65811"/>
                  <a:pt x="58188" y="64866"/>
                  <a:pt x="58400" y="63988"/>
                </a:cubicBezTo>
                <a:cubicBezTo>
                  <a:pt x="59200" y="60561"/>
                  <a:pt x="60361" y="57494"/>
                  <a:pt x="61255" y="54072"/>
                </a:cubicBezTo>
                <a:cubicBezTo>
                  <a:pt x="62105" y="50811"/>
                  <a:pt x="60488" y="48238"/>
                  <a:pt x="57950" y="47638"/>
                </a:cubicBezTo>
                <a:cubicBezTo>
                  <a:pt x="54794" y="46883"/>
                  <a:pt x="52355" y="49811"/>
                  <a:pt x="51522" y="51722"/>
                </a:cubicBezTo>
                <a:cubicBezTo>
                  <a:pt x="50861" y="53244"/>
                  <a:pt x="50461" y="56050"/>
                  <a:pt x="50983" y="58072"/>
                </a:cubicBezTo>
                <a:cubicBezTo>
                  <a:pt x="51155" y="58716"/>
                  <a:pt x="51927" y="60433"/>
                  <a:pt x="51788" y="61033"/>
                </a:cubicBezTo>
                <a:cubicBezTo>
                  <a:pt x="51183" y="63677"/>
                  <a:pt x="50488" y="66522"/>
                  <a:pt x="49738" y="69116"/>
                </a:cubicBezTo>
                <a:cubicBezTo>
                  <a:pt x="48955" y="71827"/>
                  <a:pt x="48533" y="74594"/>
                  <a:pt x="47772" y="77211"/>
                </a:cubicBezTo>
                <a:cubicBezTo>
                  <a:pt x="47422" y="78411"/>
                  <a:pt x="47438" y="79700"/>
                  <a:pt x="47150" y="80950"/>
                </a:cubicBezTo>
                <a:lnTo>
                  <a:pt x="47150" y="82777"/>
                </a:lnTo>
                <a:cubicBezTo>
                  <a:pt x="46888" y="83933"/>
                  <a:pt x="47083" y="85988"/>
                  <a:pt x="47327" y="87127"/>
                </a:cubicBezTo>
                <a:cubicBezTo>
                  <a:pt x="47488" y="87861"/>
                  <a:pt x="47233" y="88766"/>
                  <a:pt x="47594" y="89300"/>
                </a:cubicBezTo>
                <a:cubicBezTo>
                  <a:pt x="47600" y="89688"/>
                  <a:pt x="47650" y="89777"/>
                  <a:pt x="47772" y="90000"/>
                </a:cubicBezTo>
                <a:cubicBezTo>
                  <a:pt x="48888" y="89966"/>
                  <a:pt x="50433" y="87027"/>
                  <a:pt x="50983" y="86172"/>
                </a:cubicBezTo>
                <a:cubicBezTo>
                  <a:pt x="52050" y="84533"/>
                  <a:pt x="53033" y="82783"/>
                  <a:pt x="53844" y="80866"/>
                </a:cubicBezTo>
                <a:cubicBezTo>
                  <a:pt x="54572" y="79138"/>
                  <a:pt x="54688" y="77227"/>
                  <a:pt x="55272" y="75383"/>
                </a:cubicBezTo>
                <a:cubicBezTo>
                  <a:pt x="55694" y="74050"/>
                  <a:pt x="56294" y="72494"/>
                  <a:pt x="56433" y="71033"/>
                </a:cubicBezTo>
                <a:lnTo>
                  <a:pt x="56522" y="71033"/>
                </a:lnTo>
                <a:cubicBezTo>
                  <a:pt x="56755" y="71833"/>
                  <a:pt x="57594" y="72416"/>
                  <a:pt x="58222" y="72861"/>
                </a:cubicBezTo>
                <a:cubicBezTo>
                  <a:pt x="60183" y="74261"/>
                  <a:pt x="63566" y="75555"/>
                  <a:pt x="67233" y="74688"/>
                </a:cubicBezTo>
                <a:cubicBezTo>
                  <a:pt x="71388" y="73705"/>
                  <a:pt x="74700" y="71755"/>
                  <a:pt x="76877" y="68855"/>
                </a:cubicBezTo>
                <a:cubicBezTo>
                  <a:pt x="78483" y="66727"/>
                  <a:pt x="79694" y="64261"/>
                  <a:pt x="80627" y="61466"/>
                </a:cubicBezTo>
                <a:cubicBezTo>
                  <a:pt x="81088" y="60094"/>
                  <a:pt x="81183" y="58572"/>
                  <a:pt x="81522" y="57116"/>
                </a:cubicBezTo>
                <a:cubicBezTo>
                  <a:pt x="82372" y="53466"/>
                  <a:pt x="81238" y="49072"/>
                  <a:pt x="80183" y="46677"/>
                </a:cubicBezTo>
                <a:cubicBezTo>
                  <a:pt x="76977" y="39433"/>
                  <a:pt x="70166" y="35300"/>
                  <a:pt x="59288" y="35455"/>
                </a:cubicBezTo>
              </a:path>
            </a:pathLst>
          </a:custGeom>
          <a:solidFill>
            <a:schemeClr val="tx1"/>
          </a:solidFill>
          <a:ln>
            <a:noFill/>
          </a:ln>
        </p:spPr>
        <p:txBody>
          <a:bodyPr lIns="19038" tIns="19038" rIns="19038" bIns="19038" anchor="ctr" anchorCtr="0">
            <a:noAutofit/>
          </a:bodyPr>
          <a:lstStyle/>
          <a:p>
            <a:endParaRPr sz="1500">
              <a:solidFill>
                <a:schemeClr val="dk1"/>
              </a:solidFill>
              <a:latin typeface="Lato"/>
              <a:ea typeface="Lato"/>
              <a:cs typeface="Lato"/>
              <a:sym typeface="Lato"/>
            </a:endParaRPr>
          </a:p>
        </p:txBody>
      </p:sp>
      <p:sp>
        <p:nvSpPr>
          <p:cNvPr id="4844" name="Shape 4844"/>
          <p:cNvSpPr/>
          <p:nvPr/>
        </p:nvSpPr>
        <p:spPr>
          <a:xfrm>
            <a:off x="8917865" y="3864308"/>
            <a:ext cx="279328" cy="279328"/>
          </a:xfrm>
          <a:custGeom>
            <a:avLst/>
            <a:gdLst/>
            <a:ahLst/>
            <a:cxnLst/>
            <a:rect l="0" t="0" r="0" b="0"/>
            <a:pathLst>
              <a:path w="120000" h="120000" extrusionOk="0">
                <a:moveTo>
                  <a:pt x="79338" y="38172"/>
                </a:moveTo>
                <a:cubicBezTo>
                  <a:pt x="71750" y="37944"/>
                  <a:pt x="66611" y="41872"/>
                  <a:pt x="63916" y="49955"/>
                </a:cubicBezTo>
                <a:cubicBezTo>
                  <a:pt x="65300" y="49427"/>
                  <a:pt x="66655" y="49161"/>
                  <a:pt x="67955" y="49161"/>
                </a:cubicBezTo>
                <a:cubicBezTo>
                  <a:pt x="70733" y="49161"/>
                  <a:pt x="71955" y="50600"/>
                  <a:pt x="71627" y="53466"/>
                </a:cubicBezTo>
                <a:cubicBezTo>
                  <a:pt x="71461" y="55205"/>
                  <a:pt x="70238" y="57738"/>
                  <a:pt x="67955" y="61061"/>
                </a:cubicBezTo>
                <a:cubicBezTo>
                  <a:pt x="65672" y="64383"/>
                  <a:pt x="63955" y="66044"/>
                  <a:pt x="62816" y="66044"/>
                </a:cubicBezTo>
                <a:cubicBezTo>
                  <a:pt x="61350" y="66044"/>
                  <a:pt x="60000" y="63477"/>
                  <a:pt x="58777" y="58344"/>
                </a:cubicBezTo>
                <a:cubicBezTo>
                  <a:pt x="58366" y="56833"/>
                  <a:pt x="57633" y="52977"/>
                  <a:pt x="56572" y="46783"/>
                </a:cubicBezTo>
                <a:cubicBezTo>
                  <a:pt x="55594" y="41044"/>
                  <a:pt x="52983" y="38355"/>
                  <a:pt x="48738" y="38733"/>
                </a:cubicBezTo>
                <a:cubicBezTo>
                  <a:pt x="46944" y="38888"/>
                  <a:pt x="44255" y="40400"/>
                  <a:pt x="40666" y="43266"/>
                </a:cubicBezTo>
                <a:cubicBezTo>
                  <a:pt x="38050" y="45461"/>
                  <a:pt x="35400" y="47650"/>
                  <a:pt x="32705" y="49844"/>
                </a:cubicBezTo>
                <a:lnTo>
                  <a:pt x="35277" y="52900"/>
                </a:lnTo>
                <a:cubicBezTo>
                  <a:pt x="37722" y="51316"/>
                  <a:pt x="39150" y="50522"/>
                  <a:pt x="39561" y="50522"/>
                </a:cubicBezTo>
                <a:cubicBezTo>
                  <a:pt x="41438" y="50522"/>
                  <a:pt x="43188" y="53238"/>
                  <a:pt x="44822" y="58683"/>
                </a:cubicBezTo>
                <a:cubicBezTo>
                  <a:pt x="46294" y="63672"/>
                  <a:pt x="47761" y="68655"/>
                  <a:pt x="49227" y="73638"/>
                </a:cubicBezTo>
                <a:cubicBezTo>
                  <a:pt x="51433" y="79077"/>
                  <a:pt x="54127" y="81794"/>
                  <a:pt x="57311" y="81794"/>
                </a:cubicBezTo>
                <a:cubicBezTo>
                  <a:pt x="62450" y="81794"/>
                  <a:pt x="68727" y="77338"/>
                  <a:pt x="76161" y="68427"/>
                </a:cubicBezTo>
                <a:cubicBezTo>
                  <a:pt x="83338" y="59888"/>
                  <a:pt x="87050" y="53166"/>
                  <a:pt x="87294" y="48255"/>
                </a:cubicBezTo>
                <a:cubicBezTo>
                  <a:pt x="87622" y="41683"/>
                  <a:pt x="84972" y="38327"/>
                  <a:pt x="79338" y="38172"/>
                </a:cubicBezTo>
                <a:moveTo>
                  <a:pt x="114544" y="109088"/>
                </a:moveTo>
                <a:cubicBezTo>
                  <a:pt x="114544" y="112105"/>
                  <a:pt x="112105" y="114544"/>
                  <a:pt x="109088" y="114544"/>
                </a:cubicBezTo>
                <a:lnTo>
                  <a:pt x="10911" y="114544"/>
                </a:lnTo>
                <a:cubicBezTo>
                  <a:pt x="7894" y="114544"/>
                  <a:pt x="5455" y="112105"/>
                  <a:pt x="5455" y="109088"/>
                </a:cubicBezTo>
                <a:lnTo>
                  <a:pt x="5455" y="10911"/>
                </a:lnTo>
                <a:cubicBezTo>
                  <a:pt x="5455" y="7894"/>
                  <a:pt x="7894" y="5455"/>
                  <a:pt x="10911" y="5455"/>
                </a:cubicBezTo>
                <a:lnTo>
                  <a:pt x="109088" y="5455"/>
                </a:lnTo>
                <a:cubicBezTo>
                  <a:pt x="112105" y="5455"/>
                  <a:pt x="114544" y="7894"/>
                  <a:pt x="114544" y="10911"/>
                </a:cubicBezTo>
                <a:cubicBezTo>
                  <a:pt x="114544" y="10911"/>
                  <a:pt x="114544" y="109088"/>
                  <a:pt x="114544" y="109088"/>
                </a:cubicBezTo>
                <a:close/>
                <a:moveTo>
                  <a:pt x="109088" y="0"/>
                </a:moveTo>
                <a:lnTo>
                  <a:pt x="10911" y="0"/>
                </a:lnTo>
                <a:cubicBezTo>
                  <a:pt x="4883" y="0"/>
                  <a:pt x="0" y="4883"/>
                  <a:pt x="0" y="10911"/>
                </a:cubicBezTo>
                <a:lnTo>
                  <a:pt x="0" y="109088"/>
                </a:lnTo>
                <a:cubicBezTo>
                  <a:pt x="0" y="115116"/>
                  <a:pt x="4883" y="120000"/>
                  <a:pt x="10911" y="120000"/>
                </a:cubicBezTo>
                <a:lnTo>
                  <a:pt x="109088" y="120000"/>
                </a:lnTo>
                <a:cubicBezTo>
                  <a:pt x="115116" y="120000"/>
                  <a:pt x="120000" y="115116"/>
                  <a:pt x="120000" y="109088"/>
                </a:cubicBezTo>
                <a:lnTo>
                  <a:pt x="120000" y="10911"/>
                </a:lnTo>
                <a:cubicBezTo>
                  <a:pt x="120000" y="4883"/>
                  <a:pt x="115116" y="0"/>
                  <a:pt x="109088" y="0"/>
                </a:cubicBezTo>
              </a:path>
            </a:pathLst>
          </a:custGeom>
          <a:solidFill>
            <a:schemeClr val="tx1"/>
          </a:solidFill>
          <a:ln>
            <a:noFill/>
          </a:ln>
        </p:spPr>
        <p:txBody>
          <a:bodyPr lIns="19038" tIns="19038" rIns="19038" bIns="19038" anchor="ctr" anchorCtr="0">
            <a:noAutofit/>
          </a:bodyPr>
          <a:lstStyle/>
          <a:p>
            <a:endParaRPr sz="1500">
              <a:solidFill>
                <a:schemeClr val="dk1"/>
              </a:solidFill>
              <a:latin typeface="Lato"/>
              <a:ea typeface="Lato"/>
              <a:cs typeface="Lato"/>
              <a:sym typeface="Lato"/>
            </a:endParaRPr>
          </a:p>
        </p:txBody>
      </p:sp>
      <p:sp>
        <p:nvSpPr>
          <p:cNvPr id="4845" name="Shape 4845"/>
          <p:cNvSpPr/>
          <p:nvPr/>
        </p:nvSpPr>
        <p:spPr>
          <a:xfrm>
            <a:off x="9451126" y="3864308"/>
            <a:ext cx="279328" cy="279328"/>
          </a:xfrm>
          <a:custGeom>
            <a:avLst/>
            <a:gdLst/>
            <a:ahLst/>
            <a:cxnLst/>
            <a:rect l="0" t="0" r="0" b="0"/>
            <a:pathLst>
              <a:path w="120000" h="120000" extrusionOk="0">
                <a:moveTo>
                  <a:pt x="114544" y="109088"/>
                </a:moveTo>
                <a:cubicBezTo>
                  <a:pt x="114544" y="112105"/>
                  <a:pt x="112100" y="114544"/>
                  <a:pt x="109088" y="114544"/>
                </a:cubicBezTo>
                <a:lnTo>
                  <a:pt x="10911" y="114544"/>
                </a:lnTo>
                <a:cubicBezTo>
                  <a:pt x="7894" y="114544"/>
                  <a:pt x="5455" y="112105"/>
                  <a:pt x="5455" y="109088"/>
                </a:cubicBezTo>
                <a:lnTo>
                  <a:pt x="5455" y="10911"/>
                </a:lnTo>
                <a:cubicBezTo>
                  <a:pt x="5455" y="7900"/>
                  <a:pt x="7894" y="5455"/>
                  <a:pt x="10911" y="5455"/>
                </a:cubicBezTo>
                <a:lnTo>
                  <a:pt x="109088" y="5455"/>
                </a:lnTo>
                <a:cubicBezTo>
                  <a:pt x="112100" y="5455"/>
                  <a:pt x="114544" y="7900"/>
                  <a:pt x="114544" y="10911"/>
                </a:cubicBezTo>
                <a:cubicBezTo>
                  <a:pt x="114544" y="10911"/>
                  <a:pt x="114544" y="109088"/>
                  <a:pt x="114544" y="109088"/>
                </a:cubicBezTo>
                <a:close/>
                <a:moveTo>
                  <a:pt x="109088" y="0"/>
                </a:moveTo>
                <a:lnTo>
                  <a:pt x="10911" y="0"/>
                </a:lnTo>
                <a:cubicBezTo>
                  <a:pt x="4883" y="0"/>
                  <a:pt x="0" y="4883"/>
                  <a:pt x="0" y="10911"/>
                </a:cubicBezTo>
                <a:lnTo>
                  <a:pt x="0" y="109088"/>
                </a:lnTo>
                <a:cubicBezTo>
                  <a:pt x="0" y="115116"/>
                  <a:pt x="4883" y="120000"/>
                  <a:pt x="10911" y="120000"/>
                </a:cubicBezTo>
                <a:lnTo>
                  <a:pt x="109088" y="120000"/>
                </a:lnTo>
                <a:cubicBezTo>
                  <a:pt x="115116" y="120000"/>
                  <a:pt x="120000" y="115116"/>
                  <a:pt x="120000" y="109088"/>
                </a:cubicBezTo>
                <a:lnTo>
                  <a:pt x="120000" y="10911"/>
                </a:lnTo>
                <a:cubicBezTo>
                  <a:pt x="120000" y="4883"/>
                  <a:pt x="115116" y="0"/>
                  <a:pt x="109088" y="0"/>
                </a:cubicBezTo>
                <a:moveTo>
                  <a:pt x="81800" y="40888"/>
                </a:moveTo>
                <a:lnTo>
                  <a:pt x="76344" y="40888"/>
                </a:lnTo>
                <a:lnTo>
                  <a:pt x="76344" y="49072"/>
                </a:lnTo>
                <a:lnTo>
                  <a:pt x="68138" y="49072"/>
                </a:lnTo>
                <a:lnTo>
                  <a:pt x="68138" y="54527"/>
                </a:lnTo>
                <a:lnTo>
                  <a:pt x="76344" y="54527"/>
                </a:lnTo>
                <a:lnTo>
                  <a:pt x="76344" y="62683"/>
                </a:lnTo>
                <a:lnTo>
                  <a:pt x="81800" y="62683"/>
                </a:lnTo>
                <a:lnTo>
                  <a:pt x="81800" y="54527"/>
                </a:lnTo>
                <a:lnTo>
                  <a:pt x="90022" y="54527"/>
                </a:lnTo>
                <a:lnTo>
                  <a:pt x="90022" y="49072"/>
                </a:lnTo>
                <a:lnTo>
                  <a:pt x="81800" y="49072"/>
                </a:lnTo>
                <a:cubicBezTo>
                  <a:pt x="81800" y="49072"/>
                  <a:pt x="81800" y="40888"/>
                  <a:pt x="81800" y="40888"/>
                </a:cubicBezTo>
                <a:close/>
                <a:moveTo>
                  <a:pt x="51783" y="77477"/>
                </a:moveTo>
                <a:cubicBezTo>
                  <a:pt x="47888" y="77477"/>
                  <a:pt x="44833" y="74972"/>
                  <a:pt x="44833" y="71772"/>
                </a:cubicBezTo>
                <a:cubicBezTo>
                  <a:pt x="44833" y="68844"/>
                  <a:pt x="48405" y="66272"/>
                  <a:pt x="52477" y="66272"/>
                </a:cubicBezTo>
                <a:lnTo>
                  <a:pt x="52477" y="65127"/>
                </a:lnTo>
                <a:lnTo>
                  <a:pt x="52583" y="66272"/>
                </a:lnTo>
                <a:cubicBezTo>
                  <a:pt x="53461" y="66277"/>
                  <a:pt x="54316" y="66411"/>
                  <a:pt x="55122" y="66666"/>
                </a:cubicBezTo>
                <a:lnTo>
                  <a:pt x="55927" y="67244"/>
                </a:lnTo>
                <a:cubicBezTo>
                  <a:pt x="57994" y="68727"/>
                  <a:pt x="59094" y="69561"/>
                  <a:pt x="59416" y="70911"/>
                </a:cubicBezTo>
                <a:cubicBezTo>
                  <a:pt x="59500" y="71261"/>
                  <a:pt x="59538" y="71616"/>
                  <a:pt x="59538" y="71966"/>
                </a:cubicBezTo>
                <a:cubicBezTo>
                  <a:pt x="59538" y="75622"/>
                  <a:pt x="56927" y="77477"/>
                  <a:pt x="51783" y="77477"/>
                </a:cubicBezTo>
                <a:moveTo>
                  <a:pt x="47455" y="48550"/>
                </a:moveTo>
                <a:cubicBezTo>
                  <a:pt x="47188" y="46455"/>
                  <a:pt x="47633" y="44522"/>
                  <a:pt x="48633" y="43366"/>
                </a:cubicBezTo>
                <a:cubicBezTo>
                  <a:pt x="49244" y="42666"/>
                  <a:pt x="50033" y="42288"/>
                  <a:pt x="50905" y="42288"/>
                </a:cubicBezTo>
                <a:lnTo>
                  <a:pt x="50905" y="41161"/>
                </a:lnTo>
                <a:lnTo>
                  <a:pt x="50911" y="41161"/>
                </a:lnTo>
                <a:lnTo>
                  <a:pt x="51011" y="42294"/>
                </a:lnTo>
                <a:cubicBezTo>
                  <a:pt x="53627" y="42377"/>
                  <a:pt x="56138" y="45472"/>
                  <a:pt x="56605" y="49194"/>
                </a:cubicBezTo>
                <a:cubicBezTo>
                  <a:pt x="56872" y="51327"/>
                  <a:pt x="56411" y="53305"/>
                  <a:pt x="55383" y="54494"/>
                </a:cubicBezTo>
                <a:cubicBezTo>
                  <a:pt x="54777" y="55194"/>
                  <a:pt x="54005" y="55566"/>
                  <a:pt x="53055" y="55561"/>
                </a:cubicBezTo>
                <a:lnTo>
                  <a:pt x="53050" y="55561"/>
                </a:lnTo>
                <a:cubicBezTo>
                  <a:pt x="50483" y="55488"/>
                  <a:pt x="47916" y="52272"/>
                  <a:pt x="47455" y="48550"/>
                </a:cubicBezTo>
                <a:moveTo>
                  <a:pt x="60211" y="62200"/>
                </a:moveTo>
                <a:cubicBezTo>
                  <a:pt x="58811" y="61161"/>
                  <a:pt x="57505" y="59622"/>
                  <a:pt x="57455" y="59150"/>
                </a:cubicBezTo>
                <a:cubicBezTo>
                  <a:pt x="57455" y="58327"/>
                  <a:pt x="57455" y="57950"/>
                  <a:pt x="59383" y="56377"/>
                </a:cubicBezTo>
                <a:cubicBezTo>
                  <a:pt x="61877" y="54333"/>
                  <a:pt x="63255" y="51644"/>
                  <a:pt x="63255" y="48800"/>
                </a:cubicBezTo>
                <a:cubicBezTo>
                  <a:pt x="63255" y="46344"/>
                  <a:pt x="62566" y="44150"/>
                  <a:pt x="61383" y="42555"/>
                </a:cubicBezTo>
                <a:lnTo>
                  <a:pt x="62433" y="42555"/>
                </a:lnTo>
                <a:lnTo>
                  <a:pt x="68200" y="38183"/>
                </a:lnTo>
                <a:lnTo>
                  <a:pt x="52572" y="38183"/>
                </a:lnTo>
                <a:cubicBezTo>
                  <a:pt x="46300" y="38183"/>
                  <a:pt x="40805" y="43111"/>
                  <a:pt x="40805" y="48716"/>
                </a:cubicBezTo>
                <a:cubicBezTo>
                  <a:pt x="40805" y="54511"/>
                  <a:pt x="45050" y="58916"/>
                  <a:pt x="50755" y="59155"/>
                </a:cubicBezTo>
                <a:cubicBezTo>
                  <a:pt x="50672" y="59566"/>
                  <a:pt x="50627" y="59972"/>
                  <a:pt x="50627" y="60372"/>
                </a:cubicBezTo>
                <a:cubicBezTo>
                  <a:pt x="50627" y="61211"/>
                  <a:pt x="50816" y="62011"/>
                  <a:pt x="51200" y="62777"/>
                </a:cubicBezTo>
                <a:cubicBezTo>
                  <a:pt x="44122" y="62827"/>
                  <a:pt x="38161" y="67561"/>
                  <a:pt x="38161" y="73150"/>
                </a:cubicBezTo>
                <a:cubicBezTo>
                  <a:pt x="38161" y="78172"/>
                  <a:pt x="43900" y="81816"/>
                  <a:pt x="51805" y="81816"/>
                </a:cubicBezTo>
                <a:cubicBezTo>
                  <a:pt x="60338" y="81816"/>
                  <a:pt x="64944" y="76477"/>
                  <a:pt x="64944" y="71444"/>
                </a:cubicBezTo>
                <a:cubicBezTo>
                  <a:pt x="64944" y="67266"/>
                  <a:pt x="63661" y="64755"/>
                  <a:pt x="60211" y="62200"/>
                </a:cubicBezTo>
              </a:path>
            </a:pathLst>
          </a:custGeom>
          <a:solidFill>
            <a:schemeClr val="tx1"/>
          </a:solidFill>
          <a:ln>
            <a:noFill/>
          </a:ln>
        </p:spPr>
        <p:txBody>
          <a:bodyPr lIns="19038" tIns="19038" rIns="19038" bIns="19038" anchor="ctr" anchorCtr="0">
            <a:noAutofit/>
          </a:bodyPr>
          <a:lstStyle/>
          <a:p>
            <a:endParaRPr sz="1500">
              <a:solidFill>
                <a:schemeClr val="dk1"/>
              </a:solidFill>
              <a:latin typeface="Lato"/>
              <a:ea typeface="Lato"/>
              <a:cs typeface="Lato"/>
              <a:sym typeface="Lato"/>
            </a:endParaRPr>
          </a:p>
        </p:txBody>
      </p:sp>
      <p:sp>
        <p:nvSpPr>
          <p:cNvPr id="4846" name="Shape 4846"/>
          <p:cNvSpPr/>
          <p:nvPr/>
        </p:nvSpPr>
        <p:spPr>
          <a:xfrm>
            <a:off x="9984387" y="3864308"/>
            <a:ext cx="279328" cy="279328"/>
          </a:xfrm>
          <a:custGeom>
            <a:avLst/>
            <a:gdLst/>
            <a:ahLst/>
            <a:cxnLst/>
            <a:rect l="0" t="0" r="0" b="0"/>
            <a:pathLst>
              <a:path w="120000" h="120000" extrusionOk="0">
                <a:moveTo>
                  <a:pt x="74611" y="51783"/>
                </a:moveTo>
                <a:cubicBezTo>
                  <a:pt x="66527" y="51783"/>
                  <a:pt x="65444" y="56644"/>
                  <a:pt x="65444" y="56644"/>
                </a:cubicBezTo>
                <a:lnTo>
                  <a:pt x="65455" y="51816"/>
                </a:lnTo>
                <a:lnTo>
                  <a:pt x="54544" y="51816"/>
                </a:lnTo>
                <a:lnTo>
                  <a:pt x="54544" y="81816"/>
                </a:lnTo>
                <a:lnTo>
                  <a:pt x="65455" y="81816"/>
                </a:lnTo>
                <a:lnTo>
                  <a:pt x="65455" y="65455"/>
                </a:lnTo>
                <a:cubicBezTo>
                  <a:pt x="65455" y="65455"/>
                  <a:pt x="65455" y="59961"/>
                  <a:pt x="70088" y="59961"/>
                </a:cubicBezTo>
                <a:cubicBezTo>
                  <a:pt x="72700" y="59961"/>
                  <a:pt x="73638" y="62400"/>
                  <a:pt x="73638" y="65455"/>
                </a:cubicBezTo>
                <a:lnTo>
                  <a:pt x="73638" y="81816"/>
                </a:lnTo>
                <a:lnTo>
                  <a:pt x="84544" y="81816"/>
                </a:lnTo>
                <a:lnTo>
                  <a:pt x="84544" y="65455"/>
                </a:lnTo>
                <a:cubicBezTo>
                  <a:pt x="84544" y="56916"/>
                  <a:pt x="80833" y="51783"/>
                  <a:pt x="74611" y="51783"/>
                </a:cubicBezTo>
                <a:moveTo>
                  <a:pt x="38183" y="81816"/>
                </a:moveTo>
                <a:lnTo>
                  <a:pt x="49050" y="81816"/>
                </a:lnTo>
                <a:lnTo>
                  <a:pt x="49050" y="51783"/>
                </a:lnTo>
                <a:lnTo>
                  <a:pt x="38183" y="51783"/>
                </a:lnTo>
                <a:cubicBezTo>
                  <a:pt x="38183" y="51783"/>
                  <a:pt x="38183" y="81816"/>
                  <a:pt x="38183" y="81816"/>
                </a:cubicBezTo>
                <a:close/>
                <a:moveTo>
                  <a:pt x="114544" y="109088"/>
                </a:moveTo>
                <a:cubicBezTo>
                  <a:pt x="114544" y="112105"/>
                  <a:pt x="112105" y="114544"/>
                  <a:pt x="109088" y="114544"/>
                </a:cubicBezTo>
                <a:lnTo>
                  <a:pt x="10911" y="114544"/>
                </a:lnTo>
                <a:cubicBezTo>
                  <a:pt x="7894" y="114544"/>
                  <a:pt x="5455" y="112105"/>
                  <a:pt x="5455" y="109088"/>
                </a:cubicBezTo>
                <a:lnTo>
                  <a:pt x="5455" y="10911"/>
                </a:lnTo>
                <a:cubicBezTo>
                  <a:pt x="5455" y="7894"/>
                  <a:pt x="7894" y="5455"/>
                  <a:pt x="10911" y="5455"/>
                </a:cubicBezTo>
                <a:lnTo>
                  <a:pt x="109088" y="5455"/>
                </a:lnTo>
                <a:cubicBezTo>
                  <a:pt x="112105" y="5455"/>
                  <a:pt x="114544" y="7894"/>
                  <a:pt x="114544" y="10911"/>
                </a:cubicBezTo>
                <a:cubicBezTo>
                  <a:pt x="114544" y="10911"/>
                  <a:pt x="114544" y="109088"/>
                  <a:pt x="114544" y="109088"/>
                </a:cubicBezTo>
                <a:close/>
                <a:moveTo>
                  <a:pt x="109088" y="0"/>
                </a:moveTo>
                <a:lnTo>
                  <a:pt x="10911" y="0"/>
                </a:lnTo>
                <a:cubicBezTo>
                  <a:pt x="4883" y="0"/>
                  <a:pt x="0" y="4883"/>
                  <a:pt x="0" y="10911"/>
                </a:cubicBezTo>
                <a:lnTo>
                  <a:pt x="0" y="109088"/>
                </a:lnTo>
                <a:cubicBezTo>
                  <a:pt x="0" y="115116"/>
                  <a:pt x="4883" y="120000"/>
                  <a:pt x="10911" y="120000"/>
                </a:cubicBezTo>
                <a:lnTo>
                  <a:pt x="109088" y="120000"/>
                </a:lnTo>
                <a:cubicBezTo>
                  <a:pt x="115116" y="120000"/>
                  <a:pt x="120000" y="115116"/>
                  <a:pt x="120000" y="109088"/>
                </a:cubicBezTo>
                <a:lnTo>
                  <a:pt x="120000" y="10911"/>
                </a:lnTo>
                <a:cubicBezTo>
                  <a:pt x="120000" y="4883"/>
                  <a:pt x="115116" y="0"/>
                  <a:pt x="109088" y="0"/>
                </a:cubicBezTo>
                <a:moveTo>
                  <a:pt x="43616" y="38183"/>
                </a:moveTo>
                <a:cubicBezTo>
                  <a:pt x="40616" y="38183"/>
                  <a:pt x="38183" y="40627"/>
                  <a:pt x="38183" y="43644"/>
                </a:cubicBezTo>
                <a:cubicBezTo>
                  <a:pt x="38183" y="46661"/>
                  <a:pt x="40616" y="49105"/>
                  <a:pt x="43616" y="49105"/>
                </a:cubicBezTo>
                <a:cubicBezTo>
                  <a:pt x="46616" y="49105"/>
                  <a:pt x="49050" y="46661"/>
                  <a:pt x="49050" y="43644"/>
                </a:cubicBezTo>
                <a:cubicBezTo>
                  <a:pt x="49050" y="40627"/>
                  <a:pt x="46616" y="38183"/>
                  <a:pt x="43616" y="38183"/>
                </a:cubicBezTo>
              </a:path>
            </a:pathLst>
          </a:custGeom>
          <a:solidFill>
            <a:schemeClr val="tx1"/>
          </a:solidFill>
          <a:ln>
            <a:noFill/>
          </a:ln>
        </p:spPr>
        <p:txBody>
          <a:bodyPr lIns="19038" tIns="19038" rIns="19038" bIns="19038" anchor="ctr" anchorCtr="0">
            <a:noAutofit/>
          </a:bodyPr>
          <a:lstStyle/>
          <a:p>
            <a:endParaRPr sz="1500">
              <a:solidFill>
                <a:schemeClr val="dk1"/>
              </a:solidFill>
              <a:latin typeface="Lato"/>
              <a:ea typeface="Lato"/>
              <a:cs typeface="Lato"/>
              <a:sym typeface="Lato"/>
            </a:endParaRPr>
          </a:p>
        </p:txBody>
      </p:sp>
      <p:sp>
        <p:nvSpPr>
          <p:cNvPr id="4847" name="Shape 4847"/>
          <p:cNvSpPr/>
          <p:nvPr/>
        </p:nvSpPr>
        <p:spPr>
          <a:xfrm>
            <a:off x="10517648" y="3864308"/>
            <a:ext cx="279328" cy="279328"/>
          </a:xfrm>
          <a:custGeom>
            <a:avLst/>
            <a:gdLst/>
            <a:ahLst/>
            <a:cxnLst/>
            <a:rect l="0" t="0" r="0" b="0"/>
            <a:pathLst>
              <a:path w="120000" h="120000" extrusionOk="0">
                <a:moveTo>
                  <a:pt x="114544" y="109088"/>
                </a:moveTo>
                <a:cubicBezTo>
                  <a:pt x="114544" y="112105"/>
                  <a:pt x="112100" y="114544"/>
                  <a:pt x="109088" y="114544"/>
                </a:cubicBezTo>
                <a:lnTo>
                  <a:pt x="10911" y="114544"/>
                </a:lnTo>
                <a:cubicBezTo>
                  <a:pt x="7900" y="114544"/>
                  <a:pt x="5455" y="112105"/>
                  <a:pt x="5455" y="109088"/>
                </a:cubicBezTo>
                <a:lnTo>
                  <a:pt x="5455" y="10911"/>
                </a:lnTo>
                <a:cubicBezTo>
                  <a:pt x="5455" y="7900"/>
                  <a:pt x="7900" y="5455"/>
                  <a:pt x="10911" y="5455"/>
                </a:cubicBezTo>
                <a:lnTo>
                  <a:pt x="109088" y="5455"/>
                </a:lnTo>
                <a:cubicBezTo>
                  <a:pt x="112100" y="5455"/>
                  <a:pt x="114544" y="7900"/>
                  <a:pt x="114544" y="10911"/>
                </a:cubicBezTo>
                <a:cubicBezTo>
                  <a:pt x="114544" y="10911"/>
                  <a:pt x="114544" y="109088"/>
                  <a:pt x="114544" y="109088"/>
                </a:cubicBezTo>
                <a:close/>
                <a:moveTo>
                  <a:pt x="109088" y="0"/>
                </a:moveTo>
                <a:lnTo>
                  <a:pt x="10911" y="0"/>
                </a:lnTo>
                <a:cubicBezTo>
                  <a:pt x="4883" y="0"/>
                  <a:pt x="0" y="4883"/>
                  <a:pt x="0" y="10911"/>
                </a:cubicBezTo>
                <a:lnTo>
                  <a:pt x="0" y="109088"/>
                </a:lnTo>
                <a:cubicBezTo>
                  <a:pt x="0" y="115116"/>
                  <a:pt x="4883" y="120000"/>
                  <a:pt x="10911" y="120000"/>
                </a:cubicBezTo>
                <a:lnTo>
                  <a:pt x="109088" y="120000"/>
                </a:lnTo>
                <a:cubicBezTo>
                  <a:pt x="115116" y="120000"/>
                  <a:pt x="120000" y="115116"/>
                  <a:pt x="120000" y="109088"/>
                </a:cubicBezTo>
                <a:lnTo>
                  <a:pt x="120000" y="10911"/>
                </a:lnTo>
                <a:cubicBezTo>
                  <a:pt x="120000" y="4883"/>
                  <a:pt x="115116" y="0"/>
                  <a:pt x="109088" y="0"/>
                </a:cubicBezTo>
                <a:moveTo>
                  <a:pt x="64400" y="73838"/>
                </a:moveTo>
                <a:cubicBezTo>
                  <a:pt x="63622" y="73405"/>
                  <a:pt x="63011" y="72822"/>
                  <a:pt x="62727" y="72100"/>
                </a:cubicBezTo>
                <a:cubicBezTo>
                  <a:pt x="62688" y="71977"/>
                  <a:pt x="62722" y="57216"/>
                  <a:pt x="62722" y="57216"/>
                </a:cubicBezTo>
                <a:lnTo>
                  <a:pt x="73644" y="57216"/>
                </a:lnTo>
                <a:lnTo>
                  <a:pt x="73644" y="49088"/>
                </a:lnTo>
                <a:lnTo>
                  <a:pt x="62733" y="49088"/>
                </a:lnTo>
                <a:lnTo>
                  <a:pt x="62733" y="38183"/>
                </a:lnTo>
                <a:lnTo>
                  <a:pt x="55788" y="38216"/>
                </a:lnTo>
                <a:cubicBezTo>
                  <a:pt x="55488" y="40466"/>
                  <a:pt x="54950" y="42322"/>
                  <a:pt x="54166" y="43772"/>
                </a:cubicBezTo>
                <a:cubicBezTo>
                  <a:pt x="53377" y="45233"/>
                  <a:pt x="52333" y="46477"/>
                  <a:pt x="51038" y="47516"/>
                </a:cubicBezTo>
                <a:cubicBezTo>
                  <a:pt x="49738" y="48555"/>
                  <a:pt x="48177" y="49350"/>
                  <a:pt x="46355" y="49911"/>
                </a:cubicBezTo>
                <a:lnTo>
                  <a:pt x="46361" y="57272"/>
                </a:lnTo>
                <a:lnTo>
                  <a:pt x="51822" y="57216"/>
                </a:lnTo>
                <a:lnTo>
                  <a:pt x="51822" y="71366"/>
                </a:lnTo>
                <a:cubicBezTo>
                  <a:pt x="51822" y="73355"/>
                  <a:pt x="52044" y="74877"/>
                  <a:pt x="52488" y="75922"/>
                </a:cubicBezTo>
                <a:cubicBezTo>
                  <a:pt x="52933" y="76977"/>
                  <a:pt x="53727" y="77966"/>
                  <a:pt x="54883" y="78900"/>
                </a:cubicBezTo>
                <a:cubicBezTo>
                  <a:pt x="56033" y="79833"/>
                  <a:pt x="57422" y="80544"/>
                  <a:pt x="59050" y="81050"/>
                </a:cubicBezTo>
                <a:cubicBezTo>
                  <a:pt x="60677" y="81550"/>
                  <a:pt x="62433" y="81816"/>
                  <a:pt x="64550" y="81816"/>
                </a:cubicBezTo>
                <a:cubicBezTo>
                  <a:pt x="66416" y="81816"/>
                  <a:pt x="67933" y="81627"/>
                  <a:pt x="69538" y="81272"/>
                </a:cubicBezTo>
                <a:cubicBezTo>
                  <a:pt x="71144" y="80916"/>
                  <a:pt x="73450" y="80305"/>
                  <a:pt x="75433" y="79427"/>
                </a:cubicBezTo>
                <a:lnTo>
                  <a:pt x="75461" y="72727"/>
                </a:lnTo>
                <a:cubicBezTo>
                  <a:pt x="73138" y="74161"/>
                  <a:pt x="70266" y="74705"/>
                  <a:pt x="67916" y="74705"/>
                </a:cubicBezTo>
                <a:cubicBezTo>
                  <a:pt x="66594" y="74705"/>
                  <a:pt x="65422" y="74416"/>
                  <a:pt x="64400" y="73838"/>
                </a:cubicBezTo>
              </a:path>
            </a:pathLst>
          </a:custGeom>
          <a:solidFill>
            <a:schemeClr val="tx1"/>
          </a:solidFill>
          <a:ln>
            <a:noFill/>
          </a:ln>
        </p:spPr>
        <p:txBody>
          <a:bodyPr lIns="19038" tIns="19038" rIns="19038" bIns="19038" anchor="ctr" anchorCtr="0">
            <a:noAutofit/>
          </a:bodyPr>
          <a:lstStyle/>
          <a:p>
            <a:endParaRPr sz="1500">
              <a:solidFill>
                <a:schemeClr val="dk1"/>
              </a:solidFill>
              <a:latin typeface="Lato"/>
              <a:ea typeface="Lato"/>
              <a:cs typeface="Lato"/>
              <a:sym typeface="Lato"/>
            </a:endParaRPr>
          </a:p>
        </p:txBody>
      </p:sp>
      <p:sp>
        <p:nvSpPr>
          <p:cNvPr id="4848" name="Shape 4848"/>
          <p:cNvSpPr/>
          <p:nvPr/>
        </p:nvSpPr>
        <p:spPr>
          <a:xfrm>
            <a:off x="11050910" y="3864308"/>
            <a:ext cx="279328" cy="279328"/>
          </a:xfrm>
          <a:custGeom>
            <a:avLst/>
            <a:gdLst/>
            <a:ahLst/>
            <a:cxnLst/>
            <a:rect l="0" t="0" r="0" b="0"/>
            <a:pathLst>
              <a:path w="120000" h="120000" extrusionOk="0">
                <a:moveTo>
                  <a:pt x="114544" y="109088"/>
                </a:moveTo>
                <a:cubicBezTo>
                  <a:pt x="114544" y="112105"/>
                  <a:pt x="112100" y="114544"/>
                  <a:pt x="109088" y="114544"/>
                </a:cubicBezTo>
                <a:lnTo>
                  <a:pt x="10911" y="114544"/>
                </a:lnTo>
                <a:cubicBezTo>
                  <a:pt x="7900" y="114544"/>
                  <a:pt x="5455" y="112105"/>
                  <a:pt x="5455" y="109088"/>
                </a:cubicBezTo>
                <a:lnTo>
                  <a:pt x="5455" y="10911"/>
                </a:lnTo>
                <a:cubicBezTo>
                  <a:pt x="5455" y="7900"/>
                  <a:pt x="7900" y="5455"/>
                  <a:pt x="10911" y="5455"/>
                </a:cubicBezTo>
                <a:lnTo>
                  <a:pt x="109088" y="5455"/>
                </a:lnTo>
                <a:cubicBezTo>
                  <a:pt x="112100" y="5455"/>
                  <a:pt x="114544" y="7900"/>
                  <a:pt x="114544" y="10911"/>
                </a:cubicBezTo>
                <a:cubicBezTo>
                  <a:pt x="114544" y="10911"/>
                  <a:pt x="114544" y="109088"/>
                  <a:pt x="114544" y="109088"/>
                </a:cubicBezTo>
                <a:close/>
                <a:moveTo>
                  <a:pt x="109088" y="0"/>
                </a:moveTo>
                <a:lnTo>
                  <a:pt x="10911" y="0"/>
                </a:lnTo>
                <a:cubicBezTo>
                  <a:pt x="4883" y="0"/>
                  <a:pt x="0" y="4883"/>
                  <a:pt x="0" y="10911"/>
                </a:cubicBezTo>
                <a:lnTo>
                  <a:pt x="0" y="109088"/>
                </a:lnTo>
                <a:cubicBezTo>
                  <a:pt x="0" y="115116"/>
                  <a:pt x="4883" y="120000"/>
                  <a:pt x="10911" y="120000"/>
                </a:cubicBezTo>
                <a:lnTo>
                  <a:pt x="109088" y="120000"/>
                </a:lnTo>
                <a:cubicBezTo>
                  <a:pt x="115116" y="120000"/>
                  <a:pt x="120000" y="115116"/>
                  <a:pt x="120000" y="109088"/>
                </a:cubicBezTo>
                <a:lnTo>
                  <a:pt x="120000" y="10911"/>
                </a:lnTo>
                <a:cubicBezTo>
                  <a:pt x="120000" y="4883"/>
                  <a:pt x="115116" y="0"/>
                  <a:pt x="109088" y="0"/>
                </a:cubicBezTo>
                <a:moveTo>
                  <a:pt x="79394" y="38811"/>
                </a:moveTo>
                <a:cubicBezTo>
                  <a:pt x="79116" y="38755"/>
                  <a:pt x="78816" y="38727"/>
                  <a:pt x="78522" y="38727"/>
                </a:cubicBezTo>
                <a:cubicBezTo>
                  <a:pt x="76711" y="38727"/>
                  <a:pt x="75544" y="39811"/>
                  <a:pt x="75400" y="41633"/>
                </a:cubicBezTo>
                <a:cubicBezTo>
                  <a:pt x="73566" y="65022"/>
                  <a:pt x="72466" y="71716"/>
                  <a:pt x="72455" y="71783"/>
                </a:cubicBezTo>
                <a:lnTo>
                  <a:pt x="72477" y="72333"/>
                </a:lnTo>
                <a:lnTo>
                  <a:pt x="73011" y="72400"/>
                </a:lnTo>
                <a:lnTo>
                  <a:pt x="73177" y="72394"/>
                </a:lnTo>
                <a:cubicBezTo>
                  <a:pt x="73783" y="72394"/>
                  <a:pt x="74366" y="72500"/>
                  <a:pt x="74850" y="72688"/>
                </a:cubicBezTo>
                <a:lnTo>
                  <a:pt x="75438" y="72922"/>
                </a:lnTo>
                <a:lnTo>
                  <a:pt x="75544" y="72288"/>
                </a:lnTo>
                <a:cubicBezTo>
                  <a:pt x="76872" y="64011"/>
                  <a:pt x="79422" y="52916"/>
                  <a:pt x="80788" y="46961"/>
                </a:cubicBezTo>
                <a:cubicBezTo>
                  <a:pt x="81211" y="45116"/>
                  <a:pt x="81527" y="43761"/>
                  <a:pt x="81655" y="43127"/>
                </a:cubicBezTo>
                <a:cubicBezTo>
                  <a:pt x="81916" y="41833"/>
                  <a:pt x="81800" y="40794"/>
                  <a:pt x="81311" y="40033"/>
                </a:cubicBezTo>
                <a:cubicBezTo>
                  <a:pt x="80905" y="39400"/>
                  <a:pt x="80261" y="38988"/>
                  <a:pt x="79394" y="38811"/>
                </a:cubicBezTo>
                <a:moveTo>
                  <a:pt x="73777" y="75588"/>
                </a:moveTo>
                <a:cubicBezTo>
                  <a:pt x="71783" y="75133"/>
                  <a:pt x="70333" y="76011"/>
                  <a:pt x="69827" y="77944"/>
                </a:cubicBezTo>
                <a:cubicBezTo>
                  <a:pt x="69605" y="78816"/>
                  <a:pt x="69716" y="79638"/>
                  <a:pt x="70166" y="80327"/>
                </a:cubicBezTo>
                <a:cubicBezTo>
                  <a:pt x="70588" y="80966"/>
                  <a:pt x="71283" y="81444"/>
                  <a:pt x="72122" y="81672"/>
                </a:cubicBezTo>
                <a:cubicBezTo>
                  <a:pt x="72472" y="81772"/>
                  <a:pt x="72827" y="81822"/>
                  <a:pt x="73177" y="81822"/>
                </a:cubicBezTo>
                <a:cubicBezTo>
                  <a:pt x="74655" y="81822"/>
                  <a:pt x="75772" y="80988"/>
                  <a:pt x="76100" y="79655"/>
                </a:cubicBezTo>
                <a:cubicBezTo>
                  <a:pt x="76338" y="78638"/>
                  <a:pt x="76233" y="77716"/>
                  <a:pt x="75788" y="76988"/>
                </a:cubicBezTo>
                <a:cubicBezTo>
                  <a:pt x="75372" y="76294"/>
                  <a:pt x="74661" y="75794"/>
                  <a:pt x="73777" y="75588"/>
                </a:cubicBezTo>
                <a:moveTo>
                  <a:pt x="72300" y="39044"/>
                </a:moveTo>
                <a:lnTo>
                  <a:pt x="72766" y="38244"/>
                </a:lnTo>
                <a:lnTo>
                  <a:pt x="71838" y="38244"/>
                </a:lnTo>
                <a:lnTo>
                  <a:pt x="71700" y="38261"/>
                </a:lnTo>
                <a:cubicBezTo>
                  <a:pt x="70255" y="38672"/>
                  <a:pt x="68022" y="38672"/>
                  <a:pt x="66572" y="38261"/>
                </a:cubicBezTo>
                <a:lnTo>
                  <a:pt x="66116" y="38244"/>
                </a:lnTo>
                <a:lnTo>
                  <a:pt x="55488" y="56422"/>
                </a:lnTo>
                <a:lnTo>
                  <a:pt x="44816" y="38177"/>
                </a:lnTo>
                <a:lnTo>
                  <a:pt x="44444" y="38277"/>
                </a:lnTo>
                <a:cubicBezTo>
                  <a:pt x="42994" y="38677"/>
                  <a:pt x="40816" y="38672"/>
                  <a:pt x="39377" y="38261"/>
                </a:cubicBezTo>
                <a:lnTo>
                  <a:pt x="38211" y="38244"/>
                </a:lnTo>
                <a:lnTo>
                  <a:pt x="52677" y="63288"/>
                </a:lnTo>
                <a:lnTo>
                  <a:pt x="52244" y="81255"/>
                </a:lnTo>
                <a:lnTo>
                  <a:pt x="52261" y="81788"/>
                </a:lnTo>
                <a:lnTo>
                  <a:pt x="52788" y="81788"/>
                </a:lnTo>
                <a:lnTo>
                  <a:pt x="52922" y="81772"/>
                </a:lnTo>
                <a:cubicBezTo>
                  <a:pt x="54366" y="81361"/>
                  <a:pt x="56611" y="81361"/>
                  <a:pt x="58050" y="81772"/>
                </a:cubicBezTo>
                <a:lnTo>
                  <a:pt x="58738" y="81788"/>
                </a:lnTo>
                <a:lnTo>
                  <a:pt x="58400" y="63277"/>
                </a:lnTo>
                <a:cubicBezTo>
                  <a:pt x="58888" y="62383"/>
                  <a:pt x="61944" y="56694"/>
                  <a:pt x="65211" y="51000"/>
                </a:cubicBezTo>
                <a:cubicBezTo>
                  <a:pt x="68566" y="45144"/>
                  <a:pt x="72266" y="39111"/>
                  <a:pt x="72300" y="39044"/>
                </a:cubicBezTo>
              </a:path>
            </a:pathLst>
          </a:custGeom>
          <a:solidFill>
            <a:schemeClr val="tx1"/>
          </a:solidFill>
          <a:ln>
            <a:noFill/>
          </a:ln>
        </p:spPr>
        <p:txBody>
          <a:bodyPr lIns="19038" tIns="19038" rIns="19038" bIns="19038" anchor="ctr" anchorCtr="0">
            <a:noAutofit/>
          </a:bodyPr>
          <a:lstStyle/>
          <a:p>
            <a:endParaRPr sz="1500">
              <a:solidFill>
                <a:schemeClr val="dk1"/>
              </a:solidFill>
              <a:latin typeface="Lato"/>
              <a:ea typeface="Lato"/>
              <a:cs typeface="Lato"/>
              <a:sym typeface="Lato"/>
            </a:endParaRPr>
          </a:p>
        </p:txBody>
      </p:sp>
      <p:sp>
        <p:nvSpPr>
          <p:cNvPr id="4849" name="Shape 4849"/>
          <p:cNvSpPr/>
          <p:nvPr/>
        </p:nvSpPr>
        <p:spPr>
          <a:xfrm>
            <a:off x="6251560" y="4397568"/>
            <a:ext cx="279328" cy="279328"/>
          </a:xfrm>
          <a:custGeom>
            <a:avLst/>
            <a:gdLst/>
            <a:ahLst/>
            <a:cxnLst/>
            <a:rect l="0" t="0" r="0" b="0"/>
            <a:pathLst>
              <a:path w="120000" h="120000" extrusionOk="0">
                <a:moveTo>
                  <a:pt x="72566" y="32722"/>
                </a:moveTo>
                <a:lnTo>
                  <a:pt x="59922" y="43200"/>
                </a:lnTo>
                <a:lnTo>
                  <a:pt x="77361" y="54027"/>
                </a:lnTo>
                <a:lnTo>
                  <a:pt x="90000" y="44033"/>
                </a:lnTo>
                <a:cubicBezTo>
                  <a:pt x="90000" y="44033"/>
                  <a:pt x="72566" y="32722"/>
                  <a:pt x="72566" y="32722"/>
                </a:cubicBezTo>
                <a:close/>
                <a:moveTo>
                  <a:pt x="114544" y="109088"/>
                </a:moveTo>
                <a:cubicBezTo>
                  <a:pt x="114544" y="112105"/>
                  <a:pt x="112105" y="114544"/>
                  <a:pt x="109088" y="114544"/>
                </a:cubicBezTo>
                <a:lnTo>
                  <a:pt x="10911" y="114544"/>
                </a:lnTo>
                <a:cubicBezTo>
                  <a:pt x="7900" y="114544"/>
                  <a:pt x="5455" y="112105"/>
                  <a:pt x="5455" y="109088"/>
                </a:cubicBezTo>
                <a:lnTo>
                  <a:pt x="5455" y="10911"/>
                </a:lnTo>
                <a:cubicBezTo>
                  <a:pt x="5455" y="7894"/>
                  <a:pt x="7900" y="5455"/>
                  <a:pt x="10911" y="5455"/>
                </a:cubicBezTo>
                <a:lnTo>
                  <a:pt x="109088" y="5455"/>
                </a:lnTo>
                <a:cubicBezTo>
                  <a:pt x="112105" y="5455"/>
                  <a:pt x="114544" y="7894"/>
                  <a:pt x="114544" y="10911"/>
                </a:cubicBezTo>
                <a:cubicBezTo>
                  <a:pt x="114544" y="10911"/>
                  <a:pt x="114544" y="109088"/>
                  <a:pt x="114544" y="109088"/>
                </a:cubicBezTo>
                <a:close/>
                <a:moveTo>
                  <a:pt x="109088" y="0"/>
                </a:moveTo>
                <a:lnTo>
                  <a:pt x="10911" y="0"/>
                </a:lnTo>
                <a:cubicBezTo>
                  <a:pt x="4883" y="0"/>
                  <a:pt x="0" y="4883"/>
                  <a:pt x="0" y="10911"/>
                </a:cubicBezTo>
                <a:lnTo>
                  <a:pt x="0" y="109088"/>
                </a:lnTo>
                <a:cubicBezTo>
                  <a:pt x="0" y="115116"/>
                  <a:pt x="4883" y="120000"/>
                  <a:pt x="10911" y="120000"/>
                </a:cubicBezTo>
                <a:lnTo>
                  <a:pt x="109088" y="120000"/>
                </a:lnTo>
                <a:cubicBezTo>
                  <a:pt x="115116" y="120000"/>
                  <a:pt x="120000" y="115116"/>
                  <a:pt x="120000" y="109088"/>
                </a:cubicBezTo>
                <a:lnTo>
                  <a:pt x="120000" y="10911"/>
                </a:lnTo>
                <a:cubicBezTo>
                  <a:pt x="120000" y="4883"/>
                  <a:pt x="115116" y="0"/>
                  <a:pt x="109088" y="0"/>
                </a:cubicBezTo>
                <a:moveTo>
                  <a:pt x="30000" y="44594"/>
                </a:moveTo>
                <a:lnTo>
                  <a:pt x="42483" y="54238"/>
                </a:lnTo>
                <a:lnTo>
                  <a:pt x="59922" y="43200"/>
                </a:lnTo>
                <a:lnTo>
                  <a:pt x="47944" y="32727"/>
                </a:lnTo>
                <a:cubicBezTo>
                  <a:pt x="47944" y="32727"/>
                  <a:pt x="30000" y="44594"/>
                  <a:pt x="30000" y="44594"/>
                </a:cubicBezTo>
                <a:close/>
                <a:moveTo>
                  <a:pt x="77361" y="54033"/>
                </a:moveTo>
                <a:lnTo>
                  <a:pt x="77361" y="54027"/>
                </a:lnTo>
                <a:lnTo>
                  <a:pt x="77361" y="54027"/>
                </a:lnTo>
                <a:lnTo>
                  <a:pt x="77355" y="54027"/>
                </a:lnTo>
                <a:cubicBezTo>
                  <a:pt x="77355" y="54027"/>
                  <a:pt x="77361" y="54033"/>
                  <a:pt x="77361" y="54033"/>
                </a:cubicBezTo>
                <a:close/>
                <a:moveTo>
                  <a:pt x="72027" y="81661"/>
                </a:moveTo>
                <a:lnTo>
                  <a:pt x="71994" y="81705"/>
                </a:lnTo>
                <a:lnTo>
                  <a:pt x="60005" y="72783"/>
                </a:lnTo>
                <a:lnTo>
                  <a:pt x="48505" y="81583"/>
                </a:lnTo>
                <a:lnTo>
                  <a:pt x="48400" y="81750"/>
                </a:lnTo>
                <a:lnTo>
                  <a:pt x="42061" y="77916"/>
                </a:lnTo>
                <a:lnTo>
                  <a:pt x="42061" y="81261"/>
                </a:lnTo>
                <a:lnTo>
                  <a:pt x="59994" y="92733"/>
                </a:lnTo>
                <a:lnTo>
                  <a:pt x="77783" y="81261"/>
                </a:lnTo>
                <a:lnTo>
                  <a:pt x="77783" y="78150"/>
                </a:lnTo>
                <a:lnTo>
                  <a:pt x="72027" y="81661"/>
                </a:lnTo>
                <a:cubicBezTo>
                  <a:pt x="72027" y="81661"/>
                  <a:pt x="72027" y="81661"/>
                  <a:pt x="72027" y="81661"/>
                </a:cubicBezTo>
                <a:close/>
                <a:moveTo>
                  <a:pt x="42450" y="54255"/>
                </a:moveTo>
                <a:lnTo>
                  <a:pt x="30022" y="64316"/>
                </a:lnTo>
                <a:lnTo>
                  <a:pt x="40833" y="70811"/>
                </a:lnTo>
                <a:lnTo>
                  <a:pt x="40838" y="70805"/>
                </a:lnTo>
                <a:lnTo>
                  <a:pt x="43011" y="72122"/>
                </a:lnTo>
                <a:lnTo>
                  <a:pt x="47950" y="75088"/>
                </a:lnTo>
                <a:lnTo>
                  <a:pt x="55888" y="69061"/>
                </a:lnTo>
                <a:lnTo>
                  <a:pt x="59888" y="65994"/>
                </a:lnTo>
                <a:lnTo>
                  <a:pt x="59905" y="66011"/>
                </a:lnTo>
                <a:lnTo>
                  <a:pt x="59922" y="66000"/>
                </a:lnTo>
                <a:lnTo>
                  <a:pt x="59988" y="66044"/>
                </a:lnTo>
                <a:lnTo>
                  <a:pt x="60022" y="65994"/>
                </a:lnTo>
                <a:lnTo>
                  <a:pt x="69527" y="73072"/>
                </a:lnTo>
                <a:lnTo>
                  <a:pt x="72261" y="75083"/>
                </a:lnTo>
                <a:lnTo>
                  <a:pt x="89994" y="64305"/>
                </a:lnTo>
                <a:lnTo>
                  <a:pt x="77361" y="54033"/>
                </a:lnTo>
                <a:lnTo>
                  <a:pt x="59927" y="65083"/>
                </a:lnTo>
                <a:cubicBezTo>
                  <a:pt x="59927" y="65083"/>
                  <a:pt x="42450" y="54255"/>
                  <a:pt x="42450" y="54255"/>
                </a:cubicBezTo>
                <a:close/>
              </a:path>
            </a:pathLst>
          </a:custGeom>
          <a:solidFill>
            <a:schemeClr val="tx1"/>
          </a:solidFill>
          <a:ln>
            <a:noFill/>
          </a:ln>
        </p:spPr>
        <p:txBody>
          <a:bodyPr lIns="19038" tIns="19038" rIns="19038" bIns="19038" anchor="ctr" anchorCtr="0">
            <a:noAutofit/>
          </a:bodyPr>
          <a:lstStyle/>
          <a:p>
            <a:endParaRPr sz="1500">
              <a:solidFill>
                <a:schemeClr val="dk1"/>
              </a:solidFill>
              <a:latin typeface="Lato"/>
              <a:ea typeface="Lato"/>
              <a:cs typeface="Lato"/>
              <a:sym typeface="Lato"/>
            </a:endParaRPr>
          </a:p>
        </p:txBody>
      </p:sp>
      <p:sp>
        <p:nvSpPr>
          <p:cNvPr id="4850" name="Shape 4850"/>
          <p:cNvSpPr/>
          <p:nvPr/>
        </p:nvSpPr>
        <p:spPr>
          <a:xfrm>
            <a:off x="6784821" y="4397568"/>
            <a:ext cx="279328" cy="279328"/>
          </a:xfrm>
          <a:custGeom>
            <a:avLst/>
            <a:gdLst/>
            <a:ahLst/>
            <a:cxnLst/>
            <a:rect l="0" t="0" r="0" b="0"/>
            <a:pathLst>
              <a:path w="120000" h="120000" extrusionOk="0">
                <a:moveTo>
                  <a:pt x="81816" y="76361"/>
                </a:moveTo>
                <a:cubicBezTo>
                  <a:pt x="81816" y="79377"/>
                  <a:pt x="79372" y="81816"/>
                  <a:pt x="76361" y="81816"/>
                </a:cubicBezTo>
                <a:lnTo>
                  <a:pt x="43638" y="81816"/>
                </a:lnTo>
                <a:cubicBezTo>
                  <a:pt x="40627" y="81816"/>
                  <a:pt x="38183" y="79377"/>
                  <a:pt x="38183" y="76361"/>
                </a:cubicBezTo>
                <a:lnTo>
                  <a:pt x="38183" y="57272"/>
                </a:lnTo>
                <a:lnTo>
                  <a:pt x="43911" y="57272"/>
                </a:lnTo>
                <a:cubicBezTo>
                  <a:pt x="43761" y="58166"/>
                  <a:pt x="43638" y="59066"/>
                  <a:pt x="43638" y="60000"/>
                </a:cubicBezTo>
                <a:cubicBezTo>
                  <a:pt x="43638" y="69038"/>
                  <a:pt x="50961" y="76361"/>
                  <a:pt x="60000" y="76361"/>
                </a:cubicBezTo>
                <a:cubicBezTo>
                  <a:pt x="69038" y="76361"/>
                  <a:pt x="76361" y="69038"/>
                  <a:pt x="76361" y="60000"/>
                </a:cubicBezTo>
                <a:cubicBezTo>
                  <a:pt x="76361" y="59066"/>
                  <a:pt x="76238" y="58166"/>
                  <a:pt x="76088" y="57272"/>
                </a:cubicBezTo>
                <a:lnTo>
                  <a:pt x="81816" y="57272"/>
                </a:lnTo>
                <a:cubicBezTo>
                  <a:pt x="81816" y="57272"/>
                  <a:pt x="81816" y="76361"/>
                  <a:pt x="81816" y="76361"/>
                </a:cubicBezTo>
                <a:close/>
                <a:moveTo>
                  <a:pt x="60000" y="49088"/>
                </a:moveTo>
                <a:cubicBezTo>
                  <a:pt x="66022" y="49088"/>
                  <a:pt x="70911" y="53977"/>
                  <a:pt x="70911" y="60000"/>
                </a:cubicBezTo>
                <a:cubicBezTo>
                  <a:pt x="70911" y="66022"/>
                  <a:pt x="66022" y="70911"/>
                  <a:pt x="60000" y="70911"/>
                </a:cubicBezTo>
                <a:cubicBezTo>
                  <a:pt x="53977" y="70911"/>
                  <a:pt x="49088" y="66022"/>
                  <a:pt x="49088" y="60000"/>
                </a:cubicBezTo>
                <a:cubicBezTo>
                  <a:pt x="49088" y="53977"/>
                  <a:pt x="53977" y="49088"/>
                  <a:pt x="60000" y="49088"/>
                </a:cubicBezTo>
                <a:moveTo>
                  <a:pt x="70911" y="40911"/>
                </a:moveTo>
                <a:lnTo>
                  <a:pt x="79088" y="40911"/>
                </a:lnTo>
                <a:lnTo>
                  <a:pt x="79088" y="49088"/>
                </a:lnTo>
                <a:lnTo>
                  <a:pt x="70911" y="49088"/>
                </a:lnTo>
                <a:cubicBezTo>
                  <a:pt x="70911" y="49088"/>
                  <a:pt x="70911" y="40911"/>
                  <a:pt x="70911" y="40911"/>
                </a:cubicBezTo>
                <a:close/>
                <a:moveTo>
                  <a:pt x="76361" y="32727"/>
                </a:moveTo>
                <a:lnTo>
                  <a:pt x="43638" y="32727"/>
                </a:lnTo>
                <a:cubicBezTo>
                  <a:pt x="37611" y="32727"/>
                  <a:pt x="32727" y="37611"/>
                  <a:pt x="32727" y="43638"/>
                </a:cubicBezTo>
                <a:lnTo>
                  <a:pt x="32727" y="76361"/>
                </a:lnTo>
                <a:cubicBezTo>
                  <a:pt x="32727" y="82388"/>
                  <a:pt x="37611" y="87272"/>
                  <a:pt x="43638" y="87272"/>
                </a:cubicBezTo>
                <a:lnTo>
                  <a:pt x="76361" y="87272"/>
                </a:lnTo>
                <a:cubicBezTo>
                  <a:pt x="82388" y="87272"/>
                  <a:pt x="87272" y="82388"/>
                  <a:pt x="87272" y="76361"/>
                </a:cubicBezTo>
                <a:lnTo>
                  <a:pt x="87272" y="43638"/>
                </a:lnTo>
                <a:cubicBezTo>
                  <a:pt x="87272" y="37611"/>
                  <a:pt x="82388" y="32727"/>
                  <a:pt x="76361" y="32727"/>
                </a:cubicBezTo>
                <a:moveTo>
                  <a:pt x="114544" y="109088"/>
                </a:moveTo>
                <a:cubicBezTo>
                  <a:pt x="114544" y="112100"/>
                  <a:pt x="112100" y="114544"/>
                  <a:pt x="109088" y="114544"/>
                </a:cubicBezTo>
                <a:lnTo>
                  <a:pt x="10911" y="114544"/>
                </a:lnTo>
                <a:cubicBezTo>
                  <a:pt x="7900" y="114544"/>
                  <a:pt x="5455" y="112100"/>
                  <a:pt x="5455" y="109088"/>
                </a:cubicBezTo>
                <a:lnTo>
                  <a:pt x="5455" y="10911"/>
                </a:lnTo>
                <a:cubicBezTo>
                  <a:pt x="5455" y="7900"/>
                  <a:pt x="7900" y="5455"/>
                  <a:pt x="10911" y="5455"/>
                </a:cubicBezTo>
                <a:lnTo>
                  <a:pt x="109088" y="5455"/>
                </a:lnTo>
                <a:cubicBezTo>
                  <a:pt x="112100" y="5455"/>
                  <a:pt x="114544" y="7900"/>
                  <a:pt x="114544" y="10911"/>
                </a:cubicBezTo>
                <a:cubicBezTo>
                  <a:pt x="114544" y="10911"/>
                  <a:pt x="114544" y="109088"/>
                  <a:pt x="114544" y="109088"/>
                </a:cubicBezTo>
                <a:close/>
                <a:moveTo>
                  <a:pt x="109088" y="0"/>
                </a:moveTo>
                <a:lnTo>
                  <a:pt x="10911" y="0"/>
                </a:lnTo>
                <a:cubicBezTo>
                  <a:pt x="4883" y="0"/>
                  <a:pt x="0" y="4883"/>
                  <a:pt x="0" y="10911"/>
                </a:cubicBezTo>
                <a:lnTo>
                  <a:pt x="0" y="109088"/>
                </a:lnTo>
                <a:cubicBezTo>
                  <a:pt x="0" y="115116"/>
                  <a:pt x="4883" y="120000"/>
                  <a:pt x="10911" y="120000"/>
                </a:cubicBezTo>
                <a:lnTo>
                  <a:pt x="109088" y="120000"/>
                </a:lnTo>
                <a:cubicBezTo>
                  <a:pt x="115116" y="120000"/>
                  <a:pt x="120000" y="115116"/>
                  <a:pt x="120000" y="109088"/>
                </a:cubicBezTo>
                <a:lnTo>
                  <a:pt x="120000" y="10911"/>
                </a:lnTo>
                <a:cubicBezTo>
                  <a:pt x="120000" y="4883"/>
                  <a:pt x="115116" y="0"/>
                  <a:pt x="109088" y="0"/>
                </a:cubicBezTo>
              </a:path>
            </a:pathLst>
          </a:custGeom>
          <a:solidFill>
            <a:schemeClr val="tx1"/>
          </a:solidFill>
          <a:ln>
            <a:noFill/>
          </a:ln>
        </p:spPr>
        <p:txBody>
          <a:bodyPr lIns="19038" tIns="19038" rIns="19038" bIns="19038" anchor="ctr" anchorCtr="0">
            <a:noAutofit/>
          </a:bodyPr>
          <a:lstStyle/>
          <a:p>
            <a:endParaRPr sz="1500">
              <a:solidFill>
                <a:schemeClr val="dk1"/>
              </a:solidFill>
              <a:latin typeface="Lato"/>
              <a:ea typeface="Lato"/>
              <a:cs typeface="Lato"/>
              <a:sym typeface="Lato"/>
            </a:endParaRPr>
          </a:p>
        </p:txBody>
      </p:sp>
      <p:sp>
        <p:nvSpPr>
          <p:cNvPr id="4851" name="Shape 4851"/>
          <p:cNvSpPr/>
          <p:nvPr/>
        </p:nvSpPr>
        <p:spPr>
          <a:xfrm>
            <a:off x="7318082" y="4397568"/>
            <a:ext cx="279328" cy="279328"/>
          </a:xfrm>
          <a:custGeom>
            <a:avLst/>
            <a:gdLst/>
            <a:ahLst/>
            <a:cxnLst/>
            <a:rect l="0" t="0" r="0" b="0"/>
            <a:pathLst>
              <a:path w="120000" h="120000" extrusionOk="0">
                <a:moveTo>
                  <a:pt x="87272" y="60000"/>
                </a:moveTo>
                <a:cubicBezTo>
                  <a:pt x="87272" y="69861"/>
                  <a:pt x="82022" y="78472"/>
                  <a:pt x="74183" y="83261"/>
                </a:cubicBezTo>
                <a:lnTo>
                  <a:pt x="82411" y="59477"/>
                </a:lnTo>
                <a:cubicBezTo>
                  <a:pt x="83988" y="55522"/>
                  <a:pt x="84516" y="52361"/>
                  <a:pt x="84516" y="49544"/>
                </a:cubicBezTo>
                <a:cubicBezTo>
                  <a:pt x="84516" y="48950"/>
                  <a:pt x="84450" y="48433"/>
                  <a:pt x="84411" y="47888"/>
                </a:cubicBezTo>
                <a:cubicBezTo>
                  <a:pt x="86227" y="51538"/>
                  <a:pt x="87272" y="55644"/>
                  <a:pt x="87272" y="60000"/>
                </a:cubicBezTo>
                <a:moveTo>
                  <a:pt x="63822" y="47000"/>
                </a:moveTo>
                <a:cubicBezTo>
                  <a:pt x="65488" y="46911"/>
                  <a:pt x="66994" y="46738"/>
                  <a:pt x="66994" y="46738"/>
                </a:cubicBezTo>
                <a:cubicBezTo>
                  <a:pt x="68488" y="46555"/>
                  <a:pt x="68311" y="44366"/>
                  <a:pt x="66816" y="44450"/>
                </a:cubicBezTo>
                <a:cubicBezTo>
                  <a:pt x="66816" y="44450"/>
                  <a:pt x="62327" y="44805"/>
                  <a:pt x="59427" y="44805"/>
                </a:cubicBezTo>
                <a:cubicBezTo>
                  <a:pt x="56700" y="44805"/>
                  <a:pt x="52122" y="44450"/>
                  <a:pt x="52122" y="44450"/>
                </a:cubicBezTo>
                <a:cubicBezTo>
                  <a:pt x="50627" y="44366"/>
                  <a:pt x="50455" y="46644"/>
                  <a:pt x="51944" y="46738"/>
                </a:cubicBezTo>
                <a:cubicBezTo>
                  <a:pt x="51944" y="46738"/>
                  <a:pt x="53361" y="46911"/>
                  <a:pt x="54855" y="47000"/>
                </a:cubicBezTo>
                <a:lnTo>
                  <a:pt x="59177" y="58838"/>
                </a:lnTo>
                <a:lnTo>
                  <a:pt x="53111" y="77033"/>
                </a:lnTo>
                <a:lnTo>
                  <a:pt x="43011" y="47000"/>
                </a:lnTo>
                <a:cubicBezTo>
                  <a:pt x="44677" y="46911"/>
                  <a:pt x="46183" y="46738"/>
                  <a:pt x="46183" y="46738"/>
                </a:cubicBezTo>
                <a:cubicBezTo>
                  <a:pt x="47677" y="46555"/>
                  <a:pt x="47500" y="44366"/>
                  <a:pt x="46005" y="44450"/>
                </a:cubicBezTo>
                <a:cubicBezTo>
                  <a:pt x="46005" y="44450"/>
                  <a:pt x="41516" y="44805"/>
                  <a:pt x="38616" y="44805"/>
                </a:cubicBezTo>
                <a:cubicBezTo>
                  <a:pt x="38250" y="44805"/>
                  <a:pt x="37800" y="44794"/>
                  <a:pt x="37372" y="44783"/>
                </a:cubicBezTo>
                <a:cubicBezTo>
                  <a:pt x="42266" y="37511"/>
                  <a:pt x="50572" y="32727"/>
                  <a:pt x="60000" y="32727"/>
                </a:cubicBezTo>
                <a:cubicBezTo>
                  <a:pt x="66916" y="32727"/>
                  <a:pt x="73211" y="35322"/>
                  <a:pt x="78022" y="39566"/>
                </a:cubicBezTo>
                <a:cubicBezTo>
                  <a:pt x="75500" y="39761"/>
                  <a:pt x="73883" y="42016"/>
                  <a:pt x="73883" y="44450"/>
                </a:cubicBezTo>
                <a:cubicBezTo>
                  <a:pt x="73883" y="46738"/>
                  <a:pt x="75027" y="48672"/>
                  <a:pt x="76433" y="50955"/>
                </a:cubicBezTo>
                <a:cubicBezTo>
                  <a:pt x="77488" y="52800"/>
                  <a:pt x="78716" y="55172"/>
                  <a:pt x="78716" y="58600"/>
                </a:cubicBezTo>
                <a:cubicBezTo>
                  <a:pt x="78716" y="60972"/>
                  <a:pt x="77805" y="63727"/>
                  <a:pt x="76605" y="67566"/>
                </a:cubicBezTo>
                <a:lnTo>
                  <a:pt x="73838" y="76805"/>
                </a:lnTo>
                <a:cubicBezTo>
                  <a:pt x="73838" y="76805"/>
                  <a:pt x="63822" y="47000"/>
                  <a:pt x="63822" y="47000"/>
                </a:cubicBezTo>
                <a:close/>
                <a:moveTo>
                  <a:pt x="60000" y="87272"/>
                </a:moveTo>
                <a:cubicBezTo>
                  <a:pt x="57327" y="87272"/>
                  <a:pt x="54761" y="86872"/>
                  <a:pt x="52322" y="86155"/>
                </a:cubicBezTo>
                <a:lnTo>
                  <a:pt x="60483" y="62422"/>
                </a:lnTo>
                <a:cubicBezTo>
                  <a:pt x="60483" y="62422"/>
                  <a:pt x="67838" y="82583"/>
                  <a:pt x="69027" y="85711"/>
                </a:cubicBezTo>
                <a:cubicBezTo>
                  <a:pt x="66200" y="86705"/>
                  <a:pt x="63172" y="87272"/>
                  <a:pt x="60000" y="87272"/>
                </a:cubicBezTo>
                <a:moveTo>
                  <a:pt x="32727" y="60000"/>
                </a:moveTo>
                <a:cubicBezTo>
                  <a:pt x="32727" y="56211"/>
                  <a:pt x="33500" y="52611"/>
                  <a:pt x="34894" y="49333"/>
                </a:cubicBezTo>
                <a:lnTo>
                  <a:pt x="47661" y="84300"/>
                </a:lnTo>
                <a:cubicBezTo>
                  <a:pt x="38805" y="79788"/>
                  <a:pt x="32727" y="70616"/>
                  <a:pt x="32727" y="60000"/>
                </a:cubicBezTo>
                <a:moveTo>
                  <a:pt x="60000" y="27272"/>
                </a:moveTo>
                <a:cubicBezTo>
                  <a:pt x="41927" y="27272"/>
                  <a:pt x="27272" y="41927"/>
                  <a:pt x="27272" y="60000"/>
                </a:cubicBezTo>
                <a:cubicBezTo>
                  <a:pt x="27272" y="78077"/>
                  <a:pt x="41927" y="92727"/>
                  <a:pt x="60000" y="92727"/>
                </a:cubicBezTo>
                <a:cubicBezTo>
                  <a:pt x="78072" y="92727"/>
                  <a:pt x="92727" y="78077"/>
                  <a:pt x="92727" y="60000"/>
                </a:cubicBezTo>
                <a:cubicBezTo>
                  <a:pt x="92727" y="41927"/>
                  <a:pt x="78072" y="27272"/>
                  <a:pt x="60000" y="27272"/>
                </a:cubicBezTo>
                <a:moveTo>
                  <a:pt x="114544" y="109088"/>
                </a:moveTo>
                <a:cubicBezTo>
                  <a:pt x="114544" y="112100"/>
                  <a:pt x="112100" y="114544"/>
                  <a:pt x="109088" y="114544"/>
                </a:cubicBezTo>
                <a:lnTo>
                  <a:pt x="10911" y="114544"/>
                </a:lnTo>
                <a:cubicBezTo>
                  <a:pt x="7900" y="114544"/>
                  <a:pt x="5455" y="112100"/>
                  <a:pt x="5455" y="109088"/>
                </a:cubicBezTo>
                <a:lnTo>
                  <a:pt x="5455" y="10911"/>
                </a:lnTo>
                <a:cubicBezTo>
                  <a:pt x="5455" y="7900"/>
                  <a:pt x="7900" y="5455"/>
                  <a:pt x="10911" y="5455"/>
                </a:cubicBezTo>
                <a:lnTo>
                  <a:pt x="109088" y="5455"/>
                </a:lnTo>
                <a:cubicBezTo>
                  <a:pt x="112100" y="5455"/>
                  <a:pt x="114544" y="7900"/>
                  <a:pt x="114544" y="10911"/>
                </a:cubicBezTo>
                <a:cubicBezTo>
                  <a:pt x="114544" y="10911"/>
                  <a:pt x="114544" y="109088"/>
                  <a:pt x="114544" y="109088"/>
                </a:cubicBezTo>
                <a:close/>
                <a:moveTo>
                  <a:pt x="109088" y="0"/>
                </a:moveTo>
                <a:lnTo>
                  <a:pt x="10911" y="0"/>
                </a:lnTo>
                <a:cubicBezTo>
                  <a:pt x="4883" y="0"/>
                  <a:pt x="0" y="4883"/>
                  <a:pt x="0" y="10911"/>
                </a:cubicBezTo>
                <a:lnTo>
                  <a:pt x="0" y="109088"/>
                </a:lnTo>
                <a:cubicBezTo>
                  <a:pt x="0" y="115116"/>
                  <a:pt x="4883" y="120000"/>
                  <a:pt x="10911" y="120000"/>
                </a:cubicBezTo>
                <a:lnTo>
                  <a:pt x="109088" y="120000"/>
                </a:lnTo>
                <a:cubicBezTo>
                  <a:pt x="115116" y="120000"/>
                  <a:pt x="120000" y="115116"/>
                  <a:pt x="120000" y="109088"/>
                </a:cubicBezTo>
                <a:lnTo>
                  <a:pt x="120000" y="10911"/>
                </a:lnTo>
                <a:cubicBezTo>
                  <a:pt x="120000" y="4883"/>
                  <a:pt x="115116" y="0"/>
                  <a:pt x="109088" y="0"/>
                </a:cubicBezTo>
              </a:path>
            </a:pathLst>
          </a:custGeom>
          <a:solidFill>
            <a:schemeClr val="tx1"/>
          </a:solidFill>
          <a:ln>
            <a:noFill/>
          </a:ln>
        </p:spPr>
        <p:txBody>
          <a:bodyPr lIns="19038" tIns="19038" rIns="19038" bIns="19038" anchor="ctr" anchorCtr="0">
            <a:noAutofit/>
          </a:bodyPr>
          <a:lstStyle/>
          <a:p>
            <a:endParaRPr sz="1500">
              <a:solidFill>
                <a:schemeClr val="dk1"/>
              </a:solidFill>
              <a:latin typeface="Lato"/>
              <a:ea typeface="Lato"/>
              <a:cs typeface="Lato"/>
              <a:sym typeface="Lato"/>
            </a:endParaRPr>
          </a:p>
        </p:txBody>
      </p:sp>
      <p:sp>
        <p:nvSpPr>
          <p:cNvPr id="4852" name="Shape 4852"/>
          <p:cNvSpPr/>
          <p:nvPr/>
        </p:nvSpPr>
        <p:spPr>
          <a:xfrm>
            <a:off x="7851343" y="4397568"/>
            <a:ext cx="279328" cy="279328"/>
          </a:xfrm>
          <a:custGeom>
            <a:avLst/>
            <a:gdLst/>
            <a:ahLst/>
            <a:cxnLst/>
            <a:rect l="0" t="0" r="0" b="0"/>
            <a:pathLst>
              <a:path w="120000" h="120000" extrusionOk="0">
                <a:moveTo>
                  <a:pt x="79088" y="57272"/>
                </a:moveTo>
                <a:cubicBezTo>
                  <a:pt x="75283" y="57272"/>
                  <a:pt x="71605" y="57783"/>
                  <a:pt x="68066" y="58644"/>
                </a:cubicBezTo>
                <a:cubicBezTo>
                  <a:pt x="67244" y="56616"/>
                  <a:pt x="66338" y="54633"/>
                  <a:pt x="65350" y="52688"/>
                </a:cubicBezTo>
                <a:cubicBezTo>
                  <a:pt x="71016" y="50005"/>
                  <a:pt x="76266" y="46611"/>
                  <a:pt x="81066" y="42677"/>
                </a:cubicBezTo>
                <a:cubicBezTo>
                  <a:pt x="84566" y="46933"/>
                  <a:pt x="86772" y="52261"/>
                  <a:pt x="87177" y="58094"/>
                </a:cubicBezTo>
                <a:cubicBezTo>
                  <a:pt x="84544" y="57611"/>
                  <a:pt x="81866" y="57272"/>
                  <a:pt x="79088" y="57272"/>
                </a:cubicBezTo>
                <a:moveTo>
                  <a:pt x="73477" y="83694"/>
                </a:moveTo>
                <a:cubicBezTo>
                  <a:pt x="73155" y="76783"/>
                  <a:pt x="71983" y="70100"/>
                  <a:pt x="69944" y="63794"/>
                </a:cubicBezTo>
                <a:cubicBezTo>
                  <a:pt x="72888" y="63116"/>
                  <a:pt x="75938" y="62727"/>
                  <a:pt x="79088" y="62727"/>
                </a:cubicBezTo>
                <a:cubicBezTo>
                  <a:pt x="81811" y="62727"/>
                  <a:pt x="84438" y="63100"/>
                  <a:pt x="87005" y="63616"/>
                </a:cubicBezTo>
                <a:cubicBezTo>
                  <a:pt x="85861" y="72227"/>
                  <a:pt x="80711" y="79566"/>
                  <a:pt x="73477" y="83694"/>
                </a:cubicBezTo>
                <a:moveTo>
                  <a:pt x="60000" y="87272"/>
                </a:moveTo>
                <a:cubicBezTo>
                  <a:pt x="54144" y="87272"/>
                  <a:pt x="48733" y="85411"/>
                  <a:pt x="44283" y="82266"/>
                </a:cubicBezTo>
                <a:cubicBezTo>
                  <a:pt x="49011" y="74605"/>
                  <a:pt x="56155" y="68600"/>
                  <a:pt x="64700" y="65377"/>
                </a:cubicBezTo>
                <a:cubicBezTo>
                  <a:pt x="66816" y="71905"/>
                  <a:pt x="68005" y="78838"/>
                  <a:pt x="68133" y="86038"/>
                </a:cubicBezTo>
                <a:cubicBezTo>
                  <a:pt x="65561" y="86838"/>
                  <a:pt x="62833" y="87272"/>
                  <a:pt x="60000" y="87272"/>
                </a:cubicBezTo>
                <a:moveTo>
                  <a:pt x="32727" y="60000"/>
                </a:moveTo>
                <a:cubicBezTo>
                  <a:pt x="42444" y="60000"/>
                  <a:pt x="51733" y="58161"/>
                  <a:pt x="60288" y="54850"/>
                </a:cubicBezTo>
                <a:cubicBezTo>
                  <a:pt x="61194" y="56622"/>
                  <a:pt x="62061" y="58416"/>
                  <a:pt x="62827" y="60266"/>
                </a:cubicBezTo>
                <a:cubicBezTo>
                  <a:pt x="53411" y="63800"/>
                  <a:pt x="45500" y="70322"/>
                  <a:pt x="40138" y="78650"/>
                </a:cubicBezTo>
                <a:cubicBezTo>
                  <a:pt x="35555" y="73772"/>
                  <a:pt x="32727" y="67222"/>
                  <a:pt x="32727" y="60000"/>
                </a:cubicBezTo>
                <a:moveTo>
                  <a:pt x="46433" y="36366"/>
                </a:moveTo>
                <a:cubicBezTo>
                  <a:pt x="50650" y="40438"/>
                  <a:pt x="54405" y="44988"/>
                  <a:pt x="57516" y="50005"/>
                </a:cubicBezTo>
                <a:cubicBezTo>
                  <a:pt x="49950" y="52827"/>
                  <a:pt x="41811" y="54450"/>
                  <a:pt x="33277" y="54516"/>
                </a:cubicBezTo>
                <a:cubicBezTo>
                  <a:pt x="34866" y="46744"/>
                  <a:pt x="39766" y="40200"/>
                  <a:pt x="46433" y="36366"/>
                </a:cubicBezTo>
                <a:moveTo>
                  <a:pt x="60000" y="32727"/>
                </a:moveTo>
                <a:cubicBezTo>
                  <a:pt x="66488" y="32727"/>
                  <a:pt x="72444" y="35000"/>
                  <a:pt x="77122" y="38788"/>
                </a:cubicBezTo>
                <a:cubicBezTo>
                  <a:pt x="72705" y="42344"/>
                  <a:pt x="67872" y="45411"/>
                  <a:pt x="62677" y="47844"/>
                </a:cubicBezTo>
                <a:cubicBezTo>
                  <a:pt x="59622" y="42788"/>
                  <a:pt x="55961" y="38161"/>
                  <a:pt x="51850" y="33966"/>
                </a:cubicBezTo>
                <a:cubicBezTo>
                  <a:pt x="54427" y="33166"/>
                  <a:pt x="57161" y="32727"/>
                  <a:pt x="60000" y="32727"/>
                </a:cubicBezTo>
                <a:moveTo>
                  <a:pt x="60000" y="27272"/>
                </a:moveTo>
                <a:cubicBezTo>
                  <a:pt x="41927" y="27272"/>
                  <a:pt x="27272" y="41927"/>
                  <a:pt x="27272" y="60000"/>
                </a:cubicBezTo>
                <a:cubicBezTo>
                  <a:pt x="27272" y="78077"/>
                  <a:pt x="41927" y="92727"/>
                  <a:pt x="60000" y="92727"/>
                </a:cubicBezTo>
                <a:cubicBezTo>
                  <a:pt x="78072" y="92727"/>
                  <a:pt x="92727" y="78077"/>
                  <a:pt x="92727" y="60000"/>
                </a:cubicBezTo>
                <a:cubicBezTo>
                  <a:pt x="92727" y="41927"/>
                  <a:pt x="78072" y="27272"/>
                  <a:pt x="60000" y="27272"/>
                </a:cubicBezTo>
                <a:moveTo>
                  <a:pt x="114544" y="109088"/>
                </a:moveTo>
                <a:cubicBezTo>
                  <a:pt x="114544" y="112100"/>
                  <a:pt x="112100" y="114544"/>
                  <a:pt x="109088" y="114544"/>
                </a:cubicBezTo>
                <a:lnTo>
                  <a:pt x="10911" y="114544"/>
                </a:lnTo>
                <a:cubicBezTo>
                  <a:pt x="7900" y="114544"/>
                  <a:pt x="5455" y="112100"/>
                  <a:pt x="5455" y="109088"/>
                </a:cubicBezTo>
                <a:lnTo>
                  <a:pt x="5455" y="10911"/>
                </a:lnTo>
                <a:cubicBezTo>
                  <a:pt x="5455" y="7900"/>
                  <a:pt x="7900" y="5455"/>
                  <a:pt x="10911" y="5455"/>
                </a:cubicBezTo>
                <a:lnTo>
                  <a:pt x="109088" y="5455"/>
                </a:lnTo>
                <a:cubicBezTo>
                  <a:pt x="112100" y="5455"/>
                  <a:pt x="114544" y="7900"/>
                  <a:pt x="114544" y="10911"/>
                </a:cubicBezTo>
                <a:cubicBezTo>
                  <a:pt x="114544" y="10911"/>
                  <a:pt x="114544" y="109088"/>
                  <a:pt x="114544" y="109088"/>
                </a:cubicBezTo>
                <a:close/>
                <a:moveTo>
                  <a:pt x="109088" y="0"/>
                </a:moveTo>
                <a:lnTo>
                  <a:pt x="10911" y="0"/>
                </a:lnTo>
                <a:cubicBezTo>
                  <a:pt x="4883" y="0"/>
                  <a:pt x="0" y="4883"/>
                  <a:pt x="0" y="10911"/>
                </a:cubicBezTo>
                <a:lnTo>
                  <a:pt x="0" y="109088"/>
                </a:lnTo>
                <a:cubicBezTo>
                  <a:pt x="0" y="115116"/>
                  <a:pt x="4883" y="120000"/>
                  <a:pt x="10911" y="120000"/>
                </a:cubicBezTo>
                <a:lnTo>
                  <a:pt x="109088" y="120000"/>
                </a:lnTo>
                <a:cubicBezTo>
                  <a:pt x="115116" y="120000"/>
                  <a:pt x="120000" y="115116"/>
                  <a:pt x="120000" y="109088"/>
                </a:cubicBezTo>
                <a:lnTo>
                  <a:pt x="120000" y="10911"/>
                </a:lnTo>
                <a:cubicBezTo>
                  <a:pt x="120000" y="4883"/>
                  <a:pt x="115116" y="0"/>
                  <a:pt x="109088" y="0"/>
                </a:cubicBezTo>
              </a:path>
            </a:pathLst>
          </a:custGeom>
          <a:solidFill>
            <a:schemeClr val="tx1"/>
          </a:solidFill>
          <a:ln>
            <a:noFill/>
          </a:ln>
        </p:spPr>
        <p:txBody>
          <a:bodyPr lIns="19038" tIns="19038" rIns="19038" bIns="19038" anchor="ctr" anchorCtr="0">
            <a:noAutofit/>
          </a:bodyPr>
          <a:lstStyle/>
          <a:p>
            <a:endParaRPr sz="1500">
              <a:solidFill>
                <a:schemeClr val="dk1"/>
              </a:solidFill>
              <a:latin typeface="Lato"/>
              <a:ea typeface="Lato"/>
              <a:cs typeface="Lato"/>
              <a:sym typeface="Lato"/>
            </a:endParaRPr>
          </a:p>
        </p:txBody>
      </p:sp>
      <p:sp>
        <p:nvSpPr>
          <p:cNvPr id="4853" name="Shape 4853"/>
          <p:cNvSpPr/>
          <p:nvPr/>
        </p:nvSpPr>
        <p:spPr>
          <a:xfrm>
            <a:off x="8409997" y="4397568"/>
            <a:ext cx="228541" cy="279328"/>
          </a:xfrm>
          <a:custGeom>
            <a:avLst/>
            <a:gdLst/>
            <a:ahLst/>
            <a:cxnLst/>
            <a:rect l="0" t="0" r="0" b="0"/>
            <a:pathLst>
              <a:path w="120000" h="120000" extrusionOk="0">
                <a:moveTo>
                  <a:pt x="86111" y="76100"/>
                </a:moveTo>
                <a:cubicBezTo>
                  <a:pt x="86111" y="81272"/>
                  <a:pt x="82811" y="83705"/>
                  <a:pt x="77755" y="83672"/>
                </a:cubicBezTo>
                <a:cubicBezTo>
                  <a:pt x="77055" y="83672"/>
                  <a:pt x="76283" y="83672"/>
                  <a:pt x="75811" y="83577"/>
                </a:cubicBezTo>
                <a:lnTo>
                  <a:pt x="75811" y="69427"/>
                </a:lnTo>
                <a:cubicBezTo>
                  <a:pt x="76283" y="69333"/>
                  <a:pt x="77094" y="69238"/>
                  <a:pt x="78338" y="69238"/>
                </a:cubicBezTo>
                <a:cubicBezTo>
                  <a:pt x="83144" y="69238"/>
                  <a:pt x="86150" y="71611"/>
                  <a:pt x="86111" y="76100"/>
                </a:cubicBezTo>
                <a:moveTo>
                  <a:pt x="70200" y="65933"/>
                </a:moveTo>
                <a:lnTo>
                  <a:pt x="70200" y="87172"/>
                </a:lnTo>
                <a:cubicBezTo>
                  <a:pt x="71588" y="87333"/>
                  <a:pt x="73644" y="87488"/>
                  <a:pt x="76544" y="87488"/>
                </a:cubicBezTo>
                <a:cubicBezTo>
                  <a:pt x="81383" y="87488"/>
                  <a:pt x="85344" y="86594"/>
                  <a:pt x="87944" y="84700"/>
                </a:cubicBezTo>
                <a:cubicBezTo>
                  <a:pt x="90333" y="82938"/>
                  <a:pt x="92055" y="80083"/>
                  <a:pt x="92055" y="75944"/>
                </a:cubicBezTo>
                <a:cubicBezTo>
                  <a:pt x="92055" y="72122"/>
                  <a:pt x="90438" y="69461"/>
                  <a:pt x="87872" y="67794"/>
                </a:cubicBezTo>
                <a:cubicBezTo>
                  <a:pt x="85488" y="66216"/>
                  <a:pt x="82444" y="65483"/>
                  <a:pt x="77755" y="65483"/>
                </a:cubicBezTo>
                <a:cubicBezTo>
                  <a:pt x="74927" y="65483"/>
                  <a:pt x="72250" y="65638"/>
                  <a:pt x="70200" y="65933"/>
                </a:cubicBezTo>
                <a:moveTo>
                  <a:pt x="80000" y="32727"/>
                </a:moveTo>
                <a:lnTo>
                  <a:pt x="80000" y="5455"/>
                </a:lnTo>
                <a:lnTo>
                  <a:pt x="83333" y="5455"/>
                </a:lnTo>
                <a:lnTo>
                  <a:pt x="113333" y="32727"/>
                </a:lnTo>
                <a:cubicBezTo>
                  <a:pt x="113333" y="32727"/>
                  <a:pt x="80000" y="32727"/>
                  <a:pt x="80000" y="32727"/>
                </a:cubicBezTo>
                <a:close/>
                <a:moveTo>
                  <a:pt x="113333" y="109083"/>
                </a:moveTo>
                <a:cubicBezTo>
                  <a:pt x="113333" y="112100"/>
                  <a:pt x="110350" y="114538"/>
                  <a:pt x="106666" y="114538"/>
                </a:cubicBezTo>
                <a:lnTo>
                  <a:pt x="13333" y="114538"/>
                </a:lnTo>
                <a:cubicBezTo>
                  <a:pt x="9655" y="114538"/>
                  <a:pt x="6666" y="112100"/>
                  <a:pt x="6666" y="109083"/>
                </a:cubicBezTo>
                <a:lnTo>
                  <a:pt x="6666" y="10911"/>
                </a:lnTo>
                <a:cubicBezTo>
                  <a:pt x="6666" y="7894"/>
                  <a:pt x="9655" y="5455"/>
                  <a:pt x="13333" y="5455"/>
                </a:cubicBezTo>
                <a:lnTo>
                  <a:pt x="73333" y="5455"/>
                </a:lnTo>
                <a:lnTo>
                  <a:pt x="73333" y="32727"/>
                </a:lnTo>
                <a:cubicBezTo>
                  <a:pt x="73333" y="35738"/>
                  <a:pt x="76322" y="38177"/>
                  <a:pt x="80000" y="38177"/>
                </a:cubicBezTo>
                <a:lnTo>
                  <a:pt x="113333" y="38177"/>
                </a:lnTo>
                <a:cubicBezTo>
                  <a:pt x="113333" y="38177"/>
                  <a:pt x="113333" y="109083"/>
                  <a:pt x="113333" y="109083"/>
                </a:cubicBezTo>
                <a:close/>
                <a:moveTo>
                  <a:pt x="86666" y="0"/>
                </a:moveTo>
                <a:lnTo>
                  <a:pt x="13333" y="0"/>
                </a:lnTo>
                <a:cubicBezTo>
                  <a:pt x="5972" y="0"/>
                  <a:pt x="0" y="4877"/>
                  <a:pt x="0" y="10911"/>
                </a:cubicBezTo>
                <a:lnTo>
                  <a:pt x="0" y="109083"/>
                </a:lnTo>
                <a:cubicBezTo>
                  <a:pt x="0" y="115116"/>
                  <a:pt x="5972" y="120000"/>
                  <a:pt x="13333" y="120000"/>
                </a:cubicBezTo>
                <a:lnTo>
                  <a:pt x="106666" y="120000"/>
                </a:lnTo>
                <a:cubicBezTo>
                  <a:pt x="114027" y="120000"/>
                  <a:pt x="120000" y="115116"/>
                  <a:pt x="120000" y="109083"/>
                </a:cubicBezTo>
                <a:lnTo>
                  <a:pt x="120000" y="30000"/>
                </a:lnTo>
                <a:cubicBezTo>
                  <a:pt x="120000" y="30000"/>
                  <a:pt x="86666" y="0"/>
                  <a:pt x="86666" y="0"/>
                </a:cubicBezTo>
                <a:close/>
                <a:moveTo>
                  <a:pt x="37605" y="75877"/>
                </a:moveTo>
                <a:cubicBezTo>
                  <a:pt x="36800" y="75877"/>
                  <a:pt x="36216" y="75844"/>
                  <a:pt x="35738" y="75750"/>
                </a:cubicBezTo>
                <a:lnTo>
                  <a:pt x="35738" y="69366"/>
                </a:lnTo>
                <a:cubicBezTo>
                  <a:pt x="36138" y="69266"/>
                  <a:pt x="36911" y="69172"/>
                  <a:pt x="38044" y="69172"/>
                </a:cubicBezTo>
                <a:cubicBezTo>
                  <a:pt x="40833" y="69172"/>
                  <a:pt x="42411" y="70361"/>
                  <a:pt x="42411" y="72350"/>
                </a:cubicBezTo>
                <a:cubicBezTo>
                  <a:pt x="42411" y="74561"/>
                  <a:pt x="40577" y="75877"/>
                  <a:pt x="37605" y="75877"/>
                </a:cubicBezTo>
                <a:moveTo>
                  <a:pt x="37755" y="65483"/>
                </a:moveTo>
                <a:cubicBezTo>
                  <a:pt x="34344" y="65483"/>
                  <a:pt x="31922" y="65672"/>
                  <a:pt x="30200" y="65933"/>
                </a:cubicBezTo>
                <a:lnTo>
                  <a:pt x="30200" y="87266"/>
                </a:lnTo>
                <a:lnTo>
                  <a:pt x="35738" y="87266"/>
                </a:lnTo>
                <a:lnTo>
                  <a:pt x="35738" y="79533"/>
                </a:lnTo>
                <a:cubicBezTo>
                  <a:pt x="36244" y="79600"/>
                  <a:pt x="36911" y="79633"/>
                  <a:pt x="37644" y="79633"/>
                </a:cubicBezTo>
                <a:cubicBezTo>
                  <a:pt x="40944" y="79633"/>
                  <a:pt x="43766" y="78927"/>
                  <a:pt x="45672" y="77355"/>
                </a:cubicBezTo>
                <a:cubicBezTo>
                  <a:pt x="47138" y="76133"/>
                  <a:pt x="47944" y="74338"/>
                  <a:pt x="47944" y="72222"/>
                </a:cubicBezTo>
                <a:cubicBezTo>
                  <a:pt x="47944" y="70100"/>
                  <a:pt x="46883" y="68311"/>
                  <a:pt x="45305" y="67216"/>
                </a:cubicBezTo>
                <a:cubicBezTo>
                  <a:pt x="43655" y="66061"/>
                  <a:pt x="41200" y="65483"/>
                  <a:pt x="37755" y="65483"/>
                </a:cubicBezTo>
                <a:moveTo>
                  <a:pt x="59805" y="74433"/>
                </a:moveTo>
                <a:cubicBezTo>
                  <a:pt x="56616" y="73377"/>
                  <a:pt x="55222" y="72766"/>
                  <a:pt x="55222" y="71388"/>
                </a:cubicBezTo>
                <a:cubicBezTo>
                  <a:pt x="55222" y="70266"/>
                  <a:pt x="56394" y="69300"/>
                  <a:pt x="58816" y="69300"/>
                </a:cubicBezTo>
                <a:cubicBezTo>
                  <a:pt x="61238" y="69300"/>
                  <a:pt x="62994" y="69905"/>
                  <a:pt x="63983" y="70327"/>
                </a:cubicBezTo>
                <a:lnTo>
                  <a:pt x="65233" y="66383"/>
                </a:lnTo>
                <a:cubicBezTo>
                  <a:pt x="63766" y="65805"/>
                  <a:pt x="61711" y="65288"/>
                  <a:pt x="58927" y="65288"/>
                </a:cubicBezTo>
                <a:cubicBezTo>
                  <a:pt x="53100" y="65288"/>
                  <a:pt x="49577" y="68111"/>
                  <a:pt x="49577" y="71800"/>
                </a:cubicBezTo>
                <a:cubicBezTo>
                  <a:pt x="49577" y="74944"/>
                  <a:pt x="52250" y="76938"/>
                  <a:pt x="56361" y="78188"/>
                </a:cubicBezTo>
                <a:cubicBezTo>
                  <a:pt x="59327" y="79116"/>
                  <a:pt x="60505" y="79888"/>
                  <a:pt x="60505" y="81238"/>
                </a:cubicBezTo>
                <a:cubicBezTo>
                  <a:pt x="60505" y="82650"/>
                  <a:pt x="59144" y="83577"/>
                  <a:pt x="56577" y="83577"/>
                </a:cubicBezTo>
                <a:cubicBezTo>
                  <a:pt x="54194" y="83577"/>
                  <a:pt x="51883" y="82905"/>
                  <a:pt x="50383" y="82233"/>
                </a:cubicBezTo>
                <a:lnTo>
                  <a:pt x="49244" y="86272"/>
                </a:lnTo>
                <a:cubicBezTo>
                  <a:pt x="50638" y="86950"/>
                  <a:pt x="53422" y="87588"/>
                  <a:pt x="56244" y="87588"/>
                </a:cubicBezTo>
                <a:cubicBezTo>
                  <a:pt x="63033" y="87588"/>
                  <a:pt x="66222" y="84505"/>
                  <a:pt x="66222" y="80883"/>
                </a:cubicBezTo>
                <a:cubicBezTo>
                  <a:pt x="66222" y="77833"/>
                  <a:pt x="64172" y="75844"/>
                  <a:pt x="59805" y="74433"/>
                </a:cubicBezTo>
              </a:path>
            </a:pathLst>
          </a:custGeom>
          <a:solidFill>
            <a:schemeClr val="tx1"/>
          </a:solidFill>
          <a:ln>
            <a:noFill/>
          </a:ln>
        </p:spPr>
        <p:txBody>
          <a:bodyPr lIns="19038" tIns="19038" rIns="19038" bIns="19038" anchor="ctr" anchorCtr="0">
            <a:noAutofit/>
          </a:bodyPr>
          <a:lstStyle/>
          <a:p>
            <a:endParaRPr sz="1500">
              <a:solidFill>
                <a:schemeClr val="dk1"/>
              </a:solidFill>
              <a:latin typeface="Lato"/>
              <a:ea typeface="Lato"/>
              <a:cs typeface="Lato"/>
              <a:sym typeface="Lato"/>
            </a:endParaRPr>
          </a:p>
        </p:txBody>
      </p:sp>
      <p:sp>
        <p:nvSpPr>
          <p:cNvPr id="4854" name="Shape 4854"/>
          <p:cNvSpPr/>
          <p:nvPr/>
        </p:nvSpPr>
        <p:spPr>
          <a:xfrm>
            <a:off x="8943258" y="4397568"/>
            <a:ext cx="228541" cy="279328"/>
          </a:xfrm>
          <a:custGeom>
            <a:avLst/>
            <a:gdLst/>
            <a:ahLst/>
            <a:cxnLst/>
            <a:rect l="0" t="0" r="0" b="0"/>
            <a:pathLst>
              <a:path w="120000" h="120000" extrusionOk="0">
                <a:moveTo>
                  <a:pt x="70200" y="87272"/>
                </a:moveTo>
                <a:lnTo>
                  <a:pt x="75811" y="87272"/>
                </a:lnTo>
                <a:lnTo>
                  <a:pt x="75811" y="65644"/>
                </a:lnTo>
                <a:lnTo>
                  <a:pt x="70200" y="65644"/>
                </a:lnTo>
                <a:cubicBezTo>
                  <a:pt x="70200" y="65644"/>
                  <a:pt x="70200" y="87272"/>
                  <a:pt x="70200" y="87272"/>
                </a:cubicBezTo>
                <a:close/>
                <a:moveTo>
                  <a:pt x="80000" y="32727"/>
                </a:moveTo>
                <a:lnTo>
                  <a:pt x="80000" y="5455"/>
                </a:lnTo>
                <a:lnTo>
                  <a:pt x="83333" y="5455"/>
                </a:lnTo>
                <a:lnTo>
                  <a:pt x="113333" y="32727"/>
                </a:lnTo>
                <a:cubicBezTo>
                  <a:pt x="113333" y="32727"/>
                  <a:pt x="80000" y="32727"/>
                  <a:pt x="80000" y="32727"/>
                </a:cubicBezTo>
                <a:close/>
                <a:moveTo>
                  <a:pt x="113333" y="109088"/>
                </a:moveTo>
                <a:cubicBezTo>
                  <a:pt x="113333" y="112105"/>
                  <a:pt x="110344" y="114544"/>
                  <a:pt x="106666" y="114544"/>
                </a:cubicBezTo>
                <a:lnTo>
                  <a:pt x="13333" y="114544"/>
                </a:lnTo>
                <a:cubicBezTo>
                  <a:pt x="9655" y="114544"/>
                  <a:pt x="6666" y="112105"/>
                  <a:pt x="6666" y="109088"/>
                </a:cubicBezTo>
                <a:lnTo>
                  <a:pt x="6666" y="10911"/>
                </a:lnTo>
                <a:cubicBezTo>
                  <a:pt x="6666" y="7894"/>
                  <a:pt x="9655" y="5455"/>
                  <a:pt x="13333" y="5455"/>
                </a:cubicBezTo>
                <a:lnTo>
                  <a:pt x="73333" y="5455"/>
                </a:lnTo>
                <a:lnTo>
                  <a:pt x="73333" y="32727"/>
                </a:lnTo>
                <a:cubicBezTo>
                  <a:pt x="73333" y="35738"/>
                  <a:pt x="76322" y="38177"/>
                  <a:pt x="80000" y="38177"/>
                </a:cubicBezTo>
                <a:lnTo>
                  <a:pt x="113333" y="38177"/>
                </a:lnTo>
                <a:cubicBezTo>
                  <a:pt x="113333" y="38177"/>
                  <a:pt x="113333" y="109088"/>
                  <a:pt x="113333" y="109088"/>
                </a:cubicBezTo>
                <a:close/>
                <a:moveTo>
                  <a:pt x="86666" y="0"/>
                </a:moveTo>
                <a:lnTo>
                  <a:pt x="13333" y="0"/>
                </a:lnTo>
                <a:cubicBezTo>
                  <a:pt x="5972" y="0"/>
                  <a:pt x="0" y="4883"/>
                  <a:pt x="0" y="10911"/>
                </a:cubicBezTo>
                <a:lnTo>
                  <a:pt x="0" y="109088"/>
                </a:lnTo>
                <a:cubicBezTo>
                  <a:pt x="0" y="115116"/>
                  <a:pt x="5972" y="120000"/>
                  <a:pt x="13333" y="120000"/>
                </a:cubicBezTo>
                <a:lnTo>
                  <a:pt x="106666" y="120000"/>
                </a:lnTo>
                <a:cubicBezTo>
                  <a:pt x="114027" y="120000"/>
                  <a:pt x="120000" y="115116"/>
                  <a:pt x="120000" y="109088"/>
                </a:cubicBezTo>
                <a:lnTo>
                  <a:pt x="120000" y="30000"/>
                </a:lnTo>
                <a:cubicBezTo>
                  <a:pt x="120000" y="30000"/>
                  <a:pt x="86666" y="0"/>
                  <a:pt x="86666" y="0"/>
                </a:cubicBezTo>
                <a:close/>
                <a:moveTo>
                  <a:pt x="53433" y="78061"/>
                </a:moveTo>
                <a:lnTo>
                  <a:pt x="54894" y="73472"/>
                </a:lnTo>
                <a:cubicBezTo>
                  <a:pt x="55300" y="72222"/>
                  <a:pt x="55666" y="70588"/>
                  <a:pt x="56033" y="69305"/>
                </a:cubicBezTo>
                <a:lnTo>
                  <a:pt x="56105" y="69305"/>
                </a:lnTo>
                <a:cubicBezTo>
                  <a:pt x="56472" y="70588"/>
                  <a:pt x="56916" y="72188"/>
                  <a:pt x="57355" y="73472"/>
                </a:cubicBezTo>
                <a:lnTo>
                  <a:pt x="58894" y="78061"/>
                </a:lnTo>
                <a:cubicBezTo>
                  <a:pt x="58894" y="78061"/>
                  <a:pt x="53433" y="78061"/>
                  <a:pt x="53433" y="78061"/>
                </a:cubicBezTo>
                <a:close/>
                <a:moveTo>
                  <a:pt x="52622" y="65644"/>
                </a:moveTo>
                <a:lnTo>
                  <a:pt x="45072" y="87272"/>
                </a:lnTo>
                <a:lnTo>
                  <a:pt x="50861" y="87272"/>
                </a:lnTo>
                <a:lnTo>
                  <a:pt x="52622" y="81722"/>
                </a:lnTo>
                <a:lnTo>
                  <a:pt x="59700" y="81722"/>
                </a:lnTo>
                <a:lnTo>
                  <a:pt x="61605" y="87272"/>
                </a:lnTo>
                <a:lnTo>
                  <a:pt x="67622" y="87272"/>
                </a:lnTo>
                <a:lnTo>
                  <a:pt x="59955" y="65644"/>
                </a:lnTo>
                <a:cubicBezTo>
                  <a:pt x="59955" y="65644"/>
                  <a:pt x="52622" y="65644"/>
                  <a:pt x="52622" y="65644"/>
                </a:cubicBezTo>
                <a:close/>
              </a:path>
            </a:pathLst>
          </a:custGeom>
          <a:solidFill>
            <a:schemeClr val="tx1"/>
          </a:solidFill>
          <a:ln>
            <a:noFill/>
          </a:ln>
        </p:spPr>
        <p:txBody>
          <a:bodyPr lIns="19038" tIns="19038" rIns="19038" bIns="19038" anchor="ctr" anchorCtr="0">
            <a:noAutofit/>
          </a:bodyPr>
          <a:lstStyle/>
          <a:p>
            <a:endParaRPr sz="1500">
              <a:solidFill>
                <a:schemeClr val="dk1"/>
              </a:solidFill>
              <a:latin typeface="Lato"/>
              <a:ea typeface="Lato"/>
              <a:cs typeface="Lato"/>
              <a:sym typeface="Lato"/>
            </a:endParaRPr>
          </a:p>
        </p:txBody>
      </p:sp>
      <p:sp>
        <p:nvSpPr>
          <p:cNvPr id="4855" name="Shape 4855"/>
          <p:cNvSpPr/>
          <p:nvPr/>
        </p:nvSpPr>
        <p:spPr>
          <a:xfrm>
            <a:off x="9476519" y="4397568"/>
            <a:ext cx="228541" cy="279328"/>
          </a:xfrm>
          <a:custGeom>
            <a:avLst/>
            <a:gdLst/>
            <a:ahLst/>
            <a:cxnLst/>
            <a:rect l="0" t="0" r="0" b="0"/>
            <a:pathLst>
              <a:path w="120000" h="120000" extrusionOk="0">
                <a:moveTo>
                  <a:pt x="76866" y="87272"/>
                </a:moveTo>
                <a:lnTo>
                  <a:pt x="82472" y="87272"/>
                </a:lnTo>
                <a:lnTo>
                  <a:pt x="82472" y="78577"/>
                </a:lnTo>
                <a:lnTo>
                  <a:pt x="91350" y="78577"/>
                </a:lnTo>
                <a:lnTo>
                  <a:pt x="91350" y="74600"/>
                </a:lnTo>
                <a:lnTo>
                  <a:pt x="82472" y="74600"/>
                </a:lnTo>
                <a:lnTo>
                  <a:pt x="82472" y="69655"/>
                </a:lnTo>
                <a:lnTo>
                  <a:pt x="91972" y="69655"/>
                </a:lnTo>
                <a:lnTo>
                  <a:pt x="91972" y="65644"/>
                </a:lnTo>
                <a:lnTo>
                  <a:pt x="76866" y="65644"/>
                </a:lnTo>
                <a:cubicBezTo>
                  <a:pt x="76866" y="65644"/>
                  <a:pt x="76866" y="87272"/>
                  <a:pt x="76866" y="87272"/>
                </a:cubicBezTo>
                <a:close/>
                <a:moveTo>
                  <a:pt x="80000" y="32727"/>
                </a:moveTo>
                <a:lnTo>
                  <a:pt x="80000" y="5455"/>
                </a:lnTo>
                <a:lnTo>
                  <a:pt x="83333" y="5455"/>
                </a:lnTo>
                <a:lnTo>
                  <a:pt x="113333" y="32727"/>
                </a:lnTo>
                <a:cubicBezTo>
                  <a:pt x="113333" y="32727"/>
                  <a:pt x="80000" y="32727"/>
                  <a:pt x="80000" y="32727"/>
                </a:cubicBezTo>
                <a:close/>
                <a:moveTo>
                  <a:pt x="113333" y="109088"/>
                </a:moveTo>
                <a:cubicBezTo>
                  <a:pt x="113333" y="112105"/>
                  <a:pt x="110350" y="114544"/>
                  <a:pt x="106666" y="114544"/>
                </a:cubicBezTo>
                <a:lnTo>
                  <a:pt x="13333" y="114544"/>
                </a:lnTo>
                <a:cubicBezTo>
                  <a:pt x="9650" y="114544"/>
                  <a:pt x="6666" y="112105"/>
                  <a:pt x="6666" y="109088"/>
                </a:cubicBezTo>
                <a:lnTo>
                  <a:pt x="6666" y="10911"/>
                </a:lnTo>
                <a:cubicBezTo>
                  <a:pt x="6666" y="7894"/>
                  <a:pt x="9650" y="5455"/>
                  <a:pt x="13333" y="5455"/>
                </a:cubicBezTo>
                <a:lnTo>
                  <a:pt x="73333" y="5455"/>
                </a:lnTo>
                <a:lnTo>
                  <a:pt x="73333" y="32727"/>
                </a:lnTo>
                <a:cubicBezTo>
                  <a:pt x="73333" y="35738"/>
                  <a:pt x="76316" y="38177"/>
                  <a:pt x="80000" y="38177"/>
                </a:cubicBezTo>
                <a:lnTo>
                  <a:pt x="113333" y="38177"/>
                </a:lnTo>
                <a:cubicBezTo>
                  <a:pt x="113333" y="38177"/>
                  <a:pt x="113333" y="109088"/>
                  <a:pt x="113333" y="109088"/>
                </a:cubicBezTo>
                <a:close/>
                <a:moveTo>
                  <a:pt x="86666" y="0"/>
                </a:moveTo>
                <a:lnTo>
                  <a:pt x="13333" y="0"/>
                </a:lnTo>
                <a:cubicBezTo>
                  <a:pt x="5972" y="0"/>
                  <a:pt x="0" y="4883"/>
                  <a:pt x="0" y="10911"/>
                </a:cubicBezTo>
                <a:lnTo>
                  <a:pt x="0" y="109088"/>
                </a:lnTo>
                <a:cubicBezTo>
                  <a:pt x="0" y="115116"/>
                  <a:pt x="5972" y="120000"/>
                  <a:pt x="13333" y="120000"/>
                </a:cubicBezTo>
                <a:lnTo>
                  <a:pt x="106666" y="120000"/>
                </a:lnTo>
                <a:cubicBezTo>
                  <a:pt x="114027" y="120000"/>
                  <a:pt x="120000" y="115116"/>
                  <a:pt x="120000" y="109088"/>
                </a:cubicBezTo>
                <a:lnTo>
                  <a:pt x="120000" y="30000"/>
                </a:lnTo>
                <a:cubicBezTo>
                  <a:pt x="120000" y="30000"/>
                  <a:pt x="86666" y="0"/>
                  <a:pt x="86666" y="0"/>
                </a:cubicBezTo>
                <a:close/>
                <a:moveTo>
                  <a:pt x="57755" y="83677"/>
                </a:moveTo>
                <a:cubicBezTo>
                  <a:pt x="57055" y="83677"/>
                  <a:pt x="56283" y="83677"/>
                  <a:pt x="55805" y="83583"/>
                </a:cubicBezTo>
                <a:lnTo>
                  <a:pt x="55805" y="69433"/>
                </a:lnTo>
                <a:cubicBezTo>
                  <a:pt x="56283" y="69333"/>
                  <a:pt x="57094" y="69238"/>
                  <a:pt x="58338" y="69238"/>
                </a:cubicBezTo>
                <a:cubicBezTo>
                  <a:pt x="63144" y="69238"/>
                  <a:pt x="66150" y="71616"/>
                  <a:pt x="66111" y="76105"/>
                </a:cubicBezTo>
                <a:cubicBezTo>
                  <a:pt x="66111" y="81272"/>
                  <a:pt x="62811" y="83711"/>
                  <a:pt x="57755" y="83677"/>
                </a:cubicBezTo>
                <a:moveTo>
                  <a:pt x="57755" y="65483"/>
                </a:moveTo>
                <a:cubicBezTo>
                  <a:pt x="54927" y="65483"/>
                  <a:pt x="52250" y="65644"/>
                  <a:pt x="50200" y="65933"/>
                </a:cubicBezTo>
                <a:lnTo>
                  <a:pt x="50200" y="87172"/>
                </a:lnTo>
                <a:cubicBezTo>
                  <a:pt x="51594" y="87333"/>
                  <a:pt x="53644" y="87494"/>
                  <a:pt x="56544" y="87494"/>
                </a:cubicBezTo>
                <a:cubicBezTo>
                  <a:pt x="61377" y="87494"/>
                  <a:pt x="65344" y="86594"/>
                  <a:pt x="67950" y="84700"/>
                </a:cubicBezTo>
                <a:cubicBezTo>
                  <a:pt x="70333" y="82938"/>
                  <a:pt x="72055" y="80083"/>
                  <a:pt x="72055" y="75944"/>
                </a:cubicBezTo>
                <a:cubicBezTo>
                  <a:pt x="72055" y="72127"/>
                  <a:pt x="70444" y="69461"/>
                  <a:pt x="67872" y="67794"/>
                </a:cubicBezTo>
                <a:cubicBezTo>
                  <a:pt x="65488" y="66222"/>
                  <a:pt x="62450" y="65483"/>
                  <a:pt x="57755" y="65483"/>
                </a:cubicBezTo>
                <a:moveTo>
                  <a:pt x="37605" y="75883"/>
                </a:moveTo>
                <a:cubicBezTo>
                  <a:pt x="36794" y="75883"/>
                  <a:pt x="36211" y="75850"/>
                  <a:pt x="35733" y="75755"/>
                </a:cubicBezTo>
                <a:lnTo>
                  <a:pt x="35733" y="69366"/>
                </a:lnTo>
                <a:cubicBezTo>
                  <a:pt x="36138" y="69272"/>
                  <a:pt x="36905" y="69177"/>
                  <a:pt x="38044" y="69177"/>
                </a:cubicBezTo>
                <a:cubicBezTo>
                  <a:pt x="40833" y="69177"/>
                  <a:pt x="42411" y="70361"/>
                  <a:pt x="42411" y="72350"/>
                </a:cubicBezTo>
                <a:cubicBezTo>
                  <a:pt x="42411" y="74566"/>
                  <a:pt x="40577" y="75883"/>
                  <a:pt x="37605" y="75883"/>
                </a:cubicBezTo>
                <a:moveTo>
                  <a:pt x="37755" y="65483"/>
                </a:moveTo>
                <a:cubicBezTo>
                  <a:pt x="34344" y="65483"/>
                  <a:pt x="31922" y="65677"/>
                  <a:pt x="30200" y="65933"/>
                </a:cubicBezTo>
                <a:lnTo>
                  <a:pt x="30200" y="87272"/>
                </a:lnTo>
                <a:lnTo>
                  <a:pt x="35733" y="87272"/>
                </a:lnTo>
                <a:lnTo>
                  <a:pt x="35733" y="79538"/>
                </a:lnTo>
                <a:cubicBezTo>
                  <a:pt x="36250" y="79600"/>
                  <a:pt x="36905" y="79633"/>
                  <a:pt x="37644" y="79633"/>
                </a:cubicBezTo>
                <a:cubicBezTo>
                  <a:pt x="40944" y="79633"/>
                  <a:pt x="43766" y="78927"/>
                  <a:pt x="45672" y="77355"/>
                </a:cubicBezTo>
                <a:cubicBezTo>
                  <a:pt x="47144" y="76138"/>
                  <a:pt x="47950" y="74338"/>
                  <a:pt x="47950" y="72222"/>
                </a:cubicBezTo>
                <a:cubicBezTo>
                  <a:pt x="47950" y="70105"/>
                  <a:pt x="46883" y="68311"/>
                  <a:pt x="45305" y="67216"/>
                </a:cubicBezTo>
                <a:cubicBezTo>
                  <a:pt x="43661" y="66066"/>
                  <a:pt x="41200" y="65483"/>
                  <a:pt x="37755" y="65483"/>
                </a:cubicBezTo>
              </a:path>
            </a:pathLst>
          </a:custGeom>
          <a:solidFill>
            <a:schemeClr val="tx1"/>
          </a:solidFill>
          <a:ln>
            <a:noFill/>
          </a:ln>
        </p:spPr>
        <p:txBody>
          <a:bodyPr lIns="19038" tIns="19038" rIns="19038" bIns="19038" anchor="ctr" anchorCtr="0">
            <a:noAutofit/>
          </a:bodyPr>
          <a:lstStyle/>
          <a:p>
            <a:endParaRPr sz="1500">
              <a:solidFill>
                <a:schemeClr val="dk1"/>
              </a:solidFill>
              <a:latin typeface="Lato"/>
              <a:ea typeface="Lato"/>
              <a:cs typeface="Lato"/>
              <a:sym typeface="Lato"/>
            </a:endParaRPr>
          </a:p>
        </p:txBody>
      </p:sp>
      <p:sp>
        <p:nvSpPr>
          <p:cNvPr id="4856" name="Shape 4856"/>
          <p:cNvSpPr/>
          <p:nvPr/>
        </p:nvSpPr>
        <p:spPr>
          <a:xfrm>
            <a:off x="10009781" y="4397568"/>
            <a:ext cx="228541" cy="279328"/>
          </a:xfrm>
          <a:custGeom>
            <a:avLst/>
            <a:gdLst/>
            <a:ahLst/>
            <a:cxnLst/>
            <a:rect l="0" t="0" r="0" b="0"/>
            <a:pathLst>
              <a:path w="120000" h="120000" extrusionOk="0">
                <a:moveTo>
                  <a:pt x="71866" y="87272"/>
                </a:moveTo>
                <a:lnTo>
                  <a:pt x="77472" y="87272"/>
                </a:lnTo>
                <a:lnTo>
                  <a:pt x="77472" y="78577"/>
                </a:lnTo>
                <a:lnTo>
                  <a:pt x="86350" y="78577"/>
                </a:lnTo>
                <a:lnTo>
                  <a:pt x="86350" y="74600"/>
                </a:lnTo>
                <a:lnTo>
                  <a:pt x="77472" y="74600"/>
                </a:lnTo>
                <a:lnTo>
                  <a:pt x="77472" y="69655"/>
                </a:lnTo>
                <a:lnTo>
                  <a:pt x="86972" y="69655"/>
                </a:lnTo>
                <a:lnTo>
                  <a:pt x="86972" y="65644"/>
                </a:lnTo>
                <a:lnTo>
                  <a:pt x="71866" y="65644"/>
                </a:lnTo>
                <a:cubicBezTo>
                  <a:pt x="71866" y="65644"/>
                  <a:pt x="71866" y="87272"/>
                  <a:pt x="71866" y="87272"/>
                </a:cubicBezTo>
                <a:close/>
                <a:moveTo>
                  <a:pt x="80000" y="32727"/>
                </a:moveTo>
                <a:lnTo>
                  <a:pt x="80000" y="5455"/>
                </a:lnTo>
                <a:lnTo>
                  <a:pt x="83333" y="5455"/>
                </a:lnTo>
                <a:lnTo>
                  <a:pt x="113333" y="32727"/>
                </a:lnTo>
                <a:cubicBezTo>
                  <a:pt x="113333" y="32727"/>
                  <a:pt x="80000" y="32727"/>
                  <a:pt x="80000" y="32727"/>
                </a:cubicBezTo>
                <a:close/>
                <a:moveTo>
                  <a:pt x="113333" y="109088"/>
                </a:moveTo>
                <a:cubicBezTo>
                  <a:pt x="113333" y="112105"/>
                  <a:pt x="110350" y="114544"/>
                  <a:pt x="106666" y="114544"/>
                </a:cubicBezTo>
                <a:lnTo>
                  <a:pt x="13333" y="114544"/>
                </a:lnTo>
                <a:cubicBezTo>
                  <a:pt x="9650" y="114544"/>
                  <a:pt x="6666" y="112105"/>
                  <a:pt x="6666" y="109088"/>
                </a:cubicBezTo>
                <a:lnTo>
                  <a:pt x="6666" y="10911"/>
                </a:lnTo>
                <a:cubicBezTo>
                  <a:pt x="6666" y="7894"/>
                  <a:pt x="9650" y="5455"/>
                  <a:pt x="13333" y="5455"/>
                </a:cubicBezTo>
                <a:lnTo>
                  <a:pt x="73333" y="5455"/>
                </a:lnTo>
                <a:lnTo>
                  <a:pt x="73333" y="32727"/>
                </a:lnTo>
                <a:cubicBezTo>
                  <a:pt x="73333" y="35738"/>
                  <a:pt x="76316" y="38177"/>
                  <a:pt x="80000" y="38177"/>
                </a:cubicBezTo>
                <a:lnTo>
                  <a:pt x="113333" y="38177"/>
                </a:lnTo>
                <a:cubicBezTo>
                  <a:pt x="113333" y="38177"/>
                  <a:pt x="113333" y="109088"/>
                  <a:pt x="113333" y="109088"/>
                </a:cubicBezTo>
                <a:close/>
                <a:moveTo>
                  <a:pt x="86666" y="0"/>
                </a:moveTo>
                <a:lnTo>
                  <a:pt x="13333" y="0"/>
                </a:lnTo>
                <a:cubicBezTo>
                  <a:pt x="5972" y="0"/>
                  <a:pt x="0" y="4883"/>
                  <a:pt x="0" y="10911"/>
                </a:cubicBezTo>
                <a:lnTo>
                  <a:pt x="0" y="109088"/>
                </a:lnTo>
                <a:cubicBezTo>
                  <a:pt x="0" y="115116"/>
                  <a:pt x="5972" y="120000"/>
                  <a:pt x="13333" y="120000"/>
                </a:cubicBezTo>
                <a:lnTo>
                  <a:pt x="106666" y="120000"/>
                </a:lnTo>
                <a:cubicBezTo>
                  <a:pt x="114027" y="120000"/>
                  <a:pt x="120000" y="115116"/>
                  <a:pt x="120000" y="109088"/>
                </a:cubicBezTo>
                <a:lnTo>
                  <a:pt x="120000" y="30000"/>
                </a:lnTo>
                <a:cubicBezTo>
                  <a:pt x="120000" y="30000"/>
                  <a:pt x="86666" y="0"/>
                  <a:pt x="86666" y="0"/>
                </a:cubicBezTo>
                <a:close/>
                <a:moveTo>
                  <a:pt x="61866" y="87272"/>
                </a:moveTo>
                <a:lnTo>
                  <a:pt x="67472" y="87272"/>
                </a:lnTo>
                <a:lnTo>
                  <a:pt x="67472" y="65644"/>
                </a:lnTo>
                <a:lnTo>
                  <a:pt x="61866" y="65644"/>
                </a:lnTo>
                <a:cubicBezTo>
                  <a:pt x="61866" y="65644"/>
                  <a:pt x="61866" y="87272"/>
                  <a:pt x="61866" y="87272"/>
                </a:cubicBezTo>
                <a:close/>
                <a:moveTo>
                  <a:pt x="46638" y="78705"/>
                </a:moveTo>
                <a:lnTo>
                  <a:pt x="50455" y="78705"/>
                </a:lnTo>
                <a:lnTo>
                  <a:pt x="50455" y="83227"/>
                </a:lnTo>
                <a:cubicBezTo>
                  <a:pt x="50011" y="83416"/>
                  <a:pt x="48988" y="83550"/>
                  <a:pt x="47700" y="83550"/>
                </a:cubicBezTo>
                <a:cubicBezTo>
                  <a:pt x="43116" y="83550"/>
                  <a:pt x="39927" y="80916"/>
                  <a:pt x="39927" y="76455"/>
                </a:cubicBezTo>
                <a:cubicBezTo>
                  <a:pt x="39927" y="71772"/>
                  <a:pt x="43450" y="69461"/>
                  <a:pt x="48105" y="69461"/>
                </a:cubicBezTo>
                <a:cubicBezTo>
                  <a:pt x="50822" y="69461"/>
                  <a:pt x="52505" y="69883"/>
                  <a:pt x="53866" y="70400"/>
                </a:cubicBezTo>
                <a:lnTo>
                  <a:pt x="55038" y="66477"/>
                </a:lnTo>
                <a:cubicBezTo>
                  <a:pt x="53827" y="65966"/>
                  <a:pt x="51372" y="65422"/>
                  <a:pt x="48177" y="65422"/>
                </a:cubicBezTo>
                <a:cubicBezTo>
                  <a:pt x="40072" y="65422"/>
                  <a:pt x="34100" y="69527"/>
                  <a:pt x="34061" y="76716"/>
                </a:cubicBezTo>
                <a:cubicBezTo>
                  <a:pt x="34022" y="79894"/>
                  <a:pt x="35272" y="82711"/>
                  <a:pt x="37544" y="84572"/>
                </a:cubicBezTo>
                <a:cubicBezTo>
                  <a:pt x="39816" y="86500"/>
                  <a:pt x="43083" y="87494"/>
                  <a:pt x="47588" y="87494"/>
                </a:cubicBezTo>
                <a:cubicBezTo>
                  <a:pt x="50861" y="87494"/>
                  <a:pt x="54122" y="86788"/>
                  <a:pt x="55844" y="86277"/>
                </a:cubicBezTo>
                <a:lnTo>
                  <a:pt x="55844" y="74883"/>
                </a:lnTo>
                <a:lnTo>
                  <a:pt x="46638" y="74883"/>
                </a:lnTo>
                <a:cubicBezTo>
                  <a:pt x="46638" y="74883"/>
                  <a:pt x="46638" y="78705"/>
                  <a:pt x="46638" y="78705"/>
                </a:cubicBezTo>
                <a:close/>
              </a:path>
            </a:pathLst>
          </a:custGeom>
          <a:solidFill>
            <a:schemeClr val="tx1"/>
          </a:solidFill>
          <a:ln>
            <a:noFill/>
          </a:ln>
        </p:spPr>
        <p:txBody>
          <a:bodyPr lIns="19038" tIns="19038" rIns="19038" bIns="19038" anchor="ctr" anchorCtr="0">
            <a:noAutofit/>
          </a:bodyPr>
          <a:lstStyle/>
          <a:p>
            <a:endParaRPr sz="1500">
              <a:solidFill>
                <a:schemeClr val="dk1"/>
              </a:solidFill>
              <a:latin typeface="Lato"/>
              <a:ea typeface="Lato"/>
              <a:cs typeface="Lato"/>
              <a:sym typeface="Lato"/>
            </a:endParaRPr>
          </a:p>
        </p:txBody>
      </p:sp>
      <p:sp>
        <p:nvSpPr>
          <p:cNvPr id="4857" name="Shape 4857"/>
          <p:cNvSpPr/>
          <p:nvPr/>
        </p:nvSpPr>
        <p:spPr>
          <a:xfrm>
            <a:off x="10543042" y="4397568"/>
            <a:ext cx="228541" cy="279328"/>
          </a:xfrm>
          <a:custGeom>
            <a:avLst/>
            <a:gdLst/>
            <a:ahLst/>
            <a:cxnLst/>
            <a:rect l="0" t="0" r="0" b="0"/>
            <a:pathLst>
              <a:path w="120000" h="120000" extrusionOk="0">
                <a:moveTo>
                  <a:pt x="55938" y="75883"/>
                </a:moveTo>
                <a:cubicBezTo>
                  <a:pt x="55127" y="75883"/>
                  <a:pt x="54544" y="75850"/>
                  <a:pt x="54066" y="75755"/>
                </a:cubicBezTo>
                <a:lnTo>
                  <a:pt x="54066" y="69366"/>
                </a:lnTo>
                <a:cubicBezTo>
                  <a:pt x="54472" y="69272"/>
                  <a:pt x="55238" y="69177"/>
                  <a:pt x="56377" y="69177"/>
                </a:cubicBezTo>
                <a:cubicBezTo>
                  <a:pt x="59166" y="69177"/>
                  <a:pt x="60744" y="70361"/>
                  <a:pt x="60744" y="72350"/>
                </a:cubicBezTo>
                <a:cubicBezTo>
                  <a:pt x="60744" y="74566"/>
                  <a:pt x="58911" y="75883"/>
                  <a:pt x="55938" y="75883"/>
                </a:cubicBezTo>
                <a:moveTo>
                  <a:pt x="56088" y="65483"/>
                </a:moveTo>
                <a:cubicBezTo>
                  <a:pt x="52672" y="65483"/>
                  <a:pt x="50255" y="65677"/>
                  <a:pt x="48533" y="65938"/>
                </a:cubicBezTo>
                <a:lnTo>
                  <a:pt x="48533" y="87272"/>
                </a:lnTo>
                <a:lnTo>
                  <a:pt x="54066" y="87272"/>
                </a:lnTo>
                <a:lnTo>
                  <a:pt x="54066" y="79538"/>
                </a:lnTo>
                <a:cubicBezTo>
                  <a:pt x="54583" y="79600"/>
                  <a:pt x="55238" y="79633"/>
                  <a:pt x="55977" y="79633"/>
                </a:cubicBezTo>
                <a:cubicBezTo>
                  <a:pt x="59277" y="79633"/>
                  <a:pt x="62100" y="78927"/>
                  <a:pt x="64005" y="77355"/>
                </a:cubicBezTo>
                <a:cubicBezTo>
                  <a:pt x="65477" y="76138"/>
                  <a:pt x="66283" y="74344"/>
                  <a:pt x="66283" y="72222"/>
                </a:cubicBezTo>
                <a:cubicBezTo>
                  <a:pt x="66283" y="70105"/>
                  <a:pt x="65216" y="68311"/>
                  <a:pt x="63638" y="67216"/>
                </a:cubicBezTo>
                <a:cubicBezTo>
                  <a:pt x="61994" y="66061"/>
                  <a:pt x="59533" y="65483"/>
                  <a:pt x="56088" y="65483"/>
                </a:cubicBezTo>
                <a:moveTo>
                  <a:pt x="67394" y="76716"/>
                </a:moveTo>
                <a:cubicBezTo>
                  <a:pt x="67355" y="79894"/>
                  <a:pt x="68605" y="82711"/>
                  <a:pt x="70877" y="84577"/>
                </a:cubicBezTo>
                <a:cubicBezTo>
                  <a:pt x="73150" y="86505"/>
                  <a:pt x="76416" y="87494"/>
                  <a:pt x="80922" y="87494"/>
                </a:cubicBezTo>
                <a:cubicBezTo>
                  <a:pt x="84194" y="87494"/>
                  <a:pt x="87455" y="86788"/>
                  <a:pt x="89177" y="86277"/>
                </a:cubicBezTo>
                <a:lnTo>
                  <a:pt x="89177" y="74883"/>
                </a:lnTo>
                <a:lnTo>
                  <a:pt x="79972" y="74883"/>
                </a:lnTo>
                <a:lnTo>
                  <a:pt x="79972" y="78705"/>
                </a:lnTo>
                <a:lnTo>
                  <a:pt x="83783" y="78705"/>
                </a:lnTo>
                <a:lnTo>
                  <a:pt x="83783" y="83227"/>
                </a:lnTo>
                <a:cubicBezTo>
                  <a:pt x="83344" y="83416"/>
                  <a:pt x="82322" y="83550"/>
                  <a:pt x="81033" y="83550"/>
                </a:cubicBezTo>
                <a:cubicBezTo>
                  <a:pt x="76450" y="83550"/>
                  <a:pt x="73261" y="80922"/>
                  <a:pt x="73261" y="76455"/>
                </a:cubicBezTo>
                <a:cubicBezTo>
                  <a:pt x="73261" y="71772"/>
                  <a:pt x="76783" y="69461"/>
                  <a:pt x="81438" y="69461"/>
                </a:cubicBezTo>
                <a:cubicBezTo>
                  <a:pt x="84155" y="69461"/>
                  <a:pt x="85838" y="69883"/>
                  <a:pt x="87200" y="70394"/>
                </a:cubicBezTo>
                <a:lnTo>
                  <a:pt x="88366" y="66477"/>
                </a:lnTo>
                <a:cubicBezTo>
                  <a:pt x="87161" y="65966"/>
                  <a:pt x="84705" y="65422"/>
                  <a:pt x="81511" y="65422"/>
                </a:cubicBezTo>
                <a:cubicBezTo>
                  <a:pt x="73405" y="65422"/>
                  <a:pt x="67433" y="69527"/>
                  <a:pt x="67394" y="76716"/>
                </a:cubicBezTo>
                <a:moveTo>
                  <a:pt x="80000" y="32727"/>
                </a:moveTo>
                <a:lnTo>
                  <a:pt x="80000" y="5455"/>
                </a:lnTo>
                <a:lnTo>
                  <a:pt x="83333" y="5455"/>
                </a:lnTo>
                <a:lnTo>
                  <a:pt x="113333" y="32727"/>
                </a:lnTo>
                <a:cubicBezTo>
                  <a:pt x="113333" y="32727"/>
                  <a:pt x="80000" y="32727"/>
                  <a:pt x="80000" y="32727"/>
                </a:cubicBezTo>
                <a:close/>
                <a:moveTo>
                  <a:pt x="113333" y="109088"/>
                </a:moveTo>
                <a:cubicBezTo>
                  <a:pt x="113333" y="112105"/>
                  <a:pt x="110350" y="114544"/>
                  <a:pt x="106666" y="114544"/>
                </a:cubicBezTo>
                <a:lnTo>
                  <a:pt x="13333" y="114544"/>
                </a:lnTo>
                <a:cubicBezTo>
                  <a:pt x="9650" y="114544"/>
                  <a:pt x="6666" y="112105"/>
                  <a:pt x="6666" y="109088"/>
                </a:cubicBezTo>
                <a:lnTo>
                  <a:pt x="6666" y="10911"/>
                </a:lnTo>
                <a:cubicBezTo>
                  <a:pt x="6666" y="7894"/>
                  <a:pt x="9650" y="5455"/>
                  <a:pt x="13333" y="5455"/>
                </a:cubicBezTo>
                <a:lnTo>
                  <a:pt x="73333" y="5455"/>
                </a:lnTo>
                <a:lnTo>
                  <a:pt x="73333" y="32727"/>
                </a:lnTo>
                <a:cubicBezTo>
                  <a:pt x="73333" y="35738"/>
                  <a:pt x="76316" y="38177"/>
                  <a:pt x="80000" y="38177"/>
                </a:cubicBezTo>
                <a:lnTo>
                  <a:pt x="113333" y="38177"/>
                </a:lnTo>
                <a:cubicBezTo>
                  <a:pt x="113333" y="38177"/>
                  <a:pt x="113333" y="109088"/>
                  <a:pt x="113333" y="109088"/>
                </a:cubicBezTo>
                <a:close/>
                <a:moveTo>
                  <a:pt x="86666" y="0"/>
                </a:moveTo>
                <a:lnTo>
                  <a:pt x="13333" y="0"/>
                </a:lnTo>
                <a:cubicBezTo>
                  <a:pt x="5972" y="0"/>
                  <a:pt x="0" y="4883"/>
                  <a:pt x="0" y="10911"/>
                </a:cubicBezTo>
                <a:lnTo>
                  <a:pt x="0" y="109088"/>
                </a:lnTo>
                <a:cubicBezTo>
                  <a:pt x="0" y="115116"/>
                  <a:pt x="5972" y="120000"/>
                  <a:pt x="13333" y="120000"/>
                </a:cubicBezTo>
                <a:lnTo>
                  <a:pt x="106666" y="120000"/>
                </a:lnTo>
                <a:cubicBezTo>
                  <a:pt x="114027" y="120000"/>
                  <a:pt x="120000" y="115116"/>
                  <a:pt x="120000" y="109088"/>
                </a:cubicBezTo>
                <a:lnTo>
                  <a:pt x="120000" y="30000"/>
                </a:lnTo>
                <a:cubicBezTo>
                  <a:pt x="120000" y="30000"/>
                  <a:pt x="86666" y="0"/>
                  <a:pt x="86666" y="0"/>
                </a:cubicBezTo>
                <a:close/>
                <a:moveTo>
                  <a:pt x="36700" y="79250"/>
                </a:moveTo>
                <a:cubicBezTo>
                  <a:pt x="36700" y="82622"/>
                  <a:pt x="35238" y="83550"/>
                  <a:pt x="32888" y="83550"/>
                </a:cubicBezTo>
                <a:cubicBezTo>
                  <a:pt x="31788" y="83550"/>
                  <a:pt x="30800" y="83388"/>
                  <a:pt x="30033" y="83161"/>
                </a:cubicBezTo>
                <a:lnTo>
                  <a:pt x="29405" y="87111"/>
                </a:lnTo>
                <a:cubicBezTo>
                  <a:pt x="30505" y="87433"/>
                  <a:pt x="32194" y="87627"/>
                  <a:pt x="33477" y="87627"/>
                </a:cubicBezTo>
                <a:cubicBezTo>
                  <a:pt x="38905" y="87627"/>
                  <a:pt x="42277" y="85472"/>
                  <a:pt x="42277" y="79311"/>
                </a:cubicBezTo>
                <a:lnTo>
                  <a:pt x="42277" y="65644"/>
                </a:lnTo>
                <a:lnTo>
                  <a:pt x="36700" y="65644"/>
                </a:lnTo>
                <a:cubicBezTo>
                  <a:pt x="36700" y="65644"/>
                  <a:pt x="36700" y="79250"/>
                  <a:pt x="36700" y="79250"/>
                </a:cubicBezTo>
                <a:close/>
              </a:path>
            </a:pathLst>
          </a:custGeom>
          <a:solidFill>
            <a:schemeClr val="tx1"/>
          </a:solidFill>
          <a:ln>
            <a:noFill/>
          </a:ln>
        </p:spPr>
        <p:txBody>
          <a:bodyPr lIns="19038" tIns="19038" rIns="19038" bIns="19038" anchor="ctr" anchorCtr="0">
            <a:noAutofit/>
          </a:bodyPr>
          <a:lstStyle/>
          <a:p>
            <a:endParaRPr sz="1500">
              <a:solidFill>
                <a:schemeClr val="dk1"/>
              </a:solidFill>
              <a:latin typeface="Lato"/>
              <a:ea typeface="Lato"/>
              <a:cs typeface="Lato"/>
              <a:sym typeface="Lato"/>
            </a:endParaRPr>
          </a:p>
        </p:txBody>
      </p:sp>
      <p:sp>
        <p:nvSpPr>
          <p:cNvPr id="4858" name="Shape 4858"/>
          <p:cNvSpPr/>
          <p:nvPr/>
        </p:nvSpPr>
        <p:spPr>
          <a:xfrm>
            <a:off x="11076303" y="4397568"/>
            <a:ext cx="228541" cy="279328"/>
          </a:xfrm>
          <a:custGeom>
            <a:avLst/>
            <a:gdLst/>
            <a:ahLst/>
            <a:cxnLst/>
            <a:rect l="0" t="0" r="0" b="0"/>
            <a:pathLst>
              <a:path w="120000" h="120000" extrusionOk="0">
                <a:moveTo>
                  <a:pt x="80000" y="32727"/>
                </a:moveTo>
                <a:lnTo>
                  <a:pt x="80000" y="5455"/>
                </a:lnTo>
                <a:lnTo>
                  <a:pt x="83333" y="5455"/>
                </a:lnTo>
                <a:lnTo>
                  <a:pt x="113333" y="32727"/>
                </a:lnTo>
                <a:cubicBezTo>
                  <a:pt x="113333" y="32727"/>
                  <a:pt x="80000" y="32727"/>
                  <a:pt x="80000" y="32727"/>
                </a:cubicBezTo>
                <a:close/>
                <a:moveTo>
                  <a:pt x="113333" y="109088"/>
                </a:moveTo>
                <a:cubicBezTo>
                  <a:pt x="113333" y="112105"/>
                  <a:pt x="110344" y="114544"/>
                  <a:pt x="106666" y="114544"/>
                </a:cubicBezTo>
                <a:lnTo>
                  <a:pt x="13333" y="114544"/>
                </a:lnTo>
                <a:cubicBezTo>
                  <a:pt x="9655" y="114544"/>
                  <a:pt x="6666" y="112105"/>
                  <a:pt x="6666" y="109088"/>
                </a:cubicBezTo>
                <a:lnTo>
                  <a:pt x="6666" y="10911"/>
                </a:lnTo>
                <a:cubicBezTo>
                  <a:pt x="6666" y="7900"/>
                  <a:pt x="9655" y="5455"/>
                  <a:pt x="13333" y="5455"/>
                </a:cubicBezTo>
                <a:lnTo>
                  <a:pt x="73333" y="5455"/>
                </a:lnTo>
                <a:lnTo>
                  <a:pt x="73333" y="32727"/>
                </a:lnTo>
                <a:cubicBezTo>
                  <a:pt x="73333" y="35738"/>
                  <a:pt x="76322" y="38177"/>
                  <a:pt x="80000" y="38177"/>
                </a:cubicBezTo>
                <a:lnTo>
                  <a:pt x="113333" y="38177"/>
                </a:lnTo>
                <a:cubicBezTo>
                  <a:pt x="113333" y="38177"/>
                  <a:pt x="113333" y="109088"/>
                  <a:pt x="113333" y="109088"/>
                </a:cubicBezTo>
                <a:close/>
                <a:moveTo>
                  <a:pt x="86666" y="0"/>
                </a:moveTo>
                <a:lnTo>
                  <a:pt x="13333" y="0"/>
                </a:lnTo>
                <a:cubicBezTo>
                  <a:pt x="5972" y="0"/>
                  <a:pt x="0" y="4883"/>
                  <a:pt x="0" y="10911"/>
                </a:cubicBezTo>
                <a:lnTo>
                  <a:pt x="0" y="109088"/>
                </a:lnTo>
                <a:cubicBezTo>
                  <a:pt x="0" y="115116"/>
                  <a:pt x="5972" y="120000"/>
                  <a:pt x="13333" y="120000"/>
                </a:cubicBezTo>
                <a:lnTo>
                  <a:pt x="106666" y="120000"/>
                </a:lnTo>
                <a:cubicBezTo>
                  <a:pt x="114027" y="120000"/>
                  <a:pt x="120000" y="115116"/>
                  <a:pt x="120000" y="109088"/>
                </a:cubicBezTo>
                <a:lnTo>
                  <a:pt x="120000" y="30000"/>
                </a:lnTo>
                <a:cubicBezTo>
                  <a:pt x="120000" y="30000"/>
                  <a:pt x="86666" y="0"/>
                  <a:pt x="86666" y="0"/>
                </a:cubicBezTo>
                <a:close/>
                <a:moveTo>
                  <a:pt x="72394" y="76716"/>
                </a:moveTo>
                <a:cubicBezTo>
                  <a:pt x="72355" y="79894"/>
                  <a:pt x="73605" y="82711"/>
                  <a:pt x="75877" y="84572"/>
                </a:cubicBezTo>
                <a:cubicBezTo>
                  <a:pt x="78150" y="86500"/>
                  <a:pt x="81416" y="87494"/>
                  <a:pt x="85927" y="87494"/>
                </a:cubicBezTo>
                <a:cubicBezTo>
                  <a:pt x="89188" y="87494"/>
                  <a:pt x="92455" y="86788"/>
                  <a:pt x="94177" y="86277"/>
                </a:cubicBezTo>
                <a:lnTo>
                  <a:pt x="94177" y="74883"/>
                </a:lnTo>
                <a:lnTo>
                  <a:pt x="84972" y="74883"/>
                </a:lnTo>
                <a:lnTo>
                  <a:pt x="84972" y="78705"/>
                </a:lnTo>
                <a:lnTo>
                  <a:pt x="88783" y="78705"/>
                </a:lnTo>
                <a:lnTo>
                  <a:pt x="88783" y="83227"/>
                </a:lnTo>
                <a:cubicBezTo>
                  <a:pt x="88344" y="83416"/>
                  <a:pt x="87322" y="83550"/>
                  <a:pt x="86033" y="83550"/>
                </a:cubicBezTo>
                <a:cubicBezTo>
                  <a:pt x="81450" y="83550"/>
                  <a:pt x="78261" y="80916"/>
                  <a:pt x="78261" y="76455"/>
                </a:cubicBezTo>
                <a:cubicBezTo>
                  <a:pt x="78261" y="71772"/>
                  <a:pt x="81783" y="69461"/>
                  <a:pt x="86438" y="69461"/>
                </a:cubicBezTo>
                <a:cubicBezTo>
                  <a:pt x="89155" y="69461"/>
                  <a:pt x="90838" y="69883"/>
                  <a:pt x="92200" y="70394"/>
                </a:cubicBezTo>
                <a:lnTo>
                  <a:pt x="93372" y="66477"/>
                </a:lnTo>
                <a:cubicBezTo>
                  <a:pt x="92161" y="65966"/>
                  <a:pt x="89705" y="65422"/>
                  <a:pt x="86511" y="65422"/>
                </a:cubicBezTo>
                <a:cubicBezTo>
                  <a:pt x="78405" y="65422"/>
                  <a:pt x="72427" y="69527"/>
                  <a:pt x="72394" y="76716"/>
                </a:cubicBezTo>
                <a:moveTo>
                  <a:pt x="34272" y="75883"/>
                </a:moveTo>
                <a:cubicBezTo>
                  <a:pt x="33461" y="75883"/>
                  <a:pt x="32877" y="75850"/>
                  <a:pt x="32400" y="75755"/>
                </a:cubicBezTo>
                <a:lnTo>
                  <a:pt x="32400" y="69366"/>
                </a:lnTo>
                <a:cubicBezTo>
                  <a:pt x="32805" y="69272"/>
                  <a:pt x="33572" y="69177"/>
                  <a:pt x="34711" y="69177"/>
                </a:cubicBezTo>
                <a:cubicBezTo>
                  <a:pt x="37500" y="69177"/>
                  <a:pt x="39077" y="70361"/>
                  <a:pt x="39077" y="72350"/>
                </a:cubicBezTo>
                <a:cubicBezTo>
                  <a:pt x="39077" y="74566"/>
                  <a:pt x="37244" y="75883"/>
                  <a:pt x="34272" y="75883"/>
                </a:cubicBezTo>
                <a:moveTo>
                  <a:pt x="34422" y="65483"/>
                </a:moveTo>
                <a:cubicBezTo>
                  <a:pt x="31011" y="65483"/>
                  <a:pt x="28588" y="65677"/>
                  <a:pt x="26866" y="65933"/>
                </a:cubicBezTo>
                <a:lnTo>
                  <a:pt x="26866" y="87272"/>
                </a:lnTo>
                <a:lnTo>
                  <a:pt x="32400" y="87272"/>
                </a:lnTo>
                <a:lnTo>
                  <a:pt x="32400" y="79538"/>
                </a:lnTo>
                <a:cubicBezTo>
                  <a:pt x="32916" y="79600"/>
                  <a:pt x="33572" y="79633"/>
                  <a:pt x="34311" y="79633"/>
                </a:cubicBezTo>
                <a:cubicBezTo>
                  <a:pt x="37611" y="79633"/>
                  <a:pt x="40433" y="78927"/>
                  <a:pt x="42338" y="77355"/>
                </a:cubicBezTo>
                <a:cubicBezTo>
                  <a:pt x="43811" y="76138"/>
                  <a:pt x="44616" y="74338"/>
                  <a:pt x="44616" y="72222"/>
                </a:cubicBezTo>
                <a:cubicBezTo>
                  <a:pt x="44616" y="70105"/>
                  <a:pt x="43550" y="68311"/>
                  <a:pt x="41972" y="67216"/>
                </a:cubicBezTo>
                <a:cubicBezTo>
                  <a:pt x="40327" y="66066"/>
                  <a:pt x="37866" y="65483"/>
                  <a:pt x="34422" y="65483"/>
                </a:cubicBezTo>
                <a:moveTo>
                  <a:pt x="62194" y="71966"/>
                </a:moveTo>
                <a:cubicBezTo>
                  <a:pt x="62194" y="75205"/>
                  <a:pt x="62305" y="78127"/>
                  <a:pt x="62666" y="80983"/>
                </a:cubicBezTo>
                <a:lnTo>
                  <a:pt x="62561" y="80983"/>
                </a:lnTo>
                <a:cubicBezTo>
                  <a:pt x="61455" y="78544"/>
                  <a:pt x="59994" y="75850"/>
                  <a:pt x="58527" y="73572"/>
                </a:cubicBezTo>
                <a:lnTo>
                  <a:pt x="53394" y="65644"/>
                </a:lnTo>
                <a:lnTo>
                  <a:pt x="46866" y="65644"/>
                </a:lnTo>
                <a:lnTo>
                  <a:pt x="46866" y="87272"/>
                </a:lnTo>
                <a:lnTo>
                  <a:pt x="52000" y="87272"/>
                </a:lnTo>
                <a:lnTo>
                  <a:pt x="52000" y="80755"/>
                </a:lnTo>
                <a:cubicBezTo>
                  <a:pt x="52000" y="77227"/>
                  <a:pt x="51927" y="74177"/>
                  <a:pt x="51777" y="71322"/>
                </a:cubicBezTo>
                <a:lnTo>
                  <a:pt x="51888" y="71294"/>
                </a:lnTo>
                <a:cubicBezTo>
                  <a:pt x="53100" y="73827"/>
                  <a:pt x="54711" y="76616"/>
                  <a:pt x="56177" y="78927"/>
                </a:cubicBezTo>
                <a:lnTo>
                  <a:pt x="61455" y="87272"/>
                </a:lnTo>
                <a:lnTo>
                  <a:pt x="67327" y="87272"/>
                </a:lnTo>
                <a:lnTo>
                  <a:pt x="67327" y="65644"/>
                </a:lnTo>
                <a:lnTo>
                  <a:pt x="62194" y="65644"/>
                </a:lnTo>
                <a:cubicBezTo>
                  <a:pt x="62194" y="65644"/>
                  <a:pt x="62194" y="71966"/>
                  <a:pt x="62194" y="71966"/>
                </a:cubicBezTo>
                <a:close/>
              </a:path>
            </a:pathLst>
          </a:custGeom>
          <a:solidFill>
            <a:schemeClr val="tx1"/>
          </a:solidFill>
          <a:ln>
            <a:noFill/>
          </a:ln>
        </p:spPr>
        <p:txBody>
          <a:bodyPr lIns="19038" tIns="19038" rIns="19038" bIns="19038" anchor="ctr" anchorCtr="0">
            <a:noAutofit/>
          </a:bodyPr>
          <a:lstStyle/>
          <a:p>
            <a:endParaRPr sz="1500">
              <a:solidFill>
                <a:schemeClr val="dk1"/>
              </a:solidFill>
              <a:latin typeface="Lato"/>
              <a:ea typeface="Lato"/>
              <a:cs typeface="Lato"/>
              <a:sym typeface="Lato"/>
            </a:endParaRPr>
          </a:p>
        </p:txBody>
      </p:sp>
    </p:spTree>
    <p:extLst>
      <p:ext uri="{BB962C8B-B14F-4D97-AF65-F5344CB8AC3E}">
        <p14:creationId xmlns:p14="http://schemas.microsoft.com/office/powerpoint/2010/main" xmlns="" val="3518562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758"/>
        <p:cNvGrpSpPr/>
        <p:nvPr/>
      </p:nvGrpSpPr>
      <p:grpSpPr>
        <a:xfrm>
          <a:off x="0" y="0"/>
          <a:ext cx="0" cy="0"/>
          <a:chOff x="0" y="0"/>
          <a:chExt cx="0" cy="0"/>
        </a:xfrm>
      </p:grpSpPr>
      <p:sp>
        <p:nvSpPr>
          <p:cNvPr id="3" name="Freeform 2"/>
          <p:cNvSpPr>
            <a:spLocks noChangeArrowheads="1"/>
          </p:cNvSpPr>
          <p:nvPr/>
        </p:nvSpPr>
        <p:spPr bwMode="auto">
          <a:xfrm>
            <a:off x="10569913" y="5014822"/>
            <a:ext cx="222976" cy="124452"/>
          </a:xfrm>
          <a:custGeom>
            <a:avLst/>
            <a:gdLst>
              <a:gd name="T0" fmla="*/ 170097 w 472"/>
              <a:gd name="T1" fmla="*/ 0 h 266"/>
              <a:gd name="T2" fmla="*/ 170097 w 472"/>
              <a:gd name="T3" fmla="*/ 0 h 266"/>
              <a:gd name="T4" fmla="*/ 159263 w 472"/>
              <a:gd name="T5" fmla="*/ 0 h 266"/>
              <a:gd name="T6" fmla="*/ 84868 w 472"/>
              <a:gd name="T7" fmla="*/ 79027 h 266"/>
              <a:gd name="T8" fmla="*/ 10473 w 472"/>
              <a:gd name="T9" fmla="*/ 0 h 266"/>
              <a:gd name="T10" fmla="*/ 0 w 472"/>
              <a:gd name="T11" fmla="*/ 0 h 266"/>
              <a:gd name="T12" fmla="*/ 0 w 472"/>
              <a:gd name="T13" fmla="*/ 10370 h 266"/>
              <a:gd name="T14" fmla="*/ 79451 w 472"/>
              <a:gd name="T15" fmla="*/ 94761 h 266"/>
              <a:gd name="T16" fmla="*/ 84868 w 472"/>
              <a:gd name="T17" fmla="*/ 94761 h 266"/>
              <a:gd name="T18" fmla="*/ 90285 w 472"/>
              <a:gd name="T19" fmla="*/ 94761 h 266"/>
              <a:gd name="T20" fmla="*/ 170097 w 472"/>
              <a:gd name="T21" fmla="*/ 10370 h 266"/>
              <a:gd name="T22" fmla="*/ 170097 w 472"/>
              <a:gd name="T23" fmla="*/ 0 h 2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72" h="266">
                <a:moveTo>
                  <a:pt x="471" y="0"/>
                </a:moveTo>
                <a:lnTo>
                  <a:pt x="471" y="0"/>
                </a:lnTo>
                <a:cubicBezTo>
                  <a:pt x="456" y="0"/>
                  <a:pt x="441" y="0"/>
                  <a:pt x="441" y="0"/>
                </a:cubicBezTo>
                <a:cubicBezTo>
                  <a:pt x="235" y="221"/>
                  <a:pt x="235" y="221"/>
                  <a:pt x="235" y="221"/>
                </a:cubicBezTo>
                <a:cubicBezTo>
                  <a:pt x="29" y="0"/>
                  <a:pt x="29" y="0"/>
                  <a:pt x="29" y="0"/>
                </a:cubicBezTo>
                <a:cubicBezTo>
                  <a:pt x="29" y="0"/>
                  <a:pt x="14" y="0"/>
                  <a:pt x="0" y="0"/>
                </a:cubicBezTo>
                <a:cubicBezTo>
                  <a:pt x="0" y="14"/>
                  <a:pt x="0" y="14"/>
                  <a:pt x="0" y="29"/>
                </a:cubicBezTo>
                <a:cubicBezTo>
                  <a:pt x="220" y="265"/>
                  <a:pt x="220" y="265"/>
                  <a:pt x="220" y="265"/>
                </a:cubicBezTo>
                <a:lnTo>
                  <a:pt x="235" y="265"/>
                </a:lnTo>
                <a:lnTo>
                  <a:pt x="250" y="265"/>
                </a:lnTo>
                <a:cubicBezTo>
                  <a:pt x="471" y="29"/>
                  <a:pt x="471" y="29"/>
                  <a:pt x="471" y="29"/>
                </a:cubicBezTo>
                <a:cubicBezTo>
                  <a:pt x="471" y="14"/>
                  <a:pt x="471" y="14"/>
                  <a:pt x="471" y="0"/>
                </a:cubicBezTo>
              </a:path>
            </a:pathLst>
          </a:custGeom>
          <a:solidFill>
            <a:schemeClr val="tx1"/>
          </a:solidFill>
          <a:ln>
            <a:noFill/>
          </a:ln>
          <a:effectLst/>
          <a:extLst/>
        </p:spPr>
        <p:txBody>
          <a:bodyPr wrap="none" anchor="ctr"/>
          <a:lstStyle/>
          <a:p>
            <a:endParaRPr lang="en-US" sz="2700"/>
          </a:p>
        </p:txBody>
      </p:sp>
      <p:sp>
        <p:nvSpPr>
          <p:cNvPr id="4" name="Freeform 3"/>
          <p:cNvSpPr>
            <a:spLocks noChangeArrowheads="1"/>
          </p:cNvSpPr>
          <p:nvPr/>
        </p:nvSpPr>
        <p:spPr bwMode="auto">
          <a:xfrm>
            <a:off x="10077296" y="5014822"/>
            <a:ext cx="222975" cy="124452"/>
          </a:xfrm>
          <a:custGeom>
            <a:avLst/>
            <a:gdLst>
              <a:gd name="T0" fmla="*/ 170096 w 472"/>
              <a:gd name="T1" fmla="*/ 84034 h 266"/>
              <a:gd name="T2" fmla="*/ 170096 w 472"/>
              <a:gd name="T3" fmla="*/ 84034 h 266"/>
              <a:gd name="T4" fmla="*/ 90646 w 472"/>
              <a:gd name="T5" fmla="*/ 0 h 266"/>
              <a:gd name="T6" fmla="*/ 85229 w 472"/>
              <a:gd name="T7" fmla="*/ 0 h 266"/>
              <a:gd name="T8" fmla="*/ 79811 w 472"/>
              <a:gd name="T9" fmla="*/ 0 h 266"/>
              <a:gd name="T10" fmla="*/ 5417 w 472"/>
              <a:gd name="T11" fmla="*/ 84034 h 266"/>
              <a:gd name="T12" fmla="*/ 5417 w 472"/>
              <a:gd name="T13" fmla="*/ 94761 h 266"/>
              <a:gd name="T14" fmla="*/ 15890 w 472"/>
              <a:gd name="T15" fmla="*/ 94761 h 266"/>
              <a:gd name="T16" fmla="*/ 85229 w 472"/>
              <a:gd name="T17" fmla="*/ 15734 h 266"/>
              <a:gd name="T18" fmla="*/ 159623 w 472"/>
              <a:gd name="T19" fmla="*/ 94761 h 266"/>
              <a:gd name="T20" fmla="*/ 170096 w 472"/>
              <a:gd name="T21" fmla="*/ 94761 h 266"/>
              <a:gd name="T22" fmla="*/ 170096 w 472"/>
              <a:gd name="T23" fmla="*/ 84034 h 2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72" h="266">
                <a:moveTo>
                  <a:pt x="471" y="235"/>
                </a:moveTo>
                <a:lnTo>
                  <a:pt x="471" y="235"/>
                </a:lnTo>
                <a:cubicBezTo>
                  <a:pt x="251" y="0"/>
                  <a:pt x="251" y="0"/>
                  <a:pt x="251" y="0"/>
                </a:cubicBezTo>
                <a:cubicBezTo>
                  <a:pt x="251" y="0"/>
                  <a:pt x="251" y="0"/>
                  <a:pt x="236" y="0"/>
                </a:cubicBezTo>
                <a:cubicBezTo>
                  <a:pt x="236" y="0"/>
                  <a:pt x="236" y="0"/>
                  <a:pt x="221" y="0"/>
                </a:cubicBezTo>
                <a:cubicBezTo>
                  <a:pt x="15" y="235"/>
                  <a:pt x="15" y="235"/>
                  <a:pt x="15" y="235"/>
                </a:cubicBezTo>
                <a:cubicBezTo>
                  <a:pt x="0" y="250"/>
                  <a:pt x="0" y="250"/>
                  <a:pt x="15" y="265"/>
                </a:cubicBezTo>
                <a:cubicBezTo>
                  <a:pt x="15" y="265"/>
                  <a:pt x="30" y="265"/>
                  <a:pt x="44" y="265"/>
                </a:cubicBezTo>
                <a:cubicBezTo>
                  <a:pt x="236" y="44"/>
                  <a:pt x="236" y="44"/>
                  <a:pt x="236" y="44"/>
                </a:cubicBezTo>
                <a:cubicBezTo>
                  <a:pt x="442" y="265"/>
                  <a:pt x="442" y="265"/>
                  <a:pt x="442" y="265"/>
                </a:cubicBezTo>
                <a:cubicBezTo>
                  <a:pt x="457" y="265"/>
                  <a:pt x="457" y="265"/>
                  <a:pt x="471" y="265"/>
                </a:cubicBezTo>
                <a:cubicBezTo>
                  <a:pt x="471" y="250"/>
                  <a:pt x="471" y="250"/>
                  <a:pt x="471" y="235"/>
                </a:cubicBezTo>
              </a:path>
            </a:pathLst>
          </a:custGeom>
          <a:solidFill>
            <a:schemeClr val="tx1"/>
          </a:solidFill>
          <a:ln>
            <a:noFill/>
          </a:ln>
          <a:effectLst/>
          <a:extLst/>
        </p:spPr>
        <p:txBody>
          <a:bodyPr wrap="none" anchor="ctr"/>
          <a:lstStyle/>
          <a:p>
            <a:endParaRPr lang="en-US" sz="2700"/>
          </a:p>
        </p:txBody>
      </p:sp>
      <p:sp>
        <p:nvSpPr>
          <p:cNvPr id="5" name="Freeform 4"/>
          <p:cNvSpPr>
            <a:spLocks noChangeArrowheads="1"/>
          </p:cNvSpPr>
          <p:nvPr/>
        </p:nvSpPr>
        <p:spPr bwMode="auto">
          <a:xfrm>
            <a:off x="9653817" y="4964697"/>
            <a:ext cx="133094" cy="222975"/>
          </a:xfrm>
          <a:custGeom>
            <a:avLst/>
            <a:gdLst>
              <a:gd name="T0" fmla="*/ 96315 w 281"/>
              <a:gd name="T1" fmla="*/ 79795 h 472"/>
              <a:gd name="T2" fmla="*/ 96315 w 281"/>
              <a:gd name="T3" fmla="*/ 79795 h 472"/>
              <a:gd name="T4" fmla="*/ 10863 w 281"/>
              <a:gd name="T5" fmla="*/ 0 h 472"/>
              <a:gd name="T6" fmla="*/ 0 w 281"/>
              <a:gd name="T7" fmla="*/ 0 h 472"/>
              <a:gd name="T8" fmla="*/ 0 w 281"/>
              <a:gd name="T9" fmla="*/ 10471 h 472"/>
              <a:gd name="T10" fmla="*/ 80021 w 281"/>
              <a:gd name="T11" fmla="*/ 84849 h 472"/>
              <a:gd name="T12" fmla="*/ 0 w 281"/>
              <a:gd name="T13" fmla="*/ 159589 h 472"/>
              <a:gd name="T14" fmla="*/ 0 w 281"/>
              <a:gd name="T15" fmla="*/ 170060 h 472"/>
              <a:gd name="T16" fmla="*/ 10863 w 281"/>
              <a:gd name="T17" fmla="*/ 170060 h 472"/>
              <a:gd name="T18" fmla="*/ 96315 w 281"/>
              <a:gd name="T19" fmla="*/ 90265 h 472"/>
              <a:gd name="T20" fmla="*/ 101384 w 281"/>
              <a:gd name="T21" fmla="*/ 84849 h 472"/>
              <a:gd name="T22" fmla="*/ 96315 w 281"/>
              <a:gd name="T23" fmla="*/ 79795 h 4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1" h="472">
                <a:moveTo>
                  <a:pt x="266" y="221"/>
                </a:moveTo>
                <a:lnTo>
                  <a:pt x="266" y="221"/>
                </a:lnTo>
                <a:cubicBezTo>
                  <a:pt x="30" y="0"/>
                  <a:pt x="30" y="0"/>
                  <a:pt x="30" y="0"/>
                </a:cubicBezTo>
                <a:cubicBezTo>
                  <a:pt x="30" y="0"/>
                  <a:pt x="15" y="0"/>
                  <a:pt x="0" y="0"/>
                </a:cubicBezTo>
                <a:cubicBezTo>
                  <a:pt x="0" y="14"/>
                  <a:pt x="0" y="29"/>
                  <a:pt x="0" y="29"/>
                </a:cubicBezTo>
                <a:cubicBezTo>
                  <a:pt x="221" y="235"/>
                  <a:pt x="221" y="235"/>
                  <a:pt x="221" y="235"/>
                </a:cubicBezTo>
                <a:cubicBezTo>
                  <a:pt x="0" y="442"/>
                  <a:pt x="0" y="442"/>
                  <a:pt x="0" y="442"/>
                </a:cubicBezTo>
                <a:cubicBezTo>
                  <a:pt x="0" y="442"/>
                  <a:pt x="0" y="456"/>
                  <a:pt x="0" y="471"/>
                </a:cubicBezTo>
                <a:cubicBezTo>
                  <a:pt x="15" y="471"/>
                  <a:pt x="30" y="471"/>
                  <a:pt x="30" y="471"/>
                </a:cubicBezTo>
                <a:cubicBezTo>
                  <a:pt x="266" y="250"/>
                  <a:pt x="266" y="250"/>
                  <a:pt x="266" y="250"/>
                </a:cubicBezTo>
                <a:cubicBezTo>
                  <a:pt x="280" y="250"/>
                  <a:pt x="280" y="235"/>
                  <a:pt x="280" y="235"/>
                </a:cubicBezTo>
                <a:cubicBezTo>
                  <a:pt x="280" y="235"/>
                  <a:pt x="280" y="221"/>
                  <a:pt x="266" y="221"/>
                </a:cubicBezTo>
              </a:path>
            </a:pathLst>
          </a:custGeom>
          <a:solidFill>
            <a:schemeClr val="tx1"/>
          </a:solidFill>
          <a:ln>
            <a:noFill/>
          </a:ln>
          <a:effectLst/>
          <a:extLst/>
        </p:spPr>
        <p:txBody>
          <a:bodyPr wrap="none" anchor="ctr"/>
          <a:lstStyle/>
          <a:p>
            <a:endParaRPr lang="en-US" sz="2700"/>
          </a:p>
        </p:txBody>
      </p:sp>
      <p:sp>
        <p:nvSpPr>
          <p:cNvPr id="6" name="Freeform 5"/>
          <p:cNvSpPr>
            <a:spLocks noChangeArrowheads="1"/>
          </p:cNvSpPr>
          <p:nvPr/>
        </p:nvSpPr>
        <p:spPr bwMode="auto">
          <a:xfrm>
            <a:off x="9176754" y="4964697"/>
            <a:ext cx="124452" cy="222975"/>
          </a:xfrm>
          <a:custGeom>
            <a:avLst/>
            <a:gdLst>
              <a:gd name="T0" fmla="*/ 15797 w 265"/>
              <a:gd name="T1" fmla="*/ 84849 h 472"/>
              <a:gd name="T2" fmla="*/ 15797 w 265"/>
              <a:gd name="T3" fmla="*/ 84849 h 472"/>
              <a:gd name="T4" fmla="*/ 94780 w 265"/>
              <a:gd name="T5" fmla="*/ 10471 h 472"/>
              <a:gd name="T6" fmla="*/ 94780 w 265"/>
              <a:gd name="T7" fmla="*/ 0 h 472"/>
              <a:gd name="T8" fmla="*/ 84369 w 265"/>
              <a:gd name="T9" fmla="*/ 0 h 472"/>
              <a:gd name="T10" fmla="*/ 0 w 265"/>
              <a:gd name="T11" fmla="*/ 79795 h 472"/>
              <a:gd name="T12" fmla="*/ 0 w 265"/>
              <a:gd name="T13" fmla="*/ 84849 h 472"/>
              <a:gd name="T14" fmla="*/ 0 w 265"/>
              <a:gd name="T15" fmla="*/ 90265 h 472"/>
              <a:gd name="T16" fmla="*/ 84369 w 265"/>
              <a:gd name="T17" fmla="*/ 170060 h 472"/>
              <a:gd name="T18" fmla="*/ 94780 w 265"/>
              <a:gd name="T19" fmla="*/ 170060 h 472"/>
              <a:gd name="T20" fmla="*/ 94780 w 265"/>
              <a:gd name="T21" fmla="*/ 159589 h 472"/>
              <a:gd name="T22" fmla="*/ 15797 w 265"/>
              <a:gd name="T23" fmla="*/ 84849 h 4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5" h="472">
                <a:moveTo>
                  <a:pt x="44" y="235"/>
                </a:moveTo>
                <a:lnTo>
                  <a:pt x="44" y="235"/>
                </a:lnTo>
                <a:cubicBezTo>
                  <a:pt x="264" y="29"/>
                  <a:pt x="264" y="29"/>
                  <a:pt x="264" y="29"/>
                </a:cubicBezTo>
                <a:cubicBezTo>
                  <a:pt x="264" y="29"/>
                  <a:pt x="264" y="14"/>
                  <a:pt x="264" y="0"/>
                </a:cubicBezTo>
                <a:cubicBezTo>
                  <a:pt x="250" y="0"/>
                  <a:pt x="250" y="0"/>
                  <a:pt x="235" y="0"/>
                </a:cubicBezTo>
                <a:cubicBezTo>
                  <a:pt x="0" y="221"/>
                  <a:pt x="0" y="221"/>
                  <a:pt x="0" y="221"/>
                </a:cubicBezTo>
                <a:lnTo>
                  <a:pt x="0" y="235"/>
                </a:lnTo>
                <a:lnTo>
                  <a:pt x="0" y="250"/>
                </a:lnTo>
                <a:cubicBezTo>
                  <a:pt x="235" y="471"/>
                  <a:pt x="235" y="471"/>
                  <a:pt x="235" y="471"/>
                </a:cubicBezTo>
                <a:cubicBezTo>
                  <a:pt x="250" y="471"/>
                  <a:pt x="250" y="471"/>
                  <a:pt x="264" y="471"/>
                </a:cubicBezTo>
                <a:cubicBezTo>
                  <a:pt x="264" y="456"/>
                  <a:pt x="264" y="442"/>
                  <a:pt x="264" y="442"/>
                </a:cubicBezTo>
                <a:lnTo>
                  <a:pt x="44" y="235"/>
                </a:lnTo>
              </a:path>
            </a:pathLst>
          </a:custGeom>
          <a:solidFill>
            <a:schemeClr val="tx1"/>
          </a:solidFill>
          <a:ln>
            <a:noFill/>
          </a:ln>
          <a:effectLst/>
          <a:extLst/>
        </p:spPr>
        <p:txBody>
          <a:bodyPr wrap="none" anchor="ctr"/>
          <a:lstStyle/>
          <a:p>
            <a:endParaRPr lang="en-US" sz="2700"/>
          </a:p>
        </p:txBody>
      </p:sp>
      <p:sp>
        <p:nvSpPr>
          <p:cNvPr id="7" name="Freeform 6"/>
          <p:cNvSpPr>
            <a:spLocks noChangeArrowheads="1"/>
          </p:cNvSpPr>
          <p:nvPr/>
        </p:nvSpPr>
        <p:spPr bwMode="auto">
          <a:xfrm>
            <a:off x="8608083" y="4931855"/>
            <a:ext cx="299028" cy="290386"/>
          </a:xfrm>
          <a:custGeom>
            <a:avLst/>
            <a:gdLst>
              <a:gd name="T0" fmla="*/ 95549 w 634"/>
              <a:gd name="T1" fmla="*/ 126570 h 619"/>
              <a:gd name="T2" fmla="*/ 95549 w 634"/>
              <a:gd name="T3" fmla="*/ 126570 h 619"/>
              <a:gd name="T4" fmla="*/ 32090 w 634"/>
              <a:gd name="T5" fmla="*/ 126570 h 619"/>
              <a:gd name="T6" fmla="*/ 21273 w 634"/>
              <a:gd name="T7" fmla="*/ 131948 h 619"/>
              <a:gd name="T8" fmla="*/ 32090 w 634"/>
              <a:gd name="T9" fmla="*/ 137326 h 619"/>
              <a:gd name="T10" fmla="*/ 79684 w 634"/>
              <a:gd name="T11" fmla="*/ 137326 h 619"/>
              <a:gd name="T12" fmla="*/ 0 w 634"/>
              <a:gd name="T13" fmla="*/ 211188 h 619"/>
              <a:gd name="T14" fmla="*/ 10817 w 634"/>
              <a:gd name="T15" fmla="*/ 221586 h 619"/>
              <a:gd name="T16" fmla="*/ 85093 w 634"/>
              <a:gd name="T17" fmla="*/ 147724 h 619"/>
              <a:gd name="T18" fmla="*/ 85093 w 634"/>
              <a:gd name="T19" fmla="*/ 195412 h 619"/>
              <a:gd name="T20" fmla="*/ 95549 w 634"/>
              <a:gd name="T21" fmla="*/ 200432 h 619"/>
              <a:gd name="T22" fmla="*/ 100958 w 634"/>
              <a:gd name="T23" fmla="*/ 195412 h 619"/>
              <a:gd name="T24" fmla="*/ 100958 w 634"/>
              <a:gd name="T25" fmla="*/ 131948 h 619"/>
              <a:gd name="T26" fmla="*/ 100958 w 634"/>
              <a:gd name="T27" fmla="*/ 126570 h 619"/>
              <a:gd name="T28" fmla="*/ 95549 w 634"/>
              <a:gd name="T29" fmla="*/ 126570 h 619"/>
              <a:gd name="T30" fmla="*/ 201915 w 634"/>
              <a:gd name="T31" fmla="*/ 84619 h 619"/>
              <a:gd name="T32" fmla="*/ 201915 w 634"/>
              <a:gd name="T33" fmla="*/ 84619 h 619"/>
              <a:gd name="T34" fmla="*/ 154321 w 634"/>
              <a:gd name="T35" fmla="*/ 84619 h 619"/>
              <a:gd name="T36" fmla="*/ 228236 w 634"/>
              <a:gd name="T37" fmla="*/ 10398 h 619"/>
              <a:gd name="T38" fmla="*/ 217780 w 634"/>
              <a:gd name="T39" fmla="*/ 0 h 619"/>
              <a:gd name="T40" fmla="*/ 143504 w 634"/>
              <a:gd name="T41" fmla="*/ 73862 h 619"/>
              <a:gd name="T42" fmla="*/ 143504 w 634"/>
              <a:gd name="T43" fmla="*/ 26533 h 619"/>
              <a:gd name="T44" fmla="*/ 138096 w 634"/>
              <a:gd name="T45" fmla="*/ 21155 h 619"/>
              <a:gd name="T46" fmla="*/ 127639 w 634"/>
              <a:gd name="T47" fmla="*/ 26533 h 619"/>
              <a:gd name="T48" fmla="*/ 127639 w 634"/>
              <a:gd name="T49" fmla="*/ 89639 h 619"/>
              <a:gd name="T50" fmla="*/ 133048 w 634"/>
              <a:gd name="T51" fmla="*/ 95017 h 619"/>
              <a:gd name="T52" fmla="*/ 138096 w 634"/>
              <a:gd name="T53" fmla="*/ 95017 h 619"/>
              <a:gd name="T54" fmla="*/ 201915 w 634"/>
              <a:gd name="T55" fmla="*/ 95017 h 619"/>
              <a:gd name="T56" fmla="*/ 207324 w 634"/>
              <a:gd name="T57" fmla="*/ 89639 h 619"/>
              <a:gd name="T58" fmla="*/ 201915 w 634"/>
              <a:gd name="T59" fmla="*/ 84619 h 61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34" h="619">
                <a:moveTo>
                  <a:pt x="265" y="353"/>
                </a:moveTo>
                <a:lnTo>
                  <a:pt x="265" y="353"/>
                </a:lnTo>
                <a:cubicBezTo>
                  <a:pt x="89" y="353"/>
                  <a:pt x="89" y="353"/>
                  <a:pt x="89" y="353"/>
                </a:cubicBezTo>
                <a:cubicBezTo>
                  <a:pt x="74" y="353"/>
                  <a:pt x="59" y="353"/>
                  <a:pt x="59" y="368"/>
                </a:cubicBezTo>
                <a:cubicBezTo>
                  <a:pt x="59" y="383"/>
                  <a:pt x="74" y="383"/>
                  <a:pt x="89" y="383"/>
                </a:cubicBezTo>
                <a:cubicBezTo>
                  <a:pt x="221" y="383"/>
                  <a:pt x="221" y="383"/>
                  <a:pt x="221" y="383"/>
                </a:cubicBezTo>
                <a:cubicBezTo>
                  <a:pt x="0" y="589"/>
                  <a:pt x="0" y="589"/>
                  <a:pt x="0" y="589"/>
                </a:cubicBezTo>
                <a:cubicBezTo>
                  <a:pt x="30" y="618"/>
                  <a:pt x="30" y="618"/>
                  <a:pt x="30" y="618"/>
                </a:cubicBezTo>
                <a:cubicBezTo>
                  <a:pt x="236" y="412"/>
                  <a:pt x="236" y="412"/>
                  <a:pt x="236" y="412"/>
                </a:cubicBezTo>
                <a:cubicBezTo>
                  <a:pt x="236" y="545"/>
                  <a:pt x="236" y="545"/>
                  <a:pt x="236" y="545"/>
                </a:cubicBezTo>
                <a:cubicBezTo>
                  <a:pt x="236" y="559"/>
                  <a:pt x="251" y="559"/>
                  <a:pt x="265" y="559"/>
                </a:cubicBezTo>
                <a:cubicBezTo>
                  <a:pt x="265" y="559"/>
                  <a:pt x="280" y="559"/>
                  <a:pt x="280" y="545"/>
                </a:cubicBezTo>
                <a:cubicBezTo>
                  <a:pt x="280" y="368"/>
                  <a:pt x="280" y="368"/>
                  <a:pt x="280" y="368"/>
                </a:cubicBezTo>
                <a:lnTo>
                  <a:pt x="280" y="353"/>
                </a:lnTo>
                <a:cubicBezTo>
                  <a:pt x="265" y="353"/>
                  <a:pt x="265" y="353"/>
                  <a:pt x="265" y="353"/>
                </a:cubicBezTo>
                <a:close/>
                <a:moveTo>
                  <a:pt x="560" y="236"/>
                </a:moveTo>
                <a:lnTo>
                  <a:pt x="560" y="236"/>
                </a:lnTo>
                <a:cubicBezTo>
                  <a:pt x="428" y="236"/>
                  <a:pt x="428" y="236"/>
                  <a:pt x="428" y="236"/>
                </a:cubicBezTo>
                <a:cubicBezTo>
                  <a:pt x="633" y="29"/>
                  <a:pt x="633" y="29"/>
                  <a:pt x="633" y="29"/>
                </a:cubicBezTo>
                <a:cubicBezTo>
                  <a:pt x="604" y="0"/>
                  <a:pt x="604" y="0"/>
                  <a:pt x="604" y="0"/>
                </a:cubicBezTo>
                <a:cubicBezTo>
                  <a:pt x="398" y="206"/>
                  <a:pt x="398" y="206"/>
                  <a:pt x="398" y="206"/>
                </a:cubicBezTo>
                <a:cubicBezTo>
                  <a:pt x="398" y="74"/>
                  <a:pt x="398" y="74"/>
                  <a:pt x="398" y="74"/>
                </a:cubicBezTo>
                <a:cubicBezTo>
                  <a:pt x="398" y="59"/>
                  <a:pt x="383" y="59"/>
                  <a:pt x="383" y="59"/>
                </a:cubicBezTo>
                <a:cubicBezTo>
                  <a:pt x="369" y="59"/>
                  <a:pt x="354" y="59"/>
                  <a:pt x="354" y="74"/>
                </a:cubicBezTo>
                <a:cubicBezTo>
                  <a:pt x="354" y="250"/>
                  <a:pt x="354" y="250"/>
                  <a:pt x="354" y="250"/>
                </a:cubicBezTo>
                <a:cubicBezTo>
                  <a:pt x="354" y="250"/>
                  <a:pt x="354" y="265"/>
                  <a:pt x="369" y="265"/>
                </a:cubicBezTo>
                <a:cubicBezTo>
                  <a:pt x="369" y="265"/>
                  <a:pt x="369" y="265"/>
                  <a:pt x="383" y="265"/>
                </a:cubicBezTo>
                <a:cubicBezTo>
                  <a:pt x="560" y="265"/>
                  <a:pt x="560" y="265"/>
                  <a:pt x="560" y="265"/>
                </a:cubicBezTo>
                <a:cubicBezTo>
                  <a:pt x="560" y="265"/>
                  <a:pt x="575" y="265"/>
                  <a:pt x="575" y="250"/>
                </a:cubicBezTo>
                <a:cubicBezTo>
                  <a:pt x="575" y="236"/>
                  <a:pt x="560" y="236"/>
                  <a:pt x="560" y="236"/>
                </a:cubicBezTo>
                <a:close/>
              </a:path>
            </a:pathLst>
          </a:custGeom>
          <a:solidFill>
            <a:schemeClr val="tx1"/>
          </a:solidFill>
          <a:ln>
            <a:noFill/>
          </a:ln>
          <a:effectLst/>
          <a:extLst/>
        </p:spPr>
        <p:txBody>
          <a:bodyPr wrap="none" anchor="ctr"/>
          <a:lstStyle/>
          <a:p>
            <a:endParaRPr lang="en-US" sz="2700"/>
          </a:p>
        </p:txBody>
      </p:sp>
      <p:sp>
        <p:nvSpPr>
          <p:cNvPr id="8" name="Freeform 7"/>
          <p:cNvSpPr>
            <a:spLocks noChangeArrowheads="1"/>
          </p:cNvSpPr>
          <p:nvPr/>
        </p:nvSpPr>
        <p:spPr bwMode="auto">
          <a:xfrm>
            <a:off x="8129292" y="4931855"/>
            <a:ext cx="299029" cy="290386"/>
          </a:xfrm>
          <a:custGeom>
            <a:avLst/>
            <a:gdLst>
              <a:gd name="T0" fmla="*/ 90141 w 634"/>
              <a:gd name="T1" fmla="*/ 121550 h 619"/>
              <a:gd name="T2" fmla="*/ 90141 w 634"/>
              <a:gd name="T3" fmla="*/ 121550 h 619"/>
              <a:gd name="T4" fmla="*/ 15865 w 634"/>
              <a:gd name="T5" fmla="*/ 200432 h 619"/>
              <a:gd name="T6" fmla="*/ 15865 w 634"/>
              <a:gd name="T7" fmla="*/ 153103 h 619"/>
              <a:gd name="T8" fmla="*/ 5048 w 634"/>
              <a:gd name="T9" fmla="*/ 147724 h 619"/>
              <a:gd name="T10" fmla="*/ 0 w 634"/>
              <a:gd name="T11" fmla="*/ 153103 h 619"/>
              <a:gd name="T12" fmla="*/ 0 w 634"/>
              <a:gd name="T13" fmla="*/ 216567 h 619"/>
              <a:gd name="T14" fmla="*/ 0 w 634"/>
              <a:gd name="T15" fmla="*/ 221586 h 619"/>
              <a:gd name="T16" fmla="*/ 5048 w 634"/>
              <a:gd name="T17" fmla="*/ 221586 h 619"/>
              <a:gd name="T18" fmla="*/ 68868 w 634"/>
              <a:gd name="T19" fmla="*/ 221586 h 619"/>
              <a:gd name="T20" fmla="*/ 79685 w 634"/>
              <a:gd name="T21" fmla="*/ 216567 h 619"/>
              <a:gd name="T22" fmla="*/ 68868 w 634"/>
              <a:gd name="T23" fmla="*/ 211188 h 619"/>
              <a:gd name="T24" fmla="*/ 20913 w 634"/>
              <a:gd name="T25" fmla="*/ 211188 h 619"/>
              <a:gd name="T26" fmla="*/ 100598 w 634"/>
              <a:gd name="T27" fmla="*/ 131948 h 619"/>
              <a:gd name="T28" fmla="*/ 90141 w 634"/>
              <a:gd name="T29" fmla="*/ 121550 h 619"/>
              <a:gd name="T30" fmla="*/ 222829 w 634"/>
              <a:gd name="T31" fmla="*/ 0 h 619"/>
              <a:gd name="T32" fmla="*/ 222829 w 634"/>
              <a:gd name="T33" fmla="*/ 0 h 619"/>
              <a:gd name="T34" fmla="*/ 217420 w 634"/>
              <a:gd name="T35" fmla="*/ 0 h 619"/>
              <a:gd name="T36" fmla="*/ 153601 w 634"/>
              <a:gd name="T37" fmla="*/ 0 h 619"/>
              <a:gd name="T38" fmla="*/ 148553 w 634"/>
              <a:gd name="T39" fmla="*/ 5378 h 619"/>
              <a:gd name="T40" fmla="*/ 153601 w 634"/>
              <a:gd name="T41" fmla="*/ 10398 h 619"/>
              <a:gd name="T42" fmla="*/ 201556 w 634"/>
              <a:gd name="T43" fmla="*/ 10398 h 619"/>
              <a:gd name="T44" fmla="*/ 127279 w 634"/>
              <a:gd name="T45" fmla="*/ 89639 h 619"/>
              <a:gd name="T46" fmla="*/ 138096 w 634"/>
              <a:gd name="T47" fmla="*/ 100395 h 619"/>
              <a:gd name="T48" fmla="*/ 212012 w 634"/>
              <a:gd name="T49" fmla="*/ 21155 h 619"/>
              <a:gd name="T50" fmla="*/ 212012 w 634"/>
              <a:gd name="T51" fmla="*/ 68484 h 619"/>
              <a:gd name="T52" fmla="*/ 217420 w 634"/>
              <a:gd name="T53" fmla="*/ 73862 h 619"/>
              <a:gd name="T54" fmla="*/ 228237 w 634"/>
              <a:gd name="T55" fmla="*/ 68484 h 619"/>
              <a:gd name="T56" fmla="*/ 228237 w 634"/>
              <a:gd name="T57" fmla="*/ 5378 h 619"/>
              <a:gd name="T58" fmla="*/ 222829 w 634"/>
              <a:gd name="T59" fmla="*/ 0 h 61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34" h="619">
                <a:moveTo>
                  <a:pt x="250" y="339"/>
                </a:moveTo>
                <a:lnTo>
                  <a:pt x="250" y="339"/>
                </a:lnTo>
                <a:cubicBezTo>
                  <a:pt x="44" y="559"/>
                  <a:pt x="44" y="559"/>
                  <a:pt x="44" y="559"/>
                </a:cubicBezTo>
                <a:cubicBezTo>
                  <a:pt x="44" y="427"/>
                  <a:pt x="44" y="427"/>
                  <a:pt x="44" y="427"/>
                </a:cubicBezTo>
                <a:cubicBezTo>
                  <a:pt x="44" y="412"/>
                  <a:pt x="29" y="412"/>
                  <a:pt x="14" y="412"/>
                </a:cubicBezTo>
                <a:cubicBezTo>
                  <a:pt x="14" y="412"/>
                  <a:pt x="0" y="412"/>
                  <a:pt x="0" y="427"/>
                </a:cubicBezTo>
                <a:cubicBezTo>
                  <a:pt x="0" y="604"/>
                  <a:pt x="0" y="604"/>
                  <a:pt x="0" y="604"/>
                </a:cubicBezTo>
                <a:lnTo>
                  <a:pt x="0" y="618"/>
                </a:lnTo>
                <a:cubicBezTo>
                  <a:pt x="14" y="618"/>
                  <a:pt x="14" y="618"/>
                  <a:pt x="14" y="618"/>
                </a:cubicBezTo>
                <a:cubicBezTo>
                  <a:pt x="191" y="618"/>
                  <a:pt x="191" y="618"/>
                  <a:pt x="191" y="618"/>
                </a:cubicBezTo>
                <a:cubicBezTo>
                  <a:pt x="206" y="618"/>
                  <a:pt x="221" y="618"/>
                  <a:pt x="221" y="604"/>
                </a:cubicBezTo>
                <a:cubicBezTo>
                  <a:pt x="221" y="589"/>
                  <a:pt x="206" y="589"/>
                  <a:pt x="191" y="589"/>
                </a:cubicBezTo>
                <a:cubicBezTo>
                  <a:pt x="58" y="589"/>
                  <a:pt x="58" y="589"/>
                  <a:pt x="58" y="589"/>
                </a:cubicBezTo>
                <a:cubicBezTo>
                  <a:pt x="279" y="368"/>
                  <a:pt x="279" y="368"/>
                  <a:pt x="279" y="368"/>
                </a:cubicBezTo>
                <a:lnTo>
                  <a:pt x="250" y="339"/>
                </a:lnTo>
                <a:close/>
                <a:moveTo>
                  <a:pt x="618" y="0"/>
                </a:moveTo>
                <a:lnTo>
                  <a:pt x="618" y="0"/>
                </a:lnTo>
                <a:cubicBezTo>
                  <a:pt x="618" y="0"/>
                  <a:pt x="618" y="0"/>
                  <a:pt x="603" y="0"/>
                </a:cubicBezTo>
                <a:cubicBezTo>
                  <a:pt x="426" y="0"/>
                  <a:pt x="426" y="0"/>
                  <a:pt x="426" y="0"/>
                </a:cubicBezTo>
                <a:cubicBezTo>
                  <a:pt x="426" y="0"/>
                  <a:pt x="412" y="0"/>
                  <a:pt x="412" y="15"/>
                </a:cubicBezTo>
                <a:cubicBezTo>
                  <a:pt x="412" y="29"/>
                  <a:pt x="426" y="29"/>
                  <a:pt x="426" y="29"/>
                </a:cubicBezTo>
                <a:cubicBezTo>
                  <a:pt x="559" y="29"/>
                  <a:pt x="559" y="29"/>
                  <a:pt x="559" y="29"/>
                </a:cubicBezTo>
                <a:cubicBezTo>
                  <a:pt x="353" y="250"/>
                  <a:pt x="353" y="250"/>
                  <a:pt x="353" y="250"/>
                </a:cubicBezTo>
                <a:cubicBezTo>
                  <a:pt x="383" y="280"/>
                  <a:pt x="383" y="280"/>
                  <a:pt x="383" y="280"/>
                </a:cubicBezTo>
                <a:cubicBezTo>
                  <a:pt x="588" y="59"/>
                  <a:pt x="588" y="59"/>
                  <a:pt x="588" y="59"/>
                </a:cubicBezTo>
                <a:cubicBezTo>
                  <a:pt x="588" y="191"/>
                  <a:pt x="588" y="191"/>
                  <a:pt x="588" y="191"/>
                </a:cubicBezTo>
                <a:cubicBezTo>
                  <a:pt x="588" y="206"/>
                  <a:pt x="603" y="206"/>
                  <a:pt x="603" y="206"/>
                </a:cubicBezTo>
                <a:cubicBezTo>
                  <a:pt x="618" y="206"/>
                  <a:pt x="633" y="206"/>
                  <a:pt x="633" y="191"/>
                </a:cubicBezTo>
                <a:cubicBezTo>
                  <a:pt x="633" y="15"/>
                  <a:pt x="633" y="15"/>
                  <a:pt x="633" y="15"/>
                </a:cubicBezTo>
                <a:cubicBezTo>
                  <a:pt x="633" y="15"/>
                  <a:pt x="633" y="0"/>
                  <a:pt x="618" y="0"/>
                </a:cubicBezTo>
                <a:close/>
              </a:path>
            </a:pathLst>
          </a:custGeom>
          <a:solidFill>
            <a:schemeClr val="tx1"/>
          </a:solidFill>
          <a:ln>
            <a:noFill/>
          </a:ln>
          <a:effectLst/>
          <a:extLst/>
        </p:spPr>
        <p:txBody>
          <a:bodyPr wrap="none" anchor="ctr"/>
          <a:lstStyle/>
          <a:p>
            <a:endParaRPr lang="en-US" sz="2700"/>
          </a:p>
        </p:txBody>
      </p:sp>
      <p:sp>
        <p:nvSpPr>
          <p:cNvPr id="9" name="Freeform 8"/>
          <p:cNvSpPr>
            <a:spLocks noChangeArrowheads="1"/>
          </p:cNvSpPr>
          <p:nvPr/>
        </p:nvSpPr>
        <p:spPr bwMode="auto">
          <a:xfrm>
            <a:off x="7652230" y="5014822"/>
            <a:ext cx="290386" cy="124452"/>
          </a:xfrm>
          <a:custGeom>
            <a:avLst/>
            <a:gdLst>
              <a:gd name="T0" fmla="*/ 221632 w 619"/>
              <a:gd name="T1" fmla="*/ 42196 h 266"/>
              <a:gd name="T2" fmla="*/ 221632 w 619"/>
              <a:gd name="T3" fmla="*/ 42196 h 266"/>
              <a:gd name="T4" fmla="*/ 179314 w 619"/>
              <a:gd name="T5" fmla="*/ 0 h 266"/>
              <a:gd name="T6" fmla="*/ 168914 w 619"/>
              <a:gd name="T7" fmla="*/ 0 h 266"/>
              <a:gd name="T8" fmla="*/ 168914 w 619"/>
              <a:gd name="T9" fmla="*/ 10370 h 266"/>
              <a:gd name="T10" fmla="*/ 200473 w 619"/>
              <a:gd name="T11" fmla="*/ 42196 h 266"/>
              <a:gd name="T12" fmla="*/ 21159 w 619"/>
              <a:gd name="T13" fmla="*/ 42196 h 266"/>
              <a:gd name="T14" fmla="*/ 52718 w 619"/>
              <a:gd name="T15" fmla="*/ 10370 h 266"/>
              <a:gd name="T16" fmla="*/ 52718 w 619"/>
              <a:gd name="T17" fmla="*/ 0 h 266"/>
              <a:gd name="T18" fmla="*/ 42318 w 619"/>
              <a:gd name="T19" fmla="*/ 0 h 266"/>
              <a:gd name="T20" fmla="*/ 0 w 619"/>
              <a:gd name="T21" fmla="*/ 42196 h 266"/>
              <a:gd name="T22" fmla="*/ 0 w 619"/>
              <a:gd name="T23" fmla="*/ 47202 h 266"/>
              <a:gd name="T24" fmla="*/ 0 w 619"/>
              <a:gd name="T25" fmla="*/ 52566 h 266"/>
              <a:gd name="T26" fmla="*/ 42318 w 619"/>
              <a:gd name="T27" fmla="*/ 94761 h 266"/>
              <a:gd name="T28" fmla="*/ 52718 w 619"/>
              <a:gd name="T29" fmla="*/ 94761 h 266"/>
              <a:gd name="T30" fmla="*/ 52718 w 619"/>
              <a:gd name="T31" fmla="*/ 84034 h 266"/>
              <a:gd name="T32" fmla="*/ 21159 w 619"/>
              <a:gd name="T33" fmla="*/ 52566 h 266"/>
              <a:gd name="T34" fmla="*/ 200473 w 619"/>
              <a:gd name="T35" fmla="*/ 52566 h 266"/>
              <a:gd name="T36" fmla="*/ 168914 w 619"/>
              <a:gd name="T37" fmla="*/ 84034 h 266"/>
              <a:gd name="T38" fmla="*/ 168914 w 619"/>
              <a:gd name="T39" fmla="*/ 94761 h 266"/>
              <a:gd name="T40" fmla="*/ 179314 w 619"/>
              <a:gd name="T41" fmla="*/ 94761 h 266"/>
              <a:gd name="T42" fmla="*/ 221632 w 619"/>
              <a:gd name="T43" fmla="*/ 52566 h 266"/>
              <a:gd name="T44" fmla="*/ 221632 w 619"/>
              <a:gd name="T45" fmla="*/ 47202 h 266"/>
              <a:gd name="T46" fmla="*/ 221632 w 619"/>
              <a:gd name="T47" fmla="*/ 42196 h 26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19" h="266">
                <a:moveTo>
                  <a:pt x="618" y="118"/>
                </a:moveTo>
                <a:lnTo>
                  <a:pt x="618" y="118"/>
                </a:lnTo>
                <a:cubicBezTo>
                  <a:pt x="500" y="0"/>
                  <a:pt x="500" y="0"/>
                  <a:pt x="500" y="0"/>
                </a:cubicBezTo>
                <a:cubicBezTo>
                  <a:pt x="500" y="0"/>
                  <a:pt x="486" y="0"/>
                  <a:pt x="471" y="0"/>
                </a:cubicBezTo>
                <a:cubicBezTo>
                  <a:pt x="471" y="14"/>
                  <a:pt x="471" y="14"/>
                  <a:pt x="471" y="29"/>
                </a:cubicBezTo>
                <a:cubicBezTo>
                  <a:pt x="559" y="118"/>
                  <a:pt x="559" y="118"/>
                  <a:pt x="559" y="118"/>
                </a:cubicBezTo>
                <a:cubicBezTo>
                  <a:pt x="59" y="118"/>
                  <a:pt x="59" y="118"/>
                  <a:pt x="59" y="118"/>
                </a:cubicBezTo>
                <a:cubicBezTo>
                  <a:pt x="147" y="29"/>
                  <a:pt x="147" y="29"/>
                  <a:pt x="147" y="29"/>
                </a:cubicBezTo>
                <a:cubicBezTo>
                  <a:pt x="147" y="14"/>
                  <a:pt x="147" y="14"/>
                  <a:pt x="147" y="0"/>
                </a:cubicBezTo>
                <a:cubicBezTo>
                  <a:pt x="132" y="0"/>
                  <a:pt x="118" y="0"/>
                  <a:pt x="118" y="0"/>
                </a:cubicBezTo>
                <a:cubicBezTo>
                  <a:pt x="0" y="118"/>
                  <a:pt x="0" y="118"/>
                  <a:pt x="0" y="118"/>
                </a:cubicBezTo>
                <a:lnTo>
                  <a:pt x="0" y="132"/>
                </a:lnTo>
                <a:lnTo>
                  <a:pt x="0" y="147"/>
                </a:lnTo>
                <a:cubicBezTo>
                  <a:pt x="118" y="265"/>
                  <a:pt x="118" y="265"/>
                  <a:pt x="118" y="265"/>
                </a:cubicBezTo>
                <a:cubicBezTo>
                  <a:pt x="118" y="265"/>
                  <a:pt x="132" y="265"/>
                  <a:pt x="147" y="265"/>
                </a:cubicBezTo>
                <a:cubicBezTo>
                  <a:pt x="147" y="250"/>
                  <a:pt x="147" y="250"/>
                  <a:pt x="147" y="235"/>
                </a:cubicBezTo>
                <a:cubicBezTo>
                  <a:pt x="59" y="147"/>
                  <a:pt x="59" y="147"/>
                  <a:pt x="59" y="147"/>
                </a:cubicBezTo>
                <a:cubicBezTo>
                  <a:pt x="559" y="147"/>
                  <a:pt x="559" y="147"/>
                  <a:pt x="559" y="147"/>
                </a:cubicBezTo>
                <a:cubicBezTo>
                  <a:pt x="471" y="235"/>
                  <a:pt x="471" y="235"/>
                  <a:pt x="471" y="235"/>
                </a:cubicBezTo>
                <a:cubicBezTo>
                  <a:pt x="471" y="250"/>
                  <a:pt x="471" y="250"/>
                  <a:pt x="471" y="265"/>
                </a:cubicBezTo>
                <a:cubicBezTo>
                  <a:pt x="486" y="265"/>
                  <a:pt x="500" y="265"/>
                  <a:pt x="500" y="265"/>
                </a:cubicBezTo>
                <a:cubicBezTo>
                  <a:pt x="618" y="147"/>
                  <a:pt x="618" y="147"/>
                  <a:pt x="618" y="147"/>
                </a:cubicBezTo>
                <a:lnTo>
                  <a:pt x="618" y="132"/>
                </a:lnTo>
                <a:lnTo>
                  <a:pt x="618" y="118"/>
                </a:lnTo>
              </a:path>
            </a:pathLst>
          </a:custGeom>
          <a:solidFill>
            <a:schemeClr val="tx1"/>
          </a:solidFill>
          <a:ln>
            <a:noFill/>
          </a:ln>
          <a:effectLst/>
          <a:extLst/>
        </p:spPr>
        <p:txBody>
          <a:bodyPr wrap="none" anchor="ctr"/>
          <a:lstStyle/>
          <a:p>
            <a:endParaRPr lang="en-US" sz="2700"/>
          </a:p>
        </p:txBody>
      </p:sp>
      <p:sp>
        <p:nvSpPr>
          <p:cNvPr id="10" name="Freeform 9"/>
          <p:cNvSpPr>
            <a:spLocks noChangeArrowheads="1"/>
          </p:cNvSpPr>
          <p:nvPr/>
        </p:nvSpPr>
        <p:spPr bwMode="auto">
          <a:xfrm>
            <a:off x="7237393" y="4931855"/>
            <a:ext cx="124452" cy="290386"/>
          </a:xfrm>
          <a:custGeom>
            <a:avLst/>
            <a:gdLst>
              <a:gd name="T0" fmla="*/ 84369 w 265"/>
              <a:gd name="T1" fmla="*/ 168879 h 619"/>
              <a:gd name="T2" fmla="*/ 84369 w 265"/>
              <a:gd name="T3" fmla="*/ 168879 h 619"/>
              <a:gd name="T4" fmla="*/ 52775 w 265"/>
              <a:gd name="T5" fmla="*/ 200432 h 619"/>
              <a:gd name="T6" fmla="*/ 52775 w 265"/>
              <a:gd name="T7" fmla="*/ 21155 h 619"/>
              <a:gd name="T8" fmla="*/ 84369 w 265"/>
              <a:gd name="T9" fmla="*/ 52707 h 619"/>
              <a:gd name="T10" fmla="*/ 94780 w 265"/>
              <a:gd name="T11" fmla="*/ 52707 h 619"/>
              <a:gd name="T12" fmla="*/ 94780 w 265"/>
              <a:gd name="T13" fmla="*/ 42309 h 619"/>
              <a:gd name="T14" fmla="*/ 52775 w 265"/>
              <a:gd name="T15" fmla="*/ 0 h 619"/>
              <a:gd name="T16" fmla="*/ 47390 w 265"/>
              <a:gd name="T17" fmla="*/ 0 h 619"/>
              <a:gd name="T18" fmla="*/ 42005 w 265"/>
              <a:gd name="T19" fmla="*/ 0 h 619"/>
              <a:gd name="T20" fmla="*/ 0 w 265"/>
              <a:gd name="T21" fmla="*/ 42309 h 619"/>
              <a:gd name="T22" fmla="*/ 0 w 265"/>
              <a:gd name="T23" fmla="*/ 52707 h 619"/>
              <a:gd name="T24" fmla="*/ 10411 w 265"/>
              <a:gd name="T25" fmla="*/ 52707 h 619"/>
              <a:gd name="T26" fmla="*/ 42005 w 265"/>
              <a:gd name="T27" fmla="*/ 21155 h 619"/>
              <a:gd name="T28" fmla="*/ 42005 w 265"/>
              <a:gd name="T29" fmla="*/ 200432 h 619"/>
              <a:gd name="T30" fmla="*/ 10411 w 265"/>
              <a:gd name="T31" fmla="*/ 168879 h 619"/>
              <a:gd name="T32" fmla="*/ 0 w 265"/>
              <a:gd name="T33" fmla="*/ 168879 h 619"/>
              <a:gd name="T34" fmla="*/ 0 w 265"/>
              <a:gd name="T35" fmla="*/ 179277 h 619"/>
              <a:gd name="T36" fmla="*/ 42005 w 265"/>
              <a:gd name="T37" fmla="*/ 221586 h 619"/>
              <a:gd name="T38" fmla="*/ 47390 w 265"/>
              <a:gd name="T39" fmla="*/ 221586 h 619"/>
              <a:gd name="T40" fmla="*/ 52775 w 265"/>
              <a:gd name="T41" fmla="*/ 221586 h 619"/>
              <a:gd name="T42" fmla="*/ 94780 w 265"/>
              <a:gd name="T43" fmla="*/ 179277 h 619"/>
              <a:gd name="T44" fmla="*/ 94780 w 265"/>
              <a:gd name="T45" fmla="*/ 168879 h 619"/>
              <a:gd name="T46" fmla="*/ 84369 w 265"/>
              <a:gd name="T47" fmla="*/ 168879 h 61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 h="619">
                <a:moveTo>
                  <a:pt x="235" y="471"/>
                </a:moveTo>
                <a:lnTo>
                  <a:pt x="235" y="471"/>
                </a:lnTo>
                <a:cubicBezTo>
                  <a:pt x="147" y="559"/>
                  <a:pt x="147" y="559"/>
                  <a:pt x="147" y="559"/>
                </a:cubicBezTo>
                <a:cubicBezTo>
                  <a:pt x="147" y="59"/>
                  <a:pt x="147" y="59"/>
                  <a:pt x="147" y="59"/>
                </a:cubicBezTo>
                <a:cubicBezTo>
                  <a:pt x="235" y="147"/>
                  <a:pt x="235" y="147"/>
                  <a:pt x="235" y="147"/>
                </a:cubicBezTo>
                <a:cubicBezTo>
                  <a:pt x="250" y="147"/>
                  <a:pt x="250" y="147"/>
                  <a:pt x="264" y="147"/>
                </a:cubicBezTo>
                <a:cubicBezTo>
                  <a:pt x="264" y="133"/>
                  <a:pt x="264" y="118"/>
                  <a:pt x="264" y="118"/>
                </a:cubicBezTo>
                <a:cubicBezTo>
                  <a:pt x="147" y="0"/>
                  <a:pt x="147" y="0"/>
                  <a:pt x="147" y="0"/>
                </a:cubicBezTo>
                <a:lnTo>
                  <a:pt x="132" y="0"/>
                </a:lnTo>
                <a:lnTo>
                  <a:pt x="117" y="0"/>
                </a:lnTo>
                <a:cubicBezTo>
                  <a:pt x="0" y="118"/>
                  <a:pt x="0" y="118"/>
                  <a:pt x="0" y="118"/>
                </a:cubicBezTo>
                <a:cubicBezTo>
                  <a:pt x="0" y="118"/>
                  <a:pt x="0" y="133"/>
                  <a:pt x="0" y="147"/>
                </a:cubicBezTo>
                <a:cubicBezTo>
                  <a:pt x="14" y="147"/>
                  <a:pt x="14" y="147"/>
                  <a:pt x="29" y="147"/>
                </a:cubicBezTo>
                <a:cubicBezTo>
                  <a:pt x="117" y="59"/>
                  <a:pt x="117" y="59"/>
                  <a:pt x="117" y="59"/>
                </a:cubicBezTo>
                <a:cubicBezTo>
                  <a:pt x="117" y="559"/>
                  <a:pt x="117" y="559"/>
                  <a:pt x="117" y="559"/>
                </a:cubicBezTo>
                <a:cubicBezTo>
                  <a:pt x="29" y="471"/>
                  <a:pt x="29" y="471"/>
                  <a:pt x="29" y="471"/>
                </a:cubicBezTo>
                <a:cubicBezTo>
                  <a:pt x="14" y="471"/>
                  <a:pt x="14" y="471"/>
                  <a:pt x="0" y="471"/>
                </a:cubicBezTo>
                <a:cubicBezTo>
                  <a:pt x="0" y="486"/>
                  <a:pt x="0" y="500"/>
                  <a:pt x="0" y="500"/>
                </a:cubicBezTo>
                <a:cubicBezTo>
                  <a:pt x="117" y="618"/>
                  <a:pt x="117" y="618"/>
                  <a:pt x="117" y="618"/>
                </a:cubicBezTo>
                <a:lnTo>
                  <a:pt x="132" y="618"/>
                </a:lnTo>
                <a:lnTo>
                  <a:pt x="147" y="618"/>
                </a:lnTo>
                <a:cubicBezTo>
                  <a:pt x="264" y="500"/>
                  <a:pt x="264" y="500"/>
                  <a:pt x="264" y="500"/>
                </a:cubicBezTo>
                <a:cubicBezTo>
                  <a:pt x="264" y="500"/>
                  <a:pt x="264" y="486"/>
                  <a:pt x="264" y="471"/>
                </a:cubicBezTo>
                <a:cubicBezTo>
                  <a:pt x="250" y="471"/>
                  <a:pt x="250" y="471"/>
                  <a:pt x="235" y="471"/>
                </a:cubicBezTo>
              </a:path>
            </a:pathLst>
          </a:custGeom>
          <a:solidFill>
            <a:schemeClr val="tx1"/>
          </a:solidFill>
          <a:ln>
            <a:noFill/>
          </a:ln>
          <a:effectLst/>
          <a:extLst/>
        </p:spPr>
        <p:txBody>
          <a:bodyPr wrap="none" anchor="ctr"/>
          <a:lstStyle/>
          <a:p>
            <a:endParaRPr lang="en-US" sz="2700"/>
          </a:p>
        </p:txBody>
      </p:sp>
      <p:sp>
        <p:nvSpPr>
          <p:cNvPr id="11" name="Freeform 10"/>
          <p:cNvSpPr>
            <a:spLocks noChangeArrowheads="1"/>
          </p:cNvSpPr>
          <p:nvPr/>
        </p:nvSpPr>
        <p:spPr bwMode="auto">
          <a:xfrm>
            <a:off x="6694649" y="4943955"/>
            <a:ext cx="248903" cy="264459"/>
          </a:xfrm>
          <a:custGeom>
            <a:avLst/>
            <a:gdLst>
              <a:gd name="T0" fmla="*/ 189920 w 531"/>
              <a:gd name="T1" fmla="*/ 79626 h 561"/>
              <a:gd name="T2" fmla="*/ 189920 w 531"/>
              <a:gd name="T3" fmla="*/ 79626 h 561"/>
              <a:gd name="T4" fmla="*/ 121477 w 531"/>
              <a:gd name="T5" fmla="*/ 5404 h 561"/>
              <a:gd name="T6" fmla="*/ 111085 w 531"/>
              <a:gd name="T7" fmla="*/ 5404 h 561"/>
              <a:gd name="T8" fmla="*/ 105710 w 531"/>
              <a:gd name="T9" fmla="*/ 10809 h 561"/>
              <a:gd name="T10" fmla="*/ 105710 w 531"/>
              <a:gd name="T11" fmla="*/ 53324 h 561"/>
              <a:gd name="T12" fmla="*/ 0 w 531"/>
              <a:gd name="T13" fmla="*/ 159252 h 561"/>
              <a:gd name="T14" fmla="*/ 10750 w 531"/>
              <a:gd name="T15" fmla="*/ 201768 h 561"/>
              <a:gd name="T16" fmla="*/ 105710 w 531"/>
              <a:gd name="T17" fmla="*/ 122142 h 561"/>
              <a:gd name="T18" fmla="*/ 105710 w 531"/>
              <a:gd name="T19" fmla="*/ 164657 h 561"/>
              <a:gd name="T20" fmla="*/ 111085 w 531"/>
              <a:gd name="T21" fmla="*/ 169701 h 561"/>
              <a:gd name="T22" fmla="*/ 111085 w 531"/>
              <a:gd name="T23" fmla="*/ 169701 h 561"/>
              <a:gd name="T24" fmla="*/ 116102 w 531"/>
              <a:gd name="T25" fmla="*/ 169701 h 561"/>
              <a:gd name="T26" fmla="*/ 121477 w 531"/>
              <a:gd name="T27" fmla="*/ 169701 h 561"/>
              <a:gd name="T28" fmla="*/ 189920 w 531"/>
              <a:gd name="T29" fmla="*/ 90435 h 561"/>
              <a:gd name="T30" fmla="*/ 189920 w 531"/>
              <a:gd name="T31" fmla="*/ 85031 h 561"/>
              <a:gd name="T32" fmla="*/ 189920 w 531"/>
              <a:gd name="T33" fmla="*/ 79626 h 561"/>
              <a:gd name="T34" fmla="*/ 121477 w 531"/>
              <a:gd name="T35" fmla="*/ 148804 h 561"/>
              <a:gd name="T36" fmla="*/ 121477 w 531"/>
              <a:gd name="T37" fmla="*/ 148804 h 561"/>
              <a:gd name="T38" fmla="*/ 121477 w 531"/>
              <a:gd name="T39" fmla="*/ 106288 h 561"/>
              <a:gd name="T40" fmla="*/ 100335 w 531"/>
              <a:gd name="T41" fmla="*/ 106288 h 561"/>
              <a:gd name="T42" fmla="*/ 15767 w 531"/>
              <a:gd name="T43" fmla="*/ 148804 h 561"/>
              <a:gd name="T44" fmla="*/ 100335 w 531"/>
              <a:gd name="T45" fmla="*/ 63773 h 561"/>
              <a:gd name="T46" fmla="*/ 121477 w 531"/>
              <a:gd name="T47" fmla="*/ 63773 h 561"/>
              <a:gd name="T48" fmla="*/ 121477 w 531"/>
              <a:gd name="T49" fmla="*/ 26662 h 561"/>
              <a:gd name="T50" fmla="*/ 174153 w 531"/>
              <a:gd name="T51" fmla="*/ 85031 h 561"/>
              <a:gd name="T52" fmla="*/ 121477 w 531"/>
              <a:gd name="T53" fmla="*/ 148804 h 5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31" h="561">
                <a:moveTo>
                  <a:pt x="530" y="221"/>
                </a:moveTo>
                <a:lnTo>
                  <a:pt x="530" y="221"/>
                </a:lnTo>
                <a:cubicBezTo>
                  <a:pt x="339" y="15"/>
                  <a:pt x="339" y="15"/>
                  <a:pt x="339" y="15"/>
                </a:cubicBezTo>
                <a:cubicBezTo>
                  <a:pt x="324" y="0"/>
                  <a:pt x="310" y="0"/>
                  <a:pt x="310" y="15"/>
                </a:cubicBezTo>
                <a:cubicBezTo>
                  <a:pt x="295" y="15"/>
                  <a:pt x="295" y="15"/>
                  <a:pt x="295" y="30"/>
                </a:cubicBezTo>
                <a:cubicBezTo>
                  <a:pt x="295" y="148"/>
                  <a:pt x="295" y="148"/>
                  <a:pt x="295" y="148"/>
                </a:cubicBezTo>
                <a:cubicBezTo>
                  <a:pt x="133" y="148"/>
                  <a:pt x="0" y="280"/>
                  <a:pt x="0" y="442"/>
                </a:cubicBezTo>
                <a:cubicBezTo>
                  <a:pt x="0" y="487"/>
                  <a:pt x="15" y="516"/>
                  <a:pt x="30" y="560"/>
                </a:cubicBezTo>
                <a:cubicBezTo>
                  <a:pt x="59" y="428"/>
                  <a:pt x="177" y="339"/>
                  <a:pt x="295" y="339"/>
                </a:cubicBezTo>
                <a:lnTo>
                  <a:pt x="295" y="457"/>
                </a:lnTo>
                <a:cubicBezTo>
                  <a:pt x="295" y="457"/>
                  <a:pt x="295" y="471"/>
                  <a:pt x="310" y="471"/>
                </a:cubicBezTo>
                <a:cubicBezTo>
                  <a:pt x="310" y="471"/>
                  <a:pt x="310" y="471"/>
                  <a:pt x="324" y="471"/>
                </a:cubicBezTo>
                <a:cubicBezTo>
                  <a:pt x="324" y="471"/>
                  <a:pt x="324" y="471"/>
                  <a:pt x="339" y="471"/>
                </a:cubicBezTo>
                <a:cubicBezTo>
                  <a:pt x="530" y="251"/>
                  <a:pt x="530" y="251"/>
                  <a:pt x="530" y="251"/>
                </a:cubicBezTo>
                <a:cubicBezTo>
                  <a:pt x="530" y="251"/>
                  <a:pt x="530" y="251"/>
                  <a:pt x="530" y="236"/>
                </a:cubicBezTo>
                <a:cubicBezTo>
                  <a:pt x="530" y="236"/>
                  <a:pt x="530" y="236"/>
                  <a:pt x="530" y="221"/>
                </a:cubicBezTo>
                <a:close/>
                <a:moveTo>
                  <a:pt x="339" y="413"/>
                </a:moveTo>
                <a:lnTo>
                  <a:pt x="339" y="413"/>
                </a:lnTo>
                <a:cubicBezTo>
                  <a:pt x="339" y="295"/>
                  <a:pt x="339" y="295"/>
                  <a:pt x="339" y="295"/>
                </a:cubicBezTo>
                <a:cubicBezTo>
                  <a:pt x="339" y="295"/>
                  <a:pt x="295" y="295"/>
                  <a:pt x="280" y="295"/>
                </a:cubicBezTo>
                <a:cubicBezTo>
                  <a:pt x="192" y="295"/>
                  <a:pt x="89" y="369"/>
                  <a:pt x="44" y="413"/>
                </a:cubicBezTo>
                <a:cubicBezTo>
                  <a:pt x="44" y="339"/>
                  <a:pt x="148" y="192"/>
                  <a:pt x="280" y="177"/>
                </a:cubicBezTo>
                <a:cubicBezTo>
                  <a:pt x="295" y="177"/>
                  <a:pt x="339" y="177"/>
                  <a:pt x="339" y="177"/>
                </a:cubicBezTo>
                <a:cubicBezTo>
                  <a:pt x="339" y="74"/>
                  <a:pt x="339" y="74"/>
                  <a:pt x="339" y="74"/>
                </a:cubicBezTo>
                <a:cubicBezTo>
                  <a:pt x="486" y="236"/>
                  <a:pt x="486" y="236"/>
                  <a:pt x="486" y="236"/>
                </a:cubicBezTo>
                <a:lnTo>
                  <a:pt x="339" y="413"/>
                </a:lnTo>
                <a:close/>
              </a:path>
            </a:pathLst>
          </a:custGeom>
          <a:solidFill>
            <a:schemeClr val="tx1"/>
          </a:solidFill>
          <a:ln>
            <a:noFill/>
          </a:ln>
          <a:effectLst/>
          <a:extLst/>
        </p:spPr>
        <p:txBody>
          <a:bodyPr wrap="none" anchor="ctr"/>
          <a:lstStyle/>
          <a:p>
            <a:endParaRPr lang="en-US" sz="2700"/>
          </a:p>
        </p:txBody>
      </p:sp>
      <p:sp>
        <p:nvSpPr>
          <p:cNvPr id="12" name="Freeform 11"/>
          <p:cNvSpPr>
            <a:spLocks noChangeArrowheads="1"/>
          </p:cNvSpPr>
          <p:nvPr/>
        </p:nvSpPr>
        <p:spPr bwMode="auto">
          <a:xfrm>
            <a:off x="6208945" y="4943955"/>
            <a:ext cx="248903" cy="264459"/>
          </a:xfrm>
          <a:custGeom>
            <a:avLst/>
            <a:gdLst>
              <a:gd name="T0" fmla="*/ 84210 w 531"/>
              <a:gd name="T1" fmla="*/ 53324 h 561"/>
              <a:gd name="T2" fmla="*/ 84210 w 531"/>
              <a:gd name="T3" fmla="*/ 53324 h 561"/>
              <a:gd name="T4" fmla="*/ 84210 w 531"/>
              <a:gd name="T5" fmla="*/ 10809 h 561"/>
              <a:gd name="T6" fmla="*/ 79193 w 531"/>
              <a:gd name="T7" fmla="*/ 5404 h 561"/>
              <a:gd name="T8" fmla="*/ 68443 w 531"/>
              <a:gd name="T9" fmla="*/ 5404 h 561"/>
              <a:gd name="T10" fmla="*/ 0 w 531"/>
              <a:gd name="T11" fmla="*/ 79626 h 561"/>
              <a:gd name="T12" fmla="*/ 0 w 531"/>
              <a:gd name="T13" fmla="*/ 85031 h 561"/>
              <a:gd name="T14" fmla="*/ 0 w 531"/>
              <a:gd name="T15" fmla="*/ 90435 h 561"/>
              <a:gd name="T16" fmla="*/ 68443 w 531"/>
              <a:gd name="T17" fmla="*/ 169701 h 561"/>
              <a:gd name="T18" fmla="*/ 73818 w 531"/>
              <a:gd name="T19" fmla="*/ 169701 h 561"/>
              <a:gd name="T20" fmla="*/ 79193 w 531"/>
              <a:gd name="T21" fmla="*/ 169701 h 561"/>
              <a:gd name="T22" fmla="*/ 79193 w 531"/>
              <a:gd name="T23" fmla="*/ 169701 h 561"/>
              <a:gd name="T24" fmla="*/ 84210 w 531"/>
              <a:gd name="T25" fmla="*/ 164657 h 561"/>
              <a:gd name="T26" fmla="*/ 84210 w 531"/>
              <a:gd name="T27" fmla="*/ 122142 h 561"/>
              <a:gd name="T28" fmla="*/ 179169 w 531"/>
              <a:gd name="T29" fmla="*/ 201768 h 561"/>
              <a:gd name="T30" fmla="*/ 189920 w 531"/>
              <a:gd name="T31" fmla="*/ 159252 h 561"/>
              <a:gd name="T32" fmla="*/ 84210 w 531"/>
              <a:gd name="T33" fmla="*/ 53324 h 561"/>
              <a:gd name="T34" fmla="*/ 89585 w 531"/>
              <a:gd name="T35" fmla="*/ 106288 h 561"/>
              <a:gd name="T36" fmla="*/ 89585 w 531"/>
              <a:gd name="T37" fmla="*/ 106288 h 561"/>
              <a:gd name="T38" fmla="*/ 68443 w 531"/>
              <a:gd name="T39" fmla="*/ 106288 h 561"/>
              <a:gd name="T40" fmla="*/ 68443 w 531"/>
              <a:gd name="T41" fmla="*/ 148804 h 561"/>
              <a:gd name="T42" fmla="*/ 15767 w 531"/>
              <a:gd name="T43" fmla="*/ 85031 h 561"/>
              <a:gd name="T44" fmla="*/ 68443 w 531"/>
              <a:gd name="T45" fmla="*/ 26662 h 561"/>
              <a:gd name="T46" fmla="*/ 68443 w 531"/>
              <a:gd name="T47" fmla="*/ 63773 h 561"/>
              <a:gd name="T48" fmla="*/ 89585 w 531"/>
              <a:gd name="T49" fmla="*/ 63773 h 561"/>
              <a:gd name="T50" fmla="*/ 174153 w 531"/>
              <a:gd name="T51" fmla="*/ 148804 h 561"/>
              <a:gd name="T52" fmla="*/ 89585 w 531"/>
              <a:gd name="T53" fmla="*/ 106288 h 5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31" h="561">
                <a:moveTo>
                  <a:pt x="235" y="148"/>
                </a:moveTo>
                <a:lnTo>
                  <a:pt x="235" y="148"/>
                </a:lnTo>
                <a:cubicBezTo>
                  <a:pt x="235" y="30"/>
                  <a:pt x="235" y="30"/>
                  <a:pt x="235" y="30"/>
                </a:cubicBezTo>
                <a:cubicBezTo>
                  <a:pt x="235" y="15"/>
                  <a:pt x="235" y="15"/>
                  <a:pt x="221" y="15"/>
                </a:cubicBezTo>
                <a:cubicBezTo>
                  <a:pt x="221" y="0"/>
                  <a:pt x="206" y="0"/>
                  <a:pt x="191" y="15"/>
                </a:cubicBezTo>
                <a:cubicBezTo>
                  <a:pt x="0" y="221"/>
                  <a:pt x="0" y="221"/>
                  <a:pt x="0" y="221"/>
                </a:cubicBezTo>
                <a:cubicBezTo>
                  <a:pt x="0" y="236"/>
                  <a:pt x="0" y="236"/>
                  <a:pt x="0" y="236"/>
                </a:cubicBezTo>
                <a:cubicBezTo>
                  <a:pt x="0" y="251"/>
                  <a:pt x="0" y="251"/>
                  <a:pt x="0" y="251"/>
                </a:cubicBezTo>
                <a:cubicBezTo>
                  <a:pt x="191" y="471"/>
                  <a:pt x="191" y="471"/>
                  <a:pt x="191" y="471"/>
                </a:cubicBezTo>
                <a:cubicBezTo>
                  <a:pt x="206" y="471"/>
                  <a:pt x="206" y="471"/>
                  <a:pt x="206" y="471"/>
                </a:cubicBezTo>
                <a:cubicBezTo>
                  <a:pt x="221" y="471"/>
                  <a:pt x="221" y="471"/>
                  <a:pt x="221" y="471"/>
                </a:cubicBezTo>
                <a:cubicBezTo>
                  <a:pt x="235" y="471"/>
                  <a:pt x="235" y="457"/>
                  <a:pt x="235" y="457"/>
                </a:cubicBezTo>
                <a:lnTo>
                  <a:pt x="235" y="339"/>
                </a:lnTo>
                <a:cubicBezTo>
                  <a:pt x="353" y="339"/>
                  <a:pt x="471" y="428"/>
                  <a:pt x="500" y="560"/>
                </a:cubicBezTo>
                <a:cubicBezTo>
                  <a:pt x="515" y="516"/>
                  <a:pt x="530" y="487"/>
                  <a:pt x="530" y="442"/>
                </a:cubicBezTo>
                <a:cubicBezTo>
                  <a:pt x="530" y="280"/>
                  <a:pt x="397" y="148"/>
                  <a:pt x="235" y="148"/>
                </a:cubicBezTo>
                <a:close/>
                <a:moveTo>
                  <a:pt x="250" y="295"/>
                </a:moveTo>
                <a:lnTo>
                  <a:pt x="250" y="295"/>
                </a:lnTo>
                <a:cubicBezTo>
                  <a:pt x="235" y="295"/>
                  <a:pt x="191" y="295"/>
                  <a:pt x="191" y="295"/>
                </a:cubicBezTo>
                <a:cubicBezTo>
                  <a:pt x="191" y="413"/>
                  <a:pt x="191" y="413"/>
                  <a:pt x="191" y="413"/>
                </a:cubicBezTo>
                <a:cubicBezTo>
                  <a:pt x="44" y="236"/>
                  <a:pt x="44" y="236"/>
                  <a:pt x="44" y="236"/>
                </a:cubicBezTo>
                <a:cubicBezTo>
                  <a:pt x="191" y="74"/>
                  <a:pt x="191" y="74"/>
                  <a:pt x="191" y="74"/>
                </a:cubicBezTo>
                <a:cubicBezTo>
                  <a:pt x="191" y="177"/>
                  <a:pt x="191" y="177"/>
                  <a:pt x="191" y="177"/>
                </a:cubicBezTo>
                <a:cubicBezTo>
                  <a:pt x="191" y="177"/>
                  <a:pt x="235" y="177"/>
                  <a:pt x="250" y="177"/>
                </a:cubicBezTo>
                <a:cubicBezTo>
                  <a:pt x="382" y="192"/>
                  <a:pt x="486" y="339"/>
                  <a:pt x="486" y="413"/>
                </a:cubicBezTo>
                <a:cubicBezTo>
                  <a:pt x="441" y="369"/>
                  <a:pt x="339" y="295"/>
                  <a:pt x="250" y="295"/>
                </a:cubicBezTo>
                <a:close/>
              </a:path>
            </a:pathLst>
          </a:custGeom>
          <a:solidFill>
            <a:schemeClr val="tx1"/>
          </a:solidFill>
          <a:ln>
            <a:noFill/>
          </a:ln>
          <a:effectLst/>
          <a:extLst/>
        </p:spPr>
        <p:txBody>
          <a:bodyPr wrap="none" anchor="ctr"/>
          <a:lstStyle/>
          <a:p>
            <a:endParaRPr lang="en-US" sz="2700"/>
          </a:p>
        </p:txBody>
      </p:sp>
      <p:sp>
        <p:nvSpPr>
          <p:cNvPr id="13" name="Freeform 12"/>
          <p:cNvSpPr>
            <a:spLocks noChangeArrowheads="1"/>
          </p:cNvSpPr>
          <p:nvPr/>
        </p:nvSpPr>
        <p:spPr bwMode="auto">
          <a:xfrm>
            <a:off x="10535344" y="4492820"/>
            <a:ext cx="290386" cy="202234"/>
          </a:xfrm>
          <a:custGeom>
            <a:avLst/>
            <a:gdLst>
              <a:gd name="T0" fmla="*/ 195452 w 619"/>
              <a:gd name="T1" fmla="*/ 0 h 427"/>
              <a:gd name="T2" fmla="*/ 195452 w 619"/>
              <a:gd name="T3" fmla="*/ 0 h 427"/>
              <a:gd name="T4" fmla="*/ 68498 w 619"/>
              <a:gd name="T5" fmla="*/ 0 h 427"/>
              <a:gd name="T6" fmla="*/ 63477 w 619"/>
              <a:gd name="T7" fmla="*/ 0 h 427"/>
              <a:gd name="T8" fmla="*/ 0 w 619"/>
              <a:gd name="T9" fmla="*/ 74570 h 427"/>
              <a:gd name="T10" fmla="*/ 0 w 619"/>
              <a:gd name="T11" fmla="*/ 79999 h 427"/>
              <a:gd name="T12" fmla="*/ 0 w 619"/>
              <a:gd name="T13" fmla="*/ 85067 h 427"/>
              <a:gd name="T14" fmla="*/ 63477 w 619"/>
              <a:gd name="T15" fmla="*/ 154207 h 427"/>
              <a:gd name="T16" fmla="*/ 68498 w 619"/>
              <a:gd name="T17" fmla="*/ 154207 h 427"/>
              <a:gd name="T18" fmla="*/ 68498 w 619"/>
              <a:gd name="T19" fmla="*/ 154207 h 427"/>
              <a:gd name="T20" fmla="*/ 195452 w 619"/>
              <a:gd name="T21" fmla="*/ 154207 h 427"/>
              <a:gd name="T22" fmla="*/ 221632 w 619"/>
              <a:gd name="T23" fmla="*/ 127782 h 427"/>
              <a:gd name="T24" fmla="*/ 221632 w 619"/>
              <a:gd name="T25" fmla="*/ 26425 h 427"/>
              <a:gd name="T26" fmla="*/ 195452 w 619"/>
              <a:gd name="T27" fmla="*/ 0 h 427"/>
              <a:gd name="T28" fmla="*/ 211232 w 619"/>
              <a:gd name="T29" fmla="*/ 127782 h 427"/>
              <a:gd name="T30" fmla="*/ 211232 w 619"/>
              <a:gd name="T31" fmla="*/ 127782 h 427"/>
              <a:gd name="T32" fmla="*/ 195452 w 619"/>
              <a:gd name="T33" fmla="*/ 143709 h 427"/>
              <a:gd name="T34" fmla="*/ 73877 w 619"/>
              <a:gd name="T35" fmla="*/ 143709 h 427"/>
              <a:gd name="T36" fmla="*/ 15780 w 619"/>
              <a:gd name="T37" fmla="*/ 79999 h 427"/>
              <a:gd name="T38" fmla="*/ 73877 w 619"/>
              <a:gd name="T39" fmla="*/ 15927 h 427"/>
              <a:gd name="T40" fmla="*/ 195452 w 619"/>
              <a:gd name="T41" fmla="*/ 15927 h 427"/>
              <a:gd name="T42" fmla="*/ 211232 w 619"/>
              <a:gd name="T43" fmla="*/ 26425 h 427"/>
              <a:gd name="T44" fmla="*/ 211232 w 619"/>
              <a:gd name="T45" fmla="*/ 127782 h 4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19" h="427">
                <a:moveTo>
                  <a:pt x="545" y="0"/>
                </a:moveTo>
                <a:lnTo>
                  <a:pt x="545" y="0"/>
                </a:lnTo>
                <a:cubicBezTo>
                  <a:pt x="191" y="0"/>
                  <a:pt x="191" y="0"/>
                  <a:pt x="191" y="0"/>
                </a:cubicBezTo>
                <a:lnTo>
                  <a:pt x="177" y="0"/>
                </a:lnTo>
                <a:cubicBezTo>
                  <a:pt x="0" y="206"/>
                  <a:pt x="0" y="206"/>
                  <a:pt x="0" y="206"/>
                </a:cubicBezTo>
                <a:cubicBezTo>
                  <a:pt x="0" y="206"/>
                  <a:pt x="0" y="206"/>
                  <a:pt x="0" y="221"/>
                </a:cubicBezTo>
                <a:cubicBezTo>
                  <a:pt x="0" y="221"/>
                  <a:pt x="0" y="221"/>
                  <a:pt x="0" y="235"/>
                </a:cubicBezTo>
                <a:cubicBezTo>
                  <a:pt x="177" y="426"/>
                  <a:pt x="177" y="426"/>
                  <a:pt x="177" y="426"/>
                </a:cubicBezTo>
                <a:lnTo>
                  <a:pt x="191" y="426"/>
                </a:lnTo>
                <a:cubicBezTo>
                  <a:pt x="545" y="426"/>
                  <a:pt x="545" y="426"/>
                  <a:pt x="545" y="426"/>
                </a:cubicBezTo>
                <a:cubicBezTo>
                  <a:pt x="589" y="426"/>
                  <a:pt x="618" y="397"/>
                  <a:pt x="618" y="353"/>
                </a:cubicBezTo>
                <a:cubicBezTo>
                  <a:pt x="618" y="73"/>
                  <a:pt x="618" y="73"/>
                  <a:pt x="618" y="73"/>
                </a:cubicBezTo>
                <a:cubicBezTo>
                  <a:pt x="618" y="29"/>
                  <a:pt x="589" y="0"/>
                  <a:pt x="545" y="0"/>
                </a:cubicBezTo>
                <a:close/>
                <a:moveTo>
                  <a:pt x="589" y="353"/>
                </a:moveTo>
                <a:lnTo>
                  <a:pt x="589" y="353"/>
                </a:lnTo>
                <a:cubicBezTo>
                  <a:pt x="589" y="368"/>
                  <a:pt x="559" y="397"/>
                  <a:pt x="545" y="397"/>
                </a:cubicBezTo>
                <a:cubicBezTo>
                  <a:pt x="206" y="397"/>
                  <a:pt x="206" y="397"/>
                  <a:pt x="206" y="397"/>
                </a:cubicBezTo>
                <a:cubicBezTo>
                  <a:pt x="44" y="221"/>
                  <a:pt x="44" y="221"/>
                  <a:pt x="44" y="221"/>
                </a:cubicBezTo>
                <a:cubicBezTo>
                  <a:pt x="206" y="44"/>
                  <a:pt x="206" y="44"/>
                  <a:pt x="206" y="44"/>
                </a:cubicBezTo>
                <a:cubicBezTo>
                  <a:pt x="545" y="44"/>
                  <a:pt x="545" y="44"/>
                  <a:pt x="545" y="44"/>
                </a:cubicBezTo>
                <a:cubicBezTo>
                  <a:pt x="559" y="44"/>
                  <a:pt x="589" y="58"/>
                  <a:pt x="589" y="73"/>
                </a:cubicBezTo>
                <a:lnTo>
                  <a:pt x="589" y="353"/>
                </a:lnTo>
                <a:close/>
              </a:path>
            </a:pathLst>
          </a:custGeom>
          <a:solidFill>
            <a:schemeClr val="tx1"/>
          </a:solidFill>
          <a:ln>
            <a:noFill/>
          </a:ln>
          <a:effectLst/>
          <a:extLst/>
        </p:spPr>
        <p:txBody>
          <a:bodyPr wrap="none" anchor="ctr"/>
          <a:lstStyle/>
          <a:p>
            <a:endParaRPr lang="en-US" sz="2700"/>
          </a:p>
        </p:txBody>
      </p:sp>
      <p:sp>
        <p:nvSpPr>
          <p:cNvPr id="14" name="Freeform 13"/>
          <p:cNvSpPr>
            <a:spLocks noChangeArrowheads="1"/>
          </p:cNvSpPr>
          <p:nvPr/>
        </p:nvSpPr>
        <p:spPr bwMode="auto">
          <a:xfrm>
            <a:off x="10051370" y="4492820"/>
            <a:ext cx="299029" cy="202234"/>
          </a:xfrm>
          <a:custGeom>
            <a:avLst/>
            <a:gdLst>
              <a:gd name="T0" fmla="*/ 201916 w 634"/>
              <a:gd name="T1" fmla="*/ 0 h 427"/>
              <a:gd name="T2" fmla="*/ 201916 w 634"/>
              <a:gd name="T3" fmla="*/ 0 h 427"/>
              <a:gd name="T4" fmla="*/ 74637 w 634"/>
              <a:gd name="T5" fmla="*/ 0 h 427"/>
              <a:gd name="T6" fmla="*/ 69228 w 634"/>
              <a:gd name="T7" fmla="*/ 0 h 427"/>
              <a:gd name="T8" fmla="*/ 5408 w 634"/>
              <a:gd name="T9" fmla="*/ 74570 h 427"/>
              <a:gd name="T10" fmla="*/ 0 w 634"/>
              <a:gd name="T11" fmla="*/ 79999 h 427"/>
              <a:gd name="T12" fmla="*/ 5408 w 634"/>
              <a:gd name="T13" fmla="*/ 85067 h 427"/>
              <a:gd name="T14" fmla="*/ 69228 w 634"/>
              <a:gd name="T15" fmla="*/ 154207 h 427"/>
              <a:gd name="T16" fmla="*/ 74637 w 634"/>
              <a:gd name="T17" fmla="*/ 154207 h 427"/>
              <a:gd name="T18" fmla="*/ 74637 w 634"/>
              <a:gd name="T19" fmla="*/ 154207 h 427"/>
              <a:gd name="T20" fmla="*/ 201916 w 634"/>
              <a:gd name="T21" fmla="*/ 154207 h 427"/>
              <a:gd name="T22" fmla="*/ 228237 w 634"/>
              <a:gd name="T23" fmla="*/ 127782 h 427"/>
              <a:gd name="T24" fmla="*/ 228237 w 634"/>
              <a:gd name="T25" fmla="*/ 26425 h 427"/>
              <a:gd name="T26" fmla="*/ 201916 w 634"/>
              <a:gd name="T27" fmla="*/ 0 h 427"/>
              <a:gd name="T28" fmla="*/ 212373 w 634"/>
              <a:gd name="T29" fmla="*/ 127782 h 427"/>
              <a:gd name="T30" fmla="*/ 212373 w 634"/>
              <a:gd name="T31" fmla="*/ 127782 h 427"/>
              <a:gd name="T32" fmla="*/ 201916 w 634"/>
              <a:gd name="T33" fmla="*/ 143709 h 427"/>
              <a:gd name="T34" fmla="*/ 74637 w 634"/>
              <a:gd name="T35" fmla="*/ 143709 h 427"/>
              <a:gd name="T36" fmla="*/ 16225 w 634"/>
              <a:gd name="T37" fmla="*/ 79999 h 427"/>
              <a:gd name="T38" fmla="*/ 74637 w 634"/>
              <a:gd name="T39" fmla="*/ 15927 h 427"/>
              <a:gd name="T40" fmla="*/ 201916 w 634"/>
              <a:gd name="T41" fmla="*/ 15927 h 427"/>
              <a:gd name="T42" fmla="*/ 212373 w 634"/>
              <a:gd name="T43" fmla="*/ 26425 h 427"/>
              <a:gd name="T44" fmla="*/ 212373 w 634"/>
              <a:gd name="T45" fmla="*/ 127782 h 427"/>
              <a:gd name="T46" fmla="*/ 164778 w 634"/>
              <a:gd name="T47" fmla="*/ 53212 h 427"/>
              <a:gd name="T48" fmla="*/ 164778 w 634"/>
              <a:gd name="T49" fmla="*/ 53212 h 427"/>
              <a:gd name="T50" fmla="*/ 154322 w 634"/>
              <a:gd name="T51" fmla="*/ 53212 h 427"/>
              <a:gd name="T52" fmla="*/ 138096 w 634"/>
              <a:gd name="T53" fmla="*/ 69140 h 427"/>
              <a:gd name="T54" fmla="*/ 122231 w 634"/>
              <a:gd name="T55" fmla="*/ 53212 h 427"/>
              <a:gd name="T56" fmla="*/ 111775 w 634"/>
              <a:gd name="T57" fmla="*/ 53212 h 427"/>
              <a:gd name="T58" fmla="*/ 111775 w 634"/>
              <a:gd name="T59" fmla="*/ 63710 h 427"/>
              <a:gd name="T60" fmla="*/ 127640 w 634"/>
              <a:gd name="T61" fmla="*/ 79999 h 427"/>
              <a:gd name="T62" fmla="*/ 111775 w 634"/>
              <a:gd name="T63" fmla="*/ 95927 h 427"/>
              <a:gd name="T64" fmla="*/ 111775 w 634"/>
              <a:gd name="T65" fmla="*/ 106425 h 427"/>
              <a:gd name="T66" fmla="*/ 122231 w 634"/>
              <a:gd name="T67" fmla="*/ 106425 h 427"/>
              <a:gd name="T68" fmla="*/ 138096 w 634"/>
              <a:gd name="T69" fmla="*/ 90497 h 427"/>
              <a:gd name="T70" fmla="*/ 154322 w 634"/>
              <a:gd name="T71" fmla="*/ 106425 h 427"/>
              <a:gd name="T72" fmla="*/ 164778 w 634"/>
              <a:gd name="T73" fmla="*/ 106425 h 427"/>
              <a:gd name="T74" fmla="*/ 164778 w 634"/>
              <a:gd name="T75" fmla="*/ 95927 h 427"/>
              <a:gd name="T76" fmla="*/ 148553 w 634"/>
              <a:gd name="T77" fmla="*/ 79999 h 427"/>
              <a:gd name="T78" fmla="*/ 164778 w 634"/>
              <a:gd name="T79" fmla="*/ 63710 h 427"/>
              <a:gd name="T80" fmla="*/ 164778 w 634"/>
              <a:gd name="T81" fmla="*/ 53212 h 4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34" h="427">
                <a:moveTo>
                  <a:pt x="560" y="0"/>
                </a:moveTo>
                <a:lnTo>
                  <a:pt x="560" y="0"/>
                </a:lnTo>
                <a:cubicBezTo>
                  <a:pt x="207" y="0"/>
                  <a:pt x="207" y="0"/>
                  <a:pt x="207" y="0"/>
                </a:cubicBezTo>
                <a:cubicBezTo>
                  <a:pt x="192" y="0"/>
                  <a:pt x="192" y="0"/>
                  <a:pt x="192" y="0"/>
                </a:cubicBezTo>
                <a:cubicBezTo>
                  <a:pt x="15" y="206"/>
                  <a:pt x="15" y="206"/>
                  <a:pt x="15" y="206"/>
                </a:cubicBezTo>
                <a:cubicBezTo>
                  <a:pt x="0" y="206"/>
                  <a:pt x="0" y="206"/>
                  <a:pt x="0" y="221"/>
                </a:cubicBezTo>
                <a:cubicBezTo>
                  <a:pt x="0" y="221"/>
                  <a:pt x="0" y="221"/>
                  <a:pt x="15" y="235"/>
                </a:cubicBezTo>
                <a:cubicBezTo>
                  <a:pt x="192" y="426"/>
                  <a:pt x="192" y="426"/>
                  <a:pt x="192" y="426"/>
                </a:cubicBezTo>
                <a:cubicBezTo>
                  <a:pt x="192" y="426"/>
                  <a:pt x="192" y="426"/>
                  <a:pt x="207" y="426"/>
                </a:cubicBezTo>
                <a:cubicBezTo>
                  <a:pt x="560" y="426"/>
                  <a:pt x="560" y="426"/>
                  <a:pt x="560" y="426"/>
                </a:cubicBezTo>
                <a:cubicBezTo>
                  <a:pt x="604" y="426"/>
                  <a:pt x="633" y="397"/>
                  <a:pt x="633" y="353"/>
                </a:cubicBezTo>
                <a:cubicBezTo>
                  <a:pt x="633" y="73"/>
                  <a:pt x="633" y="73"/>
                  <a:pt x="633" y="73"/>
                </a:cubicBezTo>
                <a:cubicBezTo>
                  <a:pt x="633" y="29"/>
                  <a:pt x="604" y="0"/>
                  <a:pt x="560" y="0"/>
                </a:cubicBezTo>
                <a:close/>
                <a:moveTo>
                  <a:pt x="589" y="353"/>
                </a:moveTo>
                <a:lnTo>
                  <a:pt x="589" y="353"/>
                </a:lnTo>
                <a:cubicBezTo>
                  <a:pt x="589" y="368"/>
                  <a:pt x="575" y="397"/>
                  <a:pt x="560" y="397"/>
                </a:cubicBezTo>
                <a:cubicBezTo>
                  <a:pt x="207" y="397"/>
                  <a:pt x="207" y="397"/>
                  <a:pt x="207" y="397"/>
                </a:cubicBezTo>
                <a:cubicBezTo>
                  <a:pt x="45" y="221"/>
                  <a:pt x="45" y="221"/>
                  <a:pt x="45" y="221"/>
                </a:cubicBezTo>
                <a:cubicBezTo>
                  <a:pt x="207" y="44"/>
                  <a:pt x="207" y="44"/>
                  <a:pt x="207" y="44"/>
                </a:cubicBezTo>
                <a:cubicBezTo>
                  <a:pt x="560" y="44"/>
                  <a:pt x="560" y="44"/>
                  <a:pt x="560" y="44"/>
                </a:cubicBezTo>
                <a:cubicBezTo>
                  <a:pt x="575" y="44"/>
                  <a:pt x="589" y="58"/>
                  <a:pt x="589" y="73"/>
                </a:cubicBezTo>
                <a:lnTo>
                  <a:pt x="589" y="353"/>
                </a:lnTo>
                <a:close/>
                <a:moveTo>
                  <a:pt x="457" y="147"/>
                </a:moveTo>
                <a:lnTo>
                  <a:pt x="457" y="147"/>
                </a:lnTo>
                <a:cubicBezTo>
                  <a:pt x="442" y="132"/>
                  <a:pt x="428" y="132"/>
                  <a:pt x="428" y="147"/>
                </a:cubicBezTo>
                <a:cubicBezTo>
                  <a:pt x="383" y="191"/>
                  <a:pt x="383" y="191"/>
                  <a:pt x="383" y="191"/>
                </a:cubicBezTo>
                <a:cubicBezTo>
                  <a:pt x="339" y="147"/>
                  <a:pt x="339" y="147"/>
                  <a:pt x="339" y="147"/>
                </a:cubicBezTo>
                <a:cubicBezTo>
                  <a:pt x="324" y="132"/>
                  <a:pt x="310" y="132"/>
                  <a:pt x="310" y="147"/>
                </a:cubicBezTo>
                <a:cubicBezTo>
                  <a:pt x="295" y="147"/>
                  <a:pt x="295" y="162"/>
                  <a:pt x="310" y="176"/>
                </a:cubicBezTo>
                <a:cubicBezTo>
                  <a:pt x="354" y="221"/>
                  <a:pt x="354" y="221"/>
                  <a:pt x="354" y="221"/>
                </a:cubicBezTo>
                <a:cubicBezTo>
                  <a:pt x="310" y="265"/>
                  <a:pt x="310" y="265"/>
                  <a:pt x="310" y="265"/>
                </a:cubicBezTo>
                <a:cubicBezTo>
                  <a:pt x="295" y="265"/>
                  <a:pt x="295" y="279"/>
                  <a:pt x="310" y="294"/>
                </a:cubicBezTo>
                <a:cubicBezTo>
                  <a:pt x="310" y="294"/>
                  <a:pt x="324" y="294"/>
                  <a:pt x="339" y="294"/>
                </a:cubicBezTo>
                <a:cubicBezTo>
                  <a:pt x="383" y="250"/>
                  <a:pt x="383" y="250"/>
                  <a:pt x="383" y="250"/>
                </a:cubicBezTo>
                <a:cubicBezTo>
                  <a:pt x="428" y="294"/>
                  <a:pt x="428" y="294"/>
                  <a:pt x="428" y="294"/>
                </a:cubicBezTo>
                <a:cubicBezTo>
                  <a:pt x="428" y="294"/>
                  <a:pt x="442" y="294"/>
                  <a:pt x="457" y="294"/>
                </a:cubicBezTo>
                <a:cubicBezTo>
                  <a:pt x="457" y="279"/>
                  <a:pt x="457" y="265"/>
                  <a:pt x="457" y="265"/>
                </a:cubicBezTo>
                <a:cubicBezTo>
                  <a:pt x="412" y="221"/>
                  <a:pt x="412" y="221"/>
                  <a:pt x="412" y="221"/>
                </a:cubicBezTo>
                <a:cubicBezTo>
                  <a:pt x="457" y="176"/>
                  <a:pt x="457" y="176"/>
                  <a:pt x="457" y="176"/>
                </a:cubicBezTo>
                <a:cubicBezTo>
                  <a:pt x="457" y="162"/>
                  <a:pt x="457" y="147"/>
                  <a:pt x="457" y="147"/>
                </a:cubicBezTo>
                <a:close/>
              </a:path>
            </a:pathLst>
          </a:custGeom>
          <a:solidFill>
            <a:schemeClr val="tx1"/>
          </a:solidFill>
          <a:ln>
            <a:noFill/>
          </a:ln>
          <a:effectLst/>
          <a:extLst/>
        </p:spPr>
        <p:txBody>
          <a:bodyPr wrap="none" anchor="ctr"/>
          <a:lstStyle/>
          <a:p>
            <a:endParaRPr lang="en-US" sz="2700"/>
          </a:p>
        </p:txBody>
      </p:sp>
      <p:sp>
        <p:nvSpPr>
          <p:cNvPr id="15" name="Freeform 14"/>
          <p:cNvSpPr>
            <a:spLocks noChangeArrowheads="1"/>
          </p:cNvSpPr>
          <p:nvPr/>
        </p:nvSpPr>
        <p:spPr bwMode="auto">
          <a:xfrm>
            <a:off x="9570849" y="4444422"/>
            <a:ext cx="299029" cy="222976"/>
          </a:xfrm>
          <a:custGeom>
            <a:avLst/>
            <a:gdLst>
              <a:gd name="T0" fmla="*/ 116823 w 634"/>
              <a:gd name="T1" fmla="*/ 47920 h 473"/>
              <a:gd name="T2" fmla="*/ 116823 w 634"/>
              <a:gd name="T3" fmla="*/ 47920 h 473"/>
              <a:gd name="T4" fmla="*/ 111414 w 634"/>
              <a:gd name="T5" fmla="*/ 42515 h 473"/>
              <a:gd name="T6" fmla="*/ 106006 w 634"/>
              <a:gd name="T7" fmla="*/ 47920 h 473"/>
              <a:gd name="T8" fmla="*/ 63459 w 634"/>
              <a:gd name="T9" fmla="*/ 90435 h 473"/>
              <a:gd name="T10" fmla="*/ 63459 w 634"/>
              <a:gd name="T11" fmla="*/ 95840 h 473"/>
              <a:gd name="T12" fmla="*/ 74276 w 634"/>
              <a:gd name="T13" fmla="*/ 95840 h 473"/>
              <a:gd name="T14" fmla="*/ 106006 w 634"/>
              <a:gd name="T15" fmla="*/ 69178 h 473"/>
              <a:gd name="T16" fmla="*/ 106006 w 634"/>
              <a:gd name="T17" fmla="*/ 137995 h 473"/>
              <a:gd name="T18" fmla="*/ 111414 w 634"/>
              <a:gd name="T19" fmla="*/ 143399 h 473"/>
              <a:gd name="T20" fmla="*/ 121871 w 634"/>
              <a:gd name="T21" fmla="*/ 137995 h 473"/>
              <a:gd name="T22" fmla="*/ 121871 w 634"/>
              <a:gd name="T23" fmla="*/ 69178 h 473"/>
              <a:gd name="T24" fmla="*/ 148553 w 634"/>
              <a:gd name="T25" fmla="*/ 95840 h 473"/>
              <a:gd name="T26" fmla="*/ 159370 w 634"/>
              <a:gd name="T27" fmla="*/ 95840 h 473"/>
              <a:gd name="T28" fmla="*/ 159370 w 634"/>
              <a:gd name="T29" fmla="*/ 90435 h 473"/>
              <a:gd name="T30" fmla="*/ 116823 w 634"/>
              <a:gd name="T31" fmla="*/ 47920 h 473"/>
              <a:gd name="T32" fmla="*/ 164417 w 634"/>
              <a:gd name="T33" fmla="*/ 37471 h 473"/>
              <a:gd name="T34" fmla="*/ 164417 w 634"/>
              <a:gd name="T35" fmla="*/ 37471 h 473"/>
              <a:gd name="T36" fmla="*/ 106006 w 634"/>
              <a:gd name="T37" fmla="*/ 0 h 473"/>
              <a:gd name="T38" fmla="*/ 42186 w 634"/>
              <a:gd name="T39" fmla="*/ 58369 h 473"/>
              <a:gd name="T40" fmla="*/ 0 w 634"/>
              <a:gd name="T41" fmla="*/ 117098 h 473"/>
              <a:gd name="T42" fmla="*/ 58411 w 634"/>
              <a:gd name="T43" fmla="*/ 170062 h 473"/>
              <a:gd name="T44" fmla="*/ 174874 w 634"/>
              <a:gd name="T45" fmla="*/ 170062 h 473"/>
              <a:gd name="T46" fmla="*/ 228237 w 634"/>
              <a:gd name="T47" fmla="*/ 106289 h 473"/>
              <a:gd name="T48" fmla="*/ 164417 w 634"/>
              <a:gd name="T49" fmla="*/ 37471 h 473"/>
              <a:gd name="T50" fmla="*/ 174874 w 634"/>
              <a:gd name="T51" fmla="*/ 159253 h 473"/>
              <a:gd name="T52" fmla="*/ 174874 w 634"/>
              <a:gd name="T53" fmla="*/ 159253 h 473"/>
              <a:gd name="T54" fmla="*/ 58411 w 634"/>
              <a:gd name="T55" fmla="*/ 159253 h 473"/>
              <a:gd name="T56" fmla="*/ 15865 w 634"/>
              <a:gd name="T57" fmla="*/ 117098 h 473"/>
              <a:gd name="T58" fmla="*/ 58411 w 634"/>
              <a:gd name="T59" fmla="*/ 74582 h 473"/>
              <a:gd name="T60" fmla="*/ 106006 w 634"/>
              <a:gd name="T61" fmla="*/ 16214 h 473"/>
              <a:gd name="T62" fmla="*/ 153601 w 634"/>
              <a:gd name="T63" fmla="*/ 53324 h 473"/>
              <a:gd name="T64" fmla="*/ 212012 w 634"/>
              <a:gd name="T65" fmla="*/ 100884 h 473"/>
              <a:gd name="T66" fmla="*/ 174874 w 634"/>
              <a:gd name="T67" fmla="*/ 159253 h 4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34" h="473">
                <a:moveTo>
                  <a:pt x="324" y="133"/>
                </a:moveTo>
                <a:lnTo>
                  <a:pt x="324" y="133"/>
                </a:lnTo>
                <a:cubicBezTo>
                  <a:pt x="324" y="118"/>
                  <a:pt x="324" y="118"/>
                  <a:pt x="309" y="118"/>
                </a:cubicBezTo>
                <a:cubicBezTo>
                  <a:pt x="309" y="118"/>
                  <a:pt x="309" y="118"/>
                  <a:pt x="294" y="133"/>
                </a:cubicBezTo>
                <a:cubicBezTo>
                  <a:pt x="176" y="251"/>
                  <a:pt x="176" y="251"/>
                  <a:pt x="176" y="251"/>
                </a:cubicBezTo>
                <a:lnTo>
                  <a:pt x="176" y="266"/>
                </a:lnTo>
                <a:cubicBezTo>
                  <a:pt x="191" y="280"/>
                  <a:pt x="206" y="280"/>
                  <a:pt x="206" y="266"/>
                </a:cubicBezTo>
                <a:cubicBezTo>
                  <a:pt x="294" y="192"/>
                  <a:pt x="294" y="192"/>
                  <a:pt x="294" y="192"/>
                </a:cubicBezTo>
                <a:cubicBezTo>
                  <a:pt x="294" y="383"/>
                  <a:pt x="294" y="383"/>
                  <a:pt x="294" y="383"/>
                </a:cubicBezTo>
                <a:lnTo>
                  <a:pt x="309" y="398"/>
                </a:lnTo>
                <a:cubicBezTo>
                  <a:pt x="324" y="398"/>
                  <a:pt x="338" y="383"/>
                  <a:pt x="338" y="383"/>
                </a:cubicBezTo>
                <a:cubicBezTo>
                  <a:pt x="338" y="192"/>
                  <a:pt x="338" y="192"/>
                  <a:pt x="338" y="192"/>
                </a:cubicBezTo>
                <a:cubicBezTo>
                  <a:pt x="412" y="266"/>
                  <a:pt x="412" y="266"/>
                  <a:pt x="412" y="266"/>
                </a:cubicBezTo>
                <a:cubicBezTo>
                  <a:pt x="426" y="280"/>
                  <a:pt x="442" y="280"/>
                  <a:pt x="442" y="266"/>
                </a:cubicBezTo>
                <a:cubicBezTo>
                  <a:pt x="456" y="266"/>
                  <a:pt x="456" y="251"/>
                  <a:pt x="442" y="251"/>
                </a:cubicBezTo>
                <a:lnTo>
                  <a:pt x="324" y="133"/>
                </a:lnTo>
                <a:close/>
                <a:moveTo>
                  <a:pt x="456" y="104"/>
                </a:moveTo>
                <a:lnTo>
                  <a:pt x="456" y="104"/>
                </a:lnTo>
                <a:cubicBezTo>
                  <a:pt x="426" y="45"/>
                  <a:pt x="368" y="0"/>
                  <a:pt x="294" y="0"/>
                </a:cubicBezTo>
                <a:cubicBezTo>
                  <a:pt x="206" y="0"/>
                  <a:pt x="117" y="74"/>
                  <a:pt x="117" y="162"/>
                </a:cubicBezTo>
                <a:cubicBezTo>
                  <a:pt x="44" y="192"/>
                  <a:pt x="0" y="251"/>
                  <a:pt x="0" y="325"/>
                </a:cubicBezTo>
                <a:cubicBezTo>
                  <a:pt x="0" y="398"/>
                  <a:pt x="73" y="472"/>
                  <a:pt x="162" y="472"/>
                </a:cubicBezTo>
                <a:cubicBezTo>
                  <a:pt x="485" y="472"/>
                  <a:pt x="485" y="472"/>
                  <a:pt x="485" y="472"/>
                </a:cubicBezTo>
                <a:cubicBezTo>
                  <a:pt x="559" y="442"/>
                  <a:pt x="633" y="369"/>
                  <a:pt x="633" y="295"/>
                </a:cubicBezTo>
                <a:cubicBezTo>
                  <a:pt x="633" y="192"/>
                  <a:pt x="544" y="104"/>
                  <a:pt x="456" y="104"/>
                </a:cubicBezTo>
                <a:close/>
                <a:moveTo>
                  <a:pt x="485" y="442"/>
                </a:moveTo>
                <a:lnTo>
                  <a:pt x="485" y="442"/>
                </a:lnTo>
                <a:cubicBezTo>
                  <a:pt x="162" y="442"/>
                  <a:pt x="162" y="442"/>
                  <a:pt x="162" y="442"/>
                </a:cubicBezTo>
                <a:cubicBezTo>
                  <a:pt x="162" y="442"/>
                  <a:pt x="44" y="428"/>
                  <a:pt x="44" y="325"/>
                </a:cubicBezTo>
                <a:cubicBezTo>
                  <a:pt x="44" y="266"/>
                  <a:pt x="88" y="207"/>
                  <a:pt x="162" y="207"/>
                </a:cubicBezTo>
                <a:cubicBezTo>
                  <a:pt x="162" y="118"/>
                  <a:pt x="206" y="45"/>
                  <a:pt x="294" y="45"/>
                </a:cubicBezTo>
                <a:cubicBezTo>
                  <a:pt x="368" y="45"/>
                  <a:pt x="412" y="89"/>
                  <a:pt x="426" y="148"/>
                </a:cubicBezTo>
                <a:cubicBezTo>
                  <a:pt x="515" y="133"/>
                  <a:pt x="588" y="221"/>
                  <a:pt x="588" y="280"/>
                </a:cubicBezTo>
                <a:cubicBezTo>
                  <a:pt x="588" y="339"/>
                  <a:pt x="544" y="413"/>
                  <a:pt x="485" y="442"/>
                </a:cubicBezTo>
                <a:close/>
              </a:path>
            </a:pathLst>
          </a:custGeom>
          <a:solidFill>
            <a:schemeClr val="tx1"/>
          </a:solidFill>
          <a:ln>
            <a:noFill/>
          </a:ln>
          <a:effectLst/>
          <a:extLst/>
        </p:spPr>
        <p:txBody>
          <a:bodyPr wrap="none" anchor="ctr"/>
          <a:lstStyle/>
          <a:p>
            <a:endParaRPr lang="en-US" sz="2700"/>
          </a:p>
        </p:txBody>
      </p:sp>
      <p:sp>
        <p:nvSpPr>
          <p:cNvPr id="16" name="Freeform 15"/>
          <p:cNvSpPr>
            <a:spLocks noChangeArrowheads="1"/>
          </p:cNvSpPr>
          <p:nvPr/>
        </p:nvSpPr>
        <p:spPr bwMode="auto">
          <a:xfrm>
            <a:off x="9093785" y="4444422"/>
            <a:ext cx="290386" cy="222976"/>
          </a:xfrm>
          <a:custGeom>
            <a:avLst/>
            <a:gdLst>
              <a:gd name="T0" fmla="*/ 147755 w 619"/>
              <a:gd name="T1" fmla="*/ 90435 h 473"/>
              <a:gd name="T2" fmla="*/ 147755 w 619"/>
              <a:gd name="T3" fmla="*/ 90435 h 473"/>
              <a:gd name="T4" fmla="*/ 116196 w 619"/>
              <a:gd name="T5" fmla="*/ 122142 h 473"/>
              <a:gd name="T6" fmla="*/ 116196 w 619"/>
              <a:gd name="T7" fmla="*/ 53324 h 473"/>
              <a:gd name="T8" fmla="*/ 110816 w 619"/>
              <a:gd name="T9" fmla="*/ 42515 h 473"/>
              <a:gd name="T10" fmla="*/ 105437 w 619"/>
              <a:gd name="T11" fmla="*/ 53324 h 473"/>
              <a:gd name="T12" fmla="*/ 105437 w 619"/>
              <a:gd name="T13" fmla="*/ 122142 h 473"/>
              <a:gd name="T14" fmla="*/ 73877 w 619"/>
              <a:gd name="T15" fmla="*/ 90435 h 473"/>
              <a:gd name="T16" fmla="*/ 63477 w 619"/>
              <a:gd name="T17" fmla="*/ 90435 h 473"/>
              <a:gd name="T18" fmla="*/ 63477 w 619"/>
              <a:gd name="T19" fmla="*/ 100884 h 473"/>
              <a:gd name="T20" fmla="*/ 105437 w 619"/>
              <a:gd name="T21" fmla="*/ 143399 h 473"/>
              <a:gd name="T22" fmla="*/ 110816 w 619"/>
              <a:gd name="T23" fmla="*/ 143399 h 473"/>
              <a:gd name="T24" fmla="*/ 116196 w 619"/>
              <a:gd name="T25" fmla="*/ 143399 h 473"/>
              <a:gd name="T26" fmla="*/ 158155 w 619"/>
              <a:gd name="T27" fmla="*/ 100884 h 473"/>
              <a:gd name="T28" fmla="*/ 158155 w 619"/>
              <a:gd name="T29" fmla="*/ 90435 h 473"/>
              <a:gd name="T30" fmla="*/ 147755 w 619"/>
              <a:gd name="T31" fmla="*/ 90435 h 473"/>
              <a:gd name="T32" fmla="*/ 158155 w 619"/>
              <a:gd name="T33" fmla="*/ 37471 h 473"/>
              <a:gd name="T34" fmla="*/ 158155 w 619"/>
              <a:gd name="T35" fmla="*/ 37471 h 473"/>
              <a:gd name="T36" fmla="*/ 105437 w 619"/>
              <a:gd name="T37" fmla="*/ 0 h 473"/>
              <a:gd name="T38" fmla="*/ 42318 w 619"/>
              <a:gd name="T39" fmla="*/ 58369 h 473"/>
              <a:gd name="T40" fmla="*/ 0 w 619"/>
              <a:gd name="T41" fmla="*/ 117098 h 473"/>
              <a:gd name="T42" fmla="*/ 52718 w 619"/>
              <a:gd name="T43" fmla="*/ 170062 h 473"/>
              <a:gd name="T44" fmla="*/ 174293 w 619"/>
              <a:gd name="T45" fmla="*/ 170062 h 473"/>
              <a:gd name="T46" fmla="*/ 221632 w 619"/>
              <a:gd name="T47" fmla="*/ 106289 h 473"/>
              <a:gd name="T48" fmla="*/ 158155 w 619"/>
              <a:gd name="T49" fmla="*/ 37471 h 473"/>
              <a:gd name="T50" fmla="*/ 174293 w 619"/>
              <a:gd name="T51" fmla="*/ 159253 h 473"/>
              <a:gd name="T52" fmla="*/ 174293 w 619"/>
              <a:gd name="T53" fmla="*/ 159253 h 473"/>
              <a:gd name="T54" fmla="*/ 52718 w 619"/>
              <a:gd name="T55" fmla="*/ 159253 h 473"/>
              <a:gd name="T56" fmla="*/ 10400 w 619"/>
              <a:gd name="T57" fmla="*/ 117098 h 473"/>
              <a:gd name="T58" fmla="*/ 52718 w 619"/>
              <a:gd name="T59" fmla="*/ 74582 h 473"/>
              <a:gd name="T60" fmla="*/ 105437 w 619"/>
              <a:gd name="T61" fmla="*/ 16214 h 473"/>
              <a:gd name="T62" fmla="*/ 147755 w 619"/>
              <a:gd name="T63" fmla="*/ 53324 h 473"/>
              <a:gd name="T64" fmla="*/ 211232 w 619"/>
              <a:gd name="T65" fmla="*/ 100884 h 473"/>
              <a:gd name="T66" fmla="*/ 174293 w 619"/>
              <a:gd name="T67" fmla="*/ 159253 h 4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19" h="473">
                <a:moveTo>
                  <a:pt x="412" y="251"/>
                </a:moveTo>
                <a:lnTo>
                  <a:pt x="412" y="251"/>
                </a:lnTo>
                <a:cubicBezTo>
                  <a:pt x="324" y="339"/>
                  <a:pt x="324" y="339"/>
                  <a:pt x="324" y="339"/>
                </a:cubicBezTo>
                <a:cubicBezTo>
                  <a:pt x="324" y="148"/>
                  <a:pt x="324" y="148"/>
                  <a:pt x="324" y="148"/>
                </a:cubicBezTo>
                <a:cubicBezTo>
                  <a:pt x="324" y="133"/>
                  <a:pt x="324" y="118"/>
                  <a:pt x="309" y="118"/>
                </a:cubicBezTo>
                <a:cubicBezTo>
                  <a:pt x="294" y="118"/>
                  <a:pt x="294" y="133"/>
                  <a:pt x="294" y="148"/>
                </a:cubicBezTo>
                <a:cubicBezTo>
                  <a:pt x="294" y="339"/>
                  <a:pt x="294" y="339"/>
                  <a:pt x="294" y="339"/>
                </a:cubicBezTo>
                <a:cubicBezTo>
                  <a:pt x="206" y="251"/>
                  <a:pt x="206" y="251"/>
                  <a:pt x="206" y="251"/>
                </a:cubicBezTo>
                <a:cubicBezTo>
                  <a:pt x="191" y="236"/>
                  <a:pt x="191" y="236"/>
                  <a:pt x="177" y="251"/>
                </a:cubicBezTo>
                <a:cubicBezTo>
                  <a:pt x="177" y="251"/>
                  <a:pt x="177" y="266"/>
                  <a:pt x="177" y="280"/>
                </a:cubicBezTo>
                <a:cubicBezTo>
                  <a:pt x="294" y="398"/>
                  <a:pt x="294" y="398"/>
                  <a:pt x="294" y="398"/>
                </a:cubicBezTo>
                <a:lnTo>
                  <a:pt x="309" y="398"/>
                </a:lnTo>
                <a:lnTo>
                  <a:pt x="324" y="398"/>
                </a:lnTo>
                <a:cubicBezTo>
                  <a:pt x="441" y="280"/>
                  <a:pt x="441" y="280"/>
                  <a:pt x="441" y="280"/>
                </a:cubicBezTo>
                <a:cubicBezTo>
                  <a:pt x="441" y="266"/>
                  <a:pt x="441" y="251"/>
                  <a:pt x="441" y="251"/>
                </a:cubicBezTo>
                <a:cubicBezTo>
                  <a:pt x="427" y="236"/>
                  <a:pt x="427" y="236"/>
                  <a:pt x="412" y="251"/>
                </a:cubicBezTo>
                <a:close/>
                <a:moveTo>
                  <a:pt x="441" y="104"/>
                </a:moveTo>
                <a:lnTo>
                  <a:pt x="441" y="104"/>
                </a:lnTo>
                <a:cubicBezTo>
                  <a:pt x="412" y="45"/>
                  <a:pt x="353" y="0"/>
                  <a:pt x="294" y="0"/>
                </a:cubicBezTo>
                <a:cubicBezTo>
                  <a:pt x="191" y="0"/>
                  <a:pt x="118" y="74"/>
                  <a:pt x="118" y="162"/>
                </a:cubicBezTo>
                <a:cubicBezTo>
                  <a:pt x="44" y="192"/>
                  <a:pt x="0" y="251"/>
                  <a:pt x="0" y="325"/>
                </a:cubicBezTo>
                <a:cubicBezTo>
                  <a:pt x="0" y="398"/>
                  <a:pt x="59" y="472"/>
                  <a:pt x="147" y="472"/>
                </a:cubicBezTo>
                <a:cubicBezTo>
                  <a:pt x="486" y="472"/>
                  <a:pt x="486" y="472"/>
                  <a:pt x="486" y="472"/>
                </a:cubicBezTo>
                <a:cubicBezTo>
                  <a:pt x="559" y="442"/>
                  <a:pt x="618" y="369"/>
                  <a:pt x="618" y="295"/>
                </a:cubicBezTo>
                <a:cubicBezTo>
                  <a:pt x="618" y="192"/>
                  <a:pt x="545" y="104"/>
                  <a:pt x="441" y="104"/>
                </a:cubicBezTo>
                <a:close/>
                <a:moveTo>
                  <a:pt x="486" y="442"/>
                </a:moveTo>
                <a:lnTo>
                  <a:pt x="486" y="442"/>
                </a:lnTo>
                <a:cubicBezTo>
                  <a:pt x="147" y="442"/>
                  <a:pt x="147" y="442"/>
                  <a:pt x="147" y="442"/>
                </a:cubicBezTo>
                <a:cubicBezTo>
                  <a:pt x="147" y="442"/>
                  <a:pt x="29" y="428"/>
                  <a:pt x="29" y="325"/>
                </a:cubicBezTo>
                <a:cubicBezTo>
                  <a:pt x="29" y="266"/>
                  <a:pt x="88" y="207"/>
                  <a:pt x="147" y="207"/>
                </a:cubicBezTo>
                <a:cubicBezTo>
                  <a:pt x="147" y="118"/>
                  <a:pt x="206" y="45"/>
                  <a:pt x="294" y="45"/>
                </a:cubicBezTo>
                <a:cubicBezTo>
                  <a:pt x="353" y="45"/>
                  <a:pt x="398" y="89"/>
                  <a:pt x="412" y="148"/>
                </a:cubicBezTo>
                <a:cubicBezTo>
                  <a:pt x="515" y="133"/>
                  <a:pt x="574" y="221"/>
                  <a:pt x="589" y="280"/>
                </a:cubicBezTo>
                <a:cubicBezTo>
                  <a:pt x="589" y="339"/>
                  <a:pt x="545" y="413"/>
                  <a:pt x="486" y="442"/>
                </a:cubicBezTo>
                <a:close/>
              </a:path>
            </a:pathLst>
          </a:custGeom>
          <a:solidFill>
            <a:schemeClr val="tx1"/>
          </a:solidFill>
          <a:ln>
            <a:noFill/>
          </a:ln>
          <a:effectLst/>
          <a:extLst/>
        </p:spPr>
        <p:txBody>
          <a:bodyPr wrap="none" anchor="ctr"/>
          <a:lstStyle/>
          <a:p>
            <a:endParaRPr lang="en-US" sz="2700"/>
          </a:p>
        </p:txBody>
      </p:sp>
      <p:sp>
        <p:nvSpPr>
          <p:cNvPr id="17" name="Freeform 16"/>
          <p:cNvSpPr>
            <a:spLocks noChangeArrowheads="1"/>
          </p:cNvSpPr>
          <p:nvPr/>
        </p:nvSpPr>
        <p:spPr bwMode="auto">
          <a:xfrm>
            <a:off x="8608083" y="4444422"/>
            <a:ext cx="299028" cy="300757"/>
          </a:xfrm>
          <a:custGeom>
            <a:avLst/>
            <a:gdLst>
              <a:gd name="T0" fmla="*/ 133048 w 634"/>
              <a:gd name="T1" fmla="*/ 90862 h 635"/>
              <a:gd name="T2" fmla="*/ 133048 w 634"/>
              <a:gd name="T3" fmla="*/ 90862 h 635"/>
              <a:gd name="T4" fmla="*/ 63820 w 634"/>
              <a:gd name="T5" fmla="*/ 90862 h 635"/>
              <a:gd name="T6" fmla="*/ 58411 w 634"/>
              <a:gd name="T7" fmla="*/ 96292 h 635"/>
              <a:gd name="T8" fmla="*/ 63820 w 634"/>
              <a:gd name="T9" fmla="*/ 101360 h 635"/>
              <a:gd name="T10" fmla="*/ 133048 w 634"/>
              <a:gd name="T11" fmla="*/ 101360 h 635"/>
              <a:gd name="T12" fmla="*/ 143504 w 634"/>
              <a:gd name="T13" fmla="*/ 96292 h 635"/>
              <a:gd name="T14" fmla="*/ 133048 w 634"/>
              <a:gd name="T15" fmla="*/ 90862 h 635"/>
              <a:gd name="T16" fmla="*/ 228236 w 634"/>
              <a:gd name="T17" fmla="*/ 218649 h 635"/>
              <a:gd name="T18" fmla="*/ 228236 w 634"/>
              <a:gd name="T19" fmla="*/ 218649 h 635"/>
              <a:gd name="T20" fmla="*/ 169825 w 634"/>
              <a:gd name="T21" fmla="*/ 160005 h 635"/>
              <a:gd name="T22" fmla="*/ 191098 w 634"/>
              <a:gd name="T23" fmla="*/ 96292 h 635"/>
              <a:gd name="T24" fmla="*/ 95549 w 634"/>
              <a:gd name="T25" fmla="*/ 0 h 635"/>
              <a:gd name="T26" fmla="*/ 0 w 634"/>
              <a:gd name="T27" fmla="*/ 96292 h 635"/>
              <a:gd name="T28" fmla="*/ 95549 w 634"/>
              <a:gd name="T29" fmla="*/ 191861 h 635"/>
              <a:gd name="T30" fmla="*/ 159369 w 634"/>
              <a:gd name="T31" fmla="*/ 170865 h 635"/>
              <a:gd name="T32" fmla="*/ 217780 w 634"/>
              <a:gd name="T33" fmla="*/ 229509 h 635"/>
              <a:gd name="T34" fmla="*/ 228236 w 634"/>
              <a:gd name="T35" fmla="*/ 229509 h 635"/>
              <a:gd name="T36" fmla="*/ 228236 w 634"/>
              <a:gd name="T37" fmla="*/ 218649 h 635"/>
              <a:gd name="T38" fmla="*/ 95549 w 634"/>
              <a:gd name="T39" fmla="*/ 176295 h 635"/>
              <a:gd name="T40" fmla="*/ 95549 w 634"/>
              <a:gd name="T41" fmla="*/ 176295 h 635"/>
              <a:gd name="T42" fmla="*/ 16225 w 634"/>
              <a:gd name="T43" fmla="*/ 96292 h 635"/>
              <a:gd name="T44" fmla="*/ 95549 w 634"/>
              <a:gd name="T45" fmla="*/ 16290 h 635"/>
              <a:gd name="T46" fmla="*/ 175234 w 634"/>
              <a:gd name="T47" fmla="*/ 96292 h 635"/>
              <a:gd name="T48" fmla="*/ 95549 w 634"/>
              <a:gd name="T49" fmla="*/ 176295 h 6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34" h="635">
                <a:moveTo>
                  <a:pt x="369" y="251"/>
                </a:moveTo>
                <a:lnTo>
                  <a:pt x="369" y="251"/>
                </a:lnTo>
                <a:cubicBezTo>
                  <a:pt x="177" y="251"/>
                  <a:pt x="177" y="251"/>
                  <a:pt x="177" y="251"/>
                </a:cubicBezTo>
                <a:cubicBezTo>
                  <a:pt x="162" y="251"/>
                  <a:pt x="162" y="251"/>
                  <a:pt x="162" y="266"/>
                </a:cubicBezTo>
                <a:cubicBezTo>
                  <a:pt x="162" y="280"/>
                  <a:pt x="162" y="280"/>
                  <a:pt x="177" y="280"/>
                </a:cubicBezTo>
                <a:cubicBezTo>
                  <a:pt x="369" y="280"/>
                  <a:pt x="369" y="280"/>
                  <a:pt x="369" y="280"/>
                </a:cubicBezTo>
                <a:cubicBezTo>
                  <a:pt x="383" y="280"/>
                  <a:pt x="398" y="280"/>
                  <a:pt x="398" y="266"/>
                </a:cubicBezTo>
                <a:cubicBezTo>
                  <a:pt x="398" y="251"/>
                  <a:pt x="383" y="251"/>
                  <a:pt x="369" y="251"/>
                </a:cubicBezTo>
                <a:close/>
                <a:moveTo>
                  <a:pt x="633" y="604"/>
                </a:moveTo>
                <a:lnTo>
                  <a:pt x="633" y="604"/>
                </a:lnTo>
                <a:cubicBezTo>
                  <a:pt x="471" y="442"/>
                  <a:pt x="471" y="442"/>
                  <a:pt x="471" y="442"/>
                </a:cubicBezTo>
                <a:cubicBezTo>
                  <a:pt x="501" y="398"/>
                  <a:pt x="530" y="339"/>
                  <a:pt x="530" y="266"/>
                </a:cubicBezTo>
                <a:cubicBezTo>
                  <a:pt x="530" y="118"/>
                  <a:pt x="412" y="0"/>
                  <a:pt x="265" y="0"/>
                </a:cubicBezTo>
                <a:cubicBezTo>
                  <a:pt x="118" y="0"/>
                  <a:pt x="0" y="118"/>
                  <a:pt x="0" y="266"/>
                </a:cubicBezTo>
                <a:cubicBezTo>
                  <a:pt x="0" y="413"/>
                  <a:pt x="118" y="530"/>
                  <a:pt x="265" y="530"/>
                </a:cubicBezTo>
                <a:cubicBezTo>
                  <a:pt x="339" y="530"/>
                  <a:pt x="383" y="501"/>
                  <a:pt x="442" y="472"/>
                </a:cubicBezTo>
                <a:cubicBezTo>
                  <a:pt x="604" y="634"/>
                  <a:pt x="604" y="634"/>
                  <a:pt x="604" y="634"/>
                </a:cubicBezTo>
                <a:cubicBezTo>
                  <a:pt x="604" y="634"/>
                  <a:pt x="619" y="634"/>
                  <a:pt x="633" y="634"/>
                </a:cubicBezTo>
                <a:cubicBezTo>
                  <a:pt x="633" y="619"/>
                  <a:pt x="633" y="604"/>
                  <a:pt x="633" y="604"/>
                </a:cubicBezTo>
                <a:close/>
                <a:moveTo>
                  <a:pt x="265" y="487"/>
                </a:moveTo>
                <a:lnTo>
                  <a:pt x="265" y="487"/>
                </a:lnTo>
                <a:cubicBezTo>
                  <a:pt x="148" y="487"/>
                  <a:pt x="45" y="383"/>
                  <a:pt x="45" y="266"/>
                </a:cubicBezTo>
                <a:cubicBezTo>
                  <a:pt x="45" y="148"/>
                  <a:pt x="148" y="45"/>
                  <a:pt x="265" y="45"/>
                </a:cubicBezTo>
                <a:cubicBezTo>
                  <a:pt x="398" y="45"/>
                  <a:pt x="486" y="148"/>
                  <a:pt x="486" y="266"/>
                </a:cubicBezTo>
                <a:cubicBezTo>
                  <a:pt x="486" y="383"/>
                  <a:pt x="398" y="487"/>
                  <a:pt x="265" y="487"/>
                </a:cubicBezTo>
                <a:close/>
              </a:path>
            </a:pathLst>
          </a:custGeom>
          <a:solidFill>
            <a:schemeClr val="tx1"/>
          </a:solidFill>
          <a:ln>
            <a:noFill/>
          </a:ln>
          <a:effectLst/>
          <a:extLst/>
        </p:spPr>
        <p:txBody>
          <a:bodyPr wrap="none" anchor="ctr"/>
          <a:lstStyle/>
          <a:p>
            <a:endParaRPr lang="en-US" sz="2700"/>
          </a:p>
        </p:txBody>
      </p:sp>
      <p:sp>
        <p:nvSpPr>
          <p:cNvPr id="18" name="Freeform 17"/>
          <p:cNvSpPr>
            <a:spLocks noChangeArrowheads="1"/>
          </p:cNvSpPr>
          <p:nvPr/>
        </p:nvSpPr>
        <p:spPr bwMode="auto">
          <a:xfrm>
            <a:off x="8129292" y="4444422"/>
            <a:ext cx="299029" cy="300757"/>
          </a:xfrm>
          <a:custGeom>
            <a:avLst/>
            <a:gdLst>
              <a:gd name="T0" fmla="*/ 132688 w 634"/>
              <a:gd name="T1" fmla="*/ 90862 h 635"/>
              <a:gd name="T2" fmla="*/ 132688 w 634"/>
              <a:gd name="T3" fmla="*/ 90862 h 635"/>
              <a:gd name="T4" fmla="*/ 100598 w 634"/>
              <a:gd name="T5" fmla="*/ 90862 h 635"/>
              <a:gd name="T6" fmla="*/ 100598 w 634"/>
              <a:gd name="T7" fmla="*/ 64074 h 635"/>
              <a:gd name="T8" fmla="*/ 95550 w 634"/>
              <a:gd name="T9" fmla="*/ 53576 h 635"/>
              <a:gd name="T10" fmla="*/ 90141 w 634"/>
              <a:gd name="T11" fmla="*/ 64074 h 635"/>
              <a:gd name="T12" fmla="*/ 90141 w 634"/>
              <a:gd name="T13" fmla="*/ 90862 h 635"/>
              <a:gd name="T14" fmla="*/ 58411 w 634"/>
              <a:gd name="T15" fmla="*/ 90862 h 635"/>
              <a:gd name="T16" fmla="*/ 53003 w 634"/>
              <a:gd name="T17" fmla="*/ 96292 h 635"/>
              <a:gd name="T18" fmla="*/ 58411 w 634"/>
              <a:gd name="T19" fmla="*/ 106790 h 635"/>
              <a:gd name="T20" fmla="*/ 90141 w 634"/>
              <a:gd name="T21" fmla="*/ 106790 h 635"/>
              <a:gd name="T22" fmla="*/ 90141 w 634"/>
              <a:gd name="T23" fmla="*/ 133579 h 635"/>
              <a:gd name="T24" fmla="*/ 95550 w 634"/>
              <a:gd name="T25" fmla="*/ 138647 h 635"/>
              <a:gd name="T26" fmla="*/ 100598 w 634"/>
              <a:gd name="T27" fmla="*/ 133579 h 635"/>
              <a:gd name="T28" fmla="*/ 100598 w 634"/>
              <a:gd name="T29" fmla="*/ 106790 h 635"/>
              <a:gd name="T30" fmla="*/ 132688 w 634"/>
              <a:gd name="T31" fmla="*/ 106790 h 635"/>
              <a:gd name="T32" fmla="*/ 138096 w 634"/>
              <a:gd name="T33" fmla="*/ 96292 h 635"/>
              <a:gd name="T34" fmla="*/ 132688 w 634"/>
              <a:gd name="T35" fmla="*/ 90862 h 635"/>
              <a:gd name="T36" fmla="*/ 222829 w 634"/>
              <a:gd name="T37" fmla="*/ 218649 h 635"/>
              <a:gd name="T38" fmla="*/ 222829 w 634"/>
              <a:gd name="T39" fmla="*/ 218649 h 635"/>
              <a:gd name="T40" fmla="*/ 164417 w 634"/>
              <a:gd name="T41" fmla="*/ 160005 h 635"/>
              <a:gd name="T42" fmla="*/ 191099 w 634"/>
              <a:gd name="T43" fmla="*/ 96292 h 635"/>
              <a:gd name="T44" fmla="*/ 95550 w 634"/>
              <a:gd name="T45" fmla="*/ 0 h 635"/>
              <a:gd name="T46" fmla="*/ 0 w 634"/>
              <a:gd name="T47" fmla="*/ 96292 h 635"/>
              <a:gd name="T48" fmla="*/ 95550 w 634"/>
              <a:gd name="T49" fmla="*/ 191861 h 635"/>
              <a:gd name="T50" fmla="*/ 153601 w 634"/>
              <a:gd name="T51" fmla="*/ 170865 h 635"/>
              <a:gd name="T52" fmla="*/ 212012 w 634"/>
              <a:gd name="T53" fmla="*/ 229509 h 635"/>
              <a:gd name="T54" fmla="*/ 222829 w 634"/>
              <a:gd name="T55" fmla="*/ 229509 h 635"/>
              <a:gd name="T56" fmla="*/ 222829 w 634"/>
              <a:gd name="T57" fmla="*/ 218649 h 635"/>
              <a:gd name="T58" fmla="*/ 95550 w 634"/>
              <a:gd name="T59" fmla="*/ 176295 h 635"/>
              <a:gd name="T60" fmla="*/ 95550 w 634"/>
              <a:gd name="T61" fmla="*/ 176295 h 635"/>
              <a:gd name="T62" fmla="*/ 15865 w 634"/>
              <a:gd name="T63" fmla="*/ 96292 h 635"/>
              <a:gd name="T64" fmla="*/ 95550 w 634"/>
              <a:gd name="T65" fmla="*/ 16290 h 635"/>
              <a:gd name="T66" fmla="*/ 174874 w 634"/>
              <a:gd name="T67" fmla="*/ 96292 h 635"/>
              <a:gd name="T68" fmla="*/ 95550 w 634"/>
              <a:gd name="T69" fmla="*/ 176295 h 63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34" h="635">
                <a:moveTo>
                  <a:pt x="368" y="251"/>
                </a:moveTo>
                <a:lnTo>
                  <a:pt x="368" y="251"/>
                </a:lnTo>
                <a:cubicBezTo>
                  <a:pt x="279" y="251"/>
                  <a:pt x="279" y="251"/>
                  <a:pt x="279" y="251"/>
                </a:cubicBezTo>
                <a:cubicBezTo>
                  <a:pt x="279" y="177"/>
                  <a:pt x="279" y="177"/>
                  <a:pt x="279" y="177"/>
                </a:cubicBezTo>
                <a:cubicBezTo>
                  <a:pt x="279" y="162"/>
                  <a:pt x="279" y="148"/>
                  <a:pt x="265" y="148"/>
                </a:cubicBezTo>
                <a:cubicBezTo>
                  <a:pt x="250" y="148"/>
                  <a:pt x="250" y="162"/>
                  <a:pt x="250" y="177"/>
                </a:cubicBezTo>
                <a:cubicBezTo>
                  <a:pt x="250" y="251"/>
                  <a:pt x="250" y="251"/>
                  <a:pt x="250" y="251"/>
                </a:cubicBezTo>
                <a:cubicBezTo>
                  <a:pt x="162" y="251"/>
                  <a:pt x="162" y="251"/>
                  <a:pt x="162" y="251"/>
                </a:cubicBezTo>
                <a:cubicBezTo>
                  <a:pt x="162" y="251"/>
                  <a:pt x="147" y="251"/>
                  <a:pt x="147" y="266"/>
                </a:cubicBezTo>
                <a:cubicBezTo>
                  <a:pt x="147" y="280"/>
                  <a:pt x="162" y="295"/>
                  <a:pt x="162" y="295"/>
                </a:cubicBezTo>
                <a:cubicBezTo>
                  <a:pt x="250" y="295"/>
                  <a:pt x="250" y="295"/>
                  <a:pt x="250" y="295"/>
                </a:cubicBezTo>
                <a:cubicBezTo>
                  <a:pt x="250" y="369"/>
                  <a:pt x="250" y="369"/>
                  <a:pt x="250" y="369"/>
                </a:cubicBezTo>
                <a:cubicBezTo>
                  <a:pt x="250" y="383"/>
                  <a:pt x="250" y="383"/>
                  <a:pt x="265" y="383"/>
                </a:cubicBezTo>
                <a:cubicBezTo>
                  <a:pt x="279" y="383"/>
                  <a:pt x="279" y="383"/>
                  <a:pt x="279" y="369"/>
                </a:cubicBezTo>
                <a:cubicBezTo>
                  <a:pt x="279" y="295"/>
                  <a:pt x="279" y="295"/>
                  <a:pt x="279" y="295"/>
                </a:cubicBezTo>
                <a:cubicBezTo>
                  <a:pt x="368" y="295"/>
                  <a:pt x="368" y="295"/>
                  <a:pt x="368" y="295"/>
                </a:cubicBezTo>
                <a:cubicBezTo>
                  <a:pt x="368" y="295"/>
                  <a:pt x="383" y="280"/>
                  <a:pt x="383" y="266"/>
                </a:cubicBezTo>
                <a:cubicBezTo>
                  <a:pt x="383" y="251"/>
                  <a:pt x="368" y="251"/>
                  <a:pt x="368" y="251"/>
                </a:cubicBezTo>
                <a:close/>
                <a:moveTo>
                  <a:pt x="618" y="604"/>
                </a:moveTo>
                <a:lnTo>
                  <a:pt x="618" y="604"/>
                </a:lnTo>
                <a:cubicBezTo>
                  <a:pt x="456" y="442"/>
                  <a:pt x="456" y="442"/>
                  <a:pt x="456" y="442"/>
                </a:cubicBezTo>
                <a:cubicBezTo>
                  <a:pt x="500" y="398"/>
                  <a:pt x="530" y="339"/>
                  <a:pt x="530" y="266"/>
                </a:cubicBezTo>
                <a:cubicBezTo>
                  <a:pt x="530" y="118"/>
                  <a:pt x="412" y="0"/>
                  <a:pt x="265" y="0"/>
                </a:cubicBezTo>
                <a:cubicBezTo>
                  <a:pt x="117" y="0"/>
                  <a:pt x="0" y="118"/>
                  <a:pt x="0" y="266"/>
                </a:cubicBezTo>
                <a:cubicBezTo>
                  <a:pt x="0" y="413"/>
                  <a:pt x="117" y="530"/>
                  <a:pt x="265" y="530"/>
                </a:cubicBezTo>
                <a:cubicBezTo>
                  <a:pt x="324" y="530"/>
                  <a:pt x="383" y="501"/>
                  <a:pt x="426" y="472"/>
                </a:cubicBezTo>
                <a:cubicBezTo>
                  <a:pt x="588" y="634"/>
                  <a:pt x="588" y="634"/>
                  <a:pt x="588" y="634"/>
                </a:cubicBezTo>
                <a:cubicBezTo>
                  <a:pt x="603" y="634"/>
                  <a:pt x="618" y="634"/>
                  <a:pt x="618" y="634"/>
                </a:cubicBezTo>
                <a:cubicBezTo>
                  <a:pt x="633" y="619"/>
                  <a:pt x="633" y="604"/>
                  <a:pt x="618" y="604"/>
                </a:cubicBezTo>
                <a:close/>
                <a:moveTo>
                  <a:pt x="265" y="487"/>
                </a:moveTo>
                <a:lnTo>
                  <a:pt x="265" y="487"/>
                </a:lnTo>
                <a:cubicBezTo>
                  <a:pt x="147" y="487"/>
                  <a:pt x="44" y="383"/>
                  <a:pt x="44" y="266"/>
                </a:cubicBezTo>
                <a:cubicBezTo>
                  <a:pt x="44" y="148"/>
                  <a:pt x="147" y="45"/>
                  <a:pt x="265" y="45"/>
                </a:cubicBezTo>
                <a:cubicBezTo>
                  <a:pt x="383" y="45"/>
                  <a:pt x="485" y="148"/>
                  <a:pt x="485" y="266"/>
                </a:cubicBezTo>
                <a:cubicBezTo>
                  <a:pt x="485" y="383"/>
                  <a:pt x="383" y="487"/>
                  <a:pt x="265" y="487"/>
                </a:cubicBezTo>
                <a:close/>
              </a:path>
            </a:pathLst>
          </a:custGeom>
          <a:solidFill>
            <a:schemeClr val="tx1"/>
          </a:solidFill>
          <a:ln>
            <a:noFill/>
          </a:ln>
          <a:effectLst/>
          <a:extLst/>
        </p:spPr>
        <p:txBody>
          <a:bodyPr wrap="none" anchor="ctr"/>
          <a:lstStyle/>
          <a:p>
            <a:endParaRPr lang="en-US" sz="2700"/>
          </a:p>
        </p:txBody>
      </p:sp>
      <p:sp>
        <p:nvSpPr>
          <p:cNvPr id="19" name="Freeform 18"/>
          <p:cNvSpPr>
            <a:spLocks noChangeArrowheads="1"/>
          </p:cNvSpPr>
          <p:nvPr/>
        </p:nvSpPr>
        <p:spPr bwMode="auto">
          <a:xfrm>
            <a:off x="7652230" y="4444422"/>
            <a:ext cx="290386" cy="300757"/>
          </a:xfrm>
          <a:custGeom>
            <a:avLst/>
            <a:gdLst>
              <a:gd name="T0" fmla="*/ 221632 w 619"/>
              <a:gd name="T1" fmla="*/ 218649 h 635"/>
              <a:gd name="T2" fmla="*/ 221632 w 619"/>
              <a:gd name="T3" fmla="*/ 218649 h 635"/>
              <a:gd name="T4" fmla="*/ 163535 w 619"/>
              <a:gd name="T5" fmla="*/ 160005 h 635"/>
              <a:gd name="T6" fmla="*/ 190073 w 619"/>
              <a:gd name="T7" fmla="*/ 96292 h 635"/>
              <a:gd name="T8" fmla="*/ 95037 w 619"/>
              <a:gd name="T9" fmla="*/ 0 h 635"/>
              <a:gd name="T10" fmla="*/ 0 w 619"/>
              <a:gd name="T11" fmla="*/ 96292 h 635"/>
              <a:gd name="T12" fmla="*/ 95037 w 619"/>
              <a:gd name="T13" fmla="*/ 191861 h 635"/>
              <a:gd name="T14" fmla="*/ 153134 w 619"/>
              <a:gd name="T15" fmla="*/ 170865 h 635"/>
              <a:gd name="T16" fmla="*/ 211232 w 619"/>
              <a:gd name="T17" fmla="*/ 229509 h 635"/>
              <a:gd name="T18" fmla="*/ 221632 w 619"/>
              <a:gd name="T19" fmla="*/ 229509 h 635"/>
              <a:gd name="T20" fmla="*/ 221632 w 619"/>
              <a:gd name="T21" fmla="*/ 218649 h 635"/>
              <a:gd name="T22" fmla="*/ 95037 w 619"/>
              <a:gd name="T23" fmla="*/ 176295 h 635"/>
              <a:gd name="T24" fmla="*/ 95037 w 619"/>
              <a:gd name="T25" fmla="*/ 176295 h 635"/>
              <a:gd name="T26" fmla="*/ 10400 w 619"/>
              <a:gd name="T27" fmla="*/ 96292 h 635"/>
              <a:gd name="T28" fmla="*/ 95037 w 619"/>
              <a:gd name="T29" fmla="*/ 16290 h 635"/>
              <a:gd name="T30" fmla="*/ 174293 w 619"/>
              <a:gd name="T31" fmla="*/ 96292 h 635"/>
              <a:gd name="T32" fmla="*/ 95037 w 619"/>
              <a:gd name="T33" fmla="*/ 176295 h 6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19" h="635">
                <a:moveTo>
                  <a:pt x="618" y="604"/>
                </a:moveTo>
                <a:lnTo>
                  <a:pt x="618" y="604"/>
                </a:lnTo>
                <a:cubicBezTo>
                  <a:pt x="456" y="442"/>
                  <a:pt x="456" y="442"/>
                  <a:pt x="456" y="442"/>
                </a:cubicBezTo>
                <a:cubicBezTo>
                  <a:pt x="500" y="398"/>
                  <a:pt x="530" y="339"/>
                  <a:pt x="530" y="266"/>
                </a:cubicBezTo>
                <a:cubicBezTo>
                  <a:pt x="530" y="118"/>
                  <a:pt x="412" y="0"/>
                  <a:pt x="265" y="0"/>
                </a:cubicBezTo>
                <a:cubicBezTo>
                  <a:pt x="118" y="0"/>
                  <a:pt x="0" y="118"/>
                  <a:pt x="0" y="266"/>
                </a:cubicBezTo>
                <a:cubicBezTo>
                  <a:pt x="0" y="413"/>
                  <a:pt x="118" y="530"/>
                  <a:pt x="265" y="530"/>
                </a:cubicBezTo>
                <a:cubicBezTo>
                  <a:pt x="324" y="530"/>
                  <a:pt x="382" y="501"/>
                  <a:pt x="427" y="472"/>
                </a:cubicBezTo>
                <a:cubicBezTo>
                  <a:pt x="589" y="634"/>
                  <a:pt x="589" y="634"/>
                  <a:pt x="589" y="634"/>
                </a:cubicBezTo>
                <a:cubicBezTo>
                  <a:pt x="603" y="634"/>
                  <a:pt x="603" y="634"/>
                  <a:pt x="618" y="634"/>
                </a:cubicBezTo>
                <a:cubicBezTo>
                  <a:pt x="618" y="619"/>
                  <a:pt x="618" y="604"/>
                  <a:pt x="618" y="604"/>
                </a:cubicBezTo>
                <a:close/>
                <a:moveTo>
                  <a:pt x="265" y="487"/>
                </a:moveTo>
                <a:lnTo>
                  <a:pt x="265" y="487"/>
                </a:lnTo>
                <a:cubicBezTo>
                  <a:pt x="132" y="487"/>
                  <a:pt x="29" y="383"/>
                  <a:pt x="29" y="266"/>
                </a:cubicBezTo>
                <a:cubicBezTo>
                  <a:pt x="29" y="148"/>
                  <a:pt x="132" y="45"/>
                  <a:pt x="265" y="45"/>
                </a:cubicBezTo>
                <a:cubicBezTo>
                  <a:pt x="382" y="45"/>
                  <a:pt x="486" y="148"/>
                  <a:pt x="486" y="266"/>
                </a:cubicBezTo>
                <a:cubicBezTo>
                  <a:pt x="486" y="383"/>
                  <a:pt x="382" y="487"/>
                  <a:pt x="265" y="487"/>
                </a:cubicBezTo>
                <a:close/>
              </a:path>
            </a:pathLst>
          </a:custGeom>
          <a:solidFill>
            <a:schemeClr val="tx1"/>
          </a:solidFill>
          <a:ln>
            <a:noFill/>
          </a:ln>
          <a:effectLst/>
          <a:extLst/>
        </p:spPr>
        <p:txBody>
          <a:bodyPr wrap="none" anchor="ctr"/>
          <a:lstStyle/>
          <a:p>
            <a:endParaRPr lang="en-US" sz="2700"/>
          </a:p>
        </p:txBody>
      </p:sp>
      <p:sp>
        <p:nvSpPr>
          <p:cNvPr id="20" name="Freeform 19"/>
          <p:cNvSpPr>
            <a:spLocks noChangeArrowheads="1"/>
          </p:cNvSpPr>
          <p:nvPr/>
        </p:nvSpPr>
        <p:spPr bwMode="auto">
          <a:xfrm>
            <a:off x="7166526" y="4444422"/>
            <a:ext cx="299028" cy="300757"/>
          </a:xfrm>
          <a:custGeom>
            <a:avLst/>
            <a:gdLst>
              <a:gd name="T0" fmla="*/ 10817 w 634"/>
              <a:gd name="T1" fmla="*/ 85432 h 635"/>
              <a:gd name="T2" fmla="*/ 10817 w 634"/>
              <a:gd name="T3" fmla="*/ 85432 h 635"/>
              <a:gd name="T4" fmla="*/ 79684 w 634"/>
              <a:gd name="T5" fmla="*/ 85432 h 635"/>
              <a:gd name="T6" fmla="*/ 85093 w 634"/>
              <a:gd name="T7" fmla="*/ 80002 h 635"/>
              <a:gd name="T8" fmla="*/ 79684 w 634"/>
              <a:gd name="T9" fmla="*/ 74934 h 635"/>
              <a:gd name="T10" fmla="*/ 26682 w 634"/>
              <a:gd name="T11" fmla="*/ 74934 h 635"/>
              <a:gd name="T12" fmla="*/ 116822 w 634"/>
              <a:gd name="T13" fmla="*/ 16290 h 635"/>
              <a:gd name="T14" fmla="*/ 212372 w 634"/>
              <a:gd name="T15" fmla="*/ 101360 h 635"/>
              <a:gd name="T16" fmla="*/ 228236 w 634"/>
              <a:gd name="T17" fmla="*/ 101360 h 635"/>
              <a:gd name="T18" fmla="*/ 116822 w 634"/>
              <a:gd name="T19" fmla="*/ 0 h 635"/>
              <a:gd name="T20" fmla="*/ 15865 w 634"/>
              <a:gd name="T21" fmla="*/ 58644 h 635"/>
              <a:gd name="T22" fmla="*/ 15865 w 634"/>
              <a:gd name="T23" fmla="*/ 10860 h 635"/>
              <a:gd name="T24" fmla="*/ 10817 w 634"/>
              <a:gd name="T25" fmla="*/ 0 h 635"/>
              <a:gd name="T26" fmla="*/ 0 w 634"/>
              <a:gd name="T27" fmla="*/ 10860 h 635"/>
              <a:gd name="T28" fmla="*/ 0 w 634"/>
              <a:gd name="T29" fmla="*/ 80002 h 635"/>
              <a:gd name="T30" fmla="*/ 10817 w 634"/>
              <a:gd name="T31" fmla="*/ 85432 h 635"/>
              <a:gd name="T32" fmla="*/ 223189 w 634"/>
              <a:gd name="T33" fmla="*/ 144077 h 635"/>
              <a:gd name="T34" fmla="*/ 223189 w 634"/>
              <a:gd name="T35" fmla="*/ 144077 h 635"/>
              <a:gd name="T36" fmla="*/ 148552 w 634"/>
              <a:gd name="T37" fmla="*/ 144077 h 635"/>
              <a:gd name="T38" fmla="*/ 143504 w 634"/>
              <a:gd name="T39" fmla="*/ 149507 h 635"/>
              <a:gd name="T40" fmla="*/ 148552 w 634"/>
              <a:gd name="T41" fmla="*/ 160005 h 635"/>
              <a:gd name="T42" fmla="*/ 206963 w 634"/>
              <a:gd name="T43" fmla="*/ 160005 h 635"/>
              <a:gd name="T44" fmla="*/ 116822 w 634"/>
              <a:gd name="T45" fmla="*/ 213219 h 635"/>
              <a:gd name="T46" fmla="*/ 15865 w 634"/>
              <a:gd name="T47" fmla="*/ 128149 h 635"/>
              <a:gd name="T48" fmla="*/ 5408 w 634"/>
              <a:gd name="T49" fmla="*/ 128149 h 635"/>
              <a:gd name="T50" fmla="*/ 116822 w 634"/>
              <a:gd name="T51" fmla="*/ 229509 h 635"/>
              <a:gd name="T52" fmla="*/ 212372 w 634"/>
              <a:gd name="T53" fmla="*/ 170865 h 635"/>
              <a:gd name="T54" fmla="*/ 212372 w 634"/>
              <a:gd name="T55" fmla="*/ 224079 h 635"/>
              <a:gd name="T56" fmla="*/ 223189 w 634"/>
              <a:gd name="T57" fmla="*/ 229509 h 635"/>
              <a:gd name="T58" fmla="*/ 228236 w 634"/>
              <a:gd name="T59" fmla="*/ 224079 h 635"/>
              <a:gd name="T60" fmla="*/ 228236 w 634"/>
              <a:gd name="T61" fmla="*/ 149507 h 635"/>
              <a:gd name="T62" fmla="*/ 223189 w 634"/>
              <a:gd name="T63" fmla="*/ 144077 h 6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34" h="635">
                <a:moveTo>
                  <a:pt x="30" y="236"/>
                </a:moveTo>
                <a:lnTo>
                  <a:pt x="30" y="236"/>
                </a:lnTo>
                <a:cubicBezTo>
                  <a:pt x="221" y="236"/>
                  <a:pt x="221" y="236"/>
                  <a:pt x="221" y="236"/>
                </a:cubicBezTo>
                <a:cubicBezTo>
                  <a:pt x="236" y="236"/>
                  <a:pt x="236" y="236"/>
                  <a:pt x="236" y="221"/>
                </a:cubicBezTo>
                <a:cubicBezTo>
                  <a:pt x="236" y="207"/>
                  <a:pt x="236" y="207"/>
                  <a:pt x="221" y="207"/>
                </a:cubicBezTo>
                <a:cubicBezTo>
                  <a:pt x="74" y="207"/>
                  <a:pt x="74" y="207"/>
                  <a:pt x="74" y="207"/>
                </a:cubicBezTo>
                <a:cubicBezTo>
                  <a:pt x="118" y="104"/>
                  <a:pt x="207" y="45"/>
                  <a:pt x="324" y="45"/>
                </a:cubicBezTo>
                <a:cubicBezTo>
                  <a:pt x="457" y="45"/>
                  <a:pt x="574" y="148"/>
                  <a:pt x="589" y="280"/>
                </a:cubicBezTo>
                <a:cubicBezTo>
                  <a:pt x="633" y="280"/>
                  <a:pt x="633" y="280"/>
                  <a:pt x="633" y="280"/>
                </a:cubicBezTo>
                <a:cubicBezTo>
                  <a:pt x="619" y="118"/>
                  <a:pt x="486" y="0"/>
                  <a:pt x="324" y="0"/>
                </a:cubicBezTo>
                <a:cubicBezTo>
                  <a:pt x="207" y="0"/>
                  <a:pt x="103" y="74"/>
                  <a:pt x="44" y="162"/>
                </a:cubicBezTo>
                <a:cubicBezTo>
                  <a:pt x="44" y="30"/>
                  <a:pt x="44" y="30"/>
                  <a:pt x="44" y="30"/>
                </a:cubicBezTo>
                <a:cubicBezTo>
                  <a:pt x="44" y="15"/>
                  <a:pt x="30" y="0"/>
                  <a:pt x="30" y="0"/>
                </a:cubicBezTo>
                <a:cubicBezTo>
                  <a:pt x="15" y="0"/>
                  <a:pt x="0" y="15"/>
                  <a:pt x="0" y="30"/>
                </a:cubicBezTo>
                <a:cubicBezTo>
                  <a:pt x="0" y="221"/>
                  <a:pt x="0" y="221"/>
                  <a:pt x="0" y="221"/>
                </a:cubicBezTo>
                <a:cubicBezTo>
                  <a:pt x="0" y="236"/>
                  <a:pt x="30" y="236"/>
                  <a:pt x="30" y="236"/>
                </a:cubicBezTo>
                <a:close/>
                <a:moveTo>
                  <a:pt x="619" y="398"/>
                </a:moveTo>
                <a:lnTo>
                  <a:pt x="619" y="398"/>
                </a:lnTo>
                <a:cubicBezTo>
                  <a:pt x="412" y="398"/>
                  <a:pt x="412" y="398"/>
                  <a:pt x="412" y="398"/>
                </a:cubicBezTo>
                <a:lnTo>
                  <a:pt x="398" y="413"/>
                </a:lnTo>
                <a:cubicBezTo>
                  <a:pt x="398" y="428"/>
                  <a:pt x="412" y="442"/>
                  <a:pt x="412" y="442"/>
                </a:cubicBezTo>
                <a:cubicBezTo>
                  <a:pt x="574" y="442"/>
                  <a:pt x="574" y="442"/>
                  <a:pt x="574" y="442"/>
                </a:cubicBezTo>
                <a:cubicBezTo>
                  <a:pt x="530" y="530"/>
                  <a:pt x="427" y="589"/>
                  <a:pt x="324" y="589"/>
                </a:cubicBezTo>
                <a:cubicBezTo>
                  <a:pt x="177" y="589"/>
                  <a:pt x="74" y="487"/>
                  <a:pt x="44" y="354"/>
                </a:cubicBezTo>
                <a:cubicBezTo>
                  <a:pt x="15" y="354"/>
                  <a:pt x="15" y="354"/>
                  <a:pt x="15" y="354"/>
                </a:cubicBezTo>
                <a:cubicBezTo>
                  <a:pt x="30" y="516"/>
                  <a:pt x="162" y="634"/>
                  <a:pt x="324" y="634"/>
                </a:cubicBezTo>
                <a:cubicBezTo>
                  <a:pt x="442" y="634"/>
                  <a:pt x="545" y="575"/>
                  <a:pt x="589" y="472"/>
                </a:cubicBezTo>
                <a:cubicBezTo>
                  <a:pt x="589" y="619"/>
                  <a:pt x="589" y="619"/>
                  <a:pt x="589" y="619"/>
                </a:cubicBezTo>
                <a:cubicBezTo>
                  <a:pt x="589" y="619"/>
                  <a:pt x="604" y="634"/>
                  <a:pt x="619" y="634"/>
                </a:cubicBezTo>
                <a:lnTo>
                  <a:pt x="633" y="619"/>
                </a:lnTo>
                <a:cubicBezTo>
                  <a:pt x="633" y="413"/>
                  <a:pt x="633" y="413"/>
                  <a:pt x="633" y="413"/>
                </a:cubicBezTo>
                <a:cubicBezTo>
                  <a:pt x="633" y="398"/>
                  <a:pt x="619" y="398"/>
                  <a:pt x="619" y="398"/>
                </a:cubicBezTo>
                <a:close/>
              </a:path>
            </a:pathLst>
          </a:custGeom>
          <a:solidFill>
            <a:schemeClr val="tx1"/>
          </a:solidFill>
          <a:ln>
            <a:noFill/>
          </a:ln>
          <a:effectLst/>
          <a:extLst/>
        </p:spPr>
        <p:txBody>
          <a:bodyPr wrap="none" anchor="ctr"/>
          <a:lstStyle/>
          <a:p>
            <a:endParaRPr lang="en-US" sz="2700"/>
          </a:p>
        </p:txBody>
      </p:sp>
      <p:sp>
        <p:nvSpPr>
          <p:cNvPr id="21" name="Freeform 20"/>
          <p:cNvSpPr>
            <a:spLocks noChangeArrowheads="1"/>
          </p:cNvSpPr>
          <p:nvPr/>
        </p:nvSpPr>
        <p:spPr bwMode="auto">
          <a:xfrm>
            <a:off x="6689464" y="4444422"/>
            <a:ext cx="299028" cy="300757"/>
          </a:xfrm>
          <a:custGeom>
            <a:avLst/>
            <a:gdLst>
              <a:gd name="T0" fmla="*/ 169825 w 634"/>
              <a:gd name="T1" fmla="*/ 16290 h 635"/>
              <a:gd name="T2" fmla="*/ 169825 w 634"/>
              <a:gd name="T3" fmla="*/ 16290 h 635"/>
              <a:gd name="T4" fmla="*/ 217420 w 634"/>
              <a:gd name="T5" fmla="*/ 16290 h 635"/>
              <a:gd name="T6" fmla="*/ 228236 w 634"/>
              <a:gd name="T7" fmla="*/ 10860 h 635"/>
              <a:gd name="T8" fmla="*/ 217420 w 634"/>
              <a:gd name="T9" fmla="*/ 0 h 635"/>
              <a:gd name="T10" fmla="*/ 148552 w 634"/>
              <a:gd name="T11" fmla="*/ 0 h 635"/>
              <a:gd name="T12" fmla="*/ 143144 w 634"/>
              <a:gd name="T13" fmla="*/ 10860 h 635"/>
              <a:gd name="T14" fmla="*/ 143144 w 634"/>
              <a:gd name="T15" fmla="*/ 80002 h 635"/>
              <a:gd name="T16" fmla="*/ 148552 w 634"/>
              <a:gd name="T17" fmla="*/ 85432 h 635"/>
              <a:gd name="T18" fmla="*/ 153600 w 634"/>
              <a:gd name="T19" fmla="*/ 80002 h 635"/>
              <a:gd name="T20" fmla="*/ 153600 w 634"/>
              <a:gd name="T21" fmla="*/ 26788 h 635"/>
              <a:gd name="T22" fmla="*/ 212011 w 634"/>
              <a:gd name="T23" fmla="*/ 117651 h 635"/>
              <a:gd name="T24" fmla="*/ 111414 w 634"/>
              <a:gd name="T25" fmla="*/ 213219 h 635"/>
              <a:gd name="T26" fmla="*/ 15865 w 634"/>
              <a:gd name="T27" fmla="*/ 117651 h 635"/>
              <a:gd name="T28" fmla="*/ 100597 w 634"/>
              <a:gd name="T29" fmla="*/ 16290 h 635"/>
              <a:gd name="T30" fmla="*/ 100597 w 634"/>
              <a:gd name="T31" fmla="*/ 5430 h 635"/>
              <a:gd name="T32" fmla="*/ 0 w 634"/>
              <a:gd name="T33" fmla="*/ 117651 h 635"/>
              <a:gd name="T34" fmla="*/ 111414 w 634"/>
              <a:gd name="T35" fmla="*/ 229509 h 635"/>
              <a:gd name="T36" fmla="*/ 228236 w 634"/>
              <a:gd name="T37" fmla="*/ 117651 h 635"/>
              <a:gd name="T38" fmla="*/ 169825 w 634"/>
              <a:gd name="T39" fmla="*/ 16290 h 6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34" h="635">
                <a:moveTo>
                  <a:pt x="471" y="45"/>
                </a:moveTo>
                <a:lnTo>
                  <a:pt x="471" y="45"/>
                </a:lnTo>
                <a:cubicBezTo>
                  <a:pt x="603" y="45"/>
                  <a:pt x="603" y="45"/>
                  <a:pt x="603" y="45"/>
                </a:cubicBezTo>
                <a:cubicBezTo>
                  <a:pt x="618" y="45"/>
                  <a:pt x="633" y="30"/>
                  <a:pt x="633" y="30"/>
                </a:cubicBezTo>
                <a:cubicBezTo>
                  <a:pt x="633" y="15"/>
                  <a:pt x="618" y="0"/>
                  <a:pt x="603" y="0"/>
                </a:cubicBezTo>
                <a:cubicBezTo>
                  <a:pt x="412" y="0"/>
                  <a:pt x="412" y="0"/>
                  <a:pt x="412" y="0"/>
                </a:cubicBezTo>
                <a:cubicBezTo>
                  <a:pt x="412" y="0"/>
                  <a:pt x="397" y="0"/>
                  <a:pt x="397" y="30"/>
                </a:cubicBezTo>
                <a:cubicBezTo>
                  <a:pt x="397" y="221"/>
                  <a:pt x="397" y="221"/>
                  <a:pt x="397" y="221"/>
                </a:cubicBezTo>
                <a:cubicBezTo>
                  <a:pt x="397" y="236"/>
                  <a:pt x="397" y="236"/>
                  <a:pt x="412" y="236"/>
                </a:cubicBezTo>
                <a:cubicBezTo>
                  <a:pt x="426" y="236"/>
                  <a:pt x="426" y="236"/>
                  <a:pt x="426" y="221"/>
                </a:cubicBezTo>
                <a:cubicBezTo>
                  <a:pt x="426" y="74"/>
                  <a:pt x="426" y="74"/>
                  <a:pt x="426" y="74"/>
                </a:cubicBezTo>
                <a:cubicBezTo>
                  <a:pt x="530" y="118"/>
                  <a:pt x="588" y="207"/>
                  <a:pt x="588" y="325"/>
                </a:cubicBezTo>
                <a:cubicBezTo>
                  <a:pt x="588" y="472"/>
                  <a:pt x="471" y="589"/>
                  <a:pt x="309" y="589"/>
                </a:cubicBezTo>
                <a:cubicBezTo>
                  <a:pt x="162" y="589"/>
                  <a:pt x="44" y="472"/>
                  <a:pt x="44" y="325"/>
                </a:cubicBezTo>
                <a:cubicBezTo>
                  <a:pt x="44" y="177"/>
                  <a:pt x="147" y="74"/>
                  <a:pt x="279" y="45"/>
                </a:cubicBezTo>
                <a:cubicBezTo>
                  <a:pt x="279" y="15"/>
                  <a:pt x="279" y="15"/>
                  <a:pt x="279" y="15"/>
                </a:cubicBezTo>
                <a:cubicBezTo>
                  <a:pt x="117" y="30"/>
                  <a:pt x="0" y="162"/>
                  <a:pt x="0" y="325"/>
                </a:cubicBezTo>
                <a:cubicBezTo>
                  <a:pt x="0" y="487"/>
                  <a:pt x="147" y="634"/>
                  <a:pt x="309" y="634"/>
                </a:cubicBezTo>
                <a:cubicBezTo>
                  <a:pt x="485" y="634"/>
                  <a:pt x="633" y="487"/>
                  <a:pt x="633" y="325"/>
                </a:cubicBezTo>
                <a:cubicBezTo>
                  <a:pt x="633" y="207"/>
                  <a:pt x="559" y="104"/>
                  <a:pt x="471" y="45"/>
                </a:cubicBezTo>
              </a:path>
            </a:pathLst>
          </a:custGeom>
          <a:solidFill>
            <a:schemeClr val="tx1"/>
          </a:solidFill>
          <a:ln>
            <a:noFill/>
          </a:ln>
          <a:effectLst/>
          <a:extLst/>
        </p:spPr>
        <p:txBody>
          <a:bodyPr wrap="none" anchor="ctr"/>
          <a:lstStyle/>
          <a:p>
            <a:endParaRPr lang="en-US" sz="2700"/>
          </a:p>
        </p:txBody>
      </p:sp>
      <p:sp>
        <p:nvSpPr>
          <p:cNvPr id="22" name="Freeform 21"/>
          <p:cNvSpPr>
            <a:spLocks noChangeArrowheads="1"/>
          </p:cNvSpPr>
          <p:nvPr/>
        </p:nvSpPr>
        <p:spPr bwMode="auto">
          <a:xfrm>
            <a:off x="6208945" y="4444422"/>
            <a:ext cx="290386" cy="300757"/>
          </a:xfrm>
          <a:custGeom>
            <a:avLst/>
            <a:gdLst>
              <a:gd name="T0" fmla="*/ 110816 w 619"/>
              <a:gd name="T1" fmla="*/ 0 h 635"/>
              <a:gd name="T2" fmla="*/ 110816 w 619"/>
              <a:gd name="T3" fmla="*/ 0 h 635"/>
              <a:gd name="T4" fmla="*/ 0 w 619"/>
              <a:gd name="T5" fmla="*/ 117651 h 635"/>
              <a:gd name="T6" fmla="*/ 110816 w 619"/>
              <a:gd name="T7" fmla="*/ 229509 h 635"/>
              <a:gd name="T8" fmla="*/ 221632 w 619"/>
              <a:gd name="T9" fmla="*/ 117651 h 635"/>
              <a:gd name="T10" fmla="*/ 110816 w 619"/>
              <a:gd name="T11" fmla="*/ 0 h 635"/>
              <a:gd name="T12" fmla="*/ 110816 w 619"/>
              <a:gd name="T13" fmla="*/ 213219 h 635"/>
              <a:gd name="T14" fmla="*/ 110816 w 619"/>
              <a:gd name="T15" fmla="*/ 213219 h 635"/>
              <a:gd name="T16" fmla="*/ 10400 w 619"/>
              <a:gd name="T17" fmla="*/ 117651 h 635"/>
              <a:gd name="T18" fmla="*/ 110816 w 619"/>
              <a:gd name="T19" fmla="*/ 16290 h 635"/>
              <a:gd name="T20" fmla="*/ 211232 w 619"/>
              <a:gd name="T21" fmla="*/ 117651 h 635"/>
              <a:gd name="T22" fmla="*/ 110816 w 619"/>
              <a:gd name="T23" fmla="*/ 213219 h 635"/>
              <a:gd name="T24" fmla="*/ 153134 w 619"/>
              <a:gd name="T25" fmla="*/ 64074 h 635"/>
              <a:gd name="T26" fmla="*/ 153134 w 619"/>
              <a:gd name="T27" fmla="*/ 64074 h 635"/>
              <a:gd name="T28" fmla="*/ 142375 w 619"/>
              <a:gd name="T29" fmla="*/ 69504 h 635"/>
              <a:gd name="T30" fmla="*/ 100416 w 619"/>
              <a:gd name="T31" fmla="*/ 149507 h 635"/>
              <a:gd name="T32" fmla="*/ 73877 w 619"/>
              <a:gd name="T33" fmla="*/ 122719 h 635"/>
              <a:gd name="T34" fmla="*/ 63477 w 619"/>
              <a:gd name="T35" fmla="*/ 122719 h 635"/>
              <a:gd name="T36" fmla="*/ 63477 w 619"/>
              <a:gd name="T37" fmla="*/ 133579 h 635"/>
              <a:gd name="T38" fmla="*/ 95037 w 619"/>
              <a:gd name="T39" fmla="*/ 165435 h 635"/>
              <a:gd name="T40" fmla="*/ 105437 w 619"/>
              <a:gd name="T41" fmla="*/ 165435 h 635"/>
              <a:gd name="T42" fmla="*/ 158155 w 619"/>
              <a:gd name="T43" fmla="*/ 74934 h 635"/>
              <a:gd name="T44" fmla="*/ 153134 w 619"/>
              <a:gd name="T45" fmla="*/ 64074 h 63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19" h="635">
                <a:moveTo>
                  <a:pt x="309" y="0"/>
                </a:moveTo>
                <a:lnTo>
                  <a:pt x="309" y="0"/>
                </a:lnTo>
                <a:cubicBezTo>
                  <a:pt x="132" y="0"/>
                  <a:pt x="0" y="148"/>
                  <a:pt x="0" y="325"/>
                </a:cubicBezTo>
                <a:cubicBezTo>
                  <a:pt x="0" y="487"/>
                  <a:pt x="132" y="634"/>
                  <a:pt x="309" y="634"/>
                </a:cubicBezTo>
                <a:cubicBezTo>
                  <a:pt x="486" y="634"/>
                  <a:pt x="618" y="487"/>
                  <a:pt x="618" y="325"/>
                </a:cubicBezTo>
                <a:cubicBezTo>
                  <a:pt x="618" y="148"/>
                  <a:pt x="486" y="0"/>
                  <a:pt x="309" y="0"/>
                </a:cubicBezTo>
                <a:close/>
                <a:moveTo>
                  <a:pt x="309" y="589"/>
                </a:moveTo>
                <a:lnTo>
                  <a:pt x="309" y="589"/>
                </a:lnTo>
                <a:cubicBezTo>
                  <a:pt x="162" y="589"/>
                  <a:pt x="29" y="472"/>
                  <a:pt x="29" y="325"/>
                </a:cubicBezTo>
                <a:cubicBezTo>
                  <a:pt x="29" y="162"/>
                  <a:pt x="162" y="45"/>
                  <a:pt x="309" y="45"/>
                </a:cubicBezTo>
                <a:cubicBezTo>
                  <a:pt x="456" y="45"/>
                  <a:pt x="589" y="162"/>
                  <a:pt x="589" y="325"/>
                </a:cubicBezTo>
                <a:cubicBezTo>
                  <a:pt x="589" y="472"/>
                  <a:pt x="456" y="589"/>
                  <a:pt x="309" y="589"/>
                </a:cubicBezTo>
                <a:close/>
                <a:moveTo>
                  <a:pt x="427" y="177"/>
                </a:moveTo>
                <a:lnTo>
                  <a:pt x="427" y="177"/>
                </a:lnTo>
                <a:cubicBezTo>
                  <a:pt x="412" y="177"/>
                  <a:pt x="412" y="177"/>
                  <a:pt x="397" y="192"/>
                </a:cubicBezTo>
                <a:cubicBezTo>
                  <a:pt x="280" y="413"/>
                  <a:pt x="280" y="413"/>
                  <a:pt x="280" y="413"/>
                </a:cubicBezTo>
                <a:cubicBezTo>
                  <a:pt x="206" y="339"/>
                  <a:pt x="206" y="339"/>
                  <a:pt x="206" y="339"/>
                </a:cubicBezTo>
                <a:cubicBezTo>
                  <a:pt x="191" y="339"/>
                  <a:pt x="191" y="339"/>
                  <a:pt x="177" y="339"/>
                </a:cubicBezTo>
                <a:cubicBezTo>
                  <a:pt x="162" y="354"/>
                  <a:pt x="162" y="369"/>
                  <a:pt x="177" y="369"/>
                </a:cubicBezTo>
                <a:cubicBezTo>
                  <a:pt x="265" y="457"/>
                  <a:pt x="265" y="457"/>
                  <a:pt x="265" y="457"/>
                </a:cubicBezTo>
                <a:cubicBezTo>
                  <a:pt x="280" y="457"/>
                  <a:pt x="280" y="457"/>
                  <a:pt x="294" y="457"/>
                </a:cubicBezTo>
                <a:lnTo>
                  <a:pt x="441" y="207"/>
                </a:lnTo>
                <a:cubicBezTo>
                  <a:pt x="441" y="207"/>
                  <a:pt x="441" y="192"/>
                  <a:pt x="427" y="177"/>
                </a:cubicBezTo>
                <a:close/>
              </a:path>
            </a:pathLst>
          </a:custGeom>
          <a:solidFill>
            <a:schemeClr val="tx1"/>
          </a:solidFill>
          <a:ln>
            <a:noFill/>
          </a:ln>
          <a:effectLst/>
          <a:extLst/>
        </p:spPr>
        <p:txBody>
          <a:bodyPr wrap="none" anchor="ctr"/>
          <a:lstStyle/>
          <a:p>
            <a:endParaRPr lang="en-US" sz="2700"/>
          </a:p>
        </p:txBody>
      </p:sp>
      <p:sp>
        <p:nvSpPr>
          <p:cNvPr id="23" name="Freeform 22"/>
          <p:cNvSpPr>
            <a:spLocks noChangeArrowheads="1"/>
          </p:cNvSpPr>
          <p:nvPr/>
        </p:nvSpPr>
        <p:spPr bwMode="auto">
          <a:xfrm>
            <a:off x="10535344" y="3967360"/>
            <a:ext cx="290386" cy="299030"/>
          </a:xfrm>
          <a:custGeom>
            <a:avLst/>
            <a:gdLst>
              <a:gd name="T0" fmla="*/ 153134 w 619"/>
              <a:gd name="T1" fmla="*/ 74261 h 634"/>
              <a:gd name="T2" fmla="*/ 153134 w 619"/>
              <a:gd name="T3" fmla="*/ 74261 h 634"/>
              <a:gd name="T4" fmla="*/ 142734 w 619"/>
              <a:gd name="T5" fmla="*/ 74261 h 634"/>
              <a:gd name="T6" fmla="*/ 110816 w 619"/>
              <a:gd name="T7" fmla="*/ 100937 h 634"/>
              <a:gd name="T8" fmla="*/ 79257 w 619"/>
              <a:gd name="T9" fmla="*/ 74261 h 634"/>
              <a:gd name="T10" fmla="*/ 68498 w 619"/>
              <a:gd name="T11" fmla="*/ 74261 h 634"/>
              <a:gd name="T12" fmla="*/ 68498 w 619"/>
              <a:gd name="T13" fmla="*/ 84715 h 634"/>
              <a:gd name="T14" fmla="*/ 100416 w 619"/>
              <a:gd name="T15" fmla="*/ 111392 h 634"/>
              <a:gd name="T16" fmla="*/ 68498 w 619"/>
              <a:gd name="T17" fmla="*/ 143115 h 634"/>
              <a:gd name="T18" fmla="*/ 68498 w 619"/>
              <a:gd name="T19" fmla="*/ 153929 h 634"/>
              <a:gd name="T20" fmla="*/ 79257 w 619"/>
              <a:gd name="T21" fmla="*/ 153929 h 634"/>
              <a:gd name="T22" fmla="*/ 110816 w 619"/>
              <a:gd name="T23" fmla="*/ 121846 h 634"/>
              <a:gd name="T24" fmla="*/ 142734 w 619"/>
              <a:gd name="T25" fmla="*/ 153929 h 634"/>
              <a:gd name="T26" fmla="*/ 153134 w 619"/>
              <a:gd name="T27" fmla="*/ 153929 h 634"/>
              <a:gd name="T28" fmla="*/ 153134 w 619"/>
              <a:gd name="T29" fmla="*/ 143115 h 634"/>
              <a:gd name="T30" fmla="*/ 121575 w 619"/>
              <a:gd name="T31" fmla="*/ 111392 h 634"/>
              <a:gd name="T32" fmla="*/ 153134 w 619"/>
              <a:gd name="T33" fmla="*/ 84715 h 634"/>
              <a:gd name="T34" fmla="*/ 153134 w 619"/>
              <a:gd name="T35" fmla="*/ 74261 h 634"/>
              <a:gd name="T36" fmla="*/ 110816 w 619"/>
              <a:gd name="T37" fmla="*/ 0 h 634"/>
              <a:gd name="T38" fmla="*/ 110816 w 619"/>
              <a:gd name="T39" fmla="*/ 0 h 634"/>
              <a:gd name="T40" fmla="*/ 0 w 619"/>
              <a:gd name="T41" fmla="*/ 111392 h 634"/>
              <a:gd name="T42" fmla="*/ 110816 w 619"/>
              <a:gd name="T43" fmla="*/ 228191 h 634"/>
              <a:gd name="T44" fmla="*/ 221632 w 619"/>
              <a:gd name="T45" fmla="*/ 111392 h 634"/>
              <a:gd name="T46" fmla="*/ 110816 w 619"/>
              <a:gd name="T47" fmla="*/ 0 h 634"/>
              <a:gd name="T48" fmla="*/ 110816 w 619"/>
              <a:gd name="T49" fmla="*/ 212329 h 634"/>
              <a:gd name="T50" fmla="*/ 110816 w 619"/>
              <a:gd name="T51" fmla="*/ 212329 h 634"/>
              <a:gd name="T52" fmla="*/ 10400 w 619"/>
              <a:gd name="T53" fmla="*/ 111392 h 634"/>
              <a:gd name="T54" fmla="*/ 110816 w 619"/>
              <a:gd name="T55" fmla="*/ 15862 h 634"/>
              <a:gd name="T56" fmla="*/ 211232 w 619"/>
              <a:gd name="T57" fmla="*/ 111392 h 634"/>
              <a:gd name="T58" fmla="*/ 110816 w 619"/>
              <a:gd name="T59" fmla="*/ 212329 h 6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19" h="634">
                <a:moveTo>
                  <a:pt x="427" y="206"/>
                </a:moveTo>
                <a:lnTo>
                  <a:pt x="427" y="206"/>
                </a:lnTo>
                <a:cubicBezTo>
                  <a:pt x="412" y="191"/>
                  <a:pt x="398" y="191"/>
                  <a:pt x="398" y="206"/>
                </a:cubicBezTo>
                <a:cubicBezTo>
                  <a:pt x="309" y="280"/>
                  <a:pt x="309" y="280"/>
                  <a:pt x="309" y="280"/>
                </a:cubicBezTo>
                <a:cubicBezTo>
                  <a:pt x="221" y="206"/>
                  <a:pt x="221" y="206"/>
                  <a:pt x="221" y="206"/>
                </a:cubicBezTo>
                <a:cubicBezTo>
                  <a:pt x="221" y="191"/>
                  <a:pt x="206" y="191"/>
                  <a:pt x="191" y="206"/>
                </a:cubicBezTo>
                <a:cubicBezTo>
                  <a:pt x="191" y="206"/>
                  <a:pt x="191" y="221"/>
                  <a:pt x="191" y="235"/>
                </a:cubicBezTo>
                <a:cubicBezTo>
                  <a:pt x="280" y="309"/>
                  <a:pt x="280" y="309"/>
                  <a:pt x="280" y="309"/>
                </a:cubicBezTo>
                <a:cubicBezTo>
                  <a:pt x="191" y="397"/>
                  <a:pt x="191" y="397"/>
                  <a:pt x="191" y="397"/>
                </a:cubicBezTo>
                <a:cubicBezTo>
                  <a:pt x="191" y="412"/>
                  <a:pt x="191" y="412"/>
                  <a:pt x="191" y="427"/>
                </a:cubicBezTo>
                <a:cubicBezTo>
                  <a:pt x="206" y="427"/>
                  <a:pt x="221" y="427"/>
                  <a:pt x="221" y="427"/>
                </a:cubicBezTo>
                <a:cubicBezTo>
                  <a:pt x="309" y="338"/>
                  <a:pt x="309" y="338"/>
                  <a:pt x="309" y="338"/>
                </a:cubicBezTo>
                <a:cubicBezTo>
                  <a:pt x="398" y="427"/>
                  <a:pt x="398" y="427"/>
                  <a:pt x="398" y="427"/>
                </a:cubicBezTo>
                <a:cubicBezTo>
                  <a:pt x="398" y="427"/>
                  <a:pt x="412" y="427"/>
                  <a:pt x="427" y="427"/>
                </a:cubicBezTo>
                <a:cubicBezTo>
                  <a:pt x="427" y="412"/>
                  <a:pt x="427" y="412"/>
                  <a:pt x="427" y="397"/>
                </a:cubicBezTo>
                <a:cubicBezTo>
                  <a:pt x="339" y="309"/>
                  <a:pt x="339" y="309"/>
                  <a:pt x="339" y="309"/>
                </a:cubicBezTo>
                <a:cubicBezTo>
                  <a:pt x="427" y="235"/>
                  <a:pt x="427" y="235"/>
                  <a:pt x="427" y="235"/>
                </a:cubicBezTo>
                <a:cubicBezTo>
                  <a:pt x="427" y="221"/>
                  <a:pt x="427" y="206"/>
                  <a:pt x="427" y="206"/>
                </a:cubicBezTo>
                <a:close/>
                <a:moveTo>
                  <a:pt x="309" y="0"/>
                </a:moveTo>
                <a:lnTo>
                  <a:pt x="309" y="0"/>
                </a:lnTo>
                <a:cubicBezTo>
                  <a:pt x="132" y="0"/>
                  <a:pt x="0" y="147"/>
                  <a:pt x="0" y="309"/>
                </a:cubicBezTo>
                <a:cubicBezTo>
                  <a:pt x="0" y="485"/>
                  <a:pt x="132" y="633"/>
                  <a:pt x="309" y="633"/>
                </a:cubicBezTo>
                <a:cubicBezTo>
                  <a:pt x="486" y="633"/>
                  <a:pt x="618" y="485"/>
                  <a:pt x="618" y="309"/>
                </a:cubicBezTo>
                <a:cubicBezTo>
                  <a:pt x="618" y="147"/>
                  <a:pt x="486" y="0"/>
                  <a:pt x="309" y="0"/>
                </a:cubicBezTo>
                <a:close/>
                <a:moveTo>
                  <a:pt x="309" y="589"/>
                </a:moveTo>
                <a:lnTo>
                  <a:pt x="309" y="589"/>
                </a:lnTo>
                <a:cubicBezTo>
                  <a:pt x="162" y="589"/>
                  <a:pt x="29" y="471"/>
                  <a:pt x="29" y="309"/>
                </a:cubicBezTo>
                <a:cubicBezTo>
                  <a:pt x="29" y="162"/>
                  <a:pt x="162" y="44"/>
                  <a:pt x="309" y="44"/>
                </a:cubicBezTo>
                <a:cubicBezTo>
                  <a:pt x="457" y="44"/>
                  <a:pt x="589" y="162"/>
                  <a:pt x="589" y="309"/>
                </a:cubicBezTo>
                <a:cubicBezTo>
                  <a:pt x="589" y="471"/>
                  <a:pt x="457" y="589"/>
                  <a:pt x="309" y="589"/>
                </a:cubicBezTo>
                <a:close/>
              </a:path>
            </a:pathLst>
          </a:custGeom>
          <a:solidFill>
            <a:schemeClr val="tx1"/>
          </a:solidFill>
          <a:ln>
            <a:noFill/>
          </a:ln>
          <a:effectLst/>
          <a:extLst/>
        </p:spPr>
        <p:txBody>
          <a:bodyPr wrap="none" anchor="ctr"/>
          <a:lstStyle/>
          <a:p>
            <a:endParaRPr lang="en-US" sz="2700"/>
          </a:p>
        </p:txBody>
      </p:sp>
      <p:sp>
        <p:nvSpPr>
          <p:cNvPr id="24" name="Freeform 23"/>
          <p:cNvSpPr>
            <a:spLocks noChangeArrowheads="1"/>
          </p:cNvSpPr>
          <p:nvPr/>
        </p:nvSpPr>
        <p:spPr bwMode="auto">
          <a:xfrm>
            <a:off x="10051370" y="3967360"/>
            <a:ext cx="299029" cy="299030"/>
          </a:xfrm>
          <a:custGeom>
            <a:avLst/>
            <a:gdLst>
              <a:gd name="T0" fmla="*/ 159370 w 634"/>
              <a:gd name="T1" fmla="*/ 105984 h 634"/>
              <a:gd name="T2" fmla="*/ 159370 w 634"/>
              <a:gd name="T3" fmla="*/ 105984 h 634"/>
              <a:gd name="T4" fmla="*/ 74637 w 634"/>
              <a:gd name="T5" fmla="*/ 105984 h 634"/>
              <a:gd name="T6" fmla="*/ 63820 w 634"/>
              <a:gd name="T7" fmla="*/ 111392 h 634"/>
              <a:gd name="T8" fmla="*/ 74637 w 634"/>
              <a:gd name="T9" fmla="*/ 121846 h 634"/>
              <a:gd name="T10" fmla="*/ 159370 w 634"/>
              <a:gd name="T11" fmla="*/ 121846 h 634"/>
              <a:gd name="T12" fmla="*/ 164778 w 634"/>
              <a:gd name="T13" fmla="*/ 111392 h 634"/>
              <a:gd name="T14" fmla="*/ 159370 w 634"/>
              <a:gd name="T15" fmla="*/ 105984 h 634"/>
              <a:gd name="T16" fmla="*/ 116823 w 634"/>
              <a:gd name="T17" fmla="*/ 0 h 634"/>
              <a:gd name="T18" fmla="*/ 116823 w 634"/>
              <a:gd name="T19" fmla="*/ 0 h 634"/>
              <a:gd name="T20" fmla="*/ 0 w 634"/>
              <a:gd name="T21" fmla="*/ 111392 h 634"/>
              <a:gd name="T22" fmla="*/ 116823 w 634"/>
              <a:gd name="T23" fmla="*/ 228191 h 634"/>
              <a:gd name="T24" fmla="*/ 228237 w 634"/>
              <a:gd name="T25" fmla="*/ 111392 h 634"/>
              <a:gd name="T26" fmla="*/ 116823 w 634"/>
              <a:gd name="T27" fmla="*/ 0 h 634"/>
              <a:gd name="T28" fmla="*/ 116823 w 634"/>
              <a:gd name="T29" fmla="*/ 212329 h 634"/>
              <a:gd name="T30" fmla="*/ 116823 w 634"/>
              <a:gd name="T31" fmla="*/ 212329 h 634"/>
              <a:gd name="T32" fmla="*/ 16225 w 634"/>
              <a:gd name="T33" fmla="*/ 111392 h 634"/>
              <a:gd name="T34" fmla="*/ 116823 w 634"/>
              <a:gd name="T35" fmla="*/ 15862 h 634"/>
              <a:gd name="T36" fmla="*/ 212373 w 634"/>
              <a:gd name="T37" fmla="*/ 111392 h 634"/>
              <a:gd name="T38" fmla="*/ 116823 w 634"/>
              <a:gd name="T39" fmla="*/ 212329 h 6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34" h="634">
                <a:moveTo>
                  <a:pt x="442" y="294"/>
                </a:moveTo>
                <a:lnTo>
                  <a:pt x="442" y="294"/>
                </a:lnTo>
                <a:cubicBezTo>
                  <a:pt x="207" y="294"/>
                  <a:pt x="207" y="294"/>
                  <a:pt x="207" y="294"/>
                </a:cubicBezTo>
                <a:cubicBezTo>
                  <a:pt x="192" y="294"/>
                  <a:pt x="177" y="309"/>
                  <a:pt x="177" y="309"/>
                </a:cubicBezTo>
                <a:cubicBezTo>
                  <a:pt x="177" y="324"/>
                  <a:pt x="192" y="338"/>
                  <a:pt x="207" y="338"/>
                </a:cubicBezTo>
                <a:cubicBezTo>
                  <a:pt x="442" y="338"/>
                  <a:pt x="442" y="338"/>
                  <a:pt x="442" y="338"/>
                </a:cubicBezTo>
                <a:cubicBezTo>
                  <a:pt x="442" y="338"/>
                  <a:pt x="457" y="324"/>
                  <a:pt x="457" y="309"/>
                </a:cubicBezTo>
                <a:lnTo>
                  <a:pt x="442" y="294"/>
                </a:lnTo>
                <a:close/>
                <a:moveTo>
                  <a:pt x="324" y="0"/>
                </a:moveTo>
                <a:lnTo>
                  <a:pt x="324" y="0"/>
                </a:lnTo>
                <a:cubicBezTo>
                  <a:pt x="148" y="0"/>
                  <a:pt x="0" y="147"/>
                  <a:pt x="0" y="309"/>
                </a:cubicBezTo>
                <a:cubicBezTo>
                  <a:pt x="0" y="485"/>
                  <a:pt x="148" y="633"/>
                  <a:pt x="324" y="633"/>
                </a:cubicBezTo>
                <a:cubicBezTo>
                  <a:pt x="486" y="633"/>
                  <a:pt x="633" y="485"/>
                  <a:pt x="633" y="309"/>
                </a:cubicBezTo>
                <a:cubicBezTo>
                  <a:pt x="633" y="147"/>
                  <a:pt x="486" y="0"/>
                  <a:pt x="324" y="0"/>
                </a:cubicBezTo>
                <a:close/>
                <a:moveTo>
                  <a:pt x="324" y="589"/>
                </a:moveTo>
                <a:lnTo>
                  <a:pt x="324" y="589"/>
                </a:lnTo>
                <a:cubicBezTo>
                  <a:pt x="162" y="589"/>
                  <a:pt x="45" y="471"/>
                  <a:pt x="45" y="309"/>
                </a:cubicBezTo>
                <a:cubicBezTo>
                  <a:pt x="45" y="162"/>
                  <a:pt x="162" y="44"/>
                  <a:pt x="324" y="44"/>
                </a:cubicBezTo>
                <a:cubicBezTo>
                  <a:pt x="471" y="44"/>
                  <a:pt x="589" y="162"/>
                  <a:pt x="589" y="309"/>
                </a:cubicBezTo>
                <a:cubicBezTo>
                  <a:pt x="589" y="471"/>
                  <a:pt x="471" y="589"/>
                  <a:pt x="324" y="589"/>
                </a:cubicBezTo>
                <a:close/>
              </a:path>
            </a:pathLst>
          </a:custGeom>
          <a:solidFill>
            <a:schemeClr val="tx1"/>
          </a:solidFill>
          <a:ln>
            <a:noFill/>
          </a:ln>
          <a:effectLst/>
          <a:extLst/>
        </p:spPr>
        <p:txBody>
          <a:bodyPr wrap="none" anchor="ctr"/>
          <a:lstStyle/>
          <a:p>
            <a:endParaRPr lang="en-US" sz="2700"/>
          </a:p>
        </p:txBody>
      </p:sp>
      <p:sp>
        <p:nvSpPr>
          <p:cNvPr id="25" name="Freeform 24"/>
          <p:cNvSpPr>
            <a:spLocks noChangeArrowheads="1"/>
          </p:cNvSpPr>
          <p:nvPr/>
        </p:nvSpPr>
        <p:spPr bwMode="auto">
          <a:xfrm>
            <a:off x="9570849" y="3967360"/>
            <a:ext cx="299029" cy="299030"/>
          </a:xfrm>
          <a:custGeom>
            <a:avLst/>
            <a:gdLst>
              <a:gd name="T0" fmla="*/ 153601 w 634"/>
              <a:gd name="T1" fmla="*/ 105984 h 634"/>
              <a:gd name="T2" fmla="*/ 153601 w 634"/>
              <a:gd name="T3" fmla="*/ 105984 h 634"/>
              <a:gd name="T4" fmla="*/ 121871 w 634"/>
              <a:gd name="T5" fmla="*/ 105984 h 634"/>
              <a:gd name="T6" fmla="*/ 121871 w 634"/>
              <a:gd name="T7" fmla="*/ 68854 h 634"/>
              <a:gd name="T8" fmla="*/ 111414 w 634"/>
              <a:gd name="T9" fmla="*/ 63446 h 634"/>
              <a:gd name="T10" fmla="*/ 106006 w 634"/>
              <a:gd name="T11" fmla="*/ 68854 h 634"/>
              <a:gd name="T12" fmla="*/ 106006 w 634"/>
              <a:gd name="T13" fmla="*/ 105984 h 634"/>
              <a:gd name="T14" fmla="*/ 68868 w 634"/>
              <a:gd name="T15" fmla="*/ 105984 h 634"/>
              <a:gd name="T16" fmla="*/ 63459 w 634"/>
              <a:gd name="T17" fmla="*/ 111392 h 634"/>
              <a:gd name="T18" fmla="*/ 68868 w 634"/>
              <a:gd name="T19" fmla="*/ 121846 h 634"/>
              <a:gd name="T20" fmla="*/ 106006 w 634"/>
              <a:gd name="T21" fmla="*/ 121846 h 634"/>
              <a:gd name="T22" fmla="*/ 106006 w 634"/>
              <a:gd name="T23" fmla="*/ 153929 h 634"/>
              <a:gd name="T24" fmla="*/ 111414 w 634"/>
              <a:gd name="T25" fmla="*/ 164384 h 634"/>
              <a:gd name="T26" fmla="*/ 121871 w 634"/>
              <a:gd name="T27" fmla="*/ 153929 h 634"/>
              <a:gd name="T28" fmla="*/ 121871 w 634"/>
              <a:gd name="T29" fmla="*/ 121846 h 634"/>
              <a:gd name="T30" fmla="*/ 153601 w 634"/>
              <a:gd name="T31" fmla="*/ 121846 h 634"/>
              <a:gd name="T32" fmla="*/ 164417 w 634"/>
              <a:gd name="T33" fmla="*/ 111392 h 634"/>
              <a:gd name="T34" fmla="*/ 153601 w 634"/>
              <a:gd name="T35" fmla="*/ 105984 h 634"/>
              <a:gd name="T36" fmla="*/ 111414 w 634"/>
              <a:gd name="T37" fmla="*/ 0 h 634"/>
              <a:gd name="T38" fmla="*/ 111414 w 634"/>
              <a:gd name="T39" fmla="*/ 0 h 634"/>
              <a:gd name="T40" fmla="*/ 0 w 634"/>
              <a:gd name="T41" fmla="*/ 111392 h 634"/>
              <a:gd name="T42" fmla="*/ 111414 w 634"/>
              <a:gd name="T43" fmla="*/ 228191 h 634"/>
              <a:gd name="T44" fmla="*/ 228237 w 634"/>
              <a:gd name="T45" fmla="*/ 111392 h 634"/>
              <a:gd name="T46" fmla="*/ 111414 w 634"/>
              <a:gd name="T47" fmla="*/ 0 h 634"/>
              <a:gd name="T48" fmla="*/ 111414 w 634"/>
              <a:gd name="T49" fmla="*/ 212329 h 634"/>
              <a:gd name="T50" fmla="*/ 111414 w 634"/>
              <a:gd name="T51" fmla="*/ 212329 h 634"/>
              <a:gd name="T52" fmla="*/ 15865 w 634"/>
              <a:gd name="T53" fmla="*/ 111392 h 634"/>
              <a:gd name="T54" fmla="*/ 111414 w 634"/>
              <a:gd name="T55" fmla="*/ 15862 h 634"/>
              <a:gd name="T56" fmla="*/ 212012 w 634"/>
              <a:gd name="T57" fmla="*/ 111392 h 634"/>
              <a:gd name="T58" fmla="*/ 111414 w 634"/>
              <a:gd name="T59" fmla="*/ 212329 h 6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34" h="634">
                <a:moveTo>
                  <a:pt x="426" y="294"/>
                </a:moveTo>
                <a:lnTo>
                  <a:pt x="426" y="294"/>
                </a:lnTo>
                <a:cubicBezTo>
                  <a:pt x="338" y="294"/>
                  <a:pt x="338" y="294"/>
                  <a:pt x="338" y="294"/>
                </a:cubicBezTo>
                <a:cubicBezTo>
                  <a:pt x="338" y="191"/>
                  <a:pt x="338" y="191"/>
                  <a:pt x="338" y="191"/>
                </a:cubicBezTo>
                <a:cubicBezTo>
                  <a:pt x="338" y="191"/>
                  <a:pt x="324" y="176"/>
                  <a:pt x="309" y="176"/>
                </a:cubicBezTo>
                <a:lnTo>
                  <a:pt x="294" y="191"/>
                </a:lnTo>
                <a:cubicBezTo>
                  <a:pt x="294" y="294"/>
                  <a:pt x="294" y="294"/>
                  <a:pt x="294" y="294"/>
                </a:cubicBezTo>
                <a:cubicBezTo>
                  <a:pt x="191" y="294"/>
                  <a:pt x="191" y="294"/>
                  <a:pt x="191" y="294"/>
                </a:cubicBezTo>
                <a:lnTo>
                  <a:pt x="176" y="309"/>
                </a:lnTo>
                <a:cubicBezTo>
                  <a:pt x="176" y="324"/>
                  <a:pt x="191" y="338"/>
                  <a:pt x="191" y="338"/>
                </a:cubicBezTo>
                <a:cubicBezTo>
                  <a:pt x="294" y="338"/>
                  <a:pt x="294" y="338"/>
                  <a:pt x="294" y="338"/>
                </a:cubicBezTo>
                <a:cubicBezTo>
                  <a:pt x="294" y="427"/>
                  <a:pt x="294" y="427"/>
                  <a:pt x="294" y="427"/>
                </a:cubicBezTo>
                <a:cubicBezTo>
                  <a:pt x="294" y="442"/>
                  <a:pt x="309" y="456"/>
                  <a:pt x="309" y="456"/>
                </a:cubicBezTo>
                <a:cubicBezTo>
                  <a:pt x="324" y="456"/>
                  <a:pt x="338" y="442"/>
                  <a:pt x="338" y="427"/>
                </a:cubicBezTo>
                <a:cubicBezTo>
                  <a:pt x="338" y="338"/>
                  <a:pt x="338" y="338"/>
                  <a:pt x="338" y="338"/>
                </a:cubicBezTo>
                <a:cubicBezTo>
                  <a:pt x="426" y="338"/>
                  <a:pt x="426" y="338"/>
                  <a:pt x="426" y="338"/>
                </a:cubicBezTo>
                <a:cubicBezTo>
                  <a:pt x="442" y="338"/>
                  <a:pt x="456" y="324"/>
                  <a:pt x="456" y="309"/>
                </a:cubicBezTo>
                <a:cubicBezTo>
                  <a:pt x="456" y="309"/>
                  <a:pt x="442" y="294"/>
                  <a:pt x="426" y="294"/>
                </a:cubicBezTo>
                <a:close/>
                <a:moveTo>
                  <a:pt x="309" y="0"/>
                </a:moveTo>
                <a:lnTo>
                  <a:pt x="309" y="0"/>
                </a:lnTo>
                <a:cubicBezTo>
                  <a:pt x="147" y="0"/>
                  <a:pt x="0" y="147"/>
                  <a:pt x="0" y="309"/>
                </a:cubicBezTo>
                <a:cubicBezTo>
                  <a:pt x="0" y="485"/>
                  <a:pt x="147" y="633"/>
                  <a:pt x="309" y="633"/>
                </a:cubicBezTo>
                <a:cubicBezTo>
                  <a:pt x="485" y="633"/>
                  <a:pt x="633" y="485"/>
                  <a:pt x="633" y="309"/>
                </a:cubicBezTo>
                <a:cubicBezTo>
                  <a:pt x="633" y="147"/>
                  <a:pt x="485" y="0"/>
                  <a:pt x="309" y="0"/>
                </a:cubicBezTo>
                <a:close/>
                <a:moveTo>
                  <a:pt x="309" y="589"/>
                </a:moveTo>
                <a:lnTo>
                  <a:pt x="309" y="589"/>
                </a:lnTo>
                <a:cubicBezTo>
                  <a:pt x="162" y="589"/>
                  <a:pt x="44" y="471"/>
                  <a:pt x="44" y="309"/>
                </a:cubicBezTo>
                <a:cubicBezTo>
                  <a:pt x="44" y="162"/>
                  <a:pt x="162" y="44"/>
                  <a:pt x="309" y="44"/>
                </a:cubicBezTo>
                <a:cubicBezTo>
                  <a:pt x="471" y="44"/>
                  <a:pt x="588" y="162"/>
                  <a:pt x="588" y="309"/>
                </a:cubicBezTo>
                <a:cubicBezTo>
                  <a:pt x="588" y="471"/>
                  <a:pt x="471" y="589"/>
                  <a:pt x="309" y="589"/>
                </a:cubicBezTo>
                <a:close/>
              </a:path>
            </a:pathLst>
          </a:custGeom>
          <a:solidFill>
            <a:schemeClr val="tx1"/>
          </a:solidFill>
          <a:ln>
            <a:noFill/>
          </a:ln>
          <a:effectLst/>
          <a:extLst/>
        </p:spPr>
        <p:txBody>
          <a:bodyPr wrap="none" anchor="ctr"/>
          <a:lstStyle/>
          <a:p>
            <a:endParaRPr lang="en-US" sz="2700"/>
          </a:p>
        </p:txBody>
      </p:sp>
      <p:sp>
        <p:nvSpPr>
          <p:cNvPr id="26" name="Freeform 25"/>
          <p:cNvSpPr>
            <a:spLocks noChangeArrowheads="1"/>
          </p:cNvSpPr>
          <p:nvPr/>
        </p:nvSpPr>
        <p:spPr bwMode="auto">
          <a:xfrm>
            <a:off x="9093785" y="3967360"/>
            <a:ext cx="290386" cy="299030"/>
          </a:xfrm>
          <a:custGeom>
            <a:avLst/>
            <a:gdLst>
              <a:gd name="T0" fmla="*/ 147755 w 619"/>
              <a:gd name="T1" fmla="*/ 111392 h 634"/>
              <a:gd name="T2" fmla="*/ 147755 w 619"/>
              <a:gd name="T3" fmla="*/ 111392 h 634"/>
              <a:gd name="T4" fmla="*/ 116196 w 619"/>
              <a:gd name="T5" fmla="*/ 138068 h 634"/>
              <a:gd name="T6" fmla="*/ 116196 w 619"/>
              <a:gd name="T7" fmla="*/ 63446 h 634"/>
              <a:gd name="T8" fmla="*/ 110816 w 619"/>
              <a:gd name="T9" fmla="*/ 58399 h 634"/>
              <a:gd name="T10" fmla="*/ 105437 w 619"/>
              <a:gd name="T11" fmla="*/ 63446 h 634"/>
              <a:gd name="T12" fmla="*/ 105437 w 619"/>
              <a:gd name="T13" fmla="*/ 138068 h 634"/>
              <a:gd name="T14" fmla="*/ 73877 w 619"/>
              <a:gd name="T15" fmla="*/ 111392 h 634"/>
              <a:gd name="T16" fmla="*/ 63477 w 619"/>
              <a:gd name="T17" fmla="*/ 111392 h 634"/>
              <a:gd name="T18" fmla="*/ 63477 w 619"/>
              <a:gd name="T19" fmla="*/ 121846 h 634"/>
              <a:gd name="T20" fmla="*/ 105437 w 619"/>
              <a:gd name="T21" fmla="*/ 159337 h 634"/>
              <a:gd name="T22" fmla="*/ 110816 w 619"/>
              <a:gd name="T23" fmla="*/ 159337 h 634"/>
              <a:gd name="T24" fmla="*/ 116196 w 619"/>
              <a:gd name="T25" fmla="*/ 159337 h 634"/>
              <a:gd name="T26" fmla="*/ 158155 w 619"/>
              <a:gd name="T27" fmla="*/ 121846 h 634"/>
              <a:gd name="T28" fmla="*/ 158155 w 619"/>
              <a:gd name="T29" fmla="*/ 111392 h 634"/>
              <a:gd name="T30" fmla="*/ 147755 w 619"/>
              <a:gd name="T31" fmla="*/ 111392 h 634"/>
              <a:gd name="T32" fmla="*/ 110816 w 619"/>
              <a:gd name="T33" fmla="*/ 0 h 634"/>
              <a:gd name="T34" fmla="*/ 110816 w 619"/>
              <a:gd name="T35" fmla="*/ 0 h 634"/>
              <a:gd name="T36" fmla="*/ 0 w 619"/>
              <a:gd name="T37" fmla="*/ 111392 h 634"/>
              <a:gd name="T38" fmla="*/ 110816 w 619"/>
              <a:gd name="T39" fmla="*/ 228191 h 634"/>
              <a:gd name="T40" fmla="*/ 221632 w 619"/>
              <a:gd name="T41" fmla="*/ 111392 h 634"/>
              <a:gd name="T42" fmla="*/ 110816 w 619"/>
              <a:gd name="T43" fmla="*/ 0 h 634"/>
              <a:gd name="T44" fmla="*/ 110816 w 619"/>
              <a:gd name="T45" fmla="*/ 212329 h 634"/>
              <a:gd name="T46" fmla="*/ 110816 w 619"/>
              <a:gd name="T47" fmla="*/ 212329 h 634"/>
              <a:gd name="T48" fmla="*/ 10400 w 619"/>
              <a:gd name="T49" fmla="*/ 111392 h 634"/>
              <a:gd name="T50" fmla="*/ 110816 w 619"/>
              <a:gd name="T51" fmla="*/ 15862 h 634"/>
              <a:gd name="T52" fmla="*/ 211232 w 619"/>
              <a:gd name="T53" fmla="*/ 111392 h 634"/>
              <a:gd name="T54" fmla="*/ 110816 w 619"/>
              <a:gd name="T55" fmla="*/ 212329 h 6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19" h="634">
                <a:moveTo>
                  <a:pt x="412" y="309"/>
                </a:moveTo>
                <a:lnTo>
                  <a:pt x="412" y="309"/>
                </a:lnTo>
                <a:cubicBezTo>
                  <a:pt x="324" y="383"/>
                  <a:pt x="324" y="383"/>
                  <a:pt x="324" y="383"/>
                </a:cubicBezTo>
                <a:cubicBezTo>
                  <a:pt x="324" y="176"/>
                  <a:pt x="324" y="176"/>
                  <a:pt x="324" y="176"/>
                </a:cubicBezTo>
                <a:cubicBezTo>
                  <a:pt x="324" y="162"/>
                  <a:pt x="324" y="162"/>
                  <a:pt x="309" y="162"/>
                </a:cubicBezTo>
                <a:cubicBezTo>
                  <a:pt x="294" y="162"/>
                  <a:pt x="294" y="162"/>
                  <a:pt x="294" y="176"/>
                </a:cubicBezTo>
                <a:cubicBezTo>
                  <a:pt x="294" y="383"/>
                  <a:pt x="294" y="383"/>
                  <a:pt x="294" y="383"/>
                </a:cubicBezTo>
                <a:cubicBezTo>
                  <a:pt x="206" y="309"/>
                  <a:pt x="206" y="309"/>
                  <a:pt x="206" y="309"/>
                </a:cubicBezTo>
                <a:cubicBezTo>
                  <a:pt x="206" y="294"/>
                  <a:pt x="191" y="294"/>
                  <a:pt x="177" y="309"/>
                </a:cubicBezTo>
                <a:cubicBezTo>
                  <a:pt x="177" y="309"/>
                  <a:pt x="177" y="324"/>
                  <a:pt x="177" y="338"/>
                </a:cubicBezTo>
                <a:cubicBezTo>
                  <a:pt x="294" y="442"/>
                  <a:pt x="294" y="442"/>
                  <a:pt x="294" y="442"/>
                </a:cubicBezTo>
                <a:lnTo>
                  <a:pt x="309" y="442"/>
                </a:lnTo>
                <a:lnTo>
                  <a:pt x="324" y="442"/>
                </a:lnTo>
                <a:cubicBezTo>
                  <a:pt x="441" y="338"/>
                  <a:pt x="441" y="338"/>
                  <a:pt x="441" y="338"/>
                </a:cubicBezTo>
                <a:cubicBezTo>
                  <a:pt x="441" y="324"/>
                  <a:pt x="441" y="309"/>
                  <a:pt x="441" y="309"/>
                </a:cubicBezTo>
                <a:cubicBezTo>
                  <a:pt x="427" y="294"/>
                  <a:pt x="412" y="294"/>
                  <a:pt x="412" y="309"/>
                </a:cubicBezTo>
                <a:close/>
                <a:moveTo>
                  <a:pt x="309" y="0"/>
                </a:moveTo>
                <a:lnTo>
                  <a:pt x="309" y="0"/>
                </a:lnTo>
                <a:cubicBezTo>
                  <a:pt x="132" y="0"/>
                  <a:pt x="0" y="147"/>
                  <a:pt x="0" y="309"/>
                </a:cubicBezTo>
                <a:cubicBezTo>
                  <a:pt x="0" y="485"/>
                  <a:pt x="132" y="633"/>
                  <a:pt x="309" y="633"/>
                </a:cubicBezTo>
                <a:cubicBezTo>
                  <a:pt x="486" y="633"/>
                  <a:pt x="618" y="485"/>
                  <a:pt x="618" y="309"/>
                </a:cubicBezTo>
                <a:cubicBezTo>
                  <a:pt x="618" y="147"/>
                  <a:pt x="486" y="0"/>
                  <a:pt x="309" y="0"/>
                </a:cubicBezTo>
                <a:close/>
                <a:moveTo>
                  <a:pt x="309" y="589"/>
                </a:moveTo>
                <a:lnTo>
                  <a:pt x="309" y="589"/>
                </a:lnTo>
                <a:cubicBezTo>
                  <a:pt x="162" y="589"/>
                  <a:pt x="29" y="471"/>
                  <a:pt x="29" y="309"/>
                </a:cubicBezTo>
                <a:cubicBezTo>
                  <a:pt x="29" y="162"/>
                  <a:pt x="162" y="44"/>
                  <a:pt x="309" y="44"/>
                </a:cubicBezTo>
                <a:cubicBezTo>
                  <a:pt x="456" y="44"/>
                  <a:pt x="589" y="162"/>
                  <a:pt x="589" y="309"/>
                </a:cubicBezTo>
                <a:cubicBezTo>
                  <a:pt x="589" y="471"/>
                  <a:pt x="456" y="589"/>
                  <a:pt x="309" y="589"/>
                </a:cubicBezTo>
                <a:close/>
              </a:path>
            </a:pathLst>
          </a:custGeom>
          <a:solidFill>
            <a:schemeClr val="tx1"/>
          </a:solidFill>
          <a:ln>
            <a:noFill/>
          </a:ln>
          <a:effectLst/>
          <a:extLst/>
        </p:spPr>
        <p:txBody>
          <a:bodyPr wrap="none" anchor="ctr"/>
          <a:lstStyle/>
          <a:p>
            <a:endParaRPr lang="en-US" sz="2700"/>
          </a:p>
        </p:txBody>
      </p:sp>
      <p:sp>
        <p:nvSpPr>
          <p:cNvPr id="27" name="Freeform 26"/>
          <p:cNvSpPr>
            <a:spLocks noChangeArrowheads="1"/>
          </p:cNvSpPr>
          <p:nvPr/>
        </p:nvSpPr>
        <p:spPr bwMode="auto">
          <a:xfrm>
            <a:off x="8608083" y="3967360"/>
            <a:ext cx="299028" cy="299030"/>
          </a:xfrm>
          <a:custGeom>
            <a:avLst/>
            <a:gdLst>
              <a:gd name="T0" fmla="*/ 122231 w 634"/>
              <a:gd name="T1" fmla="*/ 68854 h 634"/>
              <a:gd name="T2" fmla="*/ 122231 w 634"/>
              <a:gd name="T3" fmla="*/ 68854 h 634"/>
              <a:gd name="T4" fmla="*/ 116822 w 634"/>
              <a:gd name="T5" fmla="*/ 63446 h 634"/>
              <a:gd name="T6" fmla="*/ 106366 w 634"/>
              <a:gd name="T7" fmla="*/ 68854 h 634"/>
              <a:gd name="T8" fmla="*/ 69228 w 634"/>
              <a:gd name="T9" fmla="*/ 105984 h 634"/>
              <a:gd name="T10" fmla="*/ 69228 w 634"/>
              <a:gd name="T11" fmla="*/ 116799 h 634"/>
              <a:gd name="T12" fmla="*/ 79684 w 634"/>
              <a:gd name="T13" fmla="*/ 116799 h 634"/>
              <a:gd name="T14" fmla="*/ 106366 w 634"/>
              <a:gd name="T15" fmla="*/ 90123 h 634"/>
              <a:gd name="T16" fmla="*/ 106366 w 634"/>
              <a:gd name="T17" fmla="*/ 164384 h 634"/>
              <a:gd name="T18" fmla="*/ 116822 w 634"/>
              <a:gd name="T19" fmla="*/ 169791 h 634"/>
              <a:gd name="T20" fmla="*/ 122231 w 634"/>
              <a:gd name="T21" fmla="*/ 164384 h 634"/>
              <a:gd name="T22" fmla="*/ 122231 w 634"/>
              <a:gd name="T23" fmla="*/ 90123 h 634"/>
              <a:gd name="T24" fmla="*/ 148552 w 634"/>
              <a:gd name="T25" fmla="*/ 116799 h 634"/>
              <a:gd name="T26" fmla="*/ 159369 w 634"/>
              <a:gd name="T27" fmla="*/ 116799 h 634"/>
              <a:gd name="T28" fmla="*/ 159369 w 634"/>
              <a:gd name="T29" fmla="*/ 105984 h 634"/>
              <a:gd name="T30" fmla="*/ 122231 w 634"/>
              <a:gd name="T31" fmla="*/ 68854 h 634"/>
              <a:gd name="T32" fmla="*/ 116822 w 634"/>
              <a:gd name="T33" fmla="*/ 0 h 634"/>
              <a:gd name="T34" fmla="*/ 116822 w 634"/>
              <a:gd name="T35" fmla="*/ 0 h 634"/>
              <a:gd name="T36" fmla="*/ 0 w 634"/>
              <a:gd name="T37" fmla="*/ 111392 h 634"/>
              <a:gd name="T38" fmla="*/ 116822 w 634"/>
              <a:gd name="T39" fmla="*/ 228191 h 634"/>
              <a:gd name="T40" fmla="*/ 228236 w 634"/>
              <a:gd name="T41" fmla="*/ 111392 h 634"/>
              <a:gd name="T42" fmla="*/ 116822 w 634"/>
              <a:gd name="T43" fmla="*/ 0 h 634"/>
              <a:gd name="T44" fmla="*/ 116822 w 634"/>
              <a:gd name="T45" fmla="*/ 212329 h 634"/>
              <a:gd name="T46" fmla="*/ 116822 w 634"/>
              <a:gd name="T47" fmla="*/ 212329 h 634"/>
              <a:gd name="T48" fmla="*/ 16225 w 634"/>
              <a:gd name="T49" fmla="*/ 111392 h 634"/>
              <a:gd name="T50" fmla="*/ 116822 w 634"/>
              <a:gd name="T51" fmla="*/ 15862 h 634"/>
              <a:gd name="T52" fmla="*/ 212372 w 634"/>
              <a:gd name="T53" fmla="*/ 111392 h 634"/>
              <a:gd name="T54" fmla="*/ 116822 w 634"/>
              <a:gd name="T55" fmla="*/ 212329 h 6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34" h="634">
                <a:moveTo>
                  <a:pt x="339" y="191"/>
                </a:moveTo>
                <a:lnTo>
                  <a:pt x="339" y="191"/>
                </a:lnTo>
                <a:cubicBezTo>
                  <a:pt x="339" y="176"/>
                  <a:pt x="324" y="176"/>
                  <a:pt x="324" y="176"/>
                </a:cubicBezTo>
                <a:cubicBezTo>
                  <a:pt x="310" y="176"/>
                  <a:pt x="310" y="176"/>
                  <a:pt x="295" y="191"/>
                </a:cubicBezTo>
                <a:cubicBezTo>
                  <a:pt x="192" y="294"/>
                  <a:pt x="192" y="294"/>
                  <a:pt x="192" y="294"/>
                </a:cubicBezTo>
                <a:cubicBezTo>
                  <a:pt x="177" y="309"/>
                  <a:pt x="177" y="324"/>
                  <a:pt x="192" y="324"/>
                </a:cubicBezTo>
                <a:cubicBezTo>
                  <a:pt x="192" y="338"/>
                  <a:pt x="207" y="338"/>
                  <a:pt x="221" y="324"/>
                </a:cubicBezTo>
                <a:cubicBezTo>
                  <a:pt x="295" y="250"/>
                  <a:pt x="295" y="250"/>
                  <a:pt x="295" y="250"/>
                </a:cubicBezTo>
                <a:cubicBezTo>
                  <a:pt x="295" y="456"/>
                  <a:pt x="295" y="456"/>
                  <a:pt x="295" y="456"/>
                </a:cubicBezTo>
                <a:cubicBezTo>
                  <a:pt x="295" y="456"/>
                  <a:pt x="310" y="471"/>
                  <a:pt x="324" y="471"/>
                </a:cubicBezTo>
                <a:lnTo>
                  <a:pt x="339" y="456"/>
                </a:lnTo>
                <a:cubicBezTo>
                  <a:pt x="339" y="250"/>
                  <a:pt x="339" y="250"/>
                  <a:pt x="339" y="250"/>
                </a:cubicBezTo>
                <a:cubicBezTo>
                  <a:pt x="412" y="324"/>
                  <a:pt x="412" y="324"/>
                  <a:pt x="412" y="324"/>
                </a:cubicBezTo>
                <a:cubicBezTo>
                  <a:pt x="428" y="338"/>
                  <a:pt x="442" y="338"/>
                  <a:pt x="442" y="324"/>
                </a:cubicBezTo>
                <a:cubicBezTo>
                  <a:pt x="457" y="324"/>
                  <a:pt x="457" y="309"/>
                  <a:pt x="442" y="294"/>
                </a:cubicBezTo>
                <a:lnTo>
                  <a:pt x="339" y="191"/>
                </a:lnTo>
                <a:close/>
                <a:moveTo>
                  <a:pt x="324" y="0"/>
                </a:moveTo>
                <a:lnTo>
                  <a:pt x="324" y="0"/>
                </a:lnTo>
                <a:cubicBezTo>
                  <a:pt x="148" y="0"/>
                  <a:pt x="0" y="147"/>
                  <a:pt x="0" y="309"/>
                </a:cubicBezTo>
                <a:cubicBezTo>
                  <a:pt x="0" y="485"/>
                  <a:pt x="148" y="633"/>
                  <a:pt x="324" y="633"/>
                </a:cubicBezTo>
                <a:cubicBezTo>
                  <a:pt x="486" y="633"/>
                  <a:pt x="633" y="485"/>
                  <a:pt x="633" y="309"/>
                </a:cubicBezTo>
                <a:cubicBezTo>
                  <a:pt x="633" y="147"/>
                  <a:pt x="486" y="0"/>
                  <a:pt x="324" y="0"/>
                </a:cubicBezTo>
                <a:close/>
                <a:moveTo>
                  <a:pt x="324" y="589"/>
                </a:moveTo>
                <a:lnTo>
                  <a:pt x="324" y="589"/>
                </a:lnTo>
                <a:cubicBezTo>
                  <a:pt x="162" y="589"/>
                  <a:pt x="45" y="471"/>
                  <a:pt x="45" y="309"/>
                </a:cubicBezTo>
                <a:cubicBezTo>
                  <a:pt x="45" y="162"/>
                  <a:pt x="162" y="44"/>
                  <a:pt x="324" y="44"/>
                </a:cubicBezTo>
                <a:cubicBezTo>
                  <a:pt x="471" y="44"/>
                  <a:pt x="589" y="162"/>
                  <a:pt x="589" y="309"/>
                </a:cubicBezTo>
                <a:cubicBezTo>
                  <a:pt x="589" y="471"/>
                  <a:pt x="471" y="589"/>
                  <a:pt x="324" y="589"/>
                </a:cubicBezTo>
                <a:close/>
              </a:path>
            </a:pathLst>
          </a:custGeom>
          <a:solidFill>
            <a:schemeClr val="tx1"/>
          </a:solidFill>
          <a:ln>
            <a:noFill/>
          </a:ln>
          <a:effectLst/>
          <a:extLst/>
        </p:spPr>
        <p:txBody>
          <a:bodyPr wrap="none" anchor="ctr"/>
          <a:lstStyle/>
          <a:p>
            <a:endParaRPr lang="en-US" sz="2700"/>
          </a:p>
        </p:txBody>
      </p:sp>
      <p:sp>
        <p:nvSpPr>
          <p:cNvPr id="28" name="Freeform 27"/>
          <p:cNvSpPr>
            <a:spLocks noChangeArrowheads="1"/>
          </p:cNvSpPr>
          <p:nvPr/>
        </p:nvSpPr>
        <p:spPr bwMode="auto">
          <a:xfrm>
            <a:off x="8129292" y="3967360"/>
            <a:ext cx="299029" cy="299030"/>
          </a:xfrm>
          <a:custGeom>
            <a:avLst/>
            <a:gdLst>
              <a:gd name="T0" fmla="*/ 159009 w 634"/>
              <a:gd name="T1" fmla="*/ 105984 h 634"/>
              <a:gd name="T2" fmla="*/ 159009 w 634"/>
              <a:gd name="T3" fmla="*/ 105984 h 634"/>
              <a:gd name="T4" fmla="*/ 121871 w 634"/>
              <a:gd name="T5" fmla="*/ 68854 h 634"/>
              <a:gd name="T6" fmla="*/ 111414 w 634"/>
              <a:gd name="T7" fmla="*/ 68854 h 634"/>
              <a:gd name="T8" fmla="*/ 111414 w 634"/>
              <a:gd name="T9" fmla="*/ 79668 h 634"/>
              <a:gd name="T10" fmla="*/ 138096 w 634"/>
              <a:gd name="T11" fmla="*/ 105984 h 634"/>
              <a:gd name="T12" fmla="*/ 63459 w 634"/>
              <a:gd name="T13" fmla="*/ 105984 h 634"/>
              <a:gd name="T14" fmla="*/ 58411 w 634"/>
              <a:gd name="T15" fmla="*/ 111392 h 634"/>
              <a:gd name="T16" fmla="*/ 63459 w 634"/>
              <a:gd name="T17" fmla="*/ 121846 h 634"/>
              <a:gd name="T18" fmla="*/ 138096 w 634"/>
              <a:gd name="T19" fmla="*/ 121846 h 634"/>
              <a:gd name="T20" fmla="*/ 111414 w 634"/>
              <a:gd name="T21" fmla="*/ 148522 h 634"/>
              <a:gd name="T22" fmla="*/ 111414 w 634"/>
              <a:gd name="T23" fmla="*/ 159337 h 634"/>
              <a:gd name="T24" fmla="*/ 121871 w 634"/>
              <a:gd name="T25" fmla="*/ 159337 h 634"/>
              <a:gd name="T26" fmla="*/ 159009 w 634"/>
              <a:gd name="T27" fmla="*/ 121846 h 634"/>
              <a:gd name="T28" fmla="*/ 159009 w 634"/>
              <a:gd name="T29" fmla="*/ 111392 h 634"/>
              <a:gd name="T30" fmla="*/ 159009 w 634"/>
              <a:gd name="T31" fmla="*/ 105984 h 634"/>
              <a:gd name="T32" fmla="*/ 111414 w 634"/>
              <a:gd name="T33" fmla="*/ 0 h 634"/>
              <a:gd name="T34" fmla="*/ 111414 w 634"/>
              <a:gd name="T35" fmla="*/ 0 h 634"/>
              <a:gd name="T36" fmla="*/ 0 w 634"/>
              <a:gd name="T37" fmla="*/ 111392 h 634"/>
              <a:gd name="T38" fmla="*/ 111414 w 634"/>
              <a:gd name="T39" fmla="*/ 228191 h 634"/>
              <a:gd name="T40" fmla="*/ 228237 w 634"/>
              <a:gd name="T41" fmla="*/ 111392 h 634"/>
              <a:gd name="T42" fmla="*/ 111414 w 634"/>
              <a:gd name="T43" fmla="*/ 0 h 634"/>
              <a:gd name="T44" fmla="*/ 111414 w 634"/>
              <a:gd name="T45" fmla="*/ 212329 h 634"/>
              <a:gd name="T46" fmla="*/ 111414 w 634"/>
              <a:gd name="T47" fmla="*/ 212329 h 634"/>
              <a:gd name="T48" fmla="*/ 15865 w 634"/>
              <a:gd name="T49" fmla="*/ 111392 h 634"/>
              <a:gd name="T50" fmla="*/ 111414 w 634"/>
              <a:gd name="T51" fmla="*/ 15862 h 634"/>
              <a:gd name="T52" fmla="*/ 212012 w 634"/>
              <a:gd name="T53" fmla="*/ 111392 h 634"/>
              <a:gd name="T54" fmla="*/ 111414 w 634"/>
              <a:gd name="T55" fmla="*/ 212329 h 6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34" h="634">
                <a:moveTo>
                  <a:pt x="441" y="294"/>
                </a:moveTo>
                <a:lnTo>
                  <a:pt x="441" y="294"/>
                </a:lnTo>
                <a:cubicBezTo>
                  <a:pt x="338" y="191"/>
                  <a:pt x="338" y="191"/>
                  <a:pt x="338" y="191"/>
                </a:cubicBezTo>
                <a:cubicBezTo>
                  <a:pt x="324" y="176"/>
                  <a:pt x="309" y="176"/>
                  <a:pt x="309" y="191"/>
                </a:cubicBezTo>
                <a:cubicBezTo>
                  <a:pt x="294" y="191"/>
                  <a:pt x="294" y="206"/>
                  <a:pt x="309" y="221"/>
                </a:cubicBezTo>
                <a:cubicBezTo>
                  <a:pt x="383" y="294"/>
                  <a:pt x="383" y="294"/>
                  <a:pt x="383" y="294"/>
                </a:cubicBezTo>
                <a:cubicBezTo>
                  <a:pt x="176" y="294"/>
                  <a:pt x="176" y="294"/>
                  <a:pt x="176" y="294"/>
                </a:cubicBezTo>
                <a:cubicBezTo>
                  <a:pt x="162" y="294"/>
                  <a:pt x="162" y="309"/>
                  <a:pt x="162" y="309"/>
                </a:cubicBezTo>
                <a:cubicBezTo>
                  <a:pt x="162" y="324"/>
                  <a:pt x="162" y="338"/>
                  <a:pt x="176" y="338"/>
                </a:cubicBezTo>
                <a:cubicBezTo>
                  <a:pt x="383" y="338"/>
                  <a:pt x="383" y="338"/>
                  <a:pt x="383" y="338"/>
                </a:cubicBezTo>
                <a:cubicBezTo>
                  <a:pt x="309" y="412"/>
                  <a:pt x="309" y="412"/>
                  <a:pt x="309" y="412"/>
                </a:cubicBezTo>
                <a:cubicBezTo>
                  <a:pt x="294" y="427"/>
                  <a:pt x="294" y="442"/>
                  <a:pt x="309" y="442"/>
                </a:cubicBezTo>
                <a:cubicBezTo>
                  <a:pt x="309" y="456"/>
                  <a:pt x="324" y="456"/>
                  <a:pt x="338" y="442"/>
                </a:cubicBezTo>
                <a:cubicBezTo>
                  <a:pt x="441" y="338"/>
                  <a:pt x="441" y="338"/>
                  <a:pt x="441" y="338"/>
                </a:cubicBezTo>
                <a:cubicBezTo>
                  <a:pt x="441" y="324"/>
                  <a:pt x="441" y="324"/>
                  <a:pt x="441" y="309"/>
                </a:cubicBezTo>
                <a:lnTo>
                  <a:pt x="441" y="294"/>
                </a:lnTo>
                <a:close/>
                <a:moveTo>
                  <a:pt x="309" y="0"/>
                </a:moveTo>
                <a:lnTo>
                  <a:pt x="309" y="0"/>
                </a:lnTo>
                <a:cubicBezTo>
                  <a:pt x="147" y="0"/>
                  <a:pt x="0" y="147"/>
                  <a:pt x="0" y="309"/>
                </a:cubicBezTo>
                <a:cubicBezTo>
                  <a:pt x="0" y="485"/>
                  <a:pt x="147" y="633"/>
                  <a:pt x="309" y="633"/>
                </a:cubicBezTo>
                <a:cubicBezTo>
                  <a:pt x="485" y="633"/>
                  <a:pt x="633" y="485"/>
                  <a:pt x="633" y="309"/>
                </a:cubicBezTo>
                <a:cubicBezTo>
                  <a:pt x="633" y="147"/>
                  <a:pt x="485" y="0"/>
                  <a:pt x="309" y="0"/>
                </a:cubicBezTo>
                <a:close/>
                <a:moveTo>
                  <a:pt x="309" y="589"/>
                </a:moveTo>
                <a:lnTo>
                  <a:pt x="309" y="589"/>
                </a:lnTo>
                <a:cubicBezTo>
                  <a:pt x="162" y="589"/>
                  <a:pt x="44" y="471"/>
                  <a:pt x="44" y="309"/>
                </a:cubicBezTo>
                <a:cubicBezTo>
                  <a:pt x="44" y="162"/>
                  <a:pt x="162" y="44"/>
                  <a:pt x="309" y="44"/>
                </a:cubicBezTo>
                <a:cubicBezTo>
                  <a:pt x="471" y="44"/>
                  <a:pt x="588" y="162"/>
                  <a:pt x="588" y="309"/>
                </a:cubicBezTo>
                <a:cubicBezTo>
                  <a:pt x="588" y="471"/>
                  <a:pt x="471" y="589"/>
                  <a:pt x="309" y="589"/>
                </a:cubicBezTo>
                <a:close/>
              </a:path>
            </a:pathLst>
          </a:custGeom>
          <a:solidFill>
            <a:schemeClr val="tx1"/>
          </a:solidFill>
          <a:ln>
            <a:noFill/>
          </a:ln>
          <a:effectLst/>
          <a:extLst/>
        </p:spPr>
        <p:txBody>
          <a:bodyPr wrap="none" anchor="ctr"/>
          <a:lstStyle/>
          <a:p>
            <a:endParaRPr lang="en-US" sz="2700"/>
          </a:p>
        </p:txBody>
      </p:sp>
      <p:sp>
        <p:nvSpPr>
          <p:cNvPr id="29" name="Freeform 28"/>
          <p:cNvSpPr>
            <a:spLocks noChangeArrowheads="1"/>
          </p:cNvSpPr>
          <p:nvPr/>
        </p:nvSpPr>
        <p:spPr bwMode="auto">
          <a:xfrm>
            <a:off x="7652230" y="3967360"/>
            <a:ext cx="290386" cy="299030"/>
          </a:xfrm>
          <a:custGeom>
            <a:avLst/>
            <a:gdLst>
              <a:gd name="T0" fmla="*/ 110816 w 619"/>
              <a:gd name="T1" fmla="*/ 0 h 634"/>
              <a:gd name="T2" fmla="*/ 110816 w 619"/>
              <a:gd name="T3" fmla="*/ 0 h 634"/>
              <a:gd name="T4" fmla="*/ 0 w 619"/>
              <a:gd name="T5" fmla="*/ 111392 h 634"/>
              <a:gd name="T6" fmla="*/ 110816 w 619"/>
              <a:gd name="T7" fmla="*/ 228191 h 634"/>
              <a:gd name="T8" fmla="*/ 221632 w 619"/>
              <a:gd name="T9" fmla="*/ 111392 h 634"/>
              <a:gd name="T10" fmla="*/ 110816 w 619"/>
              <a:gd name="T11" fmla="*/ 0 h 634"/>
              <a:gd name="T12" fmla="*/ 110816 w 619"/>
              <a:gd name="T13" fmla="*/ 212329 h 634"/>
              <a:gd name="T14" fmla="*/ 110816 w 619"/>
              <a:gd name="T15" fmla="*/ 212329 h 634"/>
              <a:gd name="T16" fmla="*/ 10400 w 619"/>
              <a:gd name="T17" fmla="*/ 111392 h 634"/>
              <a:gd name="T18" fmla="*/ 110816 w 619"/>
              <a:gd name="T19" fmla="*/ 15862 h 634"/>
              <a:gd name="T20" fmla="*/ 211232 w 619"/>
              <a:gd name="T21" fmla="*/ 111392 h 634"/>
              <a:gd name="T22" fmla="*/ 110816 w 619"/>
              <a:gd name="T23" fmla="*/ 212329 h 634"/>
              <a:gd name="T24" fmla="*/ 158155 w 619"/>
              <a:gd name="T25" fmla="*/ 105984 h 634"/>
              <a:gd name="T26" fmla="*/ 158155 w 619"/>
              <a:gd name="T27" fmla="*/ 105984 h 634"/>
              <a:gd name="T28" fmla="*/ 84278 w 619"/>
              <a:gd name="T29" fmla="*/ 105984 h 634"/>
              <a:gd name="T30" fmla="*/ 116196 w 619"/>
              <a:gd name="T31" fmla="*/ 79668 h 634"/>
              <a:gd name="T32" fmla="*/ 116196 w 619"/>
              <a:gd name="T33" fmla="*/ 68854 h 634"/>
              <a:gd name="T34" fmla="*/ 105437 w 619"/>
              <a:gd name="T35" fmla="*/ 68854 h 634"/>
              <a:gd name="T36" fmla="*/ 63477 w 619"/>
              <a:gd name="T37" fmla="*/ 105984 h 634"/>
              <a:gd name="T38" fmla="*/ 63477 w 619"/>
              <a:gd name="T39" fmla="*/ 111392 h 634"/>
              <a:gd name="T40" fmla="*/ 63477 w 619"/>
              <a:gd name="T41" fmla="*/ 121846 h 634"/>
              <a:gd name="T42" fmla="*/ 105437 w 619"/>
              <a:gd name="T43" fmla="*/ 159337 h 634"/>
              <a:gd name="T44" fmla="*/ 116196 w 619"/>
              <a:gd name="T45" fmla="*/ 159337 h 634"/>
              <a:gd name="T46" fmla="*/ 116196 w 619"/>
              <a:gd name="T47" fmla="*/ 148522 h 634"/>
              <a:gd name="T48" fmla="*/ 84278 w 619"/>
              <a:gd name="T49" fmla="*/ 121846 h 634"/>
              <a:gd name="T50" fmla="*/ 158155 w 619"/>
              <a:gd name="T51" fmla="*/ 121846 h 634"/>
              <a:gd name="T52" fmla="*/ 168914 w 619"/>
              <a:gd name="T53" fmla="*/ 111392 h 634"/>
              <a:gd name="T54" fmla="*/ 158155 w 619"/>
              <a:gd name="T55" fmla="*/ 105984 h 6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19" h="634">
                <a:moveTo>
                  <a:pt x="309" y="0"/>
                </a:moveTo>
                <a:lnTo>
                  <a:pt x="309" y="0"/>
                </a:lnTo>
                <a:cubicBezTo>
                  <a:pt x="132" y="0"/>
                  <a:pt x="0" y="147"/>
                  <a:pt x="0" y="309"/>
                </a:cubicBezTo>
                <a:cubicBezTo>
                  <a:pt x="0" y="485"/>
                  <a:pt x="132" y="633"/>
                  <a:pt x="309" y="633"/>
                </a:cubicBezTo>
                <a:cubicBezTo>
                  <a:pt x="486" y="633"/>
                  <a:pt x="618" y="485"/>
                  <a:pt x="618" y="309"/>
                </a:cubicBezTo>
                <a:cubicBezTo>
                  <a:pt x="618" y="147"/>
                  <a:pt x="486" y="0"/>
                  <a:pt x="309" y="0"/>
                </a:cubicBezTo>
                <a:close/>
                <a:moveTo>
                  <a:pt x="309" y="589"/>
                </a:moveTo>
                <a:lnTo>
                  <a:pt x="309" y="589"/>
                </a:lnTo>
                <a:cubicBezTo>
                  <a:pt x="162" y="589"/>
                  <a:pt x="29" y="471"/>
                  <a:pt x="29" y="309"/>
                </a:cubicBezTo>
                <a:cubicBezTo>
                  <a:pt x="29" y="162"/>
                  <a:pt x="162" y="44"/>
                  <a:pt x="309" y="44"/>
                </a:cubicBezTo>
                <a:cubicBezTo>
                  <a:pt x="456" y="44"/>
                  <a:pt x="589" y="162"/>
                  <a:pt x="589" y="309"/>
                </a:cubicBezTo>
                <a:cubicBezTo>
                  <a:pt x="589" y="471"/>
                  <a:pt x="456" y="589"/>
                  <a:pt x="309" y="589"/>
                </a:cubicBezTo>
                <a:close/>
                <a:moveTo>
                  <a:pt x="441" y="294"/>
                </a:moveTo>
                <a:lnTo>
                  <a:pt x="441" y="294"/>
                </a:lnTo>
                <a:cubicBezTo>
                  <a:pt x="235" y="294"/>
                  <a:pt x="235" y="294"/>
                  <a:pt x="235" y="294"/>
                </a:cubicBezTo>
                <a:cubicBezTo>
                  <a:pt x="324" y="221"/>
                  <a:pt x="324" y="221"/>
                  <a:pt x="324" y="221"/>
                </a:cubicBezTo>
                <a:cubicBezTo>
                  <a:pt x="324" y="206"/>
                  <a:pt x="324" y="191"/>
                  <a:pt x="324" y="191"/>
                </a:cubicBezTo>
                <a:cubicBezTo>
                  <a:pt x="309" y="176"/>
                  <a:pt x="294" y="176"/>
                  <a:pt x="294" y="191"/>
                </a:cubicBezTo>
                <a:cubicBezTo>
                  <a:pt x="177" y="294"/>
                  <a:pt x="177" y="294"/>
                  <a:pt x="177" y="294"/>
                </a:cubicBezTo>
                <a:lnTo>
                  <a:pt x="177" y="309"/>
                </a:lnTo>
                <a:cubicBezTo>
                  <a:pt x="177" y="324"/>
                  <a:pt x="177" y="324"/>
                  <a:pt x="177" y="338"/>
                </a:cubicBezTo>
                <a:cubicBezTo>
                  <a:pt x="294" y="442"/>
                  <a:pt x="294" y="442"/>
                  <a:pt x="294" y="442"/>
                </a:cubicBezTo>
                <a:cubicBezTo>
                  <a:pt x="294" y="456"/>
                  <a:pt x="309" y="456"/>
                  <a:pt x="324" y="442"/>
                </a:cubicBezTo>
                <a:cubicBezTo>
                  <a:pt x="324" y="442"/>
                  <a:pt x="324" y="427"/>
                  <a:pt x="324" y="412"/>
                </a:cubicBezTo>
                <a:cubicBezTo>
                  <a:pt x="235" y="338"/>
                  <a:pt x="235" y="338"/>
                  <a:pt x="235" y="338"/>
                </a:cubicBezTo>
                <a:cubicBezTo>
                  <a:pt x="441" y="338"/>
                  <a:pt x="441" y="338"/>
                  <a:pt x="441" y="338"/>
                </a:cubicBezTo>
                <a:cubicBezTo>
                  <a:pt x="456" y="338"/>
                  <a:pt x="471" y="324"/>
                  <a:pt x="471" y="309"/>
                </a:cubicBezTo>
                <a:cubicBezTo>
                  <a:pt x="471" y="309"/>
                  <a:pt x="456" y="294"/>
                  <a:pt x="441" y="294"/>
                </a:cubicBezTo>
                <a:close/>
              </a:path>
            </a:pathLst>
          </a:custGeom>
          <a:solidFill>
            <a:schemeClr val="tx1"/>
          </a:solidFill>
          <a:ln>
            <a:noFill/>
          </a:ln>
          <a:effectLst/>
          <a:extLst/>
        </p:spPr>
        <p:txBody>
          <a:bodyPr wrap="none" anchor="ctr"/>
          <a:lstStyle/>
          <a:p>
            <a:endParaRPr lang="en-US" sz="2700"/>
          </a:p>
        </p:txBody>
      </p:sp>
      <p:sp>
        <p:nvSpPr>
          <p:cNvPr id="30" name="Freeform 29"/>
          <p:cNvSpPr>
            <a:spLocks noChangeArrowheads="1"/>
          </p:cNvSpPr>
          <p:nvPr/>
        </p:nvSpPr>
        <p:spPr bwMode="auto">
          <a:xfrm>
            <a:off x="7166526" y="3967360"/>
            <a:ext cx="299028" cy="299030"/>
          </a:xfrm>
          <a:custGeom>
            <a:avLst/>
            <a:gdLst>
              <a:gd name="T0" fmla="*/ 116822 w 634"/>
              <a:gd name="T1" fmla="*/ 0 h 634"/>
              <a:gd name="T2" fmla="*/ 116822 w 634"/>
              <a:gd name="T3" fmla="*/ 0 h 634"/>
              <a:gd name="T4" fmla="*/ 0 w 634"/>
              <a:gd name="T5" fmla="*/ 111392 h 634"/>
              <a:gd name="T6" fmla="*/ 116822 w 634"/>
              <a:gd name="T7" fmla="*/ 228191 h 634"/>
              <a:gd name="T8" fmla="*/ 228236 w 634"/>
              <a:gd name="T9" fmla="*/ 111392 h 634"/>
              <a:gd name="T10" fmla="*/ 116822 w 634"/>
              <a:gd name="T11" fmla="*/ 0 h 634"/>
              <a:gd name="T12" fmla="*/ 116822 w 634"/>
              <a:gd name="T13" fmla="*/ 212329 h 634"/>
              <a:gd name="T14" fmla="*/ 116822 w 634"/>
              <a:gd name="T15" fmla="*/ 212329 h 634"/>
              <a:gd name="T16" fmla="*/ 15865 w 634"/>
              <a:gd name="T17" fmla="*/ 111392 h 634"/>
              <a:gd name="T18" fmla="*/ 116822 w 634"/>
              <a:gd name="T19" fmla="*/ 15862 h 634"/>
              <a:gd name="T20" fmla="*/ 212372 w 634"/>
              <a:gd name="T21" fmla="*/ 111392 h 634"/>
              <a:gd name="T22" fmla="*/ 116822 w 634"/>
              <a:gd name="T23" fmla="*/ 212329 h 634"/>
              <a:gd name="T24" fmla="*/ 164777 w 634"/>
              <a:gd name="T25" fmla="*/ 79668 h 634"/>
              <a:gd name="T26" fmla="*/ 164777 w 634"/>
              <a:gd name="T27" fmla="*/ 79668 h 634"/>
              <a:gd name="T28" fmla="*/ 116822 w 634"/>
              <a:gd name="T29" fmla="*/ 132661 h 634"/>
              <a:gd name="T30" fmla="*/ 63820 w 634"/>
              <a:gd name="T31" fmla="*/ 79668 h 634"/>
              <a:gd name="T32" fmla="*/ 53363 w 634"/>
              <a:gd name="T33" fmla="*/ 79668 h 634"/>
              <a:gd name="T34" fmla="*/ 53363 w 634"/>
              <a:gd name="T35" fmla="*/ 90123 h 634"/>
              <a:gd name="T36" fmla="*/ 106366 w 634"/>
              <a:gd name="T37" fmla="*/ 143115 h 634"/>
              <a:gd name="T38" fmla="*/ 116822 w 634"/>
              <a:gd name="T39" fmla="*/ 148522 h 634"/>
              <a:gd name="T40" fmla="*/ 122231 w 634"/>
              <a:gd name="T41" fmla="*/ 143115 h 634"/>
              <a:gd name="T42" fmla="*/ 175234 w 634"/>
              <a:gd name="T43" fmla="*/ 90123 h 634"/>
              <a:gd name="T44" fmla="*/ 175234 w 634"/>
              <a:gd name="T45" fmla="*/ 79668 h 634"/>
              <a:gd name="T46" fmla="*/ 164777 w 634"/>
              <a:gd name="T47" fmla="*/ 79668 h 6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34" h="634">
                <a:moveTo>
                  <a:pt x="324" y="0"/>
                </a:moveTo>
                <a:lnTo>
                  <a:pt x="324" y="0"/>
                </a:lnTo>
                <a:cubicBezTo>
                  <a:pt x="148" y="0"/>
                  <a:pt x="0" y="147"/>
                  <a:pt x="0" y="309"/>
                </a:cubicBezTo>
                <a:cubicBezTo>
                  <a:pt x="0" y="485"/>
                  <a:pt x="148" y="633"/>
                  <a:pt x="324" y="633"/>
                </a:cubicBezTo>
                <a:cubicBezTo>
                  <a:pt x="486" y="633"/>
                  <a:pt x="633" y="485"/>
                  <a:pt x="633" y="309"/>
                </a:cubicBezTo>
                <a:cubicBezTo>
                  <a:pt x="633" y="147"/>
                  <a:pt x="486" y="0"/>
                  <a:pt x="324" y="0"/>
                </a:cubicBezTo>
                <a:close/>
                <a:moveTo>
                  <a:pt x="324" y="589"/>
                </a:moveTo>
                <a:lnTo>
                  <a:pt x="324" y="589"/>
                </a:lnTo>
                <a:cubicBezTo>
                  <a:pt x="162" y="589"/>
                  <a:pt x="44" y="471"/>
                  <a:pt x="44" y="309"/>
                </a:cubicBezTo>
                <a:cubicBezTo>
                  <a:pt x="44" y="162"/>
                  <a:pt x="162" y="44"/>
                  <a:pt x="324" y="44"/>
                </a:cubicBezTo>
                <a:cubicBezTo>
                  <a:pt x="471" y="44"/>
                  <a:pt x="589" y="162"/>
                  <a:pt x="589" y="309"/>
                </a:cubicBezTo>
                <a:cubicBezTo>
                  <a:pt x="589" y="471"/>
                  <a:pt x="471" y="589"/>
                  <a:pt x="324" y="589"/>
                </a:cubicBezTo>
                <a:close/>
                <a:moveTo>
                  <a:pt x="457" y="221"/>
                </a:moveTo>
                <a:lnTo>
                  <a:pt x="457" y="221"/>
                </a:lnTo>
                <a:cubicBezTo>
                  <a:pt x="324" y="368"/>
                  <a:pt x="324" y="368"/>
                  <a:pt x="324" y="368"/>
                </a:cubicBezTo>
                <a:cubicBezTo>
                  <a:pt x="177" y="221"/>
                  <a:pt x="177" y="221"/>
                  <a:pt x="177" y="221"/>
                </a:cubicBezTo>
                <a:cubicBezTo>
                  <a:pt x="177" y="221"/>
                  <a:pt x="162" y="221"/>
                  <a:pt x="148" y="221"/>
                </a:cubicBezTo>
                <a:cubicBezTo>
                  <a:pt x="148" y="235"/>
                  <a:pt x="148" y="250"/>
                  <a:pt x="148" y="250"/>
                </a:cubicBezTo>
                <a:cubicBezTo>
                  <a:pt x="295" y="397"/>
                  <a:pt x="295" y="397"/>
                  <a:pt x="295" y="397"/>
                </a:cubicBezTo>
                <a:cubicBezTo>
                  <a:pt x="310" y="412"/>
                  <a:pt x="310" y="412"/>
                  <a:pt x="324" y="412"/>
                </a:cubicBezTo>
                <a:cubicBezTo>
                  <a:pt x="324" y="412"/>
                  <a:pt x="339" y="412"/>
                  <a:pt x="339" y="397"/>
                </a:cubicBezTo>
                <a:cubicBezTo>
                  <a:pt x="486" y="250"/>
                  <a:pt x="486" y="250"/>
                  <a:pt x="486" y="250"/>
                </a:cubicBezTo>
                <a:cubicBezTo>
                  <a:pt x="501" y="250"/>
                  <a:pt x="501" y="235"/>
                  <a:pt x="486" y="221"/>
                </a:cubicBezTo>
                <a:cubicBezTo>
                  <a:pt x="486" y="221"/>
                  <a:pt x="471" y="221"/>
                  <a:pt x="457" y="221"/>
                </a:cubicBezTo>
                <a:close/>
              </a:path>
            </a:pathLst>
          </a:custGeom>
          <a:solidFill>
            <a:schemeClr val="tx1"/>
          </a:solidFill>
          <a:ln>
            <a:noFill/>
          </a:ln>
          <a:effectLst/>
          <a:extLst/>
        </p:spPr>
        <p:txBody>
          <a:bodyPr wrap="none" anchor="ctr"/>
          <a:lstStyle/>
          <a:p>
            <a:endParaRPr lang="en-US" sz="2700"/>
          </a:p>
        </p:txBody>
      </p:sp>
      <p:sp>
        <p:nvSpPr>
          <p:cNvPr id="31" name="Freeform 30"/>
          <p:cNvSpPr>
            <a:spLocks noChangeArrowheads="1"/>
          </p:cNvSpPr>
          <p:nvPr/>
        </p:nvSpPr>
        <p:spPr bwMode="auto">
          <a:xfrm>
            <a:off x="6689464" y="3967360"/>
            <a:ext cx="299028" cy="299030"/>
          </a:xfrm>
          <a:custGeom>
            <a:avLst/>
            <a:gdLst>
              <a:gd name="T0" fmla="*/ 121870 w 634"/>
              <a:gd name="T1" fmla="*/ 79668 h 634"/>
              <a:gd name="T2" fmla="*/ 121870 w 634"/>
              <a:gd name="T3" fmla="*/ 79668 h 634"/>
              <a:gd name="T4" fmla="*/ 111414 w 634"/>
              <a:gd name="T5" fmla="*/ 79668 h 634"/>
              <a:gd name="T6" fmla="*/ 106006 w 634"/>
              <a:gd name="T7" fmla="*/ 79668 h 634"/>
              <a:gd name="T8" fmla="*/ 53003 w 634"/>
              <a:gd name="T9" fmla="*/ 132661 h 634"/>
              <a:gd name="T10" fmla="*/ 53003 w 634"/>
              <a:gd name="T11" fmla="*/ 143115 h 634"/>
              <a:gd name="T12" fmla="*/ 63459 w 634"/>
              <a:gd name="T13" fmla="*/ 143115 h 634"/>
              <a:gd name="T14" fmla="*/ 111414 w 634"/>
              <a:gd name="T15" fmla="*/ 95530 h 634"/>
              <a:gd name="T16" fmla="*/ 164417 w 634"/>
              <a:gd name="T17" fmla="*/ 143115 h 634"/>
              <a:gd name="T18" fmla="*/ 174873 w 634"/>
              <a:gd name="T19" fmla="*/ 143115 h 634"/>
              <a:gd name="T20" fmla="*/ 174873 w 634"/>
              <a:gd name="T21" fmla="*/ 132661 h 634"/>
              <a:gd name="T22" fmla="*/ 121870 w 634"/>
              <a:gd name="T23" fmla="*/ 79668 h 634"/>
              <a:gd name="T24" fmla="*/ 111414 w 634"/>
              <a:gd name="T25" fmla="*/ 0 h 634"/>
              <a:gd name="T26" fmla="*/ 111414 w 634"/>
              <a:gd name="T27" fmla="*/ 0 h 634"/>
              <a:gd name="T28" fmla="*/ 0 w 634"/>
              <a:gd name="T29" fmla="*/ 111392 h 634"/>
              <a:gd name="T30" fmla="*/ 111414 w 634"/>
              <a:gd name="T31" fmla="*/ 228191 h 634"/>
              <a:gd name="T32" fmla="*/ 228236 w 634"/>
              <a:gd name="T33" fmla="*/ 111392 h 634"/>
              <a:gd name="T34" fmla="*/ 111414 w 634"/>
              <a:gd name="T35" fmla="*/ 0 h 634"/>
              <a:gd name="T36" fmla="*/ 111414 w 634"/>
              <a:gd name="T37" fmla="*/ 212329 h 634"/>
              <a:gd name="T38" fmla="*/ 111414 w 634"/>
              <a:gd name="T39" fmla="*/ 212329 h 634"/>
              <a:gd name="T40" fmla="*/ 15865 w 634"/>
              <a:gd name="T41" fmla="*/ 111392 h 634"/>
              <a:gd name="T42" fmla="*/ 111414 w 634"/>
              <a:gd name="T43" fmla="*/ 15862 h 634"/>
              <a:gd name="T44" fmla="*/ 212011 w 634"/>
              <a:gd name="T45" fmla="*/ 111392 h 634"/>
              <a:gd name="T46" fmla="*/ 111414 w 634"/>
              <a:gd name="T47" fmla="*/ 212329 h 6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34" h="634">
                <a:moveTo>
                  <a:pt x="338" y="221"/>
                </a:moveTo>
                <a:lnTo>
                  <a:pt x="338" y="221"/>
                </a:lnTo>
                <a:cubicBezTo>
                  <a:pt x="324" y="221"/>
                  <a:pt x="324" y="221"/>
                  <a:pt x="309" y="221"/>
                </a:cubicBezTo>
                <a:lnTo>
                  <a:pt x="294" y="221"/>
                </a:lnTo>
                <a:cubicBezTo>
                  <a:pt x="147" y="368"/>
                  <a:pt x="147" y="368"/>
                  <a:pt x="147" y="368"/>
                </a:cubicBezTo>
                <a:cubicBezTo>
                  <a:pt x="132" y="383"/>
                  <a:pt x="132" y="397"/>
                  <a:pt x="147" y="397"/>
                </a:cubicBezTo>
                <a:cubicBezTo>
                  <a:pt x="147" y="412"/>
                  <a:pt x="162" y="412"/>
                  <a:pt x="176" y="397"/>
                </a:cubicBezTo>
                <a:cubicBezTo>
                  <a:pt x="309" y="265"/>
                  <a:pt x="309" y="265"/>
                  <a:pt x="309" y="265"/>
                </a:cubicBezTo>
                <a:cubicBezTo>
                  <a:pt x="456" y="397"/>
                  <a:pt x="456" y="397"/>
                  <a:pt x="456" y="397"/>
                </a:cubicBezTo>
                <a:cubicBezTo>
                  <a:pt x="456" y="412"/>
                  <a:pt x="471" y="412"/>
                  <a:pt x="485" y="397"/>
                </a:cubicBezTo>
                <a:cubicBezTo>
                  <a:pt x="485" y="397"/>
                  <a:pt x="485" y="383"/>
                  <a:pt x="485" y="368"/>
                </a:cubicBezTo>
                <a:lnTo>
                  <a:pt x="338" y="221"/>
                </a:lnTo>
                <a:close/>
                <a:moveTo>
                  <a:pt x="309" y="0"/>
                </a:moveTo>
                <a:lnTo>
                  <a:pt x="309" y="0"/>
                </a:lnTo>
                <a:cubicBezTo>
                  <a:pt x="147" y="0"/>
                  <a:pt x="0" y="147"/>
                  <a:pt x="0" y="309"/>
                </a:cubicBezTo>
                <a:cubicBezTo>
                  <a:pt x="0" y="485"/>
                  <a:pt x="147" y="633"/>
                  <a:pt x="309" y="633"/>
                </a:cubicBezTo>
                <a:cubicBezTo>
                  <a:pt x="485" y="633"/>
                  <a:pt x="633" y="485"/>
                  <a:pt x="633" y="309"/>
                </a:cubicBezTo>
                <a:cubicBezTo>
                  <a:pt x="633" y="147"/>
                  <a:pt x="485" y="0"/>
                  <a:pt x="309" y="0"/>
                </a:cubicBezTo>
                <a:close/>
                <a:moveTo>
                  <a:pt x="309" y="589"/>
                </a:moveTo>
                <a:lnTo>
                  <a:pt x="309" y="589"/>
                </a:lnTo>
                <a:cubicBezTo>
                  <a:pt x="162" y="589"/>
                  <a:pt x="44" y="471"/>
                  <a:pt x="44" y="309"/>
                </a:cubicBezTo>
                <a:cubicBezTo>
                  <a:pt x="44" y="162"/>
                  <a:pt x="162" y="44"/>
                  <a:pt x="309" y="44"/>
                </a:cubicBezTo>
                <a:cubicBezTo>
                  <a:pt x="471" y="44"/>
                  <a:pt x="588" y="162"/>
                  <a:pt x="588" y="309"/>
                </a:cubicBezTo>
                <a:cubicBezTo>
                  <a:pt x="588" y="471"/>
                  <a:pt x="471" y="589"/>
                  <a:pt x="309" y="589"/>
                </a:cubicBezTo>
                <a:close/>
              </a:path>
            </a:pathLst>
          </a:custGeom>
          <a:solidFill>
            <a:schemeClr val="tx1"/>
          </a:solidFill>
          <a:ln>
            <a:noFill/>
          </a:ln>
          <a:effectLst/>
          <a:extLst/>
        </p:spPr>
        <p:txBody>
          <a:bodyPr wrap="none" anchor="ctr"/>
          <a:lstStyle/>
          <a:p>
            <a:endParaRPr lang="en-US" sz="2700"/>
          </a:p>
        </p:txBody>
      </p:sp>
      <p:sp>
        <p:nvSpPr>
          <p:cNvPr id="32" name="Freeform 31"/>
          <p:cNvSpPr>
            <a:spLocks noChangeArrowheads="1"/>
          </p:cNvSpPr>
          <p:nvPr/>
        </p:nvSpPr>
        <p:spPr bwMode="auto">
          <a:xfrm>
            <a:off x="6208945" y="3967360"/>
            <a:ext cx="290386" cy="299030"/>
          </a:xfrm>
          <a:custGeom>
            <a:avLst/>
            <a:gdLst>
              <a:gd name="T0" fmla="*/ 142375 w 619"/>
              <a:gd name="T1" fmla="*/ 105984 h 634"/>
              <a:gd name="T2" fmla="*/ 142375 w 619"/>
              <a:gd name="T3" fmla="*/ 105984 h 634"/>
              <a:gd name="T4" fmla="*/ 89657 w 619"/>
              <a:gd name="T5" fmla="*/ 52992 h 634"/>
              <a:gd name="T6" fmla="*/ 79257 w 619"/>
              <a:gd name="T7" fmla="*/ 52992 h 634"/>
              <a:gd name="T8" fmla="*/ 79257 w 619"/>
              <a:gd name="T9" fmla="*/ 63446 h 634"/>
              <a:gd name="T10" fmla="*/ 126596 w 619"/>
              <a:gd name="T11" fmla="*/ 111392 h 634"/>
              <a:gd name="T12" fmla="*/ 79257 w 619"/>
              <a:gd name="T13" fmla="*/ 164384 h 634"/>
              <a:gd name="T14" fmla="*/ 79257 w 619"/>
              <a:gd name="T15" fmla="*/ 174838 h 634"/>
              <a:gd name="T16" fmla="*/ 89657 w 619"/>
              <a:gd name="T17" fmla="*/ 174838 h 634"/>
              <a:gd name="T18" fmla="*/ 142375 w 619"/>
              <a:gd name="T19" fmla="*/ 121846 h 634"/>
              <a:gd name="T20" fmla="*/ 142375 w 619"/>
              <a:gd name="T21" fmla="*/ 111392 h 634"/>
              <a:gd name="T22" fmla="*/ 142375 w 619"/>
              <a:gd name="T23" fmla="*/ 105984 h 634"/>
              <a:gd name="T24" fmla="*/ 110816 w 619"/>
              <a:gd name="T25" fmla="*/ 0 h 634"/>
              <a:gd name="T26" fmla="*/ 110816 w 619"/>
              <a:gd name="T27" fmla="*/ 0 h 634"/>
              <a:gd name="T28" fmla="*/ 0 w 619"/>
              <a:gd name="T29" fmla="*/ 111392 h 634"/>
              <a:gd name="T30" fmla="*/ 110816 w 619"/>
              <a:gd name="T31" fmla="*/ 228191 h 634"/>
              <a:gd name="T32" fmla="*/ 221632 w 619"/>
              <a:gd name="T33" fmla="*/ 111392 h 634"/>
              <a:gd name="T34" fmla="*/ 110816 w 619"/>
              <a:gd name="T35" fmla="*/ 0 h 634"/>
              <a:gd name="T36" fmla="*/ 110816 w 619"/>
              <a:gd name="T37" fmla="*/ 212329 h 634"/>
              <a:gd name="T38" fmla="*/ 110816 w 619"/>
              <a:gd name="T39" fmla="*/ 212329 h 634"/>
              <a:gd name="T40" fmla="*/ 10400 w 619"/>
              <a:gd name="T41" fmla="*/ 111392 h 634"/>
              <a:gd name="T42" fmla="*/ 110816 w 619"/>
              <a:gd name="T43" fmla="*/ 15862 h 634"/>
              <a:gd name="T44" fmla="*/ 211232 w 619"/>
              <a:gd name="T45" fmla="*/ 111392 h 634"/>
              <a:gd name="T46" fmla="*/ 110816 w 619"/>
              <a:gd name="T47" fmla="*/ 212329 h 6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19" h="634">
                <a:moveTo>
                  <a:pt x="397" y="294"/>
                </a:moveTo>
                <a:lnTo>
                  <a:pt x="397" y="294"/>
                </a:lnTo>
                <a:cubicBezTo>
                  <a:pt x="250" y="147"/>
                  <a:pt x="250" y="147"/>
                  <a:pt x="250" y="147"/>
                </a:cubicBezTo>
                <a:cubicBezTo>
                  <a:pt x="235" y="132"/>
                  <a:pt x="221" y="132"/>
                  <a:pt x="221" y="147"/>
                </a:cubicBezTo>
                <a:cubicBezTo>
                  <a:pt x="206" y="147"/>
                  <a:pt x="206" y="162"/>
                  <a:pt x="221" y="176"/>
                </a:cubicBezTo>
                <a:cubicBezTo>
                  <a:pt x="353" y="309"/>
                  <a:pt x="353" y="309"/>
                  <a:pt x="353" y="309"/>
                </a:cubicBezTo>
                <a:cubicBezTo>
                  <a:pt x="221" y="456"/>
                  <a:pt x="221" y="456"/>
                  <a:pt x="221" y="456"/>
                </a:cubicBezTo>
                <a:cubicBezTo>
                  <a:pt x="206" y="456"/>
                  <a:pt x="206" y="471"/>
                  <a:pt x="221" y="485"/>
                </a:cubicBezTo>
                <a:cubicBezTo>
                  <a:pt x="221" y="485"/>
                  <a:pt x="235" y="485"/>
                  <a:pt x="250" y="485"/>
                </a:cubicBezTo>
                <a:cubicBezTo>
                  <a:pt x="397" y="338"/>
                  <a:pt x="397" y="338"/>
                  <a:pt x="397" y="338"/>
                </a:cubicBezTo>
                <a:cubicBezTo>
                  <a:pt x="397" y="324"/>
                  <a:pt x="397" y="324"/>
                  <a:pt x="397" y="309"/>
                </a:cubicBezTo>
                <a:lnTo>
                  <a:pt x="397" y="294"/>
                </a:lnTo>
                <a:close/>
                <a:moveTo>
                  <a:pt x="309" y="0"/>
                </a:moveTo>
                <a:lnTo>
                  <a:pt x="309" y="0"/>
                </a:lnTo>
                <a:cubicBezTo>
                  <a:pt x="132" y="0"/>
                  <a:pt x="0" y="147"/>
                  <a:pt x="0" y="309"/>
                </a:cubicBezTo>
                <a:cubicBezTo>
                  <a:pt x="0" y="485"/>
                  <a:pt x="132" y="633"/>
                  <a:pt x="309" y="633"/>
                </a:cubicBezTo>
                <a:cubicBezTo>
                  <a:pt x="486" y="633"/>
                  <a:pt x="618" y="485"/>
                  <a:pt x="618" y="309"/>
                </a:cubicBezTo>
                <a:cubicBezTo>
                  <a:pt x="618" y="147"/>
                  <a:pt x="486" y="0"/>
                  <a:pt x="309" y="0"/>
                </a:cubicBezTo>
                <a:close/>
                <a:moveTo>
                  <a:pt x="309" y="589"/>
                </a:moveTo>
                <a:lnTo>
                  <a:pt x="309" y="589"/>
                </a:lnTo>
                <a:cubicBezTo>
                  <a:pt x="162" y="589"/>
                  <a:pt x="29" y="471"/>
                  <a:pt x="29" y="309"/>
                </a:cubicBezTo>
                <a:cubicBezTo>
                  <a:pt x="29" y="162"/>
                  <a:pt x="162" y="44"/>
                  <a:pt x="309" y="44"/>
                </a:cubicBezTo>
                <a:cubicBezTo>
                  <a:pt x="456" y="44"/>
                  <a:pt x="589" y="162"/>
                  <a:pt x="589" y="309"/>
                </a:cubicBezTo>
                <a:cubicBezTo>
                  <a:pt x="589" y="471"/>
                  <a:pt x="456" y="589"/>
                  <a:pt x="309" y="589"/>
                </a:cubicBezTo>
                <a:close/>
              </a:path>
            </a:pathLst>
          </a:custGeom>
          <a:solidFill>
            <a:schemeClr val="tx1"/>
          </a:solidFill>
          <a:ln>
            <a:noFill/>
          </a:ln>
          <a:effectLst/>
          <a:extLst/>
        </p:spPr>
        <p:txBody>
          <a:bodyPr wrap="none" anchor="ctr"/>
          <a:lstStyle/>
          <a:p>
            <a:endParaRPr lang="en-US" sz="2700"/>
          </a:p>
        </p:txBody>
      </p:sp>
      <p:sp>
        <p:nvSpPr>
          <p:cNvPr id="33" name="Freeform 32"/>
          <p:cNvSpPr>
            <a:spLocks noChangeArrowheads="1"/>
          </p:cNvSpPr>
          <p:nvPr/>
        </p:nvSpPr>
        <p:spPr bwMode="auto">
          <a:xfrm>
            <a:off x="10535344" y="3486840"/>
            <a:ext cx="290386" cy="292115"/>
          </a:xfrm>
          <a:custGeom>
            <a:avLst/>
            <a:gdLst>
              <a:gd name="T0" fmla="*/ 142734 w 619"/>
              <a:gd name="T1" fmla="*/ 53021 h 619"/>
              <a:gd name="T2" fmla="*/ 142734 w 619"/>
              <a:gd name="T3" fmla="*/ 53021 h 619"/>
              <a:gd name="T4" fmla="*/ 131975 w 619"/>
              <a:gd name="T5" fmla="*/ 53021 h 619"/>
              <a:gd name="T6" fmla="*/ 79257 w 619"/>
              <a:gd name="T7" fmla="*/ 106042 h 619"/>
              <a:gd name="T8" fmla="*/ 79257 w 619"/>
              <a:gd name="T9" fmla="*/ 111453 h 619"/>
              <a:gd name="T10" fmla="*/ 79257 w 619"/>
              <a:gd name="T11" fmla="*/ 116863 h 619"/>
              <a:gd name="T12" fmla="*/ 131975 w 619"/>
              <a:gd name="T13" fmla="*/ 169884 h 619"/>
              <a:gd name="T14" fmla="*/ 142734 w 619"/>
              <a:gd name="T15" fmla="*/ 169884 h 619"/>
              <a:gd name="T16" fmla="*/ 142734 w 619"/>
              <a:gd name="T17" fmla="*/ 159063 h 619"/>
              <a:gd name="T18" fmla="*/ 95037 w 619"/>
              <a:gd name="T19" fmla="*/ 111453 h 619"/>
              <a:gd name="T20" fmla="*/ 142734 w 619"/>
              <a:gd name="T21" fmla="*/ 63842 h 619"/>
              <a:gd name="T22" fmla="*/ 142734 w 619"/>
              <a:gd name="T23" fmla="*/ 53021 h 619"/>
              <a:gd name="T24" fmla="*/ 110816 w 619"/>
              <a:gd name="T25" fmla="*/ 0 h 619"/>
              <a:gd name="T26" fmla="*/ 110816 w 619"/>
              <a:gd name="T27" fmla="*/ 0 h 619"/>
              <a:gd name="T28" fmla="*/ 0 w 619"/>
              <a:gd name="T29" fmla="*/ 111453 h 619"/>
              <a:gd name="T30" fmla="*/ 110816 w 619"/>
              <a:gd name="T31" fmla="*/ 222905 h 619"/>
              <a:gd name="T32" fmla="*/ 221632 w 619"/>
              <a:gd name="T33" fmla="*/ 111453 h 619"/>
              <a:gd name="T34" fmla="*/ 110816 w 619"/>
              <a:gd name="T35" fmla="*/ 0 h 619"/>
              <a:gd name="T36" fmla="*/ 110816 w 619"/>
              <a:gd name="T37" fmla="*/ 212445 h 619"/>
              <a:gd name="T38" fmla="*/ 110816 w 619"/>
              <a:gd name="T39" fmla="*/ 212445 h 619"/>
              <a:gd name="T40" fmla="*/ 10400 w 619"/>
              <a:gd name="T41" fmla="*/ 111453 h 619"/>
              <a:gd name="T42" fmla="*/ 110816 w 619"/>
              <a:gd name="T43" fmla="*/ 10460 h 619"/>
              <a:gd name="T44" fmla="*/ 211232 w 619"/>
              <a:gd name="T45" fmla="*/ 111453 h 619"/>
              <a:gd name="T46" fmla="*/ 110816 w 619"/>
              <a:gd name="T47" fmla="*/ 212445 h 61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19" h="619">
                <a:moveTo>
                  <a:pt x="398" y="147"/>
                </a:moveTo>
                <a:lnTo>
                  <a:pt x="398" y="147"/>
                </a:lnTo>
                <a:cubicBezTo>
                  <a:pt x="398" y="132"/>
                  <a:pt x="383" y="132"/>
                  <a:pt x="368" y="147"/>
                </a:cubicBezTo>
                <a:cubicBezTo>
                  <a:pt x="221" y="294"/>
                  <a:pt x="221" y="294"/>
                  <a:pt x="221" y="294"/>
                </a:cubicBezTo>
                <a:lnTo>
                  <a:pt x="221" y="309"/>
                </a:lnTo>
                <a:lnTo>
                  <a:pt x="221" y="324"/>
                </a:lnTo>
                <a:cubicBezTo>
                  <a:pt x="368" y="471"/>
                  <a:pt x="368" y="471"/>
                  <a:pt x="368" y="471"/>
                </a:cubicBezTo>
                <a:cubicBezTo>
                  <a:pt x="383" y="486"/>
                  <a:pt x="398" y="486"/>
                  <a:pt x="398" y="471"/>
                </a:cubicBezTo>
                <a:cubicBezTo>
                  <a:pt x="412" y="471"/>
                  <a:pt x="412" y="457"/>
                  <a:pt x="398" y="441"/>
                </a:cubicBezTo>
                <a:cubicBezTo>
                  <a:pt x="265" y="309"/>
                  <a:pt x="265" y="309"/>
                  <a:pt x="265" y="309"/>
                </a:cubicBezTo>
                <a:cubicBezTo>
                  <a:pt x="398" y="177"/>
                  <a:pt x="398" y="177"/>
                  <a:pt x="398" y="177"/>
                </a:cubicBezTo>
                <a:cubicBezTo>
                  <a:pt x="412" y="162"/>
                  <a:pt x="412" y="147"/>
                  <a:pt x="398" y="147"/>
                </a:cubicBezTo>
                <a:close/>
                <a:moveTo>
                  <a:pt x="309" y="0"/>
                </a:moveTo>
                <a:lnTo>
                  <a:pt x="309" y="0"/>
                </a:lnTo>
                <a:cubicBezTo>
                  <a:pt x="132" y="0"/>
                  <a:pt x="0" y="132"/>
                  <a:pt x="0" y="309"/>
                </a:cubicBezTo>
                <a:cubicBezTo>
                  <a:pt x="0" y="486"/>
                  <a:pt x="132" y="618"/>
                  <a:pt x="309" y="618"/>
                </a:cubicBezTo>
                <a:cubicBezTo>
                  <a:pt x="486" y="618"/>
                  <a:pt x="618" y="486"/>
                  <a:pt x="618" y="309"/>
                </a:cubicBezTo>
                <a:cubicBezTo>
                  <a:pt x="618" y="132"/>
                  <a:pt x="486" y="0"/>
                  <a:pt x="309" y="0"/>
                </a:cubicBezTo>
                <a:close/>
                <a:moveTo>
                  <a:pt x="309" y="589"/>
                </a:moveTo>
                <a:lnTo>
                  <a:pt x="309" y="589"/>
                </a:lnTo>
                <a:cubicBezTo>
                  <a:pt x="162" y="589"/>
                  <a:pt x="29" y="457"/>
                  <a:pt x="29" y="309"/>
                </a:cubicBezTo>
                <a:cubicBezTo>
                  <a:pt x="29" y="162"/>
                  <a:pt x="162" y="29"/>
                  <a:pt x="309" y="29"/>
                </a:cubicBezTo>
                <a:cubicBezTo>
                  <a:pt x="457" y="29"/>
                  <a:pt x="589" y="162"/>
                  <a:pt x="589" y="309"/>
                </a:cubicBezTo>
                <a:cubicBezTo>
                  <a:pt x="589" y="457"/>
                  <a:pt x="457" y="589"/>
                  <a:pt x="309" y="589"/>
                </a:cubicBezTo>
                <a:close/>
              </a:path>
            </a:pathLst>
          </a:custGeom>
          <a:solidFill>
            <a:schemeClr val="tx1"/>
          </a:solidFill>
          <a:ln>
            <a:noFill/>
          </a:ln>
          <a:effectLst/>
          <a:extLst/>
        </p:spPr>
        <p:txBody>
          <a:bodyPr wrap="none" anchor="ctr"/>
          <a:lstStyle/>
          <a:p>
            <a:endParaRPr lang="en-US" sz="2700"/>
          </a:p>
        </p:txBody>
      </p:sp>
      <p:sp>
        <p:nvSpPr>
          <p:cNvPr id="34" name="Freeform 33"/>
          <p:cNvSpPr>
            <a:spLocks noChangeArrowheads="1"/>
          </p:cNvSpPr>
          <p:nvPr/>
        </p:nvSpPr>
        <p:spPr bwMode="auto">
          <a:xfrm>
            <a:off x="10051370" y="3502397"/>
            <a:ext cx="304214" cy="248903"/>
          </a:xfrm>
          <a:custGeom>
            <a:avLst/>
            <a:gdLst>
              <a:gd name="T0" fmla="*/ 216437 w 649"/>
              <a:gd name="T1" fmla="*/ 10748 h 531"/>
              <a:gd name="T2" fmla="*/ 216437 w 649"/>
              <a:gd name="T3" fmla="*/ 10748 h 531"/>
              <a:gd name="T4" fmla="*/ 179528 w 649"/>
              <a:gd name="T5" fmla="*/ 10748 h 531"/>
              <a:gd name="T6" fmla="*/ 74176 w 649"/>
              <a:gd name="T7" fmla="*/ 116077 h 531"/>
              <a:gd name="T8" fmla="*/ 53034 w 649"/>
              <a:gd name="T9" fmla="*/ 89924 h 531"/>
              <a:gd name="T10" fmla="*/ 10750 w 649"/>
              <a:gd name="T11" fmla="*/ 89924 h 531"/>
              <a:gd name="T12" fmla="*/ 10750 w 649"/>
              <a:gd name="T13" fmla="*/ 132199 h 531"/>
              <a:gd name="T14" fmla="*/ 58051 w 649"/>
              <a:gd name="T15" fmla="*/ 174116 h 531"/>
              <a:gd name="T16" fmla="*/ 95318 w 649"/>
              <a:gd name="T17" fmla="*/ 174116 h 531"/>
              <a:gd name="T18" fmla="*/ 216437 w 649"/>
              <a:gd name="T19" fmla="*/ 53023 h 531"/>
              <a:gd name="T20" fmla="*/ 216437 w 649"/>
              <a:gd name="T21" fmla="*/ 10748 h 531"/>
              <a:gd name="T22" fmla="*/ 206045 w 649"/>
              <a:gd name="T23" fmla="*/ 42275 h 531"/>
              <a:gd name="T24" fmla="*/ 206045 w 649"/>
              <a:gd name="T25" fmla="*/ 42275 h 531"/>
              <a:gd name="T26" fmla="*/ 84568 w 649"/>
              <a:gd name="T27" fmla="*/ 163726 h 531"/>
              <a:gd name="T28" fmla="*/ 68801 w 649"/>
              <a:gd name="T29" fmla="*/ 163726 h 531"/>
              <a:gd name="T30" fmla="*/ 21142 w 649"/>
              <a:gd name="T31" fmla="*/ 116077 h 531"/>
              <a:gd name="T32" fmla="*/ 21142 w 649"/>
              <a:gd name="T33" fmla="*/ 100314 h 531"/>
              <a:gd name="T34" fmla="*/ 42284 w 649"/>
              <a:gd name="T35" fmla="*/ 100314 h 531"/>
              <a:gd name="T36" fmla="*/ 74176 w 649"/>
              <a:gd name="T37" fmla="*/ 132199 h 531"/>
              <a:gd name="T38" fmla="*/ 189920 w 649"/>
              <a:gd name="T39" fmla="*/ 21138 h 531"/>
              <a:gd name="T40" fmla="*/ 206045 w 649"/>
              <a:gd name="T41" fmla="*/ 21138 h 531"/>
              <a:gd name="T42" fmla="*/ 206045 w 649"/>
              <a:gd name="T43" fmla="*/ 42275 h 5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49" h="531">
                <a:moveTo>
                  <a:pt x="604" y="30"/>
                </a:moveTo>
                <a:lnTo>
                  <a:pt x="604" y="30"/>
                </a:lnTo>
                <a:cubicBezTo>
                  <a:pt x="575" y="0"/>
                  <a:pt x="530" y="0"/>
                  <a:pt x="501" y="30"/>
                </a:cubicBezTo>
                <a:cubicBezTo>
                  <a:pt x="207" y="324"/>
                  <a:pt x="207" y="324"/>
                  <a:pt x="207" y="324"/>
                </a:cubicBezTo>
                <a:cubicBezTo>
                  <a:pt x="148" y="251"/>
                  <a:pt x="148" y="251"/>
                  <a:pt x="148" y="251"/>
                </a:cubicBezTo>
                <a:cubicBezTo>
                  <a:pt x="103" y="207"/>
                  <a:pt x="59" y="207"/>
                  <a:pt x="30" y="251"/>
                </a:cubicBezTo>
                <a:cubicBezTo>
                  <a:pt x="0" y="280"/>
                  <a:pt x="0" y="324"/>
                  <a:pt x="30" y="369"/>
                </a:cubicBezTo>
                <a:cubicBezTo>
                  <a:pt x="162" y="486"/>
                  <a:pt x="162" y="486"/>
                  <a:pt x="162" y="486"/>
                </a:cubicBezTo>
                <a:cubicBezTo>
                  <a:pt x="192" y="530"/>
                  <a:pt x="236" y="530"/>
                  <a:pt x="266" y="486"/>
                </a:cubicBezTo>
                <a:cubicBezTo>
                  <a:pt x="604" y="148"/>
                  <a:pt x="604" y="148"/>
                  <a:pt x="604" y="148"/>
                </a:cubicBezTo>
                <a:cubicBezTo>
                  <a:pt x="648" y="118"/>
                  <a:pt x="648" y="59"/>
                  <a:pt x="604" y="30"/>
                </a:cubicBezTo>
                <a:close/>
                <a:moveTo>
                  <a:pt x="575" y="118"/>
                </a:moveTo>
                <a:lnTo>
                  <a:pt x="575" y="118"/>
                </a:lnTo>
                <a:cubicBezTo>
                  <a:pt x="575" y="118"/>
                  <a:pt x="251" y="457"/>
                  <a:pt x="236" y="457"/>
                </a:cubicBezTo>
                <a:cubicBezTo>
                  <a:pt x="221" y="471"/>
                  <a:pt x="207" y="471"/>
                  <a:pt x="192" y="457"/>
                </a:cubicBezTo>
                <a:lnTo>
                  <a:pt x="59" y="324"/>
                </a:lnTo>
                <a:cubicBezTo>
                  <a:pt x="45" y="310"/>
                  <a:pt x="45" y="295"/>
                  <a:pt x="59" y="280"/>
                </a:cubicBezTo>
                <a:cubicBezTo>
                  <a:pt x="74" y="265"/>
                  <a:pt x="103" y="265"/>
                  <a:pt x="118" y="280"/>
                </a:cubicBezTo>
                <a:cubicBezTo>
                  <a:pt x="207" y="369"/>
                  <a:pt x="207" y="369"/>
                  <a:pt x="207" y="369"/>
                </a:cubicBezTo>
                <a:cubicBezTo>
                  <a:pt x="530" y="59"/>
                  <a:pt x="530" y="59"/>
                  <a:pt x="530" y="59"/>
                </a:cubicBezTo>
                <a:cubicBezTo>
                  <a:pt x="545" y="45"/>
                  <a:pt x="560" y="45"/>
                  <a:pt x="575" y="59"/>
                </a:cubicBezTo>
                <a:cubicBezTo>
                  <a:pt x="604" y="74"/>
                  <a:pt x="604" y="103"/>
                  <a:pt x="575" y="118"/>
                </a:cubicBezTo>
                <a:close/>
              </a:path>
            </a:pathLst>
          </a:custGeom>
          <a:solidFill>
            <a:schemeClr val="tx1"/>
          </a:solidFill>
          <a:ln>
            <a:noFill/>
          </a:ln>
          <a:effectLst/>
          <a:extLst/>
        </p:spPr>
        <p:txBody>
          <a:bodyPr wrap="none" anchor="ctr"/>
          <a:lstStyle/>
          <a:p>
            <a:endParaRPr lang="en-US" sz="2700"/>
          </a:p>
        </p:txBody>
      </p:sp>
      <p:sp>
        <p:nvSpPr>
          <p:cNvPr id="35" name="Freeform 34"/>
          <p:cNvSpPr>
            <a:spLocks noChangeArrowheads="1"/>
          </p:cNvSpPr>
          <p:nvPr/>
        </p:nvSpPr>
        <p:spPr bwMode="auto">
          <a:xfrm>
            <a:off x="9591591" y="3516226"/>
            <a:ext cx="243718" cy="243718"/>
          </a:xfrm>
          <a:custGeom>
            <a:avLst/>
            <a:gdLst>
              <a:gd name="T0" fmla="*/ 132875 w 516"/>
              <a:gd name="T1" fmla="*/ 95664 h 516"/>
              <a:gd name="T2" fmla="*/ 132875 w 516"/>
              <a:gd name="T3" fmla="*/ 95664 h 516"/>
              <a:gd name="T4" fmla="*/ 175482 w 516"/>
              <a:gd name="T5" fmla="*/ 53067 h 516"/>
              <a:gd name="T6" fmla="*/ 175482 w 516"/>
              <a:gd name="T7" fmla="*/ 15884 h 516"/>
              <a:gd name="T8" fmla="*/ 132875 w 516"/>
              <a:gd name="T9" fmla="*/ 15884 h 516"/>
              <a:gd name="T10" fmla="*/ 95685 w 516"/>
              <a:gd name="T11" fmla="*/ 53067 h 516"/>
              <a:gd name="T12" fmla="*/ 53078 w 516"/>
              <a:gd name="T13" fmla="*/ 15884 h 516"/>
              <a:gd name="T14" fmla="*/ 15887 w 516"/>
              <a:gd name="T15" fmla="*/ 15884 h 516"/>
              <a:gd name="T16" fmla="*/ 15887 w 516"/>
              <a:gd name="T17" fmla="*/ 53067 h 516"/>
              <a:gd name="T18" fmla="*/ 53078 w 516"/>
              <a:gd name="T19" fmla="*/ 95664 h 516"/>
              <a:gd name="T20" fmla="*/ 15887 w 516"/>
              <a:gd name="T21" fmla="*/ 132847 h 516"/>
              <a:gd name="T22" fmla="*/ 15887 w 516"/>
              <a:gd name="T23" fmla="*/ 175445 h 516"/>
              <a:gd name="T24" fmla="*/ 53078 w 516"/>
              <a:gd name="T25" fmla="*/ 175445 h 516"/>
              <a:gd name="T26" fmla="*/ 95685 w 516"/>
              <a:gd name="T27" fmla="*/ 132847 h 516"/>
              <a:gd name="T28" fmla="*/ 132875 w 516"/>
              <a:gd name="T29" fmla="*/ 175445 h 516"/>
              <a:gd name="T30" fmla="*/ 175482 w 516"/>
              <a:gd name="T31" fmla="*/ 175445 h 516"/>
              <a:gd name="T32" fmla="*/ 175482 w 516"/>
              <a:gd name="T33" fmla="*/ 132847 h 516"/>
              <a:gd name="T34" fmla="*/ 132875 w 516"/>
              <a:gd name="T35" fmla="*/ 95664 h 516"/>
              <a:gd name="T36" fmla="*/ 164650 w 516"/>
              <a:gd name="T37" fmla="*/ 164615 h 516"/>
              <a:gd name="T38" fmla="*/ 164650 w 516"/>
              <a:gd name="T39" fmla="*/ 164615 h 516"/>
              <a:gd name="T40" fmla="*/ 143707 w 516"/>
              <a:gd name="T41" fmla="*/ 164615 h 516"/>
              <a:gd name="T42" fmla="*/ 95685 w 516"/>
              <a:gd name="T43" fmla="*/ 111548 h 516"/>
              <a:gd name="T44" fmla="*/ 42607 w 516"/>
              <a:gd name="T45" fmla="*/ 164615 h 516"/>
              <a:gd name="T46" fmla="*/ 21303 w 516"/>
              <a:gd name="T47" fmla="*/ 164615 h 516"/>
              <a:gd name="T48" fmla="*/ 21303 w 516"/>
              <a:gd name="T49" fmla="*/ 143677 h 516"/>
              <a:gd name="T50" fmla="*/ 74381 w 516"/>
              <a:gd name="T51" fmla="*/ 95664 h 516"/>
              <a:gd name="T52" fmla="*/ 21303 w 516"/>
              <a:gd name="T53" fmla="*/ 42598 h 516"/>
              <a:gd name="T54" fmla="*/ 21303 w 516"/>
              <a:gd name="T55" fmla="*/ 21299 h 516"/>
              <a:gd name="T56" fmla="*/ 42607 w 516"/>
              <a:gd name="T57" fmla="*/ 21299 h 516"/>
              <a:gd name="T58" fmla="*/ 95685 w 516"/>
              <a:gd name="T59" fmla="*/ 74366 h 516"/>
              <a:gd name="T60" fmla="*/ 143707 w 516"/>
              <a:gd name="T61" fmla="*/ 21299 h 516"/>
              <a:gd name="T62" fmla="*/ 164650 w 516"/>
              <a:gd name="T63" fmla="*/ 21299 h 516"/>
              <a:gd name="T64" fmla="*/ 164650 w 516"/>
              <a:gd name="T65" fmla="*/ 42598 h 516"/>
              <a:gd name="T66" fmla="*/ 111572 w 516"/>
              <a:gd name="T67" fmla="*/ 95664 h 516"/>
              <a:gd name="T68" fmla="*/ 164650 w 516"/>
              <a:gd name="T69" fmla="*/ 143677 h 516"/>
              <a:gd name="T70" fmla="*/ 164650 w 516"/>
              <a:gd name="T71" fmla="*/ 164615 h 5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16" h="516">
                <a:moveTo>
                  <a:pt x="368" y="265"/>
                </a:moveTo>
                <a:lnTo>
                  <a:pt x="368" y="265"/>
                </a:lnTo>
                <a:cubicBezTo>
                  <a:pt x="486" y="147"/>
                  <a:pt x="486" y="147"/>
                  <a:pt x="486" y="147"/>
                </a:cubicBezTo>
                <a:cubicBezTo>
                  <a:pt x="515" y="118"/>
                  <a:pt x="515" y="73"/>
                  <a:pt x="486" y="44"/>
                </a:cubicBezTo>
                <a:cubicBezTo>
                  <a:pt x="456" y="0"/>
                  <a:pt x="398" y="0"/>
                  <a:pt x="368" y="44"/>
                </a:cubicBezTo>
                <a:cubicBezTo>
                  <a:pt x="265" y="147"/>
                  <a:pt x="265" y="147"/>
                  <a:pt x="265" y="147"/>
                </a:cubicBezTo>
                <a:cubicBezTo>
                  <a:pt x="147" y="44"/>
                  <a:pt x="147" y="44"/>
                  <a:pt x="147" y="44"/>
                </a:cubicBezTo>
                <a:cubicBezTo>
                  <a:pt x="118" y="0"/>
                  <a:pt x="73" y="0"/>
                  <a:pt x="44" y="44"/>
                </a:cubicBezTo>
                <a:cubicBezTo>
                  <a:pt x="0" y="73"/>
                  <a:pt x="0" y="118"/>
                  <a:pt x="44" y="147"/>
                </a:cubicBezTo>
                <a:cubicBezTo>
                  <a:pt x="147" y="265"/>
                  <a:pt x="147" y="265"/>
                  <a:pt x="147" y="265"/>
                </a:cubicBezTo>
                <a:cubicBezTo>
                  <a:pt x="44" y="368"/>
                  <a:pt x="44" y="368"/>
                  <a:pt x="44" y="368"/>
                </a:cubicBezTo>
                <a:cubicBezTo>
                  <a:pt x="0" y="398"/>
                  <a:pt x="0" y="456"/>
                  <a:pt x="44" y="486"/>
                </a:cubicBezTo>
                <a:cubicBezTo>
                  <a:pt x="73" y="515"/>
                  <a:pt x="118" y="515"/>
                  <a:pt x="147" y="486"/>
                </a:cubicBezTo>
                <a:cubicBezTo>
                  <a:pt x="265" y="368"/>
                  <a:pt x="265" y="368"/>
                  <a:pt x="265" y="368"/>
                </a:cubicBezTo>
                <a:cubicBezTo>
                  <a:pt x="368" y="486"/>
                  <a:pt x="368" y="486"/>
                  <a:pt x="368" y="486"/>
                </a:cubicBezTo>
                <a:cubicBezTo>
                  <a:pt x="398" y="515"/>
                  <a:pt x="456" y="515"/>
                  <a:pt x="486" y="486"/>
                </a:cubicBezTo>
                <a:cubicBezTo>
                  <a:pt x="515" y="456"/>
                  <a:pt x="515" y="398"/>
                  <a:pt x="486" y="368"/>
                </a:cubicBezTo>
                <a:lnTo>
                  <a:pt x="368" y="265"/>
                </a:lnTo>
                <a:close/>
                <a:moveTo>
                  <a:pt x="456" y="456"/>
                </a:moveTo>
                <a:lnTo>
                  <a:pt x="456" y="456"/>
                </a:lnTo>
                <a:cubicBezTo>
                  <a:pt x="441" y="471"/>
                  <a:pt x="412" y="471"/>
                  <a:pt x="398" y="456"/>
                </a:cubicBezTo>
                <a:cubicBezTo>
                  <a:pt x="265" y="309"/>
                  <a:pt x="265" y="309"/>
                  <a:pt x="265" y="309"/>
                </a:cubicBezTo>
                <a:cubicBezTo>
                  <a:pt x="118" y="456"/>
                  <a:pt x="118" y="456"/>
                  <a:pt x="118" y="456"/>
                </a:cubicBezTo>
                <a:cubicBezTo>
                  <a:pt x="103" y="471"/>
                  <a:pt x="73" y="471"/>
                  <a:pt x="59" y="456"/>
                </a:cubicBezTo>
                <a:cubicBezTo>
                  <a:pt x="44" y="441"/>
                  <a:pt x="44" y="412"/>
                  <a:pt x="59" y="398"/>
                </a:cubicBezTo>
                <a:cubicBezTo>
                  <a:pt x="206" y="265"/>
                  <a:pt x="206" y="265"/>
                  <a:pt x="206" y="265"/>
                </a:cubicBezTo>
                <a:cubicBezTo>
                  <a:pt x="59" y="118"/>
                  <a:pt x="59" y="118"/>
                  <a:pt x="59" y="118"/>
                </a:cubicBezTo>
                <a:cubicBezTo>
                  <a:pt x="44" y="103"/>
                  <a:pt x="44" y="73"/>
                  <a:pt x="59" y="59"/>
                </a:cubicBezTo>
                <a:cubicBezTo>
                  <a:pt x="73" y="44"/>
                  <a:pt x="103" y="44"/>
                  <a:pt x="118" y="59"/>
                </a:cubicBezTo>
                <a:cubicBezTo>
                  <a:pt x="265" y="206"/>
                  <a:pt x="265" y="206"/>
                  <a:pt x="265" y="206"/>
                </a:cubicBezTo>
                <a:cubicBezTo>
                  <a:pt x="398" y="59"/>
                  <a:pt x="398" y="59"/>
                  <a:pt x="398" y="59"/>
                </a:cubicBezTo>
                <a:cubicBezTo>
                  <a:pt x="412" y="44"/>
                  <a:pt x="441" y="44"/>
                  <a:pt x="456" y="59"/>
                </a:cubicBezTo>
                <a:cubicBezTo>
                  <a:pt x="471" y="73"/>
                  <a:pt x="471" y="103"/>
                  <a:pt x="456" y="118"/>
                </a:cubicBezTo>
                <a:cubicBezTo>
                  <a:pt x="309" y="265"/>
                  <a:pt x="309" y="265"/>
                  <a:pt x="309" y="265"/>
                </a:cubicBezTo>
                <a:cubicBezTo>
                  <a:pt x="456" y="398"/>
                  <a:pt x="456" y="398"/>
                  <a:pt x="456" y="398"/>
                </a:cubicBezTo>
                <a:cubicBezTo>
                  <a:pt x="471" y="412"/>
                  <a:pt x="471" y="441"/>
                  <a:pt x="456" y="456"/>
                </a:cubicBezTo>
                <a:close/>
              </a:path>
            </a:pathLst>
          </a:custGeom>
          <a:solidFill>
            <a:schemeClr val="tx1"/>
          </a:solidFill>
          <a:ln>
            <a:noFill/>
          </a:ln>
          <a:effectLst/>
          <a:extLst/>
        </p:spPr>
        <p:txBody>
          <a:bodyPr wrap="none" anchor="ctr"/>
          <a:lstStyle/>
          <a:p>
            <a:endParaRPr lang="en-US" sz="2700"/>
          </a:p>
        </p:txBody>
      </p:sp>
      <p:sp>
        <p:nvSpPr>
          <p:cNvPr id="36" name="Freeform 35"/>
          <p:cNvSpPr>
            <a:spLocks noChangeArrowheads="1"/>
          </p:cNvSpPr>
          <p:nvPr/>
        </p:nvSpPr>
        <p:spPr bwMode="auto">
          <a:xfrm>
            <a:off x="9093785" y="3599193"/>
            <a:ext cx="290386" cy="70868"/>
          </a:xfrm>
          <a:custGeom>
            <a:avLst/>
            <a:gdLst>
              <a:gd name="T0" fmla="*/ 195452 w 619"/>
              <a:gd name="T1" fmla="*/ 0 h 148"/>
              <a:gd name="T2" fmla="*/ 195452 w 619"/>
              <a:gd name="T3" fmla="*/ 0 h 148"/>
              <a:gd name="T4" fmla="*/ 26180 w 619"/>
              <a:gd name="T5" fmla="*/ 0 h 148"/>
              <a:gd name="T6" fmla="*/ 0 w 619"/>
              <a:gd name="T7" fmla="*/ 26717 h 148"/>
              <a:gd name="T8" fmla="*/ 26180 w 619"/>
              <a:gd name="T9" fmla="*/ 53799 h 148"/>
              <a:gd name="T10" fmla="*/ 195452 w 619"/>
              <a:gd name="T11" fmla="*/ 53799 h 148"/>
              <a:gd name="T12" fmla="*/ 221632 w 619"/>
              <a:gd name="T13" fmla="*/ 26717 h 148"/>
              <a:gd name="T14" fmla="*/ 195452 w 619"/>
              <a:gd name="T15" fmla="*/ 0 h 148"/>
              <a:gd name="T16" fmla="*/ 195452 w 619"/>
              <a:gd name="T17" fmla="*/ 42820 h 148"/>
              <a:gd name="T18" fmla="*/ 195452 w 619"/>
              <a:gd name="T19" fmla="*/ 42820 h 148"/>
              <a:gd name="T20" fmla="*/ 26180 w 619"/>
              <a:gd name="T21" fmla="*/ 42820 h 148"/>
              <a:gd name="T22" fmla="*/ 10400 w 619"/>
              <a:gd name="T23" fmla="*/ 26717 h 148"/>
              <a:gd name="T24" fmla="*/ 26180 w 619"/>
              <a:gd name="T25" fmla="*/ 10613 h 148"/>
              <a:gd name="T26" fmla="*/ 195452 w 619"/>
              <a:gd name="T27" fmla="*/ 10613 h 148"/>
              <a:gd name="T28" fmla="*/ 211232 w 619"/>
              <a:gd name="T29" fmla="*/ 26717 h 148"/>
              <a:gd name="T30" fmla="*/ 195452 w 619"/>
              <a:gd name="T31" fmla="*/ 42820 h 1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19" h="148">
                <a:moveTo>
                  <a:pt x="545" y="0"/>
                </a:moveTo>
                <a:lnTo>
                  <a:pt x="545" y="0"/>
                </a:lnTo>
                <a:cubicBezTo>
                  <a:pt x="73" y="0"/>
                  <a:pt x="73" y="0"/>
                  <a:pt x="73" y="0"/>
                </a:cubicBezTo>
                <a:cubicBezTo>
                  <a:pt x="29" y="0"/>
                  <a:pt x="0" y="29"/>
                  <a:pt x="0" y="73"/>
                </a:cubicBezTo>
                <a:cubicBezTo>
                  <a:pt x="0" y="117"/>
                  <a:pt x="29" y="147"/>
                  <a:pt x="73" y="147"/>
                </a:cubicBezTo>
                <a:cubicBezTo>
                  <a:pt x="545" y="147"/>
                  <a:pt x="545" y="147"/>
                  <a:pt x="545" y="147"/>
                </a:cubicBezTo>
                <a:cubicBezTo>
                  <a:pt x="589" y="147"/>
                  <a:pt x="618" y="117"/>
                  <a:pt x="618" y="73"/>
                </a:cubicBezTo>
                <a:cubicBezTo>
                  <a:pt x="618" y="29"/>
                  <a:pt x="589" y="0"/>
                  <a:pt x="545" y="0"/>
                </a:cubicBezTo>
                <a:close/>
                <a:moveTo>
                  <a:pt x="545" y="117"/>
                </a:moveTo>
                <a:lnTo>
                  <a:pt x="545" y="117"/>
                </a:lnTo>
                <a:cubicBezTo>
                  <a:pt x="73" y="117"/>
                  <a:pt x="73" y="117"/>
                  <a:pt x="73" y="117"/>
                </a:cubicBezTo>
                <a:cubicBezTo>
                  <a:pt x="59" y="117"/>
                  <a:pt x="29" y="88"/>
                  <a:pt x="29" y="73"/>
                </a:cubicBezTo>
                <a:cubicBezTo>
                  <a:pt x="29" y="58"/>
                  <a:pt x="59" y="29"/>
                  <a:pt x="73" y="29"/>
                </a:cubicBezTo>
                <a:cubicBezTo>
                  <a:pt x="545" y="29"/>
                  <a:pt x="545" y="29"/>
                  <a:pt x="545" y="29"/>
                </a:cubicBezTo>
                <a:cubicBezTo>
                  <a:pt x="559" y="29"/>
                  <a:pt x="589" y="58"/>
                  <a:pt x="589" y="73"/>
                </a:cubicBezTo>
                <a:cubicBezTo>
                  <a:pt x="589" y="88"/>
                  <a:pt x="559" y="117"/>
                  <a:pt x="545" y="117"/>
                </a:cubicBezTo>
                <a:close/>
              </a:path>
            </a:pathLst>
          </a:custGeom>
          <a:solidFill>
            <a:schemeClr val="tx1"/>
          </a:solidFill>
          <a:ln>
            <a:noFill/>
          </a:ln>
          <a:effectLst/>
          <a:extLst/>
        </p:spPr>
        <p:txBody>
          <a:bodyPr wrap="none" anchor="ctr"/>
          <a:lstStyle/>
          <a:p>
            <a:endParaRPr lang="en-US" sz="2700"/>
          </a:p>
        </p:txBody>
      </p:sp>
      <p:sp>
        <p:nvSpPr>
          <p:cNvPr id="37" name="Freeform 36"/>
          <p:cNvSpPr>
            <a:spLocks noChangeArrowheads="1"/>
          </p:cNvSpPr>
          <p:nvPr/>
        </p:nvSpPr>
        <p:spPr bwMode="auto">
          <a:xfrm>
            <a:off x="8608083" y="3486840"/>
            <a:ext cx="299028" cy="292115"/>
          </a:xfrm>
          <a:custGeom>
            <a:avLst/>
            <a:gdLst>
              <a:gd name="T0" fmla="*/ 201915 w 634"/>
              <a:gd name="T1" fmla="*/ 85122 h 619"/>
              <a:gd name="T2" fmla="*/ 201915 w 634"/>
              <a:gd name="T3" fmla="*/ 85122 h 619"/>
              <a:gd name="T4" fmla="*/ 143504 w 634"/>
              <a:gd name="T5" fmla="*/ 85122 h 619"/>
              <a:gd name="T6" fmla="*/ 143504 w 634"/>
              <a:gd name="T7" fmla="*/ 26691 h 619"/>
              <a:gd name="T8" fmla="*/ 116822 w 634"/>
              <a:gd name="T9" fmla="*/ 0 h 619"/>
              <a:gd name="T10" fmla="*/ 85093 w 634"/>
              <a:gd name="T11" fmla="*/ 26691 h 619"/>
              <a:gd name="T12" fmla="*/ 85093 w 634"/>
              <a:gd name="T13" fmla="*/ 85122 h 619"/>
              <a:gd name="T14" fmla="*/ 32090 w 634"/>
              <a:gd name="T15" fmla="*/ 85122 h 619"/>
              <a:gd name="T16" fmla="*/ 0 w 634"/>
              <a:gd name="T17" fmla="*/ 111453 h 619"/>
              <a:gd name="T18" fmla="*/ 32090 w 634"/>
              <a:gd name="T19" fmla="*/ 138144 h 619"/>
              <a:gd name="T20" fmla="*/ 85093 w 634"/>
              <a:gd name="T21" fmla="*/ 138144 h 619"/>
              <a:gd name="T22" fmla="*/ 85093 w 634"/>
              <a:gd name="T23" fmla="*/ 196575 h 619"/>
              <a:gd name="T24" fmla="*/ 116822 w 634"/>
              <a:gd name="T25" fmla="*/ 222905 h 619"/>
              <a:gd name="T26" fmla="*/ 143504 w 634"/>
              <a:gd name="T27" fmla="*/ 196575 h 619"/>
              <a:gd name="T28" fmla="*/ 143504 w 634"/>
              <a:gd name="T29" fmla="*/ 138144 h 619"/>
              <a:gd name="T30" fmla="*/ 201915 w 634"/>
              <a:gd name="T31" fmla="*/ 138144 h 619"/>
              <a:gd name="T32" fmla="*/ 228236 w 634"/>
              <a:gd name="T33" fmla="*/ 111453 h 619"/>
              <a:gd name="T34" fmla="*/ 201915 w 634"/>
              <a:gd name="T35" fmla="*/ 85122 h 619"/>
              <a:gd name="T36" fmla="*/ 201915 w 634"/>
              <a:gd name="T37" fmla="*/ 127323 h 619"/>
              <a:gd name="T38" fmla="*/ 201915 w 634"/>
              <a:gd name="T39" fmla="*/ 127323 h 619"/>
              <a:gd name="T40" fmla="*/ 127639 w 634"/>
              <a:gd name="T41" fmla="*/ 127323 h 619"/>
              <a:gd name="T42" fmla="*/ 127639 w 634"/>
              <a:gd name="T43" fmla="*/ 196575 h 619"/>
              <a:gd name="T44" fmla="*/ 116822 w 634"/>
              <a:gd name="T45" fmla="*/ 212445 h 619"/>
              <a:gd name="T46" fmla="*/ 100958 w 634"/>
              <a:gd name="T47" fmla="*/ 196575 h 619"/>
              <a:gd name="T48" fmla="*/ 100958 w 634"/>
              <a:gd name="T49" fmla="*/ 127323 h 619"/>
              <a:gd name="T50" fmla="*/ 32090 w 634"/>
              <a:gd name="T51" fmla="*/ 127323 h 619"/>
              <a:gd name="T52" fmla="*/ 16225 w 634"/>
              <a:gd name="T53" fmla="*/ 111453 h 619"/>
              <a:gd name="T54" fmla="*/ 32090 w 634"/>
              <a:gd name="T55" fmla="*/ 95582 h 619"/>
              <a:gd name="T56" fmla="*/ 100958 w 634"/>
              <a:gd name="T57" fmla="*/ 95582 h 619"/>
              <a:gd name="T58" fmla="*/ 100958 w 634"/>
              <a:gd name="T59" fmla="*/ 26691 h 619"/>
              <a:gd name="T60" fmla="*/ 116822 w 634"/>
              <a:gd name="T61" fmla="*/ 10460 h 619"/>
              <a:gd name="T62" fmla="*/ 127639 w 634"/>
              <a:gd name="T63" fmla="*/ 26691 h 619"/>
              <a:gd name="T64" fmla="*/ 127639 w 634"/>
              <a:gd name="T65" fmla="*/ 95582 h 619"/>
              <a:gd name="T66" fmla="*/ 201915 w 634"/>
              <a:gd name="T67" fmla="*/ 95582 h 619"/>
              <a:gd name="T68" fmla="*/ 212372 w 634"/>
              <a:gd name="T69" fmla="*/ 111453 h 619"/>
              <a:gd name="T70" fmla="*/ 201915 w 634"/>
              <a:gd name="T71" fmla="*/ 127323 h 6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34" h="619">
                <a:moveTo>
                  <a:pt x="560" y="236"/>
                </a:moveTo>
                <a:lnTo>
                  <a:pt x="560" y="236"/>
                </a:lnTo>
                <a:cubicBezTo>
                  <a:pt x="398" y="236"/>
                  <a:pt x="398" y="236"/>
                  <a:pt x="398" y="236"/>
                </a:cubicBezTo>
                <a:cubicBezTo>
                  <a:pt x="398" y="74"/>
                  <a:pt x="398" y="74"/>
                  <a:pt x="398" y="74"/>
                </a:cubicBezTo>
                <a:cubicBezTo>
                  <a:pt x="398" y="29"/>
                  <a:pt x="369" y="0"/>
                  <a:pt x="324" y="0"/>
                </a:cubicBezTo>
                <a:cubicBezTo>
                  <a:pt x="280" y="0"/>
                  <a:pt x="236" y="29"/>
                  <a:pt x="236" y="74"/>
                </a:cubicBezTo>
                <a:cubicBezTo>
                  <a:pt x="236" y="236"/>
                  <a:pt x="236" y="236"/>
                  <a:pt x="236" y="236"/>
                </a:cubicBezTo>
                <a:cubicBezTo>
                  <a:pt x="89" y="236"/>
                  <a:pt x="89" y="236"/>
                  <a:pt x="89" y="236"/>
                </a:cubicBezTo>
                <a:cubicBezTo>
                  <a:pt x="45" y="236"/>
                  <a:pt x="0" y="265"/>
                  <a:pt x="0" y="309"/>
                </a:cubicBezTo>
                <a:cubicBezTo>
                  <a:pt x="0" y="353"/>
                  <a:pt x="45" y="383"/>
                  <a:pt x="89" y="383"/>
                </a:cubicBezTo>
                <a:cubicBezTo>
                  <a:pt x="236" y="383"/>
                  <a:pt x="236" y="383"/>
                  <a:pt x="236" y="383"/>
                </a:cubicBezTo>
                <a:cubicBezTo>
                  <a:pt x="236" y="545"/>
                  <a:pt x="236" y="545"/>
                  <a:pt x="236" y="545"/>
                </a:cubicBezTo>
                <a:cubicBezTo>
                  <a:pt x="236" y="589"/>
                  <a:pt x="280" y="618"/>
                  <a:pt x="324" y="618"/>
                </a:cubicBezTo>
                <a:cubicBezTo>
                  <a:pt x="369" y="618"/>
                  <a:pt x="398" y="589"/>
                  <a:pt x="398" y="545"/>
                </a:cubicBezTo>
                <a:cubicBezTo>
                  <a:pt x="398" y="383"/>
                  <a:pt x="398" y="383"/>
                  <a:pt x="398" y="383"/>
                </a:cubicBezTo>
                <a:cubicBezTo>
                  <a:pt x="560" y="383"/>
                  <a:pt x="560" y="383"/>
                  <a:pt x="560" y="383"/>
                </a:cubicBezTo>
                <a:cubicBezTo>
                  <a:pt x="604" y="383"/>
                  <a:pt x="633" y="353"/>
                  <a:pt x="633" y="309"/>
                </a:cubicBezTo>
                <a:cubicBezTo>
                  <a:pt x="633" y="265"/>
                  <a:pt x="604" y="236"/>
                  <a:pt x="560" y="236"/>
                </a:cubicBezTo>
                <a:close/>
                <a:moveTo>
                  <a:pt x="560" y="353"/>
                </a:moveTo>
                <a:lnTo>
                  <a:pt x="560" y="353"/>
                </a:lnTo>
                <a:cubicBezTo>
                  <a:pt x="354" y="353"/>
                  <a:pt x="354" y="353"/>
                  <a:pt x="354" y="353"/>
                </a:cubicBezTo>
                <a:cubicBezTo>
                  <a:pt x="354" y="545"/>
                  <a:pt x="354" y="545"/>
                  <a:pt x="354" y="545"/>
                </a:cubicBezTo>
                <a:cubicBezTo>
                  <a:pt x="354" y="559"/>
                  <a:pt x="339" y="589"/>
                  <a:pt x="324" y="589"/>
                </a:cubicBezTo>
                <a:cubicBezTo>
                  <a:pt x="295" y="589"/>
                  <a:pt x="280" y="559"/>
                  <a:pt x="280" y="545"/>
                </a:cubicBezTo>
                <a:cubicBezTo>
                  <a:pt x="280" y="353"/>
                  <a:pt x="280" y="353"/>
                  <a:pt x="280" y="353"/>
                </a:cubicBezTo>
                <a:cubicBezTo>
                  <a:pt x="89" y="353"/>
                  <a:pt x="89" y="353"/>
                  <a:pt x="89" y="353"/>
                </a:cubicBezTo>
                <a:cubicBezTo>
                  <a:pt x="59" y="353"/>
                  <a:pt x="45" y="324"/>
                  <a:pt x="45" y="309"/>
                </a:cubicBezTo>
                <a:cubicBezTo>
                  <a:pt x="45" y="294"/>
                  <a:pt x="59" y="265"/>
                  <a:pt x="89" y="265"/>
                </a:cubicBezTo>
                <a:cubicBezTo>
                  <a:pt x="280" y="265"/>
                  <a:pt x="280" y="265"/>
                  <a:pt x="280" y="265"/>
                </a:cubicBezTo>
                <a:cubicBezTo>
                  <a:pt x="280" y="74"/>
                  <a:pt x="280" y="74"/>
                  <a:pt x="280" y="74"/>
                </a:cubicBezTo>
                <a:cubicBezTo>
                  <a:pt x="280" y="59"/>
                  <a:pt x="295" y="29"/>
                  <a:pt x="324" y="29"/>
                </a:cubicBezTo>
                <a:cubicBezTo>
                  <a:pt x="339" y="29"/>
                  <a:pt x="354" y="59"/>
                  <a:pt x="354" y="74"/>
                </a:cubicBezTo>
                <a:cubicBezTo>
                  <a:pt x="354" y="265"/>
                  <a:pt x="354" y="265"/>
                  <a:pt x="354" y="265"/>
                </a:cubicBezTo>
                <a:cubicBezTo>
                  <a:pt x="560" y="265"/>
                  <a:pt x="560" y="265"/>
                  <a:pt x="560" y="265"/>
                </a:cubicBezTo>
                <a:cubicBezTo>
                  <a:pt x="575" y="265"/>
                  <a:pt x="589" y="294"/>
                  <a:pt x="589" y="309"/>
                </a:cubicBezTo>
                <a:cubicBezTo>
                  <a:pt x="589" y="324"/>
                  <a:pt x="575" y="353"/>
                  <a:pt x="560" y="353"/>
                </a:cubicBezTo>
                <a:close/>
              </a:path>
            </a:pathLst>
          </a:custGeom>
          <a:solidFill>
            <a:schemeClr val="tx1"/>
          </a:solidFill>
          <a:ln>
            <a:noFill/>
          </a:ln>
          <a:effectLst/>
          <a:extLst/>
        </p:spPr>
        <p:txBody>
          <a:bodyPr wrap="none" anchor="ctr"/>
          <a:lstStyle/>
          <a:p>
            <a:endParaRPr lang="en-US" sz="2700"/>
          </a:p>
        </p:txBody>
      </p:sp>
      <p:sp>
        <p:nvSpPr>
          <p:cNvPr id="38" name="Freeform 37"/>
          <p:cNvSpPr>
            <a:spLocks noChangeArrowheads="1"/>
          </p:cNvSpPr>
          <p:nvPr/>
        </p:nvSpPr>
        <p:spPr bwMode="auto">
          <a:xfrm>
            <a:off x="8129292" y="3502397"/>
            <a:ext cx="299029" cy="262731"/>
          </a:xfrm>
          <a:custGeom>
            <a:avLst/>
            <a:gdLst>
              <a:gd name="T0" fmla="*/ 26321 w 634"/>
              <a:gd name="T1" fmla="*/ 57987 h 561"/>
              <a:gd name="T2" fmla="*/ 26321 w 634"/>
              <a:gd name="T3" fmla="*/ 57987 h 561"/>
              <a:gd name="T4" fmla="*/ 196147 w 634"/>
              <a:gd name="T5" fmla="*/ 57987 h 561"/>
              <a:gd name="T6" fmla="*/ 228237 w 634"/>
              <a:gd name="T7" fmla="*/ 31857 h 561"/>
              <a:gd name="T8" fmla="*/ 196147 w 634"/>
              <a:gd name="T9" fmla="*/ 0 h 561"/>
              <a:gd name="T10" fmla="*/ 26321 w 634"/>
              <a:gd name="T11" fmla="*/ 0 h 561"/>
              <a:gd name="T12" fmla="*/ 0 w 634"/>
              <a:gd name="T13" fmla="*/ 31857 h 561"/>
              <a:gd name="T14" fmla="*/ 26321 w 634"/>
              <a:gd name="T15" fmla="*/ 57987 h 561"/>
              <a:gd name="T16" fmla="*/ 26321 w 634"/>
              <a:gd name="T17" fmla="*/ 16108 h 561"/>
              <a:gd name="T18" fmla="*/ 26321 w 634"/>
              <a:gd name="T19" fmla="*/ 16108 h 561"/>
              <a:gd name="T20" fmla="*/ 196147 w 634"/>
              <a:gd name="T21" fmla="*/ 16108 h 561"/>
              <a:gd name="T22" fmla="*/ 212012 w 634"/>
              <a:gd name="T23" fmla="*/ 31857 h 561"/>
              <a:gd name="T24" fmla="*/ 196147 w 634"/>
              <a:gd name="T25" fmla="*/ 42237 h 561"/>
              <a:gd name="T26" fmla="*/ 26321 w 634"/>
              <a:gd name="T27" fmla="*/ 42237 h 561"/>
              <a:gd name="T28" fmla="*/ 15865 w 634"/>
              <a:gd name="T29" fmla="*/ 31857 h 561"/>
              <a:gd name="T30" fmla="*/ 26321 w 634"/>
              <a:gd name="T31" fmla="*/ 16108 h 561"/>
              <a:gd name="T32" fmla="*/ 196147 w 634"/>
              <a:gd name="T33" fmla="*/ 74095 h 561"/>
              <a:gd name="T34" fmla="*/ 196147 w 634"/>
              <a:gd name="T35" fmla="*/ 74095 h 561"/>
              <a:gd name="T36" fmla="*/ 26321 w 634"/>
              <a:gd name="T37" fmla="*/ 74095 h 561"/>
              <a:gd name="T38" fmla="*/ 0 w 634"/>
              <a:gd name="T39" fmla="*/ 100225 h 561"/>
              <a:gd name="T40" fmla="*/ 26321 w 634"/>
              <a:gd name="T41" fmla="*/ 126712 h 561"/>
              <a:gd name="T42" fmla="*/ 196147 w 634"/>
              <a:gd name="T43" fmla="*/ 126712 h 561"/>
              <a:gd name="T44" fmla="*/ 228237 w 634"/>
              <a:gd name="T45" fmla="*/ 100225 h 561"/>
              <a:gd name="T46" fmla="*/ 196147 w 634"/>
              <a:gd name="T47" fmla="*/ 74095 h 561"/>
              <a:gd name="T48" fmla="*/ 196147 w 634"/>
              <a:gd name="T49" fmla="*/ 115974 h 561"/>
              <a:gd name="T50" fmla="*/ 196147 w 634"/>
              <a:gd name="T51" fmla="*/ 115974 h 561"/>
              <a:gd name="T52" fmla="*/ 26321 w 634"/>
              <a:gd name="T53" fmla="*/ 115974 h 561"/>
              <a:gd name="T54" fmla="*/ 15865 w 634"/>
              <a:gd name="T55" fmla="*/ 100225 h 561"/>
              <a:gd name="T56" fmla="*/ 26321 w 634"/>
              <a:gd name="T57" fmla="*/ 84475 h 561"/>
              <a:gd name="T58" fmla="*/ 196147 w 634"/>
              <a:gd name="T59" fmla="*/ 84475 h 561"/>
              <a:gd name="T60" fmla="*/ 212012 w 634"/>
              <a:gd name="T61" fmla="*/ 100225 h 561"/>
              <a:gd name="T62" fmla="*/ 196147 w 634"/>
              <a:gd name="T63" fmla="*/ 115974 h 561"/>
              <a:gd name="T64" fmla="*/ 196147 w 634"/>
              <a:gd name="T65" fmla="*/ 142462 h 561"/>
              <a:gd name="T66" fmla="*/ 196147 w 634"/>
              <a:gd name="T67" fmla="*/ 142462 h 561"/>
              <a:gd name="T68" fmla="*/ 26321 w 634"/>
              <a:gd name="T69" fmla="*/ 142462 h 561"/>
              <a:gd name="T70" fmla="*/ 0 w 634"/>
              <a:gd name="T71" fmla="*/ 168592 h 561"/>
              <a:gd name="T72" fmla="*/ 26321 w 634"/>
              <a:gd name="T73" fmla="*/ 200449 h 561"/>
              <a:gd name="T74" fmla="*/ 196147 w 634"/>
              <a:gd name="T75" fmla="*/ 200449 h 561"/>
              <a:gd name="T76" fmla="*/ 228237 w 634"/>
              <a:gd name="T77" fmla="*/ 168592 h 561"/>
              <a:gd name="T78" fmla="*/ 196147 w 634"/>
              <a:gd name="T79" fmla="*/ 142462 h 561"/>
              <a:gd name="T80" fmla="*/ 196147 w 634"/>
              <a:gd name="T81" fmla="*/ 184699 h 561"/>
              <a:gd name="T82" fmla="*/ 196147 w 634"/>
              <a:gd name="T83" fmla="*/ 184699 h 561"/>
              <a:gd name="T84" fmla="*/ 26321 w 634"/>
              <a:gd name="T85" fmla="*/ 184699 h 561"/>
              <a:gd name="T86" fmla="*/ 15865 w 634"/>
              <a:gd name="T87" fmla="*/ 168592 h 561"/>
              <a:gd name="T88" fmla="*/ 26321 w 634"/>
              <a:gd name="T89" fmla="*/ 158212 h 561"/>
              <a:gd name="T90" fmla="*/ 196147 w 634"/>
              <a:gd name="T91" fmla="*/ 158212 h 561"/>
              <a:gd name="T92" fmla="*/ 212012 w 634"/>
              <a:gd name="T93" fmla="*/ 168592 h 561"/>
              <a:gd name="T94" fmla="*/ 196147 w 634"/>
              <a:gd name="T95" fmla="*/ 184699 h 56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34" h="561">
                <a:moveTo>
                  <a:pt x="73" y="162"/>
                </a:moveTo>
                <a:lnTo>
                  <a:pt x="73" y="162"/>
                </a:lnTo>
                <a:cubicBezTo>
                  <a:pt x="544" y="162"/>
                  <a:pt x="544" y="162"/>
                  <a:pt x="544" y="162"/>
                </a:cubicBezTo>
                <a:cubicBezTo>
                  <a:pt x="588" y="162"/>
                  <a:pt x="633" y="133"/>
                  <a:pt x="633" y="89"/>
                </a:cubicBezTo>
                <a:cubicBezTo>
                  <a:pt x="633" y="45"/>
                  <a:pt x="588" y="0"/>
                  <a:pt x="544" y="0"/>
                </a:cubicBezTo>
                <a:cubicBezTo>
                  <a:pt x="73" y="0"/>
                  <a:pt x="73" y="0"/>
                  <a:pt x="73" y="0"/>
                </a:cubicBezTo>
                <a:cubicBezTo>
                  <a:pt x="29" y="0"/>
                  <a:pt x="0" y="45"/>
                  <a:pt x="0" y="89"/>
                </a:cubicBezTo>
                <a:cubicBezTo>
                  <a:pt x="0" y="133"/>
                  <a:pt x="29" y="162"/>
                  <a:pt x="73" y="162"/>
                </a:cubicBezTo>
                <a:close/>
                <a:moveTo>
                  <a:pt x="73" y="45"/>
                </a:moveTo>
                <a:lnTo>
                  <a:pt x="73" y="45"/>
                </a:lnTo>
                <a:cubicBezTo>
                  <a:pt x="544" y="45"/>
                  <a:pt x="544" y="45"/>
                  <a:pt x="544" y="45"/>
                </a:cubicBezTo>
                <a:cubicBezTo>
                  <a:pt x="574" y="45"/>
                  <a:pt x="588" y="59"/>
                  <a:pt x="588" y="89"/>
                </a:cubicBezTo>
                <a:cubicBezTo>
                  <a:pt x="588" y="103"/>
                  <a:pt x="574" y="118"/>
                  <a:pt x="544" y="118"/>
                </a:cubicBezTo>
                <a:cubicBezTo>
                  <a:pt x="73" y="118"/>
                  <a:pt x="73" y="118"/>
                  <a:pt x="73" y="118"/>
                </a:cubicBezTo>
                <a:cubicBezTo>
                  <a:pt x="58" y="118"/>
                  <a:pt x="44" y="103"/>
                  <a:pt x="44" y="89"/>
                </a:cubicBezTo>
                <a:cubicBezTo>
                  <a:pt x="44" y="59"/>
                  <a:pt x="58" y="45"/>
                  <a:pt x="73" y="45"/>
                </a:cubicBezTo>
                <a:close/>
                <a:moveTo>
                  <a:pt x="544" y="207"/>
                </a:moveTo>
                <a:lnTo>
                  <a:pt x="544" y="207"/>
                </a:lnTo>
                <a:cubicBezTo>
                  <a:pt x="73" y="207"/>
                  <a:pt x="73" y="207"/>
                  <a:pt x="73" y="207"/>
                </a:cubicBezTo>
                <a:cubicBezTo>
                  <a:pt x="29" y="207"/>
                  <a:pt x="0" y="236"/>
                  <a:pt x="0" y="280"/>
                </a:cubicBezTo>
                <a:cubicBezTo>
                  <a:pt x="0" y="324"/>
                  <a:pt x="29" y="354"/>
                  <a:pt x="73" y="354"/>
                </a:cubicBezTo>
                <a:cubicBezTo>
                  <a:pt x="544" y="354"/>
                  <a:pt x="544" y="354"/>
                  <a:pt x="544" y="354"/>
                </a:cubicBezTo>
                <a:cubicBezTo>
                  <a:pt x="588" y="354"/>
                  <a:pt x="633" y="324"/>
                  <a:pt x="633" y="280"/>
                </a:cubicBezTo>
                <a:cubicBezTo>
                  <a:pt x="633" y="236"/>
                  <a:pt x="588" y="207"/>
                  <a:pt x="544" y="207"/>
                </a:cubicBezTo>
                <a:close/>
                <a:moveTo>
                  <a:pt x="544" y="324"/>
                </a:moveTo>
                <a:lnTo>
                  <a:pt x="544" y="324"/>
                </a:lnTo>
                <a:cubicBezTo>
                  <a:pt x="73" y="324"/>
                  <a:pt x="73" y="324"/>
                  <a:pt x="73" y="324"/>
                </a:cubicBezTo>
                <a:cubicBezTo>
                  <a:pt x="58" y="324"/>
                  <a:pt x="44" y="295"/>
                  <a:pt x="44" y="280"/>
                </a:cubicBezTo>
                <a:cubicBezTo>
                  <a:pt x="44" y="265"/>
                  <a:pt x="58" y="236"/>
                  <a:pt x="73" y="236"/>
                </a:cubicBezTo>
                <a:cubicBezTo>
                  <a:pt x="544" y="236"/>
                  <a:pt x="544" y="236"/>
                  <a:pt x="544" y="236"/>
                </a:cubicBezTo>
                <a:cubicBezTo>
                  <a:pt x="574" y="236"/>
                  <a:pt x="588" y="265"/>
                  <a:pt x="588" y="280"/>
                </a:cubicBezTo>
                <a:cubicBezTo>
                  <a:pt x="588" y="295"/>
                  <a:pt x="574" y="324"/>
                  <a:pt x="544" y="324"/>
                </a:cubicBezTo>
                <a:close/>
                <a:moveTo>
                  <a:pt x="544" y="398"/>
                </a:moveTo>
                <a:lnTo>
                  <a:pt x="544" y="398"/>
                </a:lnTo>
                <a:cubicBezTo>
                  <a:pt x="73" y="398"/>
                  <a:pt x="73" y="398"/>
                  <a:pt x="73" y="398"/>
                </a:cubicBezTo>
                <a:cubicBezTo>
                  <a:pt x="29" y="398"/>
                  <a:pt x="0" y="428"/>
                  <a:pt x="0" y="471"/>
                </a:cubicBezTo>
                <a:cubicBezTo>
                  <a:pt x="0" y="516"/>
                  <a:pt x="29" y="560"/>
                  <a:pt x="73" y="560"/>
                </a:cubicBezTo>
                <a:cubicBezTo>
                  <a:pt x="544" y="560"/>
                  <a:pt x="544" y="560"/>
                  <a:pt x="544" y="560"/>
                </a:cubicBezTo>
                <a:cubicBezTo>
                  <a:pt x="588" y="560"/>
                  <a:pt x="633" y="516"/>
                  <a:pt x="633" y="471"/>
                </a:cubicBezTo>
                <a:cubicBezTo>
                  <a:pt x="633" y="428"/>
                  <a:pt x="588" y="398"/>
                  <a:pt x="544" y="398"/>
                </a:cubicBezTo>
                <a:close/>
                <a:moveTo>
                  <a:pt x="544" y="516"/>
                </a:moveTo>
                <a:lnTo>
                  <a:pt x="544" y="516"/>
                </a:lnTo>
                <a:cubicBezTo>
                  <a:pt x="73" y="516"/>
                  <a:pt x="73" y="516"/>
                  <a:pt x="73" y="516"/>
                </a:cubicBezTo>
                <a:cubicBezTo>
                  <a:pt x="58" y="516"/>
                  <a:pt x="44" y="501"/>
                  <a:pt x="44" y="471"/>
                </a:cubicBezTo>
                <a:cubicBezTo>
                  <a:pt x="44" y="457"/>
                  <a:pt x="58" y="442"/>
                  <a:pt x="73" y="442"/>
                </a:cubicBezTo>
                <a:cubicBezTo>
                  <a:pt x="544" y="442"/>
                  <a:pt x="544" y="442"/>
                  <a:pt x="544" y="442"/>
                </a:cubicBezTo>
                <a:cubicBezTo>
                  <a:pt x="574" y="442"/>
                  <a:pt x="588" y="457"/>
                  <a:pt x="588" y="471"/>
                </a:cubicBezTo>
                <a:cubicBezTo>
                  <a:pt x="588" y="501"/>
                  <a:pt x="574" y="516"/>
                  <a:pt x="544" y="516"/>
                </a:cubicBezTo>
                <a:close/>
              </a:path>
            </a:pathLst>
          </a:custGeom>
          <a:solidFill>
            <a:schemeClr val="tx1"/>
          </a:solidFill>
          <a:ln>
            <a:noFill/>
          </a:ln>
          <a:effectLst/>
          <a:extLst/>
        </p:spPr>
        <p:txBody>
          <a:bodyPr wrap="none" anchor="ctr"/>
          <a:lstStyle/>
          <a:p>
            <a:endParaRPr lang="en-US" sz="2700"/>
          </a:p>
        </p:txBody>
      </p:sp>
      <p:sp>
        <p:nvSpPr>
          <p:cNvPr id="39" name="Freeform 38"/>
          <p:cNvSpPr>
            <a:spLocks noChangeArrowheads="1"/>
          </p:cNvSpPr>
          <p:nvPr/>
        </p:nvSpPr>
        <p:spPr bwMode="auto">
          <a:xfrm>
            <a:off x="7652230" y="3486840"/>
            <a:ext cx="290386" cy="292115"/>
          </a:xfrm>
          <a:custGeom>
            <a:avLst/>
            <a:gdLst>
              <a:gd name="T0" fmla="*/ 153134 w 619"/>
              <a:gd name="T1" fmla="*/ 63842 h 619"/>
              <a:gd name="T2" fmla="*/ 153134 w 619"/>
              <a:gd name="T3" fmla="*/ 63842 h 619"/>
              <a:gd name="T4" fmla="*/ 142734 w 619"/>
              <a:gd name="T5" fmla="*/ 63842 h 619"/>
              <a:gd name="T6" fmla="*/ 100416 w 619"/>
              <a:gd name="T7" fmla="*/ 143554 h 619"/>
              <a:gd name="T8" fmla="*/ 73877 w 619"/>
              <a:gd name="T9" fmla="*/ 122273 h 619"/>
              <a:gd name="T10" fmla="*/ 63477 w 619"/>
              <a:gd name="T11" fmla="*/ 122273 h 619"/>
              <a:gd name="T12" fmla="*/ 63477 w 619"/>
              <a:gd name="T13" fmla="*/ 127323 h 619"/>
              <a:gd name="T14" fmla="*/ 95037 w 619"/>
              <a:gd name="T15" fmla="*/ 159063 h 619"/>
              <a:gd name="T16" fmla="*/ 105437 w 619"/>
              <a:gd name="T17" fmla="*/ 159063 h 619"/>
              <a:gd name="T18" fmla="*/ 158155 w 619"/>
              <a:gd name="T19" fmla="*/ 74302 h 619"/>
              <a:gd name="T20" fmla="*/ 153134 w 619"/>
              <a:gd name="T21" fmla="*/ 63842 h 619"/>
              <a:gd name="T22" fmla="*/ 195452 w 619"/>
              <a:gd name="T23" fmla="*/ 0 h 619"/>
              <a:gd name="T24" fmla="*/ 195452 w 619"/>
              <a:gd name="T25" fmla="*/ 0 h 619"/>
              <a:gd name="T26" fmla="*/ 26180 w 619"/>
              <a:gd name="T27" fmla="*/ 0 h 619"/>
              <a:gd name="T28" fmla="*/ 0 w 619"/>
              <a:gd name="T29" fmla="*/ 26691 h 619"/>
              <a:gd name="T30" fmla="*/ 0 w 619"/>
              <a:gd name="T31" fmla="*/ 196575 h 619"/>
              <a:gd name="T32" fmla="*/ 26180 w 619"/>
              <a:gd name="T33" fmla="*/ 222905 h 619"/>
              <a:gd name="T34" fmla="*/ 195452 w 619"/>
              <a:gd name="T35" fmla="*/ 222905 h 619"/>
              <a:gd name="T36" fmla="*/ 221632 w 619"/>
              <a:gd name="T37" fmla="*/ 196575 h 619"/>
              <a:gd name="T38" fmla="*/ 221632 w 619"/>
              <a:gd name="T39" fmla="*/ 26691 h 619"/>
              <a:gd name="T40" fmla="*/ 195452 w 619"/>
              <a:gd name="T41" fmla="*/ 0 h 619"/>
              <a:gd name="T42" fmla="*/ 211232 w 619"/>
              <a:gd name="T43" fmla="*/ 196575 h 619"/>
              <a:gd name="T44" fmla="*/ 211232 w 619"/>
              <a:gd name="T45" fmla="*/ 196575 h 619"/>
              <a:gd name="T46" fmla="*/ 195452 w 619"/>
              <a:gd name="T47" fmla="*/ 212445 h 619"/>
              <a:gd name="T48" fmla="*/ 26180 w 619"/>
              <a:gd name="T49" fmla="*/ 212445 h 619"/>
              <a:gd name="T50" fmla="*/ 10400 w 619"/>
              <a:gd name="T51" fmla="*/ 196575 h 619"/>
              <a:gd name="T52" fmla="*/ 10400 w 619"/>
              <a:gd name="T53" fmla="*/ 26691 h 619"/>
              <a:gd name="T54" fmla="*/ 26180 w 619"/>
              <a:gd name="T55" fmla="*/ 10460 h 619"/>
              <a:gd name="T56" fmla="*/ 195452 w 619"/>
              <a:gd name="T57" fmla="*/ 10460 h 619"/>
              <a:gd name="T58" fmla="*/ 211232 w 619"/>
              <a:gd name="T59" fmla="*/ 26691 h 619"/>
              <a:gd name="T60" fmla="*/ 211232 w 619"/>
              <a:gd name="T61" fmla="*/ 196575 h 61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19" h="619">
                <a:moveTo>
                  <a:pt x="427" y="177"/>
                </a:moveTo>
                <a:lnTo>
                  <a:pt x="427" y="177"/>
                </a:lnTo>
                <a:cubicBezTo>
                  <a:pt x="412" y="162"/>
                  <a:pt x="412" y="177"/>
                  <a:pt x="398" y="177"/>
                </a:cubicBezTo>
                <a:cubicBezTo>
                  <a:pt x="280" y="398"/>
                  <a:pt x="280" y="398"/>
                  <a:pt x="280" y="398"/>
                </a:cubicBezTo>
                <a:cubicBezTo>
                  <a:pt x="206" y="339"/>
                  <a:pt x="206" y="339"/>
                  <a:pt x="206" y="339"/>
                </a:cubicBezTo>
                <a:cubicBezTo>
                  <a:pt x="191" y="324"/>
                  <a:pt x="191" y="324"/>
                  <a:pt x="177" y="339"/>
                </a:cubicBezTo>
                <a:cubicBezTo>
                  <a:pt x="162" y="339"/>
                  <a:pt x="162" y="353"/>
                  <a:pt x="177" y="353"/>
                </a:cubicBezTo>
                <a:cubicBezTo>
                  <a:pt x="265" y="441"/>
                  <a:pt x="265" y="441"/>
                  <a:pt x="265" y="441"/>
                </a:cubicBezTo>
                <a:cubicBezTo>
                  <a:pt x="280" y="457"/>
                  <a:pt x="280" y="457"/>
                  <a:pt x="294" y="441"/>
                </a:cubicBezTo>
                <a:lnTo>
                  <a:pt x="441" y="206"/>
                </a:lnTo>
                <a:cubicBezTo>
                  <a:pt x="441" y="191"/>
                  <a:pt x="441" y="177"/>
                  <a:pt x="427" y="177"/>
                </a:cubicBezTo>
                <a:close/>
                <a:moveTo>
                  <a:pt x="545" y="0"/>
                </a:moveTo>
                <a:lnTo>
                  <a:pt x="545" y="0"/>
                </a:lnTo>
                <a:cubicBezTo>
                  <a:pt x="73" y="0"/>
                  <a:pt x="73" y="0"/>
                  <a:pt x="73" y="0"/>
                </a:cubicBezTo>
                <a:cubicBezTo>
                  <a:pt x="29" y="0"/>
                  <a:pt x="0" y="29"/>
                  <a:pt x="0" y="74"/>
                </a:cubicBezTo>
                <a:cubicBezTo>
                  <a:pt x="0" y="545"/>
                  <a:pt x="0" y="545"/>
                  <a:pt x="0" y="545"/>
                </a:cubicBezTo>
                <a:cubicBezTo>
                  <a:pt x="0" y="589"/>
                  <a:pt x="29" y="618"/>
                  <a:pt x="73" y="618"/>
                </a:cubicBezTo>
                <a:cubicBezTo>
                  <a:pt x="545" y="618"/>
                  <a:pt x="545" y="618"/>
                  <a:pt x="545" y="618"/>
                </a:cubicBezTo>
                <a:cubicBezTo>
                  <a:pt x="589" y="618"/>
                  <a:pt x="618" y="589"/>
                  <a:pt x="618" y="545"/>
                </a:cubicBezTo>
                <a:cubicBezTo>
                  <a:pt x="618" y="74"/>
                  <a:pt x="618" y="74"/>
                  <a:pt x="618" y="74"/>
                </a:cubicBezTo>
                <a:cubicBezTo>
                  <a:pt x="618" y="29"/>
                  <a:pt x="589" y="0"/>
                  <a:pt x="545" y="0"/>
                </a:cubicBezTo>
                <a:close/>
                <a:moveTo>
                  <a:pt x="589" y="545"/>
                </a:moveTo>
                <a:lnTo>
                  <a:pt x="589" y="545"/>
                </a:lnTo>
                <a:cubicBezTo>
                  <a:pt x="589" y="559"/>
                  <a:pt x="559" y="589"/>
                  <a:pt x="545" y="589"/>
                </a:cubicBezTo>
                <a:cubicBezTo>
                  <a:pt x="73" y="589"/>
                  <a:pt x="73" y="589"/>
                  <a:pt x="73" y="589"/>
                </a:cubicBezTo>
                <a:cubicBezTo>
                  <a:pt x="59" y="589"/>
                  <a:pt x="29" y="559"/>
                  <a:pt x="29" y="545"/>
                </a:cubicBezTo>
                <a:cubicBezTo>
                  <a:pt x="29" y="74"/>
                  <a:pt x="29" y="74"/>
                  <a:pt x="29" y="74"/>
                </a:cubicBezTo>
                <a:cubicBezTo>
                  <a:pt x="29" y="59"/>
                  <a:pt x="59" y="29"/>
                  <a:pt x="73" y="29"/>
                </a:cubicBezTo>
                <a:cubicBezTo>
                  <a:pt x="545" y="29"/>
                  <a:pt x="545" y="29"/>
                  <a:pt x="545" y="29"/>
                </a:cubicBezTo>
                <a:cubicBezTo>
                  <a:pt x="559" y="29"/>
                  <a:pt x="589" y="59"/>
                  <a:pt x="589" y="74"/>
                </a:cubicBezTo>
                <a:lnTo>
                  <a:pt x="589" y="545"/>
                </a:lnTo>
                <a:close/>
              </a:path>
            </a:pathLst>
          </a:custGeom>
          <a:solidFill>
            <a:schemeClr val="tx1"/>
          </a:solidFill>
          <a:ln>
            <a:noFill/>
          </a:ln>
          <a:effectLst/>
          <a:extLst/>
        </p:spPr>
        <p:txBody>
          <a:bodyPr wrap="none" anchor="ctr"/>
          <a:lstStyle/>
          <a:p>
            <a:endParaRPr lang="en-US" sz="2700"/>
          </a:p>
        </p:txBody>
      </p:sp>
      <p:sp>
        <p:nvSpPr>
          <p:cNvPr id="40" name="Freeform 39"/>
          <p:cNvSpPr>
            <a:spLocks noChangeArrowheads="1"/>
          </p:cNvSpPr>
          <p:nvPr/>
        </p:nvSpPr>
        <p:spPr bwMode="auto">
          <a:xfrm>
            <a:off x="7166526" y="3486840"/>
            <a:ext cx="299028" cy="292115"/>
          </a:xfrm>
          <a:custGeom>
            <a:avLst/>
            <a:gdLst>
              <a:gd name="T0" fmla="*/ 201915 w 634"/>
              <a:gd name="T1" fmla="*/ 0 h 619"/>
              <a:gd name="T2" fmla="*/ 201915 w 634"/>
              <a:gd name="T3" fmla="*/ 0 h 619"/>
              <a:gd name="T4" fmla="*/ 32090 w 634"/>
              <a:gd name="T5" fmla="*/ 0 h 619"/>
              <a:gd name="T6" fmla="*/ 0 w 634"/>
              <a:gd name="T7" fmla="*/ 26691 h 619"/>
              <a:gd name="T8" fmla="*/ 0 w 634"/>
              <a:gd name="T9" fmla="*/ 196575 h 619"/>
              <a:gd name="T10" fmla="*/ 32090 w 634"/>
              <a:gd name="T11" fmla="*/ 222905 h 619"/>
              <a:gd name="T12" fmla="*/ 201915 w 634"/>
              <a:gd name="T13" fmla="*/ 222905 h 619"/>
              <a:gd name="T14" fmla="*/ 228236 w 634"/>
              <a:gd name="T15" fmla="*/ 196575 h 619"/>
              <a:gd name="T16" fmla="*/ 228236 w 634"/>
              <a:gd name="T17" fmla="*/ 26691 h 619"/>
              <a:gd name="T18" fmla="*/ 201915 w 634"/>
              <a:gd name="T19" fmla="*/ 0 h 619"/>
              <a:gd name="T20" fmla="*/ 212372 w 634"/>
              <a:gd name="T21" fmla="*/ 196575 h 619"/>
              <a:gd name="T22" fmla="*/ 212372 w 634"/>
              <a:gd name="T23" fmla="*/ 196575 h 619"/>
              <a:gd name="T24" fmla="*/ 201915 w 634"/>
              <a:gd name="T25" fmla="*/ 212445 h 619"/>
              <a:gd name="T26" fmla="*/ 32090 w 634"/>
              <a:gd name="T27" fmla="*/ 212445 h 619"/>
              <a:gd name="T28" fmla="*/ 15865 w 634"/>
              <a:gd name="T29" fmla="*/ 196575 h 619"/>
              <a:gd name="T30" fmla="*/ 15865 w 634"/>
              <a:gd name="T31" fmla="*/ 26691 h 619"/>
              <a:gd name="T32" fmla="*/ 32090 w 634"/>
              <a:gd name="T33" fmla="*/ 10460 h 619"/>
              <a:gd name="T34" fmla="*/ 201915 w 634"/>
              <a:gd name="T35" fmla="*/ 10460 h 619"/>
              <a:gd name="T36" fmla="*/ 212372 w 634"/>
              <a:gd name="T37" fmla="*/ 26691 h 619"/>
              <a:gd name="T38" fmla="*/ 212372 w 634"/>
              <a:gd name="T39" fmla="*/ 196575 h 619"/>
              <a:gd name="T40" fmla="*/ 148552 w 634"/>
              <a:gd name="T41" fmla="*/ 74302 h 619"/>
              <a:gd name="T42" fmla="*/ 148552 w 634"/>
              <a:gd name="T43" fmla="*/ 74302 h 619"/>
              <a:gd name="T44" fmla="*/ 138096 w 634"/>
              <a:gd name="T45" fmla="*/ 74302 h 619"/>
              <a:gd name="T46" fmla="*/ 116822 w 634"/>
              <a:gd name="T47" fmla="*/ 100993 h 619"/>
              <a:gd name="T48" fmla="*/ 90501 w 634"/>
              <a:gd name="T49" fmla="*/ 74302 h 619"/>
              <a:gd name="T50" fmla="*/ 79684 w 634"/>
              <a:gd name="T51" fmla="*/ 74302 h 619"/>
              <a:gd name="T52" fmla="*/ 79684 w 634"/>
              <a:gd name="T53" fmla="*/ 85122 h 619"/>
              <a:gd name="T54" fmla="*/ 106366 w 634"/>
              <a:gd name="T55" fmla="*/ 111453 h 619"/>
              <a:gd name="T56" fmla="*/ 79684 w 634"/>
              <a:gd name="T57" fmla="*/ 138144 h 619"/>
              <a:gd name="T58" fmla="*/ 79684 w 634"/>
              <a:gd name="T59" fmla="*/ 148604 h 619"/>
              <a:gd name="T60" fmla="*/ 90501 w 634"/>
              <a:gd name="T61" fmla="*/ 148604 h 619"/>
              <a:gd name="T62" fmla="*/ 116822 w 634"/>
              <a:gd name="T63" fmla="*/ 122273 h 619"/>
              <a:gd name="T64" fmla="*/ 138096 w 634"/>
              <a:gd name="T65" fmla="*/ 148604 h 619"/>
              <a:gd name="T66" fmla="*/ 148552 w 634"/>
              <a:gd name="T67" fmla="*/ 148604 h 619"/>
              <a:gd name="T68" fmla="*/ 148552 w 634"/>
              <a:gd name="T69" fmla="*/ 138144 h 619"/>
              <a:gd name="T70" fmla="*/ 127639 w 634"/>
              <a:gd name="T71" fmla="*/ 111453 h 619"/>
              <a:gd name="T72" fmla="*/ 148552 w 634"/>
              <a:gd name="T73" fmla="*/ 85122 h 619"/>
              <a:gd name="T74" fmla="*/ 148552 w 634"/>
              <a:gd name="T75" fmla="*/ 74302 h 61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34" h="619">
                <a:moveTo>
                  <a:pt x="560" y="0"/>
                </a:moveTo>
                <a:lnTo>
                  <a:pt x="560" y="0"/>
                </a:lnTo>
                <a:cubicBezTo>
                  <a:pt x="89" y="0"/>
                  <a:pt x="89" y="0"/>
                  <a:pt x="89" y="0"/>
                </a:cubicBezTo>
                <a:cubicBezTo>
                  <a:pt x="44" y="0"/>
                  <a:pt x="0" y="29"/>
                  <a:pt x="0" y="74"/>
                </a:cubicBezTo>
                <a:cubicBezTo>
                  <a:pt x="0" y="545"/>
                  <a:pt x="0" y="545"/>
                  <a:pt x="0" y="545"/>
                </a:cubicBezTo>
                <a:cubicBezTo>
                  <a:pt x="0" y="589"/>
                  <a:pt x="44" y="618"/>
                  <a:pt x="89" y="618"/>
                </a:cubicBezTo>
                <a:cubicBezTo>
                  <a:pt x="560" y="618"/>
                  <a:pt x="560" y="618"/>
                  <a:pt x="560" y="618"/>
                </a:cubicBezTo>
                <a:cubicBezTo>
                  <a:pt x="604" y="618"/>
                  <a:pt x="633" y="589"/>
                  <a:pt x="633" y="545"/>
                </a:cubicBezTo>
                <a:cubicBezTo>
                  <a:pt x="633" y="74"/>
                  <a:pt x="633" y="74"/>
                  <a:pt x="633" y="74"/>
                </a:cubicBezTo>
                <a:cubicBezTo>
                  <a:pt x="633" y="29"/>
                  <a:pt x="604" y="0"/>
                  <a:pt x="560" y="0"/>
                </a:cubicBezTo>
                <a:close/>
                <a:moveTo>
                  <a:pt x="589" y="545"/>
                </a:moveTo>
                <a:lnTo>
                  <a:pt x="589" y="545"/>
                </a:lnTo>
                <a:cubicBezTo>
                  <a:pt x="589" y="559"/>
                  <a:pt x="574" y="589"/>
                  <a:pt x="560" y="589"/>
                </a:cubicBezTo>
                <a:cubicBezTo>
                  <a:pt x="89" y="589"/>
                  <a:pt x="89" y="589"/>
                  <a:pt x="89" y="589"/>
                </a:cubicBezTo>
                <a:cubicBezTo>
                  <a:pt x="59" y="589"/>
                  <a:pt x="44" y="559"/>
                  <a:pt x="44" y="545"/>
                </a:cubicBezTo>
                <a:cubicBezTo>
                  <a:pt x="44" y="74"/>
                  <a:pt x="44" y="74"/>
                  <a:pt x="44" y="74"/>
                </a:cubicBezTo>
                <a:cubicBezTo>
                  <a:pt x="44" y="59"/>
                  <a:pt x="59" y="29"/>
                  <a:pt x="89" y="29"/>
                </a:cubicBezTo>
                <a:cubicBezTo>
                  <a:pt x="560" y="29"/>
                  <a:pt x="560" y="29"/>
                  <a:pt x="560" y="29"/>
                </a:cubicBezTo>
                <a:cubicBezTo>
                  <a:pt x="574" y="29"/>
                  <a:pt x="589" y="59"/>
                  <a:pt x="589" y="74"/>
                </a:cubicBezTo>
                <a:lnTo>
                  <a:pt x="589" y="545"/>
                </a:lnTo>
                <a:close/>
                <a:moveTo>
                  <a:pt x="412" y="206"/>
                </a:moveTo>
                <a:lnTo>
                  <a:pt x="412" y="206"/>
                </a:lnTo>
                <a:cubicBezTo>
                  <a:pt x="412" y="206"/>
                  <a:pt x="398" y="206"/>
                  <a:pt x="383" y="206"/>
                </a:cubicBezTo>
                <a:cubicBezTo>
                  <a:pt x="324" y="280"/>
                  <a:pt x="324" y="280"/>
                  <a:pt x="324" y="280"/>
                </a:cubicBezTo>
                <a:cubicBezTo>
                  <a:pt x="251" y="206"/>
                  <a:pt x="251" y="206"/>
                  <a:pt x="251" y="206"/>
                </a:cubicBezTo>
                <a:cubicBezTo>
                  <a:pt x="236" y="206"/>
                  <a:pt x="236" y="206"/>
                  <a:pt x="221" y="206"/>
                </a:cubicBezTo>
                <a:cubicBezTo>
                  <a:pt x="221" y="221"/>
                  <a:pt x="221" y="236"/>
                  <a:pt x="221" y="236"/>
                </a:cubicBezTo>
                <a:cubicBezTo>
                  <a:pt x="295" y="309"/>
                  <a:pt x="295" y="309"/>
                  <a:pt x="295" y="309"/>
                </a:cubicBezTo>
                <a:cubicBezTo>
                  <a:pt x="221" y="383"/>
                  <a:pt x="221" y="383"/>
                  <a:pt x="221" y="383"/>
                </a:cubicBezTo>
                <a:cubicBezTo>
                  <a:pt x="221" y="383"/>
                  <a:pt x="221" y="398"/>
                  <a:pt x="221" y="412"/>
                </a:cubicBezTo>
                <a:cubicBezTo>
                  <a:pt x="236" y="412"/>
                  <a:pt x="236" y="412"/>
                  <a:pt x="251" y="412"/>
                </a:cubicBezTo>
                <a:cubicBezTo>
                  <a:pt x="324" y="339"/>
                  <a:pt x="324" y="339"/>
                  <a:pt x="324" y="339"/>
                </a:cubicBezTo>
                <a:cubicBezTo>
                  <a:pt x="383" y="412"/>
                  <a:pt x="383" y="412"/>
                  <a:pt x="383" y="412"/>
                </a:cubicBezTo>
                <a:cubicBezTo>
                  <a:pt x="398" y="412"/>
                  <a:pt x="412" y="412"/>
                  <a:pt x="412" y="412"/>
                </a:cubicBezTo>
                <a:cubicBezTo>
                  <a:pt x="427" y="398"/>
                  <a:pt x="427" y="383"/>
                  <a:pt x="412" y="383"/>
                </a:cubicBezTo>
                <a:cubicBezTo>
                  <a:pt x="354" y="309"/>
                  <a:pt x="354" y="309"/>
                  <a:pt x="354" y="309"/>
                </a:cubicBezTo>
                <a:cubicBezTo>
                  <a:pt x="412" y="236"/>
                  <a:pt x="412" y="236"/>
                  <a:pt x="412" y="236"/>
                </a:cubicBezTo>
                <a:cubicBezTo>
                  <a:pt x="427" y="236"/>
                  <a:pt x="427" y="221"/>
                  <a:pt x="412" y="206"/>
                </a:cubicBezTo>
                <a:close/>
              </a:path>
            </a:pathLst>
          </a:custGeom>
          <a:solidFill>
            <a:schemeClr val="tx1"/>
          </a:solidFill>
          <a:ln>
            <a:noFill/>
          </a:ln>
          <a:effectLst/>
          <a:extLst/>
        </p:spPr>
        <p:txBody>
          <a:bodyPr wrap="none" anchor="ctr"/>
          <a:lstStyle/>
          <a:p>
            <a:endParaRPr lang="en-US" sz="2700"/>
          </a:p>
        </p:txBody>
      </p:sp>
      <p:sp>
        <p:nvSpPr>
          <p:cNvPr id="41" name="Freeform 40"/>
          <p:cNvSpPr>
            <a:spLocks noChangeArrowheads="1"/>
          </p:cNvSpPr>
          <p:nvPr/>
        </p:nvSpPr>
        <p:spPr bwMode="auto">
          <a:xfrm>
            <a:off x="6689464" y="3486840"/>
            <a:ext cx="299028" cy="292115"/>
          </a:xfrm>
          <a:custGeom>
            <a:avLst/>
            <a:gdLst>
              <a:gd name="T0" fmla="*/ 196146 w 634"/>
              <a:gd name="T1" fmla="*/ 0 h 619"/>
              <a:gd name="T2" fmla="*/ 196146 w 634"/>
              <a:gd name="T3" fmla="*/ 0 h 619"/>
              <a:gd name="T4" fmla="*/ 26321 w 634"/>
              <a:gd name="T5" fmla="*/ 0 h 619"/>
              <a:gd name="T6" fmla="*/ 0 w 634"/>
              <a:gd name="T7" fmla="*/ 26691 h 619"/>
              <a:gd name="T8" fmla="*/ 0 w 634"/>
              <a:gd name="T9" fmla="*/ 196575 h 619"/>
              <a:gd name="T10" fmla="*/ 26321 w 634"/>
              <a:gd name="T11" fmla="*/ 222905 h 619"/>
              <a:gd name="T12" fmla="*/ 196146 w 634"/>
              <a:gd name="T13" fmla="*/ 222905 h 619"/>
              <a:gd name="T14" fmla="*/ 228236 w 634"/>
              <a:gd name="T15" fmla="*/ 196575 h 619"/>
              <a:gd name="T16" fmla="*/ 228236 w 634"/>
              <a:gd name="T17" fmla="*/ 26691 h 619"/>
              <a:gd name="T18" fmla="*/ 196146 w 634"/>
              <a:gd name="T19" fmla="*/ 0 h 619"/>
              <a:gd name="T20" fmla="*/ 212011 w 634"/>
              <a:gd name="T21" fmla="*/ 196575 h 619"/>
              <a:gd name="T22" fmla="*/ 212011 w 634"/>
              <a:gd name="T23" fmla="*/ 196575 h 619"/>
              <a:gd name="T24" fmla="*/ 196146 w 634"/>
              <a:gd name="T25" fmla="*/ 212445 h 619"/>
              <a:gd name="T26" fmla="*/ 26321 w 634"/>
              <a:gd name="T27" fmla="*/ 212445 h 619"/>
              <a:gd name="T28" fmla="*/ 15865 w 634"/>
              <a:gd name="T29" fmla="*/ 196575 h 619"/>
              <a:gd name="T30" fmla="*/ 15865 w 634"/>
              <a:gd name="T31" fmla="*/ 26691 h 619"/>
              <a:gd name="T32" fmla="*/ 26321 w 634"/>
              <a:gd name="T33" fmla="*/ 10460 h 619"/>
              <a:gd name="T34" fmla="*/ 196146 w 634"/>
              <a:gd name="T35" fmla="*/ 10460 h 619"/>
              <a:gd name="T36" fmla="*/ 212011 w 634"/>
              <a:gd name="T37" fmla="*/ 26691 h 619"/>
              <a:gd name="T38" fmla="*/ 212011 w 634"/>
              <a:gd name="T39" fmla="*/ 196575 h 619"/>
              <a:gd name="T40" fmla="*/ 153600 w 634"/>
              <a:gd name="T41" fmla="*/ 106042 h 619"/>
              <a:gd name="T42" fmla="*/ 153600 w 634"/>
              <a:gd name="T43" fmla="*/ 106042 h 619"/>
              <a:gd name="T44" fmla="*/ 68868 w 634"/>
              <a:gd name="T45" fmla="*/ 106042 h 619"/>
              <a:gd name="T46" fmla="*/ 63459 w 634"/>
              <a:gd name="T47" fmla="*/ 111453 h 619"/>
              <a:gd name="T48" fmla="*/ 68868 w 634"/>
              <a:gd name="T49" fmla="*/ 116863 h 619"/>
              <a:gd name="T50" fmla="*/ 153600 w 634"/>
              <a:gd name="T51" fmla="*/ 116863 h 619"/>
              <a:gd name="T52" fmla="*/ 164417 w 634"/>
              <a:gd name="T53" fmla="*/ 111453 h 619"/>
              <a:gd name="T54" fmla="*/ 153600 w 634"/>
              <a:gd name="T55" fmla="*/ 106042 h 61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34" h="619">
                <a:moveTo>
                  <a:pt x="544" y="0"/>
                </a:moveTo>
                <a:lnTo>
                  <a:pt x="544" y="0"/>
                </a:lnTo>
                <a:cubicBezTo>
                  <a:pt x="73" y="0"/>
                  <a:pt x="73" y="0"/>
                  <a:pt x="73" y="0"/>
                </a:cubicBezTo>
                <a:cubicBezTo>
                  <a:pt x="29" y="0"/>
                  <a:pt x="0" y="29"/>
                  <a:pt x="0" y="74"/>
                </a:cubicBezTo>
                <a:cubicBezTo>
                  <a:pt x="0" y="545"/>
                  <a:pt x="0" y="545"/>
                  <a:pt x="0" y="545"/>
                </a:cubicBezTo>
                <a:cubicBezTo>
                  <a:pt x="0" y="589"/>
                  <a:pt x="29" y="618"/>
                  <a:pt x="73" y="618"/>
                </a:cubicBezTo>
                <a:cubicBezTo>
                  <a:pt x="544" y="618"/>
                  <a:pt x="544" y="618"/>
                  <a:pt x="544" y="618"/>
                </a:cubicBezTo>
                <a:cubicBezTo>
                  <a:pt x="588" y="618"/>
                  <a:pt x="633" y="589"/>
                  <a:pt x="633" y="545"/>
                </a:cubicBezTo>
                <a:cubicBezTo>
                  <a:pt x="633" y="74"/>
                  <a:pt x="633" y="74"/>
                  <a:pt x="633" y="74"/>
                </a:cubicBezTo>
                <a:cubicBezTo>
                  <a:pt x="633" y="29"/>
                  <a:pt x="588" y="0"/>
                  <a:pt x="544" y="0"/>
                </a:cubicBezTo>
                <a:close/>
                <a:moveTo>
                  <a:pt x="588" y="545"/>
                </a:moveTo>
                <a:lnTo>
                  <a:pt x="588" y="545"/>
                </a:lnTo>
                <a:cubicBezTo>
                  <a:pt x="588" y="559"/>
                  <a:pt x="574" y="589"/>
                  <a:pt x="544" y="589"/>
                </a:cubicBezTo>
                <a:cubicBezTo>
                  <a:pt x="73" y="589"/>
                  <a:pt x="73" y="589"/>
                  <a:pt x="73" y="589"/>
                </a:cubicBezTo>
                <a:cubicBezTo>
                  <a:pt x="58" y="589"/>
                  <a:pt x="44" y="559"/>
                  <a:pt x="44" y="545"/>
                </a:cubicBezTo>
                <a:cubicBezTo>
                  <a:pt x="44" y="74"/>
                  <a:pt x="44" y="74"/>
                  <a:pt x="44" y="74"/>
                </a:cubicBezTo>
                <a:cubicBezTo>
                  <a:pt x="44" y="59"/>
                  <a:pt x="58" y="29"/>
                  <a:pt x="73" y="29"/>
                </a:cubicBezTo>
                <a:cubicBezTo>
                  <a:pt x="544" y="29"/>
                  <a:pt x="544" y="29"/>
                  <a:pt x="544" y="29"/>
                </a:cubicBezTo>
                <a:cubicBezTo>
                  <a:pt x="574" y="29"/>
                  <a:pt x="588" y="59"/>
                  <a:pt x="588" y="74"/>
                </a:cubicBezTo>
                <a:lnTo>
                  <a:pt x="588" y="545"/>
                </a:lnTo>
                <a:close/>
                <a:moveTo>
                  <a:pt x="426" y="294"/>
                </a:moveTo>
                <a:lnTo>
                  <a:pt x="426" y="294"/>
                </a:lnTo>
                <a:cubicBezTo>
                  <a:pt x="191" y="294"/>
                  <a:pt x="191" y="294"/>
                  <a:pt x="191" y="294"/>
                </a:cubicBezTo>
                <a:cubicBezTo>
                  <a:pt x="191" y="294"/>
                  <a:pt x="176" y="294"/>
                  <a:pt x="176" y="309"/>
                </a:cubicBezTo>
                <a:cubicBezTo>
                  <a:pt x="176" y="324"/>
                  <a:pt x="191" y="324"/>
                  <a:pt x="191" y="324"/>
                </a:cubicBezTo>
                <a:cubicBezTo>
                  <a:pt x="426" y="324"/>
                  <a:pt x="426" y="324"/>
                  <a:pt x="426" y="324"/>
                </a:cubicBezTo>
                <a:cubicBezTo>
                  <a:pt x="441" y="324"/>
                  <a:pt x="456" y="324"/>
                  <a:pt x="456" y="309"/>
                </a:cubicBezTo>
                <a:cubicBezTo>
                  <a:pt x="456" y="294"/>
                  <a:pt x="441" y="294"/>
                  <a:pt x="426" y="294"/>
                </a:cubicBezTo>
                <a:close/>
              </a:path>
            </a:pathLst>
          </a:custGeom>
          <a:solidFill>
            <a:schemeClr val="tx1"/>
          </a:solidFill>
          <a:ln>
            <a:noFill/>
          </a:ln>
          <a:effectLst/>
          <a:extLst/>
        </p:spPr>
        <p:txBody>
          <a:bodyPr wrap="none" anchor="ctr"/>
          <a:lstStyle/>
          <a:p>
            <a:endParaRPr lang="en-US" sz="2700"/>
          </a:p>
        </p:txBody>
      </p:sp>
      <p:sp>
        <p:nvSpPr>
          <p:cNvPr id="42" name="Freeform 41"/>
          <p:cNvSpPr>
            <a:spLocks noChangeArrowheads="1"/>
          </p:cNvSpPr>
          <p:nvPr/>
        </p:nvSpPr>
        <p:spPr bwMode="auto">
          <a:xfrm>
            <a:off x="6208945" y="3486840"/>
            <a:ext cx="290386" cy="292115"/>
          </a:xfrm>
          <a:custGeom>
            <a:avLst/>
            <a:gdLst>
              <a:gd name="T0" fmla="*/ 153134 w 619"/>
              <a:gd name="T1" fmla="*/ 106042 h 619"/>
              <a:gd name="T2" fmla="*/ 153134 w 619"/>
              <a:gd name="T3" fmla="*/ 106042 h 619"/>
              <a:gd name="T4" fmla="*/ 116196 w 619"/>
              <a:gd name="T5" fmla="*/ 106042 h 619"/>
              <a:gd name="T6" fmla="*/ 116196 w 619"/>
              <a:gd name="T7" fmla="*/ 68891 h 619"/>
              <a:gd name="T8" fmla="*/ 110816 w 619"/>
              <a:gd name="T9" fmla="*/ 63842 h 619"/>
              <a:gd name="T10" fmla="*/ 105437 w 619"/>
              <a:gd name="T11" fmla="*/ 68891 h 619"/>
              <a:gd name="T12" fmla="*/ 105437 w 619"/>
              <a:gd name="T13" fmla="*/ 106042 h 619"/>
              <a:gd name="T14" fmla="*/ 68498 w 619"/>
              <a:gd name="T15" fmla="*/ 106042 h 619"/>
              <a:gd name="T16" fmla="*/ 63477 w 619"/>
              <a:gd name="T17" fmla="*/ 111453 h 619"/>
              <a:gd name="T18" fmla="*/ 68498 w 619"/>
              <a:gd name="T19" fmla="*/ 116863 h 619"/>
              <a:gd name="T20" fmla="*/ 105437 w 619"/>
              <a:gd name="T21" fmla="*/ 116863 h 619"/>
              <a:gd name="T22" fmla="*/ 105437 w 619"/>
              <a:gd name="T23" fmla="*/ 154014 h 619"/>
              <a:gd name="T24" fmla="*/ 110816 w 619"/>
              <a:gd name="T25" fmla="*/ 159063 h 619"/>
              <a:gd name="T26" fmla="*/ 116196 w 619"/>
              <a:gd name="T27" fmla="*/ 154014 h 619"/>
              <a:gd name="T28" fmla="*/ 116196 w 619"/>
              <a:gd name="T29" fmla="*/ 116863 h 619"/>
              <a:gd name="T30" fmla="*/ 153134 w 619"/>
              <a:gd name="T31" fmla="*/ 116863 h 619"/>
              <a:gd name="T32" fmla="*/ 158155 w 619"/>
              <a:gd name="T33" fmla="*/ 111453 h 619"/>
              <a:gd name="T34" fmla="*/ 153134 w 619"/>
              <a:gd name="T35" fmla="*/ 106042 h 619"/>
              <a:gd name="T36" fmla="*/ 195094 w 619"/>
              <a:gd name="T37" fmla="*/ 0 h 619"/>
              <a:gd name="T38" fmla="*/ 195094 w 619"/>
              <a:gd name="T39" fmla="*/ 0 h 619"/>
              <a:gd name="T40" fmla="*/ 26180 w 619"/>
              <a:gd name="T41" fmla="*/ 0 h 619"/>
              <a:gd name="T42" fmla="*/ 0 w 619"/>
              <a:gd name="T43" fmla="*/ 26691 h 619"/>
              <a:gd name="T44" fmla="*/ 0 w 619"/>
              <a:gd name="T45" fmla="*/ 196575 h 619"/>
              <a:gd name="T46" fmla="*/ 26180 w 619"/>
              <a:gd name="T47" fmla="*/ 222905 h 619"/>
              <a:gd name="T48" fmla="*/ 195094 w 619"/>
              <a:gd name="T49" fmla="*/ 222905 h 619"/>
              <a:gd name="T50" fmla="*/ 221632 w 619"/>
              <a:gd name="T51" fmla="*/ 196575 h 619"/>
              <a:gd name="T52" fmla="*/ 221632 w 619"/>
              <a:gd name="T53" fmla="*/ 26691 h 619"/>
              <a:gd name="T54" fmla="*/ 195094 w 619"/>
              <a:gd name="T55" fmla="*/ 0 h 619"/>
              <a:gd name="T56" fmla="*/ 211232 w 619"/>
              <a:gd name="T57" fmla="*/ 196575 h 619"/>
              <a:gd name="T58" fmla="*/ 211232 w 619"/>
              <a:gd name="T59" fmla="*/ 196575 h 619"/>
              <a:gd name="T60" fmla="*/ 195094 w 619"/>
              <a:gd name="T61" fmla="*/ 212445 h 619"/>
              <a:gd name="T62" fmla="*/ 26180 w 619"/>
              <a:gd name="T63" fmla="*/ 212445 h 619"/>
              <a:gd name="T64" fmla="*/ 10400 w 619"/>
              <a:gd name="T65" fmla="*/ 196575 h 619"/>
              <a:gd name="T66" fmla="*/ 10400 w 619"/>
              <a:gd name="T67" fmla="*/ 26691 h 619"/>
              <a:gd name="T68" fmla="*/ 26180 w 619"/>
              <a:gd name="T69" fmla="*/ 10460 h 619"/>
              <a:gd name="T70" fmla="*/ 195094 w 619"/>
              <a:gd name="T71" fmla="*/ 10460 h 619"/>
              <a:gd name="T72" fmla="*/ 211232 w 619"/>
              <a:gd name="T73" fmla="*/ 26691 h 619"/>
              <a:gd name="T74" fmla="*/ 211232 w 619"/>
              <a:gd name="T75" fmla="*/ 196575 h 61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19" h="619">
                <a:moveTo>
                  <a:pt x="427" y="294"/>
                </a:moveTo>
                <a:lnTo>
                  <a:pt x="427" y="294"/>
                </a:lnTo>
                <a:cubicBezTo>
                  <a:pt x="324" y="294"/>
                  <a:pt x="324" y="294"/>
                  <a:pt x="324" y="294"/>
                </a:cubicBezTo>
                <a:cubicBezTo>
                  <a:pt x="324" y="191"/>
                  <a:pt x="324" y="191"/>
                  <a:pt x="324" y="191"/>
                </a:cubicBezTo>
                <a:cubicBezTo>
                  <a:pt x="324" y="177"/>
                  <a:pt x="324" y="177"/>
                  <a:pt x="309" y="177"/>
                </a:cubicBezTo>
                <a:cubicBezTo>
                  <a:pt x="294" y="177"/>
                  <a:pt x="294" y="177"/>
                  <a:pt x="294" y="191"/>
                </a:cubicBezTo>
                <a:cubicBezTo>
                  <a:pt x="294" y="294"/>
                  <a:pt x="294" y="294"/>
                  <a:pt x="294" y="294"/>
                </a:cubicBezTo>
                <a:cubicBezTo>
                  <a:pt x="191" y="294"/>
                  <a:pt x="191" y="294"/>
                  <a:pt x="191" y="294"/>
                </a:cubicBezTo>
                <a:cubicBezTo>
                  <a:pt x="177" y="294"/>
                  <a:pt x="177" y="294"/>
                  <a:pt x="177" y="309"/>
                </a:cubicBezTo>
                <a:cubicBezTo>
                  <a:pt x="177" y="324"/>
                  <a:pt x="177" y="324"/>
                  <a:pt x="191" y="324"/>
                </a:cubicBezTo>
                <a:cubicBezTo>
                  <a:pt x="294" y="324"/>
                  <a:pt x="294" y="324"/>
                  <a:pt x="294" y="324"/>
                </a:cubicBezTo>
                <a:cubicBezTo>
                  <a:pt x="294" y="427"/>
                  <a:pt x="294" y="427"/>
                  <a:pt x="294" y="427"/>
                </a:cubicBezTo>
                <a:cubicBezTo>
                  <a:pt x="294" y="441"/>
                  <a:pt x="294" y="441"/>
                  <a:pt x="309" y="441"/>
                </a:cubicBezTo>
                <a:cubicBezTo>
                  <a:pt x="324" y="441"/>
                  <a:pt x="324" y="441"/>
                  <a:pt x="324" y="427"/>
                </a:cubicBezTo>
                <a:cubicBezTo>
                  <a:pt x="324" y="324"/>
                  <a:pt x="324" y="324"/>
                  <a:pt x="324" y="324"/>
                </a:cubicBezTo>
                <a:cubicBezTo>
                  <a:pt x="427" y="324"/>
                  <a:pt x="427" y="324"/>
                  <a:pt x="427" y="324"/>
                </a:cubicBezTo>
                <a:cubicBezTo>
                  <a:pt x="441" y="324"/>
                  <a:pt x="441" y="324"/>
                  <a:pt x="441" y="309"/>
                </a:cubicBezTo>
                <a:cubicBezTo>
                  <a:pt x="441" y="294"/>
                  <a:pt x="441" y="294"/>
                  <a:pt x="427" y="294"/>
                </a:cubicBezTo>
                <a:close/>
                <a:moveTo>
                  <a:pt x="544" y="0"/>
                </a:moveTo>
                <a:lnTo>
                  <a:pt x="544" y="0"/>
                </a:lnTo>
                <a:cubicBezTo>
                  <a:pt x="73" y="0"/>
                  <a:pt x="73" y="0"/>
                  <a:pt x="73" y="0"/>
                </a:cubicBezTo>
                <a:cubicBezTo>
                  <a:pt x="29" y="0"/>
                  <a:pt x="0" y="29"/>
                  <a:pt x="0" y="74"/>
                </a:cubicBezTo>
                <a:cubicBezTo>
                  <a:pt x="0" y="545"/>
                  <a:pt x="0" y="545"/>
                  <a:pt x="0" y="545"/>
                </a:cubicBezTo>
                <a:cubicBezTo>
                  <a:pt x="0" y="589"/>
                  <a:pt x="29" y="618"/>
                  <a:pt x="73" y="618"/>
                </a:cubicBezTo>
                <a:cubicBezTo>
                  <a:pt x="544" y="618"/>
                  <a:pt x="544" y="618"/>
                  <a:pt x="544" y="618"/>
                </a:cubicBezTo>
                <a:cubicBezTo>
                  <a:pt x="589" y="618"/>
                  <a:pt x="618" y="589"/>
                  <a:pt x="618" y="545"/>
                </a:cubicBezTo>
                <a:cubicBezTo>
                  <a:pt x="618" y="74"/>
                  <a:pt x="618" y="74"/>
                  <a:pt x="618" y="74"/>
                </a:cubicBezTo>
                <a:cubicBezTo>
                  <a:pt x="618" y="29"/>
                  <a:pt x="589" y="0"/>
                  <a:pt x="544" y="0"/>
                </a:cubicBezTo>
                <a:close/>
                <a:moveTo>
                  <a:pt x="589" y="545"/>
                </a:moveTo>
                <a:lnTo>
                  <a:pt x="589" y="545"/>
                </a:lnTo>
                <a:cubicBezTo>
                  <a:pt x="589" y="559"/>
                  <a:pt x="559" y="589"/>
                  <a:pt x="544" y="589"/>
                </a:cubicBezTo>
                <a:cubicBezTo>
                  <a:pt x="73" y="589"/>
                  <a:pt x="73" y="589"/>
                  <a:pt x="73" y="589"/>
                </a:cubicBezTo>
                <a:cubicBezTo>
                  <a:pt x="59" y="589"/>
                  <a:pt x="29" y="559"/>
                  <a:pt x="29" y="545"/>
                </a:cubicBezTo>
                <a:cubicBezTo>
                  <a:pt x="29" y="74"/>
                  <a:pt x="29" y="74"/>
                  <a:pt x="29" y="74"/>
                </a:cubicBezTo>
                <a:cubicBezTo>
                  <a:pt x="29" y="59"/>
                  <a:pt x="59" y="29"/>
                  <a:pt x="73" y="29"/>
                </a:cubicBezTo>
                <a:cubicBezTo>
                  <a:pt x="544" y="29"/>
                  <a:pt x="544" y="29"/>
                  <a:pt x="544" y="29"/>
                </a:cubicBezTo>
                <a:cubicBezTo>
                  <a:pt x="559" y="29"/>
                  <a:pt x="589" y="59"/>
                  <a:pt x="589" y="74"/>
                </a:cubicBezTo>
                <a:lnTo>
                  <a:pt x="589" y="545"/>
                </a:lnTo>
                <a:close/>
              </a:path>
            </a:pathLst>
          </a:custGeom>
          <a:solidFill>
            <a:schemeClr val="tx1"/>
          </a:solidFill>
          <a:ln>
            <a:noFill/>
          </a:ln>
          <a:effectLst/>
          <a:extLst/>
        </p:spPr>
        <p:txBody>
          <a:bodyPr wrap="none" anchor="ctr"/>
          <a:lstStyle/>
          <a:p>
            <a:endParaRPr lang="en-US" sz="2700"/>
          </a:p>
        </p:txBody>
      </p:sp>
      <p:sp>
        <p:nvSpPr>
          <p:cNvPr id="43" name="Freeform 42"/>
          <p:cNvSpPr>
            <a:spLocks noChangeArrowheads="1"/>
          </p:cNvSpPr>
          <p:nvPr/>
        </p:nvSpPr>
        <p:spPr bwMode="auto">
          <a:xfrm>
            <a:off x="10535344" y="3001137"/>
            <a:ext cx="290386" cy="299028"/>
          </a:xfrm>
          <a:custGeom>
            <a:avLst/>
            <a:gdLst>
              <a:gd name="T0" fmla="*/ 147755 w 619"/>
              <a:gd name="T1" fmla="*/ 116798 h 634"/>
              <a:gd name="T2" fmla="*/ 147755 w 619"/>
              <a:gd name="T3" fmla="*/ 116798 h 634"/>
              <a:gd name="T4" fmla="*/ 116196 w 619"/>
              <a:gd name="T5" fmla="*/ 148521 h 634"/>
              <a:gd name="T6" fmla="*/ 116196 w 619"/>
              <a:gd name="T7" fmla="*/ 74621 h 634"/>
              <a:gd name="T8" fmla="*/ 110816 w 619"/>
              <a:gd name="T9" fmla="*/ 63807 h 634"/>
              <a:gd name="T10" fmla="*/ 105437 w 619"/>
              <a:gd name="T11" fmla="*/ 74621 h 634"/>
              <a:gd name="T12" fmla="*/ 105437 w 619"/>
              <a:gd name="T13" fmla="*/ 148521 h 634"/>
              <a:gd name="T14" fmla="*/ 73877 w 619"/>
              <a:gd name="T15" fmla="*/ 116798 h 634"/>
              <a:gd name="T16" fmla="*/ 63477 w 619"/>
              <a:gd name="T17" fmla="*/ 116798 h 634"/>
              <a:gd name="T18" fmla="*/ 63477 w 619"/>
              <a:gd name="T19" fmla="*/ 127613 h 634"/>
              <a:gd name="T20" fmla="*/ 105437 w 619"/>
              <a:gd name="T21" fmla="*/ 169790 h 634"/>
              <a:gd name="T22" fmla="*/ 110816 w 619"/>
              <a:gd name="T23" fmla="*/ 169790 h 634"/>
              <a:gd name="T24" fmla="*/ 116196 w 619"/>
              <a:gd name="T25" fmla="*/ 169790 h 634"/>
              <a:gd name="T26" fmla="*/ 158155 w 619"/>
              <a:gd name="T27" fmla="*/ 127613 h 634"/>
              <a:gd name="T28" fmla="*/ 158155 w 619"/>
              <a:gd name="T29" fmla="*/ 116798 h 634"/>
              <a:gd name="T30" fmla="*/ 147755 w 619"/>
              <a:gd name="T31" fmla="*/ 116798 h 634"/>
              <a:gd name="T32" fmla="*/ 195452 w 619"/>
              <a:gd name="T33" fmla="*/ 0 h 634"/>
              <a:gd name="T34" fmla="*/ 195452 w 619"/>
              <a:gd name="T35" fmla="*/ 0 h 634"/>
              <a:gd name="T36" fmla="*/ 26539 w 619"/>
              <a:gd name="T37" fmla="*/ 0 h 634"/>
              <a:gd name="T38" fmla="*/ 0 w 619"/>
              <a:gd name="T39" fmla="*/ 32084 h 634"/>
              <a:gd name="T40" fmla="*/ 0 w 619"/>
              <a:gd name="T41" fmla="*/ 201874 h 634"/>
              <a:gd name="T42" fmla="*/ 26539 w 619"/>
              <a:gd name="T43" fmla="*/ 228190 h 634"/>
              <a:gd name="T44" fmla="*/ 195452 w 619"/>
              <a:gd name="T45" fmla="*/ 228190 h 634"/>
              <a:gd name="T46" fmla="*/ 221632 w 619"/>
              <a:gd name="T47" fmla="*/ 201874 h 634"/>
              <a:gd name="T48" fmla="*/ 221632 w 619"/>
              <a:gd name="T49" fmla="*/ 32084 h 634"/>
              <a:gd name="T50" fmla="*/ 195452 w 619"/>
              <a:gd name="T51" fmla="*/ 0 h 634"/>
              <a:gd name="T52" fmla="*/ 211232 w 619"/>
              <a:gd name="T53" fmla="*/ 201874 h 634"/>
              <a:gd name="T54" fmla="*/ 211232 w 619"/>
              <a:gd name="T55" fmla="*/ 201874 h 634"/>
              <a:gd name="T56" fmla="*/ 195452 w 619"/>
              <a:gd name="T57" fmla="*/ 212328 h 634"/>
              <a:gd name="T58" fmla="*/ 26539 w 619"/>
              <a:gd name="T59" fmla="*/ 212328 h 634"/>
              <a:gd name="T60" fmla="*/ 10400 w 619"/>
              <a:gd name="T61" fmla="*/ 201874 h 634"/>
              <a:gd name="T62" fmla="*/ 10400 w 619"/>
              <a:gd name="T63" fmla="*/ 32084 h 634"/>
              <a:gd name="T64" fmla="*/ 26539 w 619"/>
              <a:gd name="T65" fmla="*/ 16222 h 634"/>
              <a:gd name="T66" fmla="*/ 195452 w 619"/>
              <a:gd name="T67" fmla="*/ 16222 h 634"/>
              <a:gd name="T68" fmla="*/ 211232 w 619"/>
              <a:gd name="T69" fmla="*/ 32084 h 634"/>
              <a:gd name="T70" fmla="*/ 211232 w 619"/>
              <a:gd name="T71" fmla="*/ 201874 h 6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19" h="634">
                <a:moveTo>
                  <a:pt x="412" y="324"/>
                </a:moveTo>
                <a:lnTo>
                  <a:pt x="412" y="324"/>
                </a:lnTo>
                <a:cubicBezTo>
                  <a:pt x="324" y="412"/>
                  <a:pt x="324" y="412"/>
                  <a:pt x="324" y="412"/>
                </a:cubicBezTo>
                <a:cubicBezTo>
                  <a:pt x="324" y="207"/>
                  <a:pt x="324" y="207"/>
                  <a:pt x="324" y="207"/>
                </a:cubicBezTo>
                <a:cubicBezTo>
                  <a:pt x="324" y="192"/>
                  <a:pt x="324" y="177"/>
                  <a:pt x="309" y="177"/>
                </a:cubicBezTo>
                <a:cubicBezTo>
                  <a:pt x="294" y="177"/>
                  <a:pt x="294" y="192"/>
                  <a:pt x="294" y="207"/>
                </a:cubicBezTo>
                <a:cubicBezTo>
                  <a:pt x="294" y="412"/>
                  <a:pt x="294" y="412"/>
                  <a:pt x="294" y="412"/>
                </a:cubicBezTo>
                <a:cubicBezTo>
                  <a:pt x="206" y="324"/>
                  <a:pt x="206" y="324"/>
                  <a:pt x="206" y="324"/>
                </a:cubicBezTo>
                <a:cubicBezTo>
                  <a:pt x="206" y="324"/>
                  <a:pt x="191" y="324"/>
                  <a:pt x="177" y="324"/>
                </a:cubicBezTo>
                <a:cubicBezTo>
                  <a:pt x="177" y="339"/>
                  <a:pt x="177" y="354"/>
                  <a:pt x="177" y="354"/>
                </a:cubicBezTo>
                <a:cubicBezTo>
                  <a:pt x="294" y="471"/>
                  <a:pt x="294" y="471"/>
                  <a:pt x="294" y="471"/>
                </a:cubicBezTo>
                <a:lnTo>
                  <a:pt x="309" y="471"/>
                </a:lnTo>
                <a:lnTo>
                  <a:pt x="324" y="471"/>
                </a:lnTo>
                <a:cubicBezTo>
                  <a:pt x="441" y="354"/>
                  <a:pt x="441" y="354"/>
                  <a:pt x="441" y="354"/>
                </a:cubicBezTo>
                <a:cubicBezTo>
                  <a:pt x="441" y="354"/>
                  <a:pt x="441" y="339"/>
                  <a:pt x="441" y="324"/>
                </a:cubicBezTo>
                <a:cubicBezTo>
                  <a:pt x="427" y="324"/>
                  <a:pt x="412" y="324"/>
                  <a:pt x="412" y="324"/>
                </a:cubicBezTo>
                <a:close/>
                <a:moveTo>
                  <a:pt x="545" y="0"/>
                </a:moveTo>
                <a:lnTo>
                  <a:pt x="545" y="0"/>
                </a:lnTo>
                <a:cubicBezTo>
                  <a:pt x="74" y="0"/>
                  <a:pt x="74" y="0"/>
                  <a:pt x="74" y="0"/>
                </a:cubicBezTo>
                <a:cubicBezTo>
                  <a:pt x="29" y="0"/>
                  <a:pt x="0" y="45"/>
                  <a:pt x="0" y="89"/>
                </a:cubicBezTo>
                <a:cubicBezTo>
                  <a:pt x="0" y="560"/>
                  <a:pt x="0" y="560"/>
                  <a:pt x="0" y="560"/>
                </a:cubicBezTo>
                <a:cubicBezTo>
                  <a:pt x="0" y="604"/>
                  <a:pt x="29" y="633"/>
                  <a:pt x="74" y="633"/>
                </a:cubicBezTo>
                <a:cubicBezTo>
                  <a:pt x="545" y="633"/>
                  <a:pt x="545" y="633"/>
                  <a:pt x="545" y="633"/>
                </a:cubicBezTo>
                <a:cubicBezTo>
                  <a:pt x="589" y="633"/>
                  <a:pt x="618" y="604"/>
                  <a:pt x="618" y="560"/>
                </a:cubicBezTo>
                <a:cubicBezTo>
                  <a:pt x="618" y="89"/>
                  <a:pt x="618" y="89"/>
                  <a:pt x="618" y="89"/>
                </a:cubicBezTo>
                <a:cubicBezTo>
                  <a:pt x="618" y="45"/>
                  <a:pt x="589" y="0"/>
                  <a:pt x="545" y="0"/>
                </a:cubicBezTo>
                <a:close/>
                <a:moveTo>
                  <a:pt x="589" y="560"/>
                </a:moveTo>
                <a:lnTo>
                  <a:pt x="589" y="560"/>
                </a:lnTo>
                <a:cubicBezTo>
                  <a:pt x="589" y="575"/>
                  <a:pt x="559" y="589"/>
                  <a:pt x="545" y="589"/>
                </a:cubicBezTo>
                <a:cubicBezTo>
                  <a:pt x="74" y="589"/>
                  <a:pt x="74" y="589"/>
                  <a:pt x="74" y="589"/>
                </a:cubicBezTo>
                <a:cubicBezTo>
                  <a:pt x="59" y="589"/>
                  <a:pt x="29" y="575"/>
                  <a:pt x="29" y="560"/>
                </a:cubicBezTo>
                <a:cubicBezTo>
                  <a:pt x="29" y="89"/>
                  <a:pt x="29" y="89"/>
                  <a:pt x="29" y="89"/>
                </a:cubicBezTo>
                <a:cubicBezTo>
                  <a:pt x="29" y="59"/>
                  <a:pt x="59" y="45"/>
                  <a:pt x="74" y="45"/>
                </a:cubicBezTo>
                <a:cubicBezTo>
                  <a:pt x="545" y="45"/>
                  <a:pt x="545" y="45"/>
                  <a:pt x="545" y="45"/>
                </a:cubicBezTo>
                <a:cubicBezTo>
                  <a:pt x="559" y="45"/>
                  <a:pt x="589" y="59"/>
                  <a:pt x="589" y="89"/>
                </a:cubicBezTo>
                <a:lnTo>
                  <a:pt x="589" y="560"/>
                </a:lnTo>
                <a:close/>
              </a:path>
            </a:pathLst>
          </a:custGeom>
          <a:solidFill>
            <a:schemeClr val="tx1"/>
          </a:solidFill>
          <a:ln>
            <a:noFill/>
          </a:ln>
          <a:effectLst/>
          <a:extLst/>
        </p:spPr>
        <p:txBody>
          <a:bodyPr wrap="none" anchor="ctr"/>
          <a:lstStyle/>
          <a:p>
            <a:endParaRPr lang="en-US" sz="2700"/>
          </a:p>
        </p:txBody>
      </p:sp>
      <p:sp>
        <p:nvSpPr>
          <p:cNvPr id="44" name="Freeform 43"/>
          <p:cNvSpPr>
            <a:spLocks noChangeArrowheads="1"/>
          </p:cNvSpPr>
          <p:nvPr/>
        </p:nvSpPr>
        <p:spPr bwMode="auto">
          <a:xfrm>
            <a:off x="10051370" y="3001137"/>
            <a:ext cx="299029" cy="299028"/>
          </a:xfrm>
          <a:custGeom>
            <a:avLst/>
            <a:gdLst>
              <a:gd name="T0" fmla="*/ 122231 w 634"/>
              <a:gd name="T1" fmla="*/ 63807 h 634"/>
              <a:gd name="T2" fmla="*/ 122231 w 634"/>
              <a:gd name="T3" fmla="*/ 63807 h 634"/>
              <a:gd name="T4" fmla="*/ 116823 w 634"/>
              <a:gd name="T5" fmla="*/ 58399 h 634"/>
              <a:gd name="T6" fmla="*/ 106367 w 634"/>
              <a:gd name="T7" fmla="*/ 63807 h 634"/>
              <a:gd name="T8" fmla="*/ 69228 w 634"/>
              <a:gd name="T9" fmla="*/ 100937 h 634"/>
              <a:gd name="T10" fmla="*/ 69228 w 634"/>
              <a:gd name="T11" fmla="*/ 111752 h 634"/>
              <a:gd name="T12" fmla="*/ 79685 w 634"/>
              <a:gd name="T13" fmla="*/ 111752 h 634"/>
              <a:gd name="T14" fmla="*/ 106367 w 634"/>
              <a:gd name="T15" fmla="*/ 85075 h 634"/>
              <a:gd name="T16" fmla="*/ 106367 w 634"/>
              <a:gd name="T17" fmla="*/ 159336 h 634"/>
              <a:gd name="T18" fmla="*/ 116823 w 634"/>
              <a:gd name="T19" fmla="*/ 164743 h 634"/>
              <a:gd name="T20" fmla="*/ 122231 w 634"/>
              <a:gd name="T21" fmla="*/ 159336 h 634"/>
              <a:gd name="T22" fmla="*/ 122231 w 634"/>
              <a:gd name="T23" fmla="*/ 85075 h 634"/>
              <a:gd name="T24" fmla="*/ 148553 w 634"/>
              <a:gd name="T25" fmla="*/ 111752 h 634"/>
              <a:gd name="T26" fmla="*/ 159370 w 634"/>
              <a:gd name="T27" fmla="*/ 111752 h 634"/>
              <a:gd name="T28" fmla="*/ 159370 w 634"/>
              <a:gd name="T29" fmla="*/ 100937 h 634"/>
              <a:gd name="T30" fmla="*/ 122231 w 634"/>
              <a:gd name="T31" fmla="*/ 63807 h 634"/>
              <a:gd name="T32" fmla="*/ 201916 w 634"/>
              <a:gd name="T33" fmla="*/ 0 h 634"/>
              <a:gd name="T34" fmla="*/ 201916 w 634"/>
              <a:gd name="T35" fmla="*/ 0 h 634"/>
              <a:gd name="T36" fmla="*/ 32090 w 634"/>
              <a:gd name="T37" fmla="*/ 0 h 634"/>
              <a:gd name="T38" fmla="*/ 0 w 634"/>
              <a:gd name="T39" fmla="*/ 32084 h 634"/>
              <a:gd name="T40" fmla="*/ 0 w 634"/>
              <a:gd name="T41" fmla="*/ 201874 h 634"/>
              <a:gd name="T42" fmla="*/ 32090 w 634"/>
              <a:gd name="T43" fmla="*/ 228190 h 634"/>
              <a:gd name="T44" fmla="*/ 201916 w 634"/>
              <a:gd name="T45" fmla="*/ 228190 h 634"/>
              <a:gd name="T46" fmla="*/ 228237 w 634"/>
              <a:gd name="T47" fmla="*/ 201874 h 634"/>
              <a:gd name="T48" fmla="*/ 228237 w 634"/>
              <a:gd name="T49" fmla="*/ 32084 h 634"/>
              <a:gd name="T50" fmla="*/ 201916 w 634"/>
              <a:gd name="T51" fmla="*/ 0 h 634"/>
              <a:gd name="T52" fmla="*/ 212373 w 634"/>
              <a:gd name="T53" fmla="*/ 201874 h 634"/>
              <a:gd name="T54" fmla="*/ 212373 w 634"/>
              <a:gd name="T55" fmla="*/ 201874 h 634"/>
              <a:gd name="T56" fmla="*/ 201916 w 634"/>
              <a:gd name="T57" fmla="*/ 212328 h 634"/>
              <a:gd name="T58" fmla="*/ 32090 w 634"/>
              <a:gd name="T59" fmla="*/ 212328 h 634"/>
              <a:gd name="T60" fmla="*/ 16225 w 634"/>
              <a:gd name="T61" fmla="*/ 201874 h 634"/>
              <a:gd name="T62" fmla="*/ 16225 w 634"/>
              <a:gd name="T63" fmla="*/ 32084 h 634"/>
              <a:gd name="T64" fmla="*/ 32090 w 634"/>
              <a:gd name="T65" fmla="*/ 16222 h 634"/>
              <a:gd name="T66" fmla="*/ 201916 w 634"/>
              <a:gd name="T67" fmla="*/ 16222 h 634"/>
              <a:gd name="T68" fmla="*/ 212373 w 634"/>
              <a:gd name="T69" fmla="*/ 32084 h 634"/>
              <a:gd name="T70" fmla="*/ 212373 w 634"/>
              <a:gd name="T71" fmla="*/ 201874 h 6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34" h="634">
                <a:moveTo>
                  <a:pt x="339" y="177"/>
                </a:moveTo>
                <a:lnTo>
                  <a:pt x="339" y="177"/>
                </a:lnTo>
                <a:cubicBezTo>
                  <a:pt x="339" y="162"/>
                  <a:pt x="324" y="162"/>
                  <a:pt x="324" y="162"/>
                </a:cubicBezTo>
                <a:cubicBezTo>
                  <a:pt x="310" y="162"/>
                  <a:pt x="310" y="162"/>
                  <a:pt x="295" y="177"/>
                </a:cubicBezTo>
                <a:cubicBezTo>
                  <a:pt x="192" y="280"/>
                  <a:pt x="192" y="280"/>
                  <a:pt x="192" y="280"/>
                </a:cubicBezTo>
                <a:cubicBezTo>
                  <a:pt x="177" y="295"/>
                  <a:pt x="177" y="310"/>
                  <a:pt x="192" y="310"/>
                </a:cubicBezTo>
                <a:cubicBezTo>
                  <a:pt x="192" y="324"/>
                  <a:pt x="207" y="324"/>
                  <a:pt x="221" y="310"/>
                </a:cubicBezTo>
                <a:cubicBezTo>
                  <a:pt x="295" y="236"/>
                  <a:pt x="295" y="236"/>
                  <a:pt x="295" y="236"/>
                </a:cubicBezTo>
                <a:cubicBezTo>
                  <a:pt x="295" y="442"/>
                  <a:pt x="295" y="442"/>
                  <a:pt x="295" y="442"/>
                </a:cubicBezTo>
                <a:cubicBezTo>
                  <a:pt x="295" y="442"/>
                  <a:pt x="310" y="457"/>
                  <a:pt x="324" y="457"/>
                </a:cubicBezTo>
                <a:lnTo>
                  <a:pt x="339" y="442"/>
                </a:lnTo>
                <a:cubicBezTo>
                  <a:pt x="339" y="236"/>
                  <a:pt x="339" y="236"/>
                  <a:pt x="339" y="236"/>
                </a:cubicBezTo>
                <a:cubicBezTo>
                  <a:pt x="412" y="310"/>
                  <a:pt x="412" y="310"/>
                  <a:pt x="412" y="310"/>
                </a:cubicBezTo>
                <a:cubicBezTo>
                  <a:pt x="428" y="324"/>
                  <a:pt x="442" y="324"/>
                  <a:pt x="442" y="310"/>
                </a:cubicBezTo>
                <a:cubicBezTo>
                  <a:pt x="457" y="310"/>
                  <a:pt x="457" y="295"/>
                  <a:pt x="442" y="280"/>
                </a:cubicBezTo>
                <a:lnTo>
                  <a:pt x="339" y="177"/>
                </a:lnTo>
                <a:close/>
                <a:moveTo>
                  <a:pt x="560" y="0"/>
                </a:moveTo>
                <a:lnTo>
                  <a:pt x="560" y="0"/>
                </a:lnTo>
                <a:cubicBezTo>
                  <a:pt x="89" y="0"/>
                  <a:pt x="89" y="0"/>
                  <a:pt x="89" y="0"/>
                </a:cubicBezTo>
                <a:cubicBezTo>
                  <a:pt x="45" y="0"/>
                  <a:pt x="0" y="45"/>
                  <a:pt x="0" y="89"/>
                </a:cubicBezTo>
                <a:cubicBezTo>
                  <a:pt x="0" y="560"/>
                  <a:pt x="0" y="560"/>
                  <a:pt x="0" y="560"/>
                </a:cubicBezTo>
                <a:cubicBezTo>
                  <a:pt x="0" y="604"/>
                  <a:pt x="45" y="633"/>
                  <a:pt x="89" y="633"/>
                </a:cubicBezTo>
                <a:cubicBezTo>
                  <a:pt x="560" y="633"/>
                  <a:pt x="560" y="633"/>
                  <a:pt x="560" y="633"/>
                </a:cubicBezTo>
                <a:cubicBezTo>
                  <a:pt x="604" y="633"/>
                  <a:pt x="633" y="604"/>
                  <a:pt x="633" y="560"/>
                </a:cubicBezTo>
                <a:cubicBezTo>
                  <a:pt x="633" y="89"/>
                  <a:pt x="633" y="89"/>
                  <a:pt x="633" y="89"/>
                </a:cubicBezTo>
                <a:cubicBezTo>
                  <a:pt x="633" y="45"/>
                  <a:pt x="604" y="0"/>
                  <a:pt x="560" y="0"/>
                </a:cubicBezTo>
                <a:close/>
                <a:moveTo>
                  <a:pt x="589" y="560"/>
                </a:moveTo>
                <a:lnTo>
                  <a:pt x="589" y="560"/>
                </a:lnTo>
                <a:cubicBezTo>
                  <a:pt x="589" y="575"/>
                  <a:pt x="575" y="589"/>
                  <a:pt x="560" y="589"/>
                </a:cubicBezTo>
                <a:cubicBezTo>
                  <a:pt x="89" y="589"/>
                  <a:pt x="89" y="589"/>
                  <a:pt x="89" y="589"/>
                </a:cubicBezTo>
                <a:cubicBezTo>
                  <a:pt x="59" y="589"/>
                  <a:pt x="45" y="575"/>
                  <a:pt x="45" y="560"/>
                </a:cubicBezTo>
                <a:cubicBezTo>
                  <a:pt x="45" y="89"/>
                  <a:pt x="45" y="89"/>
                  <a:pt x="45" y="89"/>
                </a:cubicBezTo>
                <a:cubicBezTo>
                  <a:pt x="45" y="59"/>
                  <a:pt x="59" y="45"/>
                  <a:pt x="89" y="45"/>
                </a:cubicBezTo>
                <a:cubicBezTo>
                  <a:pt x="560" y="45"/>
                  <a:pt x="560" y="45"/>
                  <a:pt x="560" y="45"/>
                </a:cubicBezTo>
                <a:cubicBezTo>
                  <a:pt x="575" y="45"/>
                  <a:pt x="589" y="59"/>
                  <a:pt x="589" y="89"/>
                </a:cubicBezTo>
                <a:lnTo>
                  <a:pt x="589" y="560"/>
                </a:lnTo>
                <a:close/>
              </a:path>
            </a:pathLst>
          </a:custGeom>
          <a:solidFill>
            <a:schemeClr val="tx1"/>
          </a:solidFill>
          <a:ln>
            <a:noFill/>
          </a:ln>
          <a:effectLst/>
          <a:extLst/>
        </p:spPr>
        <p:txBody>
          <a:bodyPr wrap="none" anchor="ctr"/>
          <a:lstStyle/>
          <a:p>
            <a:endParaRPr lang="en-US" sz="2700"/>
          </a:p>
        </p:txBody>
      </p:sp>
      <p:sp>
        <p:nvSpPr>
          <p:cNvPr id="45" name="Freeform 44"/>
          <p:cNvSpPr>
            <a:spLocks noChangeArrowheads="1"/>
          </p:cNvSpPr>
          <p:nvPr/>
        </p:nvSpPr>
        <p:spPr bwMode="auto">
          <a:xfrm>
            <a:off x="9570849" y="3001137"/>
            <a:ext cx="299029" cy="299028"/>
          </a:xfrm>
          <a:custGeom>
            <a:avLst/>
            <a:gdLst>
              <a:gd name="T0" fmla="*/ 164417 w 634"/>
              <a:gd name="T1" fmla="*/ 106344 h 634"/>
              <a:gd name="T2" fmla="*/ 164417 w 634"/>
              <a:gd name="T3" fmla="*/ 106344 h 634"/>
              <a:gd name="T4" fmla="*/ 127279 w 634"/>
              <a:gd name="T5" fmla="*/ 69214 h 634"/>
              <a:gd name="T6" fmla="*/ 116823 w 634"/>
              <a:gd name="T7" fmla="*/ 69214 h 634"/>
              <a:gd name="T8" fmla="*/ 116823 w 634"/>
              <a:gd name="T9" fmla="*/ 79668 h 634"/>
              <a:gd name="T10" fmla="*/ 143144 w 634"/>
              <a:gd name="T11" fmla="*/ 106344 h 634"/>
              <a:gd name="T12" fmla="*/ 68868 w 634"/>
              <a:gd name="T13" fmla="*/ 106344 h 634"/>
              <a:gd name="T14" fmla="*/ 63459 w 634"/>
              <a:gd name="T15" fmla="*/ 116798 h 634"/>
              <a:gd name="T16" fmla="*/ 68868 w 634"/>
              <a:gd name="T17" fmla="*/ 122206 h 634"/>
              <a:gd name="T18" fmla="*/ 143144 w 634"/>
              <a:gd name="T19" fmla="*/ 122206 h 634"/>
              <a:gd name="T20" fmla="*/ 116823 w 634"/>
              <a:gd name="T21" fmla="*/ 148521 h 634"/>
              <a:gd name="T22" fmla="*/ 116823 w 634"/>
              <a:gd name="T23" fmla="*/ 159336 h 634"/>
              <a:gd name="T24" fmla="*/ 127279 w 634"/>
              <a:gd name="T25" fmla="*/ 159336 h 634"/>
              <a:gd name="T26" fmla="*/ 164417 w 634"/>
              <a:gd name="T27" fmla="*/ 122206 h 634"/>
              <a:gd name="T28" fmla="*/ 169826 w 634"/>
              <a:gd name="T29" fmla="*/ 116798 h 634"/>
              <a:gd name="T30" fmla="*/ 164417 w 634"/>
              <a:gd name="T31" fmla="*/ 106344 h 634"/>
              <a:gd name="T32" fmla="*/ 196147 w 634"/>
              <a:gd name="T33" fmla="*/ 0 h 634"/>
              <a:gd name="T34" fmla="*/ 196147 w 634"/>
              <a:gd name="T35" fmla="*/ 0 h 634"/>
              <a:gd name="T36" fmla="*/ 26321 w 634"/>
              <a:gd name="T37" fmla="*/ 0 h 634"/>
              <a:gd name="T38" fmla="*/ 0 w 634"/>
              <a:gd name="T39" fmla="*/ 32084 h 634"/>
              <a:gd name="T40" fmla="*/ 0 w 634"/>
              <a:gd name="T41" fmla="*/ 201874 h 634"/>
              <a:gd name="T42" fmla="*/ 26321 w 634"/>
              <a:gd name="T43" fmla="*/ 228190 h 634"/>
              <a:gd name="T44" fmla="*/ 196147 w 634"/>
              <a:gd name="T45" fmla="*/ 228190 h 634"/>
              <a:gd name="T46" fmla="*/ 228237 w 634"/>
              <a:gd name="T47" fmla="*/ 201874 h 634"/>
              <a:gd name="T48" fmla="*/ 228237 w 634"/>
              <a:gd name="T49" fmla="*/ 32084 h 634"/>
              <a:gd name="T50" fmla="*/ 196147 w 634"/>
              <a:gd name="T51" fmla="*/ 0 h 634"/>
              <a:gd name="T52" fmla="*/ 212012 w 634"/>
              <a:gd name="T53" fmla="*/ 201874 h 634"/>
              <a:gd name="T54" fmla="*/ 212012 w 634"/>
              <a:gd name="T55" fmla="*/ 201874 h 634"/>
              <a:gd name="T56" fmla="*/ 196147 w 634"/>
              <a:gd name="T57" fmla="*/ 212328 h 634"/>
              <a:gd name="T58" fmla="*/ 26321 w 634"/>
              <a:gd name="T59" fmla="*/ 212328 h 634"/>
              <a:gd name="T60" fmla="*/ 15865 w 634"/>
              <a:gd name="T61" fmla="*/ 201874 h 634"/>
              <a:gd name="T62" fmla="*/ 15865 w 634"/>
              <a:gd name="T63" fmla="*/ 32084 h 634"/>
              <a:gd name="T64" fmla="*/ 26321 w 634"/>
              <a:gd name="T65" fmla="*/ 16222 h 634"/>
              <a:gd name="T66" fmla="*/ 196147 w 634"/>
              <a:gd name="T67" fmla="*/ 16222 h 634"/>
              <a:gd name="T68" fmla="*/ 212012 w 634"/>
              <a:gd name="T69" fmla="*/ 32084 h 634"/>
              <a:gd name="T70" fmla="*/ 212012 w 634"/>
              <a:gd name="T71" fmla="*/ 201874 h 6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34" h="634">
                <a:moveTo>
                  <a:pt x="456" y="295"/>
                </a:moveTo>
                <a:lnTo>
                  <a:pt x="456" y="295"/>
                </a:lnTo>
                <a:cubicBezTo>
                  <a:pt x="353" y="192"/>
                  <a:pt x="353" y="192"/>
                  <a:pt x="353" y="192"/>
                </a:cubicBezTo>
                <a:cubicBezTo>
                  <a:pt x="338" y="177"/>
                  <a:pt x="324" y="177"/>
                  <a:pt x="324" y="192"/>
                </a:cubicBezTo>
                <a:cubicBezTo>
                  <a:pt x="309" y="192"/>
                  <a:pt x="309" y="207"/>
                  <a:pt x="324" y="221"/>
                </a:cubicBezTo>
                <a:cubicBezTo>
                  <a:pt x="397" y="295"/>
                  <a:pt x="397" y="295"/>
                  <a:pt x="397" y="295"/>
                </a:cubicBezTo>
                <a:cubicBezTo>
                  <a:pt x="191" y="295"/>
                  <a:pt x="191" y="295"/>
                  <a:pt x="191" y="295"/>
                </a:cubicBezTo>
                <a:cubicBezTo>
                  <a:pt x="191" y="295"/>
                  <a:pt x="176" y="310"/>
                  <a:pt x="176" y="324"/>
                </a:cubicBezTo>
                <a:lnTo>
                  <a:pt x="191" y="339"/>
                </a:lnTo>
                <a:cubicBezTo>
                  <a:pt x="397" y="339"/>
                  <a:pt x="397" y="339"/>
                  <a:pt x="397" y="339"/>
                </a:cubicBezTo>
                <a:cubicBezTo>
                  <a:pt x="324" y="412"/>
                  <a:pt x="324" y="412"/>
                  <a:pt x="324" y="412"/>
                </a:cubicBezTo>
                <a:cubicBezTo>
                  <a:pt x="309" y="428"/>
                  <a:pt x="309" y="442"/>
                  <a:pt x="324" y="442"/>
                </a:cubicBezTo>
                <a:cubicBezTo>
                  <a:pt x="324" y="457"/>
                  <a:pt x="338" y="457"/>
                  <a:pt x="353" y="442"/>
                </a:cubicBezTo>
                <a:cubicBezTo>
                  <a:pt x="456" y="339"/>
                  <a:pt x="456" y="339"/>
                  <a:pt x="456" y="339"/>
                </a:cubicBezTo>
                <a:cubicBezTo>
                  <a:pt x="471" y="339"/>
                  <a:pt x="471" y="324"/>
                  <a:pt x="471" y="324"/>
                </a:cubicBezTo>
                <a:cubicBezTo>
                  <a:pt x="471" y="310"/>
                  <a:pt x="471" y="310"/>
                  <a:pt x="456" y="295"/>
                </a:cubicBezTo>
                <a:close/>
                <a:moveTo>
                  <a:pt x="544" y="0"/>
                </a:moveTo>
                <a:lnTo>
                  <a:pt x="544" y="0"/>
                </a:lnTo>
                <a:cubicBezTo>
                  <a:pt x="73" y="0"/>
                  <a:pt x="73" y="0"/>
                  <a:pt x="73" y="0"/>
                </a:cubicBezTo>
                <a:cubicBezTo>
                  <a:pt x="29" y="0"/>
                  <a:pt x="0" y="45"/>
                  <a:pt x="0" y="89"/>
                </a:cubicBezTo>
                <a:cubicBezTo>
                  <a:pt x="0" y="560"/>
                  <a:pt x="0" y="560"/>
                  <a:pt x="0" y="560"/>
                </a:cubicBezTo>
                <a:cubicBezTo>
                  <a:pt x="0" y="604"/>
                  <a:pt x="29" y="633"/>
                  <a:pt x="73" y="633"/>
                </a:cubicBezTo>
                <a:cubicBezTo>
                  <a:pt x="544" y="633"/>
                  <a:pt x="544" y="633"/>
                  <a:pt x="544" y="633"/>
                </a:cubicBezTo>
                <a:cubicBezTo>
                  <a:pt x="588" y="633"/>
                  <a:pt x="633" y="604"/>
                  <a:pt x="633" y="560"/>
                </a:cubicBezTo>
                <a:cubicBezTo>
                  <a:pt x="633" y="89"/>
                  <a:pt x="633" y="89"/>
                  <a:pt x="633" y="89"/>
                </a:cubicBezTo>
                <a:cubicBezTo>
                  <a:pt x="633" y="45"/>
                  <a:pt x="588" y="0"/>
                  <a:pt x="544" y="0"/>
                </a:cubicBezTo>
                <a:close/>
                <a:moveTo>
                  <a:pt x="588" y="560"/>
                </a:moveTo>
                <a:lnTo>
                  <a:pt x="588" y="560"/>
                </a:lnTo>
                <a:cubicBezTo>
                  <a:pt x="588" y="575"/>
                  <a:pt x="574" y="589"/>
                  <a:pt x="544" y="589"/>
                </a:cubicBezTo>
                <a:cubicBezTo>
                  <a:pt x="73" y="589"/>
                  <a:pt x="73" y="589"/>
                  <a:pt x="73" y="589"/>
                </a:cubicBezTo>
                <a:cubicBezTo>
                  <a:pt x="59" y="589"/>
                  <a:pt x="44" y="575"/>
                  <a:pt x="44" y="560"/>
                </a:cubicBezTo>
                <a:cubicBezTo>
                  <a:pt x="44" y="89"/>
                  <a:pt x="44" y="89"/>
                  <a:pt x="44" y="89"/>
                </a:cubicBezTo>
                <a:cubicBezTo>
                  <a:pt x="44" y="59"/>
                  <a:pt x="59" y="45"/>
                  <a:pt x="73" y="45"/>
                </a:cubicBezTo>
                <a:cubicBezTo>
                  <a:pt x="544" y="45"/>
                  <a:pt x="544" y="45"/>
                  <a:pt x="544" y="45"/>
                </a:cubicBezTo>
                <a:cubicBezTo>
                  <a:pt x="574" y="45"/>
                  <a:pt x="588" y="59"/>
                  <a:pt x="588" y="89"/>
                </a:cubicBezTo>
                <a:lnTo>
                  <a:pt x="588" y="560"/>
                </a:lnTo>
                <a:close/>
              </a:path>
            </a:pathLst>
          </a:custGeom>
          <a:solidFill>
            <a:schemeClr val="tx1"/>
          </a:solidFill>
          <a:ln>
            <a:noFill/>
          </a:ln>
          <a:effectLst/>
          <a:extLst/>
        </p:spPr>
        <p:txBody>
          <a:bodyPr wrap="none" anchor="ctr"/>
          <a:lstStyle/>
          <a:p>
            <a:endParaRPr lang="en-US" sz="2700"/>
          </a:p>
        </p:txBody>
      </p:sp>
      <p:sp>
        <p:nvSpPr>
          <p:cNvPr id="46" name="Freeform 45"/>
          <p:cNvSpPr>
            <a:spLocks noChangeArrowheads="1"/>
          </p:cNvSpPr>
          <p:nvPr/>
        </p:nvSpPr>
        <p:spPr bwMode="auto">
          <a:xfrm>
            <a:off x="9093785" y="3001137"/>
            <a:ext cx="290386" cy="299028"/>
          </a:xfrm>
          <a:custGeom>
            <a:avLst/>
            <a:gdLst>
              <a:gd name="T0" fmla="*/ 195452 w 619"/>
              <a:gd name="T1" fmla="*/ 0 h 634"/>
              <a:gd name="T2" fmla="*/ 195452 w 619"/>
              <a:gd name="T3" fmla="*/ 0 h 634"/>
              <a:gd name="T4" fmla="*/ 26180 w 619"/>
              <a:gd name="T5" fmla="*/ 0 h 634"/>
              <a:gd name="T6" fmla="*/ 0 w 619"/>
              <a:gd name="T7" fmla="*/ 32084 h 634"/>
              <a:gd name="T8" fmla="*/ 0 w 619"/>
              <a:gd name="T9" fmla="*/ 201874 h 634"/>
              <a:gd name="T10" fmla="*/ 26180 w 619"/>
              <a:gd name="T11" fmla="*/ 228190 h 634"/>
              <a:gd name="T12" fmla="*/ 195452 w 619"/>
              <a:gd name="T13" fmla="*/ 228190 h 634"/>
              <a:gd name="T14" fmla="*/ 221632 w 619"/>
              <a:gd name="T15" fmla="*/ 201874 h 634"/>
              <a:gd name="T16" fmla="*/ 221632 w 619"/>
              <a:gd name="T17" fmla="*/ 32084 h 634"/>
              <a:gd name="T18" fmla="*/ 195452 w 619"/>
              <a:gd name="T19" fmla="*/ 0 h 634"/>
              <a:gd name="T20" fmla="*/ 211232 w 619"/>
              <a:gd name="T21" fmla="*/ 201874 h 634"/>
              <a:gd name="T22" fmla="*/ 211232 w 619"/>
              <a:gd name="T23" fmla="*/ 201874 h 634"/>
              <a:gd name="T24" fmla="*/ 195452 w 619"/>
              <a:gd name="T25" fmla="*/ 212328 h 634"/>
              <a:gd name="T26" fmla="*/ 26180 w 619"/>
              <a:gd name="T27" fmla="*/ 212328 h 634"/>
              <a:gd name="T28" fmla="*/ 10400 w 619"/>
              <a:gd name="T29" fmla="*/ 201874 h 634"/>
              <a:gd name="T30" fmla="*/ 10400 w 619"/>
              <a:gd name="T31" fmla="*/ 32084 h 634"/>
              <a:gd name="T32" fmla="*/ 26180 w 619"/>
              <a:gd name="T33" fmla="*/ 16222 h 634"/>
              <a:gd name="T34" fmla="*/ 195452 w 619"/>
              <a:gd name="T35" fmla="*/ 16222 h 634"/>
              <a:gd name="T36" fmla="*/ 211232 w 619"/>
              <a:gd name="T37" fmla="*/ 32084 h 634"/>
              <a:gd name="T38" fmla="*/ 211232 w 619"/>
              <a:gd name="T39" fmla="*/ 201874 h 634"/>
              <a:gd name="T40" fmla="*/ 153134 w 619"/>
              <a:gd name="T41" fmla="*/ 106344 h 634"/>
              <a:gd name="T42" fmla="*/ 153134 w 619"/>
              <a:gd name="T43" fmla="*/ 106344 h 634"/>
              <a:gd name="T44" fmla="*/ 79257 w 619"/>
              <a:gd name="T45" fmla="*/ 106344 h 634"/>
              <a:gd name="T46" fmla="*/ 105437 w 619"/>
              <a:gd name="T47" fmla="*/ 79668 h 634"/>
              <a:gd name="T48" fmla="*/ 105437 w 619"/>
              <a:gd name="T49" fmla="*/ 69214 h 634"/>
              <a:gd name="T50" fmla="*/ 95037 w 619"/>
              <a:gd name="T51" fmla="*/ 69214 h 634"/>
              <a:gd name="T52" fmla="*/ 58098 w 619"/>
              <a:gd name="T53" fmla="*/ 106344 h 634"/>
              <a:gd name="T54" fmla="*/ 58098 w 619"/>
              <a:gd name="T55" fmla="*/ 116798 h 634"/>
              <a:gd name="T56" fmla="*/ 58098 w 619"/>
              <a:gd name="T57" fmla="*/ 122206 h 634"/>
              <a:gd name="T58" fmla="*/ 95037 w 619"/>
              <a:gd name="T59" fmla="*/ 159336 h 634"/>
              <a:gd name="T60" fmla="*/ 105437 w 619"/>
              <a:gd name="T61" fmla="*/ 159336 h 634"/>
              <a:gd name="T62" fmla="*/ 105437 w 619"/>
              <a:gd name="T63" fmla="*/ 148521 h 634"/>
              <a:gd name="T64" fmla="*/ 79257 w 619"/>
              <a:gd name="T65" fmla="*/ 122206 h 634"/>
              <a:gd name="T66" fmla="*/ 153134 w 619"/>
              <a:gd name="T67" fmla="*/ 122206 h 634"/>
              <a:gd name="T68" fmla="*/ 158155 w 619"/>
              <a:gd name="T69" fmla="*/ 116798 h 634"/>
              <a:gd name="T70" fmla="*/ 153134 w 619"/>
              <a:gd name="T71" fmla="*/ 106344 h 6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19" h="634">
                <a:moveTo>
                  <a:pt x="545" y="0"/>
                </a:moveTo>
                <a:lnTo>
                  <a:pt x="545" y="0"/>
                </a:lnTo>
                <a:cubicBezTo>
                  <a:pt x="73" y="0"/>
                  <a:pt x="73" y="0"/>
                  <a:pt x="73" y="0"/>
                </a:cubicBezTo>
                <a:cubicBezTo>
                  <a:pt x="29" y="0"/>
                  <a:pt x="0" y="45"/>
                  <a:pt x="0" y="89"/>
                </a:cubicBezTo>
                <a:cubicBezTo>
                  <a:pt x="0" y="560"/>
                  <a:pt x="0" y="560"/>
                  <a:pt x="0" y="560"/>
                </a:cubicBezTo>
                <a:cubicBezTo>
                  <a:pt x="0" y="604"/>
                  <a:pt x="29" y="633"/>
                  <a:pt x="73" y="633"/>
                </a:cubicBezTo>
                <a:cubicBezTo>
                  <a:pt x="545" y="633"/>
                  <a:pt x="545" y="633"/>
                  <a:pt x="545" y="633"/>
                </a:cubicBezTo>
                <a:cubicBezTo>
                  <a:pt x="589" y="633"/>
                  <a:pt x="618" y="604"/>
                  <a:pt x="618" y="560"/>
                </a:cubicBezTo>
                <a:cubicBezTo>
                  <a:pt x="618" y="89"/>
                  <a:pt x="618" y="89"/>
                  <a:pt x="618" y="89"/>
                </a:cubicBezTo>
                <a:cubicBezTo>
                  <a:pt x="618" y="45"/>
                  <a:pt x="589" y="0"/>
                  <a:pt x="545" y="0"/>
                </a:cubicBezTo>
                <a:close/>
                <a:moveTo>
                  <a:pt x="589" y="560"/>
                </a:moveTo>
                <a:lnTo>
                  <a:pt x="589" y="560"/>
                </a:lnTo>
                <a:cubicBezTo>
                  <a:pt x="589" y="575"/>
                  <a:pt x="559" y="589"/>
                  <a:pt x="545" y="589"/>
                </a:cubicBezTo>
                <a:cubicBezTo>
                  <a:pt x="73" y="589"/>
                  <a:pt x="73" y="589"/>
                  <a:pt x="73" y="589"/>
                </a:cubicBezTo>
                <a:cubicBezTo>
                  <a:pt x="59" y="589"/>
                  <a:pt x="29" y="575"/>
                  <a:pt x="29" y="560"/>
                </a:cubicBezTo>
                <a:cubicBezTo>
                  <a:pt x="29" y="89"/>
                  <a:pt x="29" y="89"/>
                  <a:pt x="29" y="89"/>
                </a:cubicBezTo>
                <a:cubicBezTo>
                  <a:pt x="29" y="59"/>
                  <a:pt x="59" y="45"/>
                  <a:pt x="73" y="45"/>
                </a:cubicBezTo>
                <a:cubicBezTo>
                  <a:pt x="545" y="45"/>
                  <a:pt x="545" y="45"/>
                  <a:pt x="545" y="45"/>
                </a:cubicBezTo>
                <a:cubicBezTo>
                  <a:pt x="559" y="45"/>
                  <a:pt x="589" y="59"/>
                  <a:pt x="589" y="89"/>
                </a:cubicBezTo>
                <a:lnTo>
                  <a:pt x="589" y="560"/>
                </a:lnTo>
                <a:close/>
                <a:moveTo>
                  <a:pt x="427" y="295"/>
                </a:moveTo>
                <a:lnTo>
                  <a:pt x="427" y="295"/>
                </a:lnTo>
                <a:cubicBezTo>
                  <a:pt x="221" y="295"/>
                  <a:pt x="221" y="295"/>
                  <a:pt x="221" y="295"/>
                </a:cubicBezTo>
                <a:cubicBezTo>
                  <a:pt x="294" y="221"/>
                  <a:pt x="294" y="221"/>
                  <a:pt x="294" y="221"/>
                </a:cubicBezTo>
                <a:cubicBezTo>
                  <a:pt x="309" y="207"/>
                  <a:pt x="309" y="192"/>
                  <a:pt x="294" y="192"/>
                </a:cubicBezTo>
                <a:cubicBezTo>
                  <a:pt x="294" y="177"/>
                  <a:pt x="280" y="177"/>
                  <a:pt x="265" y="192"/>
                </a:cubicBezTo>
                <a:cubicBezTo>
                  <a:pt x="162" y="295"/>
                  <a:pt x="162" y="295"/>
                  <a:pt x="162" y="295"/>
                </a:cubicBezTo>
                <a:cubicBezTo>
                  <a:pt x="162" y="310"/>
                  <a:pt x="162" y="310"/>
                  <a:pt x="162" y="324"/>
                </a:cubicBezTo>
                <a:lnTo>
                  <a:pt x="162" y="339"/>
                </a:lnTo>
                <a:cubicBezTo>
                  <a:pt x="265" y="442"/>
                  <a:pt x="265" y="442"/>
                  <a:pt x="265" y="442"/>
                </a:cubicBezTo>
                <a:cubicBezTo>
                  <a:pt x="280" y="457"/>
                  <a:pt x="294" y="457"/>
                  <a:pt x="294" y="442"/>
                </a:cubicBezTo>
                <a:cubicBezTo>
                  <a:pt x="309" y="442"/>
                  <a:pt x="309" y="428"/>
                  <a:pt x="294" y="412"/>
                </a:cubicBezTo>
                <a:cubicBezTo>
                  <a:pt x="221" y="339"/>
                  <a:pt x="221" y="339"/>
                  <a:pt x="221" y="339"/>
                </a:cubicBezTo>
                <a:cubicBezTo>
                  <a:pt x="427" y="339"/>
                  <a:pt x="427" y="339"/>
                  <a:pt x="427" y="339"/>
                </a:cubicBezTo>
                <a:cubicBezTo>
                  <a:pt x="441" y="339"/>
                  <a:pt x="441" y="324"/>
                  <a:pt x="441" y="324"/>
                </a:cubicBezTo>
                <a:cubicBezTo>
                  <a:pt x="441" y="310"/>
                  <a:pt x="441" y="295"/>
                  <a:pt x="427" y="295"/>
                </a:cubicBezTo>
                <a:close/>
              </a:path>
            </a:pathLst>
          </a:custGeom>
          <a:solidFill>
            <a:schemeClr val="tx1"/>
          </a:solidFill>
          <a:ln>
            <a:noFill/>
          </a:ln>
          <a:effectLst/>
          <a:extLst/>
        </p:spPr>
        <p:txBody>
          <a:bodyPr wrap="none" anchor="ctr"/>
          <a:lstStyle/>
          <a:p>
            <a:endParaRPr lang="en-US" sz="2700"/>
          </a:p>
        </p:txBody>
      </p:sp>
      <p:sp>
        <p:nvSpPr>
          <p:cNvPr id="47" name="Freeform 46"/>
          <p:cNvSpPr>
            <a:spLocks noChangeArrowheads="1"/>
          </p:cNvSpPr>
          <p:nvPr/>
        </p:nvSpPr>
        <p:spPr bwMode="auto">
          <a:xfrm>
            <a:off x="8608083" y="3001137"/>
            <a:ext cx="299028" cy="299028"/>
          </a:xfrm>
          <a:custGeom>
            <a:avLst/>
            <a:gdLst>
              <a:gd name="T0" fmla="*/ 175234 w 634"/>
              <a:gd name="T1" fmla="*/ 74621 h 634"/>
              <a:gd name="T2" fmla="*/ 175234 w 634"/>
              <a:gd name="T3" fmla="*/ 74621 h 634"/>
              <a:gd name="T4" fmla="*/ 116822 w 634"/>
              <a:gd name="T5" fmla="*/ 133020 h 634"/>
              <a:gd name="T6" fmla="*/ 58411 w 634"/>
              <a:gd name="T7" fmla="*/ 74621 h 634"/>
              <a:gd name="T8" fmla="*/ 47955 w 634"/>
              <a:gd name="T9" fmla="*/ 74621 h 634"/>
              <a:gd name="T10" fmla="*/ 47955 w 634"/>
              <a:gd name="T11" fmla="*/ 85075 h 634"/>
              <a:gd name="T12" fmla="*/ 111775 w 634"/>
              <a:gd name="T13" fmla="*/ 148521 h 634"/>
              <a:gd name="T14" fmla="*/ 116822 w 634"/>
              <a:gd name="T15" fmla="*/ 148521 h 634"/>
              <a:gd name="T16" fmla="*/ 122231 w 634"/>
              <a:gd name="T17" fmla="*/ 148521 h 634"/>
              <a:gd name="T18" fmla="*/ 186051 w 634"/>
              <a:gd name="T19" fmla="*/ 85075 h 634"/>
              <a:gd name="T20" fmla="*/ 186051 w 634"/>
              <a:gd name="T21" fmla="*/ 74621 h 634"/>
              <a:gd name="T22" fmla="*/ 175234 w 634"/>
              <a:gd name="T23" fmla="*/ 74621 h 634"/>
              <a:gd name="T24" fmla="*/ 201915 w 634"/>
              <a:gd name="T25" fmla="*/ 0 h 634"/>
              <a:gd name="T26" fmla="*/ 201915 w 634"/>
              <a:gd name="T27" fmla="*/ 0 h 634"/>
              <a:gd name="T28" fmla="*/ 32090 w 634"/>
              <a:gd name="T29" fmla="*/ 0 h 634"/>
              <a:gd name="T30" fmla="*/ 0 w 634"/>
              <a:gd name="T31" fmla="*/ 32084 h 634"/>
              <a:gd name="T32" fmla="*/ 0 w 634"/>
              <a:gd name="T33" fmla="*/ 201874 h 634"/>
              <a:gd name="T34" fmla="*/ 32090 w 634"/>
              <a:gd name="T35" fmla="*/ 228190 h 634"/>
              <a:gd name="T36" fmla="*/ 201915 w 634"/>
              <a:gd name="T37" fmla="*/ 228190 h 634"/>
              <a:gd name="T38" fmla="*/ 228236 w 634"/>
              <a:gd name="T39" fmla="*/ 201874 h 634"/>
              <a:gd name="T40" fmla="*/ 228236 w 634"/>
              <a:gd name="T41" fmla="*/ 32084 h 634"/>
              <a:gd name="T42" fmla="*/ 201915 w 634"/>
              <a:gd name="T43" fmla="*/ 0 h 634"/>
              <a:gd name="T44" fmla="*/ 212372 w 634"/>
              <a:gd name="T45" fmla="*/ 201874 h 634"/>
              <a:gd name="T46" fmla="*/ 212372 w 634"/>
              <a:gd name="T47" fmla="*/ 201874 h 634"/>
              <a:gd name="T48" fmla="*/ 201915 w 634"/>
              <a:gd name="T49" fmla="*/ 212328 h 634"/>
              <a:gd name="T50" fmla="*/ 32090 w 634"/>
              <a:gd name="T51" fmla="*/ 212328 h 634"/>
              <a:gd name="T52" fmla="*/ 16225 w 634"/>
              <a:gd name="T53" fmla="*/ 201874 h 634"/>
              <a:gd name="T54" fmla="*/ 16225 w 634"/>
              <a:gd name="T55" fmla="*/ 32084 h 634"/>
              <a:gd name="T56" fmla="*/ 32090 w 634"/>
              <a:gd name="T57" fmla="*/ 16222 h 634"/>
              <a:gd name="T58" fmla="*/ 201915 w 634"/>
              <a:gd name="T59" fmla="*/ 16222 h 634"/>
              <a:gd name="T60" fmla="*/ 212372 w 634"/>
              <a:gd name="T61" fmla="*/ 32084 h 634"/>
              <a:gd name="T62" fmla="*/ 212372 w 634"/>
              <a:gd name="T63" fmla="*/ 201874 h 6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34" h="634">
                <a:moveTo>
                  <a:pt x="486" y="207"/>
                </a:moveTo>
                <a:lnTo>
                  <a:pt x="486" y="207"/>
                </a:lnTo>
                <a:cubicBezTo>
                  <a:pt x="324" y="369"/>
                  <a:pt x="324" y="369"/>
                  <a:pt x="324" y="369"/>
                </a:cubicBezTo>
                <a:cubicBezTo>
                  <a:pt x="162" y="207"/>
                  <a:pt x="162" y="207"/>
                  <a:pt x="162" y="207"/>
                </a:cubicBezTo>
                <a:cubicBezTo>
                  <a:pt x="148" y="207"/>
                  <a:pt x="133" y="207"/>
                  <a:pt x="133" y="207"/>
                </a:cubicBezTo>
                <a:cubicBezTo>
                  <a:pt x="118" y="221"/>
                  <a:pt x="118" y="221"/>
                  <a:pt x="133" y="236"/>
                </a:cubicBezTo>
                <a:cubicBezTo>
                  <a:pt x="310" y="412"/>
                  <a:pt x="310" y="412"/>
                  <a:pt x="310" y="412"/>
                </a:cubicBezTo>
                <a:cubicBezTo>
                  <a:pt x="310" y="412"/>
                  <a:pt x="310" y="412"/>
                  <a:pt x="324" y="412"/>
                </a:cubicBezTo>
                <a:cubicBezTo>
                  <a:pt x="324" y="412"/>
                  <a:pt x="324" y="412"/>
                  <a:pt x="339" y="412"/>
                </a:cubicBezTo>
                <a:cubicBezTo>
                  <a:pt x="516" y="236"/>
                  <a:pt x="516" y="236"/>
                  <a:pt x="516" y="236"/>
                </a:cubicBezTo>
                <a:cubicBezTo>
                  <a:pt x="516" y="221"/>
                  <a:pt x="516" y="221"/>
                  <a:pt x="516" y="207"/>
                </a:cubicBezTo>
                <a:cubicBezTo>
                  <a:pt x="501" y="207"/>
                  <a:pt x="486" y="207"/>
                  <a:pt x="486" y="207"/>
                </a:cubicBezTo>
                <a:close/>
                <a:moveTo>
                  <a:pt x="560" y="0"/>
                </a:moveTo>
                <a:lnTo>
                  <a:pt x="560" y="0"/>
                </a:lnTo>
                <a:cubicBezTo>
                  <a:pt x="89" y="0"/>
                  <a:pt x="89" y="0"/>
                  <a:pt x="89" y="0"/>
                </a:cubicBezTo>
                <a:cubicBezTo>
                  <a:pt x="45" y="0"/>
                  <a:pt x="0" y="45"/>
                  <a:pt x="0" y="89"/>
                </a:cubicBezTo>
                <a:cubicBezTo>
                  <a:pt x="0" y="560"/>
                  <a:pt x="0" y="560"/>
                  <a:pt x="0" y="560"/>
                </a:cubicBezTo>
                <a:cubicBezTo>
                  <a:pt x="0" y="604"/>
                  <a:pt x="45" y="633"/>
                  <a:pt x="89" y="633"/>
                </a:cubicBezTo>
                <a:cubicBezTo>
                  <a:pt x="560" y="633"/>
                  <a:pt x="560" y="633"/>
                  <a:pt x="560" y="633"/>
                </a:cubicBezTo>
                <a:cubicBezTo>
                  <a:pt x="604" y="633"/>
                  <a:pt x="633" y="604"/>
                  <a:pt x="633" y="560"/>
                </a:cubicBezTo>
                <a:cubicBezTo>
                  <a:pt x="633" y="89"/>
                  <a:pt x="633" y="89"/>
                  <a:pt x="633" y="89"/>
                </a:cubicBezTo>
                <a:cubicBezTo>
                  <a:pt x="633" y="45"/>
                  <a:pt x="604" y="0"/>
                  <a:pt x="560" y="0"/>
                </a:cubicBezTo>
                <a:close/>
                <a:moveTo>
                  <a:pt x="589" y="560"/>
                </a:moveTo>
                <a:lnTo>
                  <a:pt x="589" y="560"/>
                </a:lnTo>
                <a:cubicBezTo>
                  <a:pt x="589" y="575"/>
                  <a:pt x="575" y="589"/>
                  <a:pt x="560" y="589"/>
                </a:cubicBezTo>
                <a:cubicBezTo>
                  <a:pt x="89" y="589"/>
                  <a:pt x="89" y="589"/>
                  <a:pt x="89" y="589"/>
                </a:cubicBezTo>
                <a:cubicBezTo>
                  <a:pt x="59" y="589"/>
                  <a:pt x="45" y="575"/>
                  <a:pt x="45" y="560"/>
                </a:cubicBezTo>
                <a:cubicBezTo>
                  <a:pt x="45" y="89"/>
                  <a:pt x="45" y="89"/>
                  <a:pt x="45" y="89"/>
                </a:cubicBezTo>
                <a:cubicBezTo>
                  <a:pt x="45" y="59"/>
                  <a:pt x="59" y="45"/>
                  <a:pt x="89" y="45"/>
                </a:cubicBezTo>
                <a:cubicBezTo>
                  <a:pt x="560" y="45"/>
                  <a:pt x="560" y="45"/>
                  <a:pt x="560" y="45"/>
                </a:cubicBezTo>
                <a:cubicBezTo>
                  <a:pt x="575" y="45"/>
                  <a:pt x="589" y="59"/>
                  <a:pt x="589" y="89"/>
                </a:cubicBezTo>
                <a:lnTo>
                  <a:pt x="589" y="560"/>
                </a:lnTo>
                <a:close/>
              </a:path>
            </a:pathLst>
          </a:custGeom>
          <a:solidFill>
            <a:schemeClr val="tx1"/>
          </a:solidFill>
          <a:ln>
            <a:noFill/>
          </a:ln>
          <a:effectLst/>
          <a:extLst/>
        </p:spPr>
        <p:txBody>
          <a:bodyPr wrap="none" anchor="ctr"/>
          <a:lstStyle/>
          <a:p>
            <a:endParaRPr lang="en-US" sz="2700"/>
          </a:p>
        </p:txBody>
      </p:sp>
      <p:sp>
        <p:nvSpPr>
          <p:cNvPr id="48" name="Freeform 47"/>
          <p:cNvSpPr>
            <a:spLocks noChangeArrowheads="1"/>
          </p:cNvSpPr>
          <p:nvPr/>
        </p:nvSpPr>
        <p:spPr bwMode="auto">
          <a:xfrm>
            <a:off x="8129292" y="3001137"/>
            <a:ext cx="299029" cy="299028"/>
          </a:xfrm>
          <a:custGeom>
            <a:avLst/>
            <a:gdLst>
              <a:gd name="T0" fmla="*/ 116823 w 634"/>
              <a:gd name="T1" fmla="*/ 79668 h 634"/>
              <a:gd name="T2" fmla="*/ 116823 w 634"/>
              <a:gd name="T3" fmla="*/ 79668 h 634"/>
              <a:gd name="T4" fmla="*/ 111414 w 634"/>
              <a:gd name="T5" fmla="*/ 79668 h 634"/>
              <a:gd name="T6" fmla="*/ 106006 w 634"/>
              <a:gd name="T7" fmla="*/ 79668 h 634"/>
              <a:gd name="T8" fmla="*/ 42186 w 634"/>
              <a:gd name="T9" fmla="*/ 143475 h 634"/>
              <a:gd name="T10" fmla="*/ 42186 w 634"/>
              <a:gd name="T11" fmla="*/ 154289 h 634"/>
              <a:gd name="T12" fmla="*/ 53003 w 634"/>
              <a:gd name="T13" fmla="*/ 154289 h 634"/>
              <a:gd name="T14" fmla="*/ 111414 w 634"/>
              <a:gd name="T15" fmla="*/ 95890 h 634"/>
              <a:gd name="T16" fmla="*/ 169826 w 634"/>
              <a:gd name="T17" fmla="*/ 154289 h 634"/>
              <a:gd name="T18" fmla="*/ 180282 w 634"/>
              <a:gd name="T19" fmla="*/ 154289 h 634"/>
              <a:gd name="T20" fmla="*/ 180282 w 634"/>
              <a:gd name="T21" fmla="*/ 143475 h 634"/>
              <a:gd name="T22" fmla="*/ 116823 w 634"/>
              <a:gd name="T23" fmla="*/ 79668 h 634"/>
              <a:gd name="T24" fmla="*/ 196147 w 634"/>
              <a:gd name="T25" fmla="*/ 0 h 634"/>
              <a:gd name="T26" fmla="*/ 196147 w 634"/>
              <a:gd name="T27" fmla="*/ 0 h 634"/>
              <a:gd name="T28" fmla="*/ 26321 w 634"/>
              <a:gd name="T29" fmla="*/ 0 h 634"/>
              <a:gd name="T30" fmla="*/ 0 w 634"/>
              <a:gd name="T31" fmla="*/ 32084 h 634"/>
              <a:gd name="T32" fmla="*/ 0 w 634"/>
              <a:gd name="T33" fmla="*/ 201874 h 634"/>
              <a:gd name="T34" fmla="*/ 26321 w 634"/>
              <a:gd name="T35" fmla="*/ 228190 h 634"/>
              <a:gd name="T36" fmla="*/ 196147 w 634"/>
              <a:gd name="T37" fmla="*/ 228190 h 634"/>
              <a:gd name="T38" fmla="*/ 228237 w 634"/>
              <a:gd name="T39" fmla="*/ 201874 h 634"/>
              <a:gd name="T40" fmla="*/ 228237 w 634"/>
              <a:gd name="T41" fmla="*/ 32084 h 634"/>
              <a:gd name="T42" fmla="*/ 196147 w 634"/>
              <a:gd name="T43" fmla="*/ 0 h 634"/>
              <a:gd name="T44" fmla="*/ 212012 w 634"/>
              <a:gd name="T45" fmla="*/ 201874 h 634"/>
              <a:gd name="T46" fmla="*/ 212012 w 634"/>
              <a:gd name="T47" fmla="*/ 201874 h 634"/>
              <a:gd name="T48" fmla="*/ 196147 w 634"/>
              <a:gd name="T49" fmla="*/ 212328 h 634"/>
              <a:gd name="T50" fmla="*/ 26321 w 634"/>
              <a:gd name="T51" fmla="*/ 212328 h 634"/>
              <a:gd name="T52" fmla="*/ 15865 w 634"/>
              <a:gd name="T53" fmla="*/ 201874 h 634"/>
              <a:gd name="T54" fmla="*/ 15865 w 634"/>
              <a:gd name="T55" fmla="*/ 32084 h 634"/>
              <a:gd name="T56" fmla="*/ 26321 w 634"/>
              <a:gd name="T57" fmla="*/ 16222 h 634"/>
              <a:gd name="T58" fmla="*/ 196147 w 634"/>
              <a:gd name="T59" fmla="*/ 16222 h 634"/>
              <a:gd name="T60" fmla="*/ 212012 w 634"/>
              <a:gd name="T61" fmla="*/ 32084 h 634"/>
              <a:gd name="T62" fmla="*/ 212012 w 634"/>
              <a:gd name="T63" fmla="*/ 201874 h 6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34" h="634">
                <a:moveTo>
                  <a:pt x="324" y="221"/>
                </a:moveTo>
                <a:lnTo>
                  <a:pt x="324" y="221"/>
                </a:lnTo>
                <a:cubicBezTo>
                  <a:pt x="324" y="221"/>
                  <a:pt x="324" y="221"/>
                  <a:pt x="309" y="221"/>
                </a:cubicBezTo>
                <a:cubicBezTo>
                  <a:pt x="309" y="221"/>
                  <a:pt x="309" y="221"/>
                  <a:pt x="294" y="221"/>
                </a:cubicBezTo>
                <a:cubicBezTo>
                  <a:pt x="117" y="398"/>
                  <a:pt x="117" y="398"/>
                  <a:pt x="117" y="398"/>
                </a:cubicBezTo>
                <a:cubicBezTo>
                  <a:pt x="117" y="412"/>
                  <a:pt x="117" y="428"/>
                  <a:pt x="117" y="428"/>
                </a:cubicBezTo>
                <a:cubicBezTo>
                  <a:pt x="132" y="442"/>
                  <a:pt x="147" y="442"/>
                  <a:pt x="147" y="428"/>
                </a:cubicBezTo>
                <a:cubicBezTo>
                  <a:pt x="309" y="266"/>
                  <a:pt x="309" y="266"/>
                  <a:pt x="309" y="266"/>
                </a:cubicBezTo>
                <a:cubicBezTo>
                  <a:pt x="471" y="428"/>
                  <a:pt x="471" y="428"/>
                  <a:pt x="471" y="428"/>
                </a:cubicBezTo>
                <a:cubicBezTo>
                  <a:pt x="485" y="442"/>
                  <a:pt x="500" y="442"/>
                  <a:pt x="500" y="428"/>
                </a:cubicBezTo>
                <a:cubicBezTo>
                  <a:pt x="515" y="428"/>
                  <a:pt x="515" y="412"/>
                  <a:pt x="500" y="398"/>
                </a:cubicBezTo>
                <a:lnTo>
                  <a:pt x="324" y="221"/>
                </a:lnTo>
                <a:close/>
                <a:moveTo>
                  <a:pt x="544" y="0"/>
                </a:moveTo>
                <a:lnTo>
                  <a:pt x="544" y="0"/>
                </a:lnTo>
                <a:cubicBezTo>
                  <a:pt x="73" y="0"/>
                  <a:pt x="73" y="0"/>
                  <a:pt x="73" y="0"/>
                </a:cubicBezTo>
                <a:cubicBezTo>
                  <a:pt x="29" y="0"/>
                  <a:pt x="0" y="45"/>
                  <a:pt x="0" y="89"/>
                </a:cubicBezTo>
                <a:cubicBezTo>
                  <a:pt x="0" y="560"/>
                  <a:pt x="0" y="560"/>
                  <a:pt x="0" y="560"/>
                </a:cubicBezTo>
                <a:cubicBezTo>
                  <a:pt x="0" y="604"/>
                  <a:pt x="29" y="633"/>
                  <a:pt x="73" y="633"/>
                </a:cubicBezTo>
                <a:cubicBezTo>
                  <a:pt x="544" y="633"/>
                  <a:pt x="544" y="633"/>
                  <a:pt x="544" y="633"/>
                </a:cubicBezTo>
                <a:cubicBezTo>
                  <a:pt x="588" y="633"/>
                  <a:pt x="633" y="604"/>
                  <a:pt x="633" y="560"/>
                </a:cubicBezTo>
                <a:cubicBezTo>
                  <a:pt x="633" y="89"/>
                  <a:pt x="633" y="89"/>
                  <a:pt x="633" y="89"/>
                </a:cubicBezTo>
                <a:cubicBezTo>
                  <a:pt x="633" y="45"/>
                  <a:pt x="588" y="0"/>
                  <a:pt x="544" y="0"/>
                </a:cubicBezTo>
                <a:close/>
                <a:moveTo>
                  <a:pt x="588" y="560"/>
                </a:moveTo>
                <a:lnTo>
                  <a:pt x="588" y="560"/>
                </a:lnTo>
                <a:cubicBezTo>
                  <a:pt x="588" y="575"/>
                  <a:pt x="574" y="589"/>
                  <a:pt x="544" y="589"/>
                </a:cubicBezTo>
                <a:cubicBezTo>
                  <a:pt x="73" y="589"/>
                  <a:pt x="73" y="589"/>
                  <a:pt x="73" y="589"/>
                </a:cubicBezTo>
                <a:cubicBezTo>
                  <a:pt x="58" y="589"/>
                  <a:pt x="44" y="575"/>
                  <a:pt x="44" y="560"/>
                </a:cubicBezTo>
                <a:cubicBezTo>
                  <a:pt x="44" y="89"/>
                  <a:pt x="44" y="89"/>
                  <a:pt x="44" y="89"/>
                </a:cubicBezTo>
                <a:cubicBezTo>
                  <a:pt x="44" y="59"/>
                  <a:pt x="58" y="45"/>
                  <a:pt x="73" y="45"/>
                </a:cubicBezTo>
                <a:cubicBezTo>
                  <a:pt x="544" y="45"/>
                  <a:pt x="544" y="45"/>
                  <a:pt x="544" y="45"/>
                </a:cubicBezTo>
                <a:cubicBezTo>
                  <a:pt x="574" y="45"/>
                  <a:pt x="588" y="59"/>
                  <a:pt x="588" y="89"/>
                </a:cubicBezTo>
                <a:lnTo>
                  <a:pt x="588" y="560"/>
                </a:lnTo>
                <a:close/>
              </a:path>
            </a:pathLst>
          </a:custGeom>
          <a:solidFill>
            <a:schemeClr val="tx1"/>
          </a:solidFill>
          <a:ln>
            <a:noFill/>
          </a:ln>
          <a:effectLst/>
          <a:extLst/>
        </p:spPr>
        <p:txBody>
          <a:bodyPr wrap="none" anchor="ctr"/>
          <a:lstStyle/>
          <a:p>
            <a:endParaRPr lang="en-US" sz="2700"/>
          </a:p>
        </p:txBody>
      </p:sp>
      <p:sp>
        <p:nvSpPr>
          <p:cNvPr id="49" name="Freeform 48"/>
          <p:cNvSpPr>
            <a:spLocks noChangeArrowheads="1"/>
          </p:cNvSpPr>
          <p:nvPr/>
        </p:nvSpPr>
        <p:spPr bwMode="auto">
          <a:xfrm>
            <a:off x="7652230" y="3001137"/>
            <a:ext cx="290386" cy="299028"/>
          </a:xfrm>
          <a:custGeom>
            <a:avLst/>
            <a:gdLst>
              <a:gd name="T0" fmla="*/ 79257 w 619"/>
              <a:gd name="T1" fmla="*/ 47945 h 634"/>
              <a:gd name="T2" fmla="*/ 79257 w 619"/>
              <a:gd name="T3" fmla="*/ 47945 h 634"/>
              <a:gd name="T4" fmla="*/ 68498 w 619"/>
              <a:gd name="T5" fmla="*/ 47945 h 634"/>
              <a:gd name="T6" fmla="*/ 68498 w 619"/>
              <a:gd name="T7" fmla="*/ 58399 h 634"/>
              <a:gd name="T8" fmla="*/ 126596 w 619"/>
              <a:gd name="T9" fmla="*/ 116798 h 634"/>
              <a:gd name="T10" fmla="*/ 68498 w 619"/>
              <a:gd name="T11" fmla="*/ 175198 h 634"/>
              <a:gd name="T12" fmla="*/ 68498 w 619"/>
              <a:gd name="T13" fmla="*/ 186012 h 634"/>
              <a:gd name="T14" fmla="*/ 79257 w 619"/>
              <a:gd name="T15" fmla="*/ 186012 h 634"/>
              <a:gd name="T16" fmla="*/ 142734 w 619"/>
              <a:gd name="T17" fmla="*/ 122206 h 634"/>
              <a:gd name="T18" fmla="*/ 147755 w 619"/>
              <a:gd name="T19" fmla="*/ 116798 h 634"/>
              <a:gd name="T20" fmla="*/ 142734 w 619"/>
              <a:gd name="T21" fmla="*/ 111752 h 634"/>
              <a:gd name="T22" fmla="*/ 79257 w 619"/>
              <a:gd name="T23" fmla="*/ 47945 h 634"/>
              <a:gd name="T24" fmla="*/ 195452 w 619"/>
              <a:gd name="T25" fmla="*/ 0 h 634"/>
              <a:gd name="T26" fmla="*/ 195452 w 619"/>
              <a:gd name="T27" fmla="*/ 0 h 634"/>
              <a:gd name="T28" fmla="*/ 26180 w 619"/>
              <a:gd name="T29" fmla="*/ 0 h 634"/>
              <a:gd name="T30" fmla="*/ 0 w 619"/>
              <a:gd name="T31" fmla="*/ 32084 h 634"/>
              <a:gd name="T32" fmla="*/ 0 w 619"/>
              <a:gd name="T33" fmla="*/ 201874 h 634"/>
              <a:gd name="T34" fmla="*/ 26180 w 619"/>
              <a:gd name="T35" fmla="*/ 228190 h 634"/>
              <a:gd name="T36" fmla="*/ 195452 w 619"/>
              <a:gd name="T37" fmla="*/ 228190 h 634"/>
              <a:gd name="T38" fmla="*/ 221632 w 619"/>
              <a:gd name="T39" fmla="*/ 201874 h 634"/>
              <a:gd name="T40" fmla="*/ 221632 w 619"/>
              <a:gd name="T41" fmla="*/ 32084 h 634"/>
              <a:gd name="T42" fmla="*/ 195452 w 619"/>
              <a:gd name="T43" fmla="*/ 0 h 634"/>
              <a:gd name="T44" fmla="*/ 211232 w 619"/>
              <a:gd name="T45" fmla="*/ 201874 h 634"/>
              <a:gd name="T46" fmla="*/ 211232 w 619"/>
              <a:gd name="T47" fmla="*/ 201874 h 634"/>
              <a:gd name="T48" fmla="*/ 195452 w 619"/>
              <a:gd name="T49" fmla="*/ 212328 h 634"/>
              <a:gd name="T50" fmla="*/ 26180 w 619"/>
              <a:gd name="T51" fmla="*/ 212328 h 634"/>
              <a:gd name="T52" fmla="*/ 10400 w 619"/>
              <a:gd name="T53" fmla="*/ 201874 h 634"/>
              <a:gd name="T54" fmla="*/ 10400 w 619"/>
              <a:gd name="T55" fmla="*/ 32084 h 634"/>
              <a:gd name="T56" fmla="*/ 26180 w 619"/>
              <a:gd name="T57" fmla="*/ 16222 h 634"/>
              <a:gd name="T58" fmla="*/ 195452 w 619"/>
              <a:gd name="T59" fmla="*/ 16222 h 634"/>
              <a:gd name="T60" fmla="*/ 211232 w 619"/>
              <a:gd name="T61" fmla="*/ 32084 h 634"/>
              <a:gd name="T62" fmla="*/ 211232 w 619"/>
              <a:gd name="T63" fmla="*/ 201874 h 6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19" h="634">
                <a:moveTo>
                  <a:pt x="221" y="133"/>
                </a:moveTo>
                <a:lnTo>
                  <a:pt x="221" y="133"/>
                </a:lnTo>
                <a:cubicBezTo>
                  <a:pt x="221" y="118"/>
                  <a:pt x="206" y="118"/>
                  <a:pt x="191" y="133"/>
                </a:cubicBezTo>
                <a:cubicBezTo>
                  <a:pt x="191" y="133"/>
                  <a:pt x="191" y="148"/>
                  <a:pt x="191" y="162"/>
                </a:cubicBezTo>
                <a:cubicBezTo>
                  <a:pt x="353" y="324"/>
                  <a:pt x="353" y="324"/>
                  <a:pt x="353" y="324"/>
                </a:cubicBezTo>
                <a:cubicBezTo>
                  <a:pt x="191" y="486"/>
                  <a:pt x="191" y="486"/>
                  <a:pt x="191" y="486"/>
                </a:cubicBezTo>
                <a:cubicBezTo>
                  <a:pt x="191" y="486"/>
                  <a:pt x="191" y="501"/>
                  <a:pt x="191" y="516"/>
                </a:cubicBezTo>
                <a:cubicBezTo>
                  <a:pt x="206" y="516"/>
                  <a:pt x="221" y="516"/>
                  <a:pt x="221" y="516"/>
                </a:cubicBezTo>
                <a:cubicBezTo>
                  <a:pt x="398" y="339"/>
                  <a:pt x="398" y="339"/>
                  <a:pt x="398" y="339"/>
                </a:cubicBezTo>
                <a:cubicBezTo>
                  <a:pt x="412" y="324"/>
                  <a:pt x="412" y="324"/>
                  <a:pt x="412" y="324"/>
                </a:cubicBezTo>
                <a:cubicBezTo>
                  <a:pt x="412" y="310"/>
                  <a:pt x="412" y="310"/>
                  <a:pt x="398" y="310"/>
                </a:cubicBezTo>
                <a:lnTo>
                  <a:pt x="221" y="133"/>
                </a:lnTo>
                <a:close/>
                <a:moveTo>
                  <a:pt x="545" y="0"/>
                </a:moveTo>
                <a:lnTo>
                  <a:pt x="545" y="0"/>
                </a:lnTo>
                <a:cubicBezTo>
                  <a:pt x="73" y="0"/>
                  <a:pt x="73" y="0"/>
                  <a:pt x="73" y="0"/>
                </a:cubicBezTo>
                <a:cubicBezTo>
                  <a:pt x="29" y="0"/>
                  <a:pt x="0" y="45"/>
                  <a:pt x="0" y="89"/>
                </a:cubicBezTo>
                <a:cubicBezTo>
                  <a:pt x="0" y="560"/>
                  <a:pt x="0" y="560"/>
                  <a:pt x="0" y="560"/>
                </a:cubicBezTo>
                <a:cubicBezTo>
                  <a:pt x="0" y="604"/>
                  <a:pt x="29" y="633"/>
                  <a:pt x="73" y="633"/>
                </a:cubicBezTo>
                <a:cubicBezTo>
                  <a:pt x="545" y="633"/>
                  <a:pt x="545" y="633"/>
                  <a:pt x="545" y="633"/>
                </a:cubicBezTo>
                <a:cubicBezTo>
                  <a:pt x="589" y="633"/>
                  <a:pt x="618" y="604"/>
                  <a:pt x="618" y="560"/>
                </a:cubicBezTo>
                <a:cubicBezTo>
                  <a:pt x="618" y="89"/>
                  <a:pt x="618" y="89"/>
                  <a:pt x="618" y="89"/>
                </a:cubicBezTo>
                <a:cubicBezTo>
                  <a:pt x="618" y="45"/>
                  <a:pt x="589" y="0"/>
                  <a:pt x="545" y="0"/>
                </a:cubicBezTo>
                <a:close/>
                <a:moveTo>
                  <a:pt x="589" y="560"/>
                </a:moveTo>
                <a:lnTo>
                  <a:pt x="589" y="560"/>
                </a:lnTo>
                <a:cubicBezTo>
                  <a:pt x="589" y="575"/>
                  <a:pt x="559" y="589"/>
                  <a:pt x="545" y="589"/>
                </a:cubicBezTo>
                <a:cubicBezTo>
                  <a:pt x="73" y="589"/>
                  <a:pt x="73" y="589"/>
                  <a:pt x="73" y="589"/>
                </a:cubicBezTo>
                <a:cubicBezTo>
                  <a:pt x="59" y="589"/>
                  <a:pt x="29" y="575"/>
                  <a:pt x="29" y="560"/>
                </a:cubicBezTo>
                <a:cubicBezTo>
                  <a:pt x="29" y="89"/>
                  <a:pt x="29" y="89"/>
                  <a:pt x="29" y="89"/>
                </a:cubicBezTo>
                <a:cubicBezTo>
                  <a:pt x="29" y="59"/>
                  <a:pt x="59" y="45"/>
                  <a:pt x="73" y="45"/>
                </a:cubicBezTo>
                <a:cubicBezTo>
                  <a:pt x="545" y="45"/>
                  <a:pt x="545" y="45"/>
                  <a:pt x="545" y="45"/>
                </a:cubicBezTo>
                <a:cubicBezTo>
                  <a:pt x="559" y="45"/>
                  <a:pt x="589" y="59"/>
                  <a:pt x="589" y="89"/>
                </a:cubicBezTo>
                <a:lnTo>
                  <a:pt x="589" y="560"/>
                </a:lnTo>
                <a:close/>
              </a:path>
            </a:pathLst>
          </a:custGeom>
          <a:solidFill>
            <a:schemeClr val="tx1"/>
          </a:solidFill>
          <a:ln>
            <a:noFill/>
          </a:ln>
          <a:effectLst/>
          <a:extLst/>
        </p:spPr>
        <p:txBody>
          <a:bodyPr wrap="none" anchor="ctr"/>
          <a:lstStyle/>
          <a:p>
            <a:endParaRPr lang="en-US" sz="2700"/>
          </a:p>
        </p:txBody>
      </p:sp>
      <p:sp>
        <p:nvSpPr>
          <p:cNvPr id="50" name="Freeform 49"/>
          <p:cNvSpPr>
            <a:spLocks noChangeArrowheads="1"/>
          </p:cNvSpPr>
          <p:nvPr/>
        </p:nvSpPr>
        <p:spPr bwMode="auto">
          <a:xfrm>
            <a:off x="7166526" y="3001137"/>
            <a:ext cx="299028" cy="299028"/>
          </a:xfrm>
          <a:custGeom>
            <a:avLst/>
            <a:gdLst>
              <a:gd name="T0" fmla="*/ 153960 w 634"/>
              <a:gd name="T1" fmla="*/ 47945 h 634"/>
              <a:gd name="T2" fmla="*/ 153960 w 634"/>
              <a:gd name="T3" fmla="*/ 47945 h 634"/>
              <a:gd name="T4" fmla="*/ 143504 w 634"/>
              <a:gd name="T5" fmla="*/ 47945 h 634"/>
              <a:gd name="T6" fmla="*/ 79684 w 634"/>
              <a:gd name="T7" fmla="*/ 111752 h 634"/>
              <a:gd name="T8" fmla="*/ 79684 w 634"/>
              <a:gd name="T9" fmla="*/ 116798 h 634"/>
              <a:gd name="T10" fmla="*/ 79684 w 634"/>
              <a:gd name="T11" fmla="*/ 122206 h 634"/>
              <a:gd name="T12" fmla="*/ 143504 w 634"/>
              <a:gd name="T13" fmla="*/ 186012 h 634"/>
              <a:gd name="T14" fmla="*/ 153960 w 634"/>
              <a:gd name="T15" fmla="*/ 186012 h 634"/>
              <a:gd name="T16" fmla="*/ 153960 w 634"/>
              <a:gd name="T17" fmla="*/ 175198 h 634"/>
              <a:gd name="T18" fmla="*/ 95549 w 634"/>
              <a:gd name="T19" fmla="*/ 116798 h 634"/>
              <a:gd name="T20" fmla="*/ 153960 w 634"/>
              <a:gd name="T21" fmla="*/ 58399 h 634"/>
              <a:gd name="T22" fmla="*/ 153960 w 634"/>
              <a:gd name="T23" fmla="*/ 47945 h 634"/>
              <a:gd name="T24" fmla="*/ 201915 w 634"/>
              <a:gd name="T25" fmla="*/ 0 h 634"/>
              <a:gd name="T26" fmla="*/ 201915 w 634"/>
              <a:gd name="T27" fmla="*/ 0 h 634"/>
              <a:gd name="T28" fmla="*/ 32090 w 634"/>
              <a:gd name="T29" fmla="*/ 0 h 634"/>
              <a:gd name="T30" fmla="*/ 0 w 634"/>
              <a:gd name="T31" fmla="*/ 32084 h 634"/>
              <a:gd name="T32" fmla="*/ 0 w 634"/>
              <a:gd name="T33" fmla="*/ 201874 h 634"/>
              <a:gd name="T34" fmla="*/ 32090 w 634"/>
              <a:gd name="T35" fmla="*/ 228190 h 634"/>
              <a:gd name="T36" fmla="*/ 201915 w 634"/>
              <a:gd name="T37" fmla="*/ 228190 h 634"/>
              <a:gd name="T38" fmla="*/ 228236 w 634"/>
              <a:gd name="T39" fmla="*/ 201874 h 634"/>
              <a:gd name="T40" fmla="*/ 228236 w 634"/>
              <a:gd name="T41" fmla="*/ 32084 h 634"/>
              <a:gd name="T42" fmla="*/ 201915 w 634"/>
              <a:gd name="T43" fmla="*/ 0 h 634"/>
              <a:gd name="T44" fmla="*/ 212372 w 634"/>
              <a:gd name="T45" fmla="*/ 201874 h 634"/>
              <a:gd name="T46" fmla="*/ 212372 w 634"/>
              <a:gd name="T47" fmla="*/ 201874 h 634"/>
              <a:gd name="T48" fmla="*/ 201915 w 634"/>
              <a:gd name="T49" fmla="*/ 212328 h 634"/>
              <a:gd name="T50" fmla="*/ 32090 w 634"/>
              <a:gd name="T51" fmla="*/ 212328 h 634"/>
              <a:gd name="T52" fmla="*/ 15865 w 634"/>
              <a:gd name="T53" fmla="*/ 201874 h 634"/>
              <a:gd name="T54" fmla="*/ 15865 w 634"/>
              <a:gd name="T55" fmla="*/ 32084 h 634"/>
              <a:gd name="T56" fmla="*/ 32090 w 634"/>
              <a:gd name="T57" fmla="*/ 16222 h 634"/>
              <a:gd name="T58" fmla="*/ 201915 w 634"/>
              <a:gd name="T59" fmla="*/ 16222 h 634"/>
              <a:gd name="T60" fmla="*/ 212372 w 634"/>
              <a:gd name="T61" fmla="*/ 32084 h 634"/>
              <a:gd name="T62" fmla="*/ 212372 w 634"/>
              <a:gd name="T63" fmla="*/ 201874 h 6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34" h="634">
                <a:moveTo>
                  <a:pt x="427" y="133"/>
                </a:moveTo>
                <a:lnTo>
                  <a:pt x="427" y="133"/>
                </a:lnTo>
                <a:cubicBezTo>
                  <a:pt x="427" y="118"/>
                  <a:pt x="412" y="118"/>
                  <a:pt x="398" y="133"/>
                </a:cubicBezTo>
                <a:cubicBezTo>
                  <a:pt x="221" y="310"/>
                  <a:pt x="221" y="310"/>
                  <a:pt x="221" y="310"/>
                </a:cubicBezTo>
                <a:cubicBezTo>
                  <a:pt x="221" y="310"/>
                  <a:pt x="221" y="310"/>
                  <a:pt x="221" y="324"/>
                </a:cubicBezTo>
                <a:cubicBezTo>
                  <a:pt x="221" y="324"/>
                  <a:pt x="221" y="324"/>
                  <a:pt x="221" y="339"/>
                </a:cubicBezTo>
                <a:cubicBezTo>
                  <a:pt x="398" y="516"/>
                  <a:pt x="398" y="516"/>
                  <a:pt x="398" y="516"/>
                </a:cubicBezTo>
                <a:cubicBezTo>
                  <a:pt x="412" y="516"/>
                  <a:pt x="427" y="516"/>
                  <a:pt x="427" y="516"/>
                </a:cubicBezTo>
                <a:cubicBezTo>
                  <a:pt x="442" y="501"/>
                  <a:pt x="442" y="486"/>
                  <a:pt x="427" y="486"/>
                </a:cubicBezTo>
                <a:cubicBezTo>
                  <a:pt x="265" y="324"/>
                  <a:pt x="265" y="324"/>
                  <a:pt x="265" y="324"/>
                </a:cubicBezTo>
                <a:cubicBezTo>
                  <a:pt x="427" y="162"/>
                  <a:pt x="427" y="162"/>
                  <a:pt x="427" y="162"/>
                </a:cubicBezTo>
                <a:cubicBezTo>
                  <a:pt x="442" y="148"/>
                  <a:pt x="442" y="133"/>
                  <a:pt x="427" y="133"/>
                </a:cubicBezTo>
                <a:close/>
                <a:moveTo>
                  <a:pt x="560" y="0"/>
                </a:moveTo>
                <a:lnTo>
                  <a:pt x="560" y="0"/>
                </a:lnTo>
                <a:cubicBezTo>
                  <a:pt x="89" y="0"/>
                  <a:pt x="89" y="0"/>
                  <a:pt x="89" y="0"/>
                </a:cubicBezTo>
                <a:cubicBezTo>
                  <a:pt x="44" y="0"/>
                  <a:pt x="0" y="45"/>
                  <a:pt x="0" y="89"/>
                </a:cubicBezTo>
                <a:cubicBezTo>
                  <a:pt x="0" y="560"/>
                  <a:pt x="0" y="560"/>
                  <a:pt x="0" y="560"/>
                </a:cubicBezTo>
                <a:cubicBezTo>
                  <a:pt x="0" y="604"/>
                  <a:pt x="44" y="633"/>
                  <a:pt x="89" y="633"/>
                </a:cubicBezTo>
                <a:cubicBezTo>
                  <a:pt x="560" y="633"/>
                  <a:pt x="560" y="633"/>
                  <a:pt x="560" y="633"/>
                </a:cubicBezTo>
                <a:cubicBezTo>
                  <a:pt x="604" y="633"/>
                  <a:pt x="633" y="604"/>
                  <a:pt x="633" y="560"/>
                </a:cubicBezTo>
                <a:cubicBezTo>
                  <a:pt x="633" y="89"/>
                  <a:pt x="633" y="89"/>
                  <a:pt x="633" y="89"/>
                </a:cubicBezTo>
                <a:cubicBezTo>
                  <a:pt x="633" y="45"/>
                  <a:pt x="604" y="0"/>
                  <a:pt x="560" y="0"/>
                </a:cubicBezTo>
                <a:close/>
                <a:moveTo>
                  <a:pt x="589" y="560"/>
                </a:moveTo>
                <a:lnTo>
                  <a:pt x="589" y="560"/>
                </a:lnTo>
                <a:cubicBezTo>
                  <a:pt x="589" y="575"/>
                  <a:pt x="574" y="589"/>
                  <a:pt x="560" y="589"/>
                </a:cubicBezTo>
                <a:cubicBezTo>
                  <a:pt x="89" y="589"/>
                  <a:pt x="89" y="589"/>
                  <a:pt x="89" y="589"/>
                </a:cubicBezTo>
                <a:cubicBezTo>
                  <a:pt x="59" y="589"/>
                  <a:pt x="44" y="575"/>
                  <a:pt x="44" y="560"/>
                </a:cubicBezTo>
                <a:cubicBezTo>
                  <a:pt x="44" y="89"/>
                  <a:pt x="44" y="89"/>
                  <a:pt x="44" y="89"/>
                </a:cubicBezTo>
                <a:cubicBezTo>
                  <a:pt x="44" y="59"/>
                  <a:pt x="59" y="45"/>
                  <a:pt x="89" y="45"/>
                </a:cubicBezTo>
                <a:cubicBezTo>
                  <a:pt x="560" y="45"/>
                  <a:pt x="560" y="45"/>
                  <a:pt x="560" y="45"/>
                </a:cubicBezTo>
                <a:cubicBezTo>
                  <a:pt x="574" y="45"/>
                  <a:pt x="589" y="59"/>
                  <a:pt x="589" y="89"/>
                </a:cubicBezTo>
                <a:lnTo>
                  <a:pt x="589" y="560"/>
                </a:lnTo>
                <a:close/>
              </a:path>
            </a:pathLst>
          </a:custGeom>
          <a:solidFill>
            <a:schemeClr val="tx1"/>
          </a:solidFill>
          <a:ln>
            <a:noFill/>
          </a:ln>
          <a:effectLst/>
          <a:extLst/>
        </p:spPr>
        <p:txBody>
          <a:bodyPr wrap="none" anchor="ctr"/>
          <a:lstStyle/>
          <a:p>
            <a:endParaRPr lang="en-US" sz="2700"/>
          </a:p>
        </p:txBody>
      </p:sp>
      <p:sp>
        <p:nvSpPr>
          <p:cNvPr id="51" name="Freeform 50"/>
          <p:cNvSpPr>
            <a:spLocks noChangeArrowheads="1"/>
          </p:cNvSpPr>
          <p:nvPr/>
        </p:nvSpPr>
        <p:spPr bwMode="auto">
          <a:xfrm>
            <a:off x="6689464" y="3001137"/>
            <a:ext cx="299028" cy="299028"/>
          </a:xfrm>
          <a:custGeom>
            <a:avLst/>
            <a:gdLst>
              <a:gd name="T0" fmla="*/ 84732 w 634"/>
              <a:gd name="T1" fmla="*/ 58399 h 634"/>
              <a:gd name="T2" fmla="*/ 84732 w 634"/>
              <a:gd name="T3" fmla="*/ 42538 h 634"/>
              <a:gd name="T4" fmla="*/ 42186 w 634"/>
              <a:gd name="T5" fmla="*/ 47945 h 634"/>
              <a:gd name="T6" fmla="*/ 42186 w 634"/>
              <a:gd name="T7" fmla="*/ 85075 h 634"/>
              <a:gd name="T8" fmla="*/ 58411 w 634"/>
              <a:gd name="T9" fmla="*/ 85075 h 634"/>
              <a:gd name="T10" fmla="*/ 90141 w 634"/>
              <a:gd name="T11" fmla="*/ 100937 h 634"/>
              <a:gd name="T12" fmla="*/ 63459 w 634"/>
              <a:gd name="T13" fmla="*/ 58399 h 634"/>
              <a:gd name="T14" fmla="*/ 174873 w 634"/>
              <a:gd name="T15" fmla="*/ 138067 h 634"/>
              <a:gd name="T16" fmla="*/ 169825 w 634"/>
              <a:gd name="T17" fmla="*/ 143475 h 634"/>
              <a:gd name="T18" fmla="*/ 138096 w 634"/>
              <a:gd name="T19" fmla="*/ 127613 h 634"/>
              <a:gd name="T20" fmla="*/ 159008 w 634"/>
              <a:gd name="T21" fmla="*/ 169790 h 634"/>
              <a:gd name="T22" fmla="*/ 132327 w 634"/>
              <a:gd name="T23" fmla="*/ 180605 h 634"/>
              <a:gd name="T24" fmla="*/ 174873 w 634"/>
              <a:gd name="T25" fmla="*/ 186012 h 634"/>
              <a:gd name="T26" fmla="*/ 185690 w 634"/>
              <a:gd name="T27" fmla="*/ 180605 h 634"/>
              <a:gd name="T28" fmla="*/ 174873 w 634"/>
              <a:gd name="T29" fmla="*/ 138067 h 634"/>
              <a:gd name="T30" fmla="*/ 90141 w 634"/>
              <a:gd name="T31" fmla="*/ 127613 h 634"/>
              <a:gd name="T32" fmla="*/ 58411 w 634"/>
              <a:gd name="T33" fmla="*/ 143475 h 634"/>
              <a:gd name="T34" fmla="*/ 42186 w 634"/>
              <a:gd name="T35" fmla="*/ 143475 h 634"/>
              <a:gd name="T36" fmla="*/ 42186 w 634"/>
              <a:gd name="T37" fmla="*/ 186012 h 634"/>
              <a:gd name="T38" fmla="*/ 84732 w 634"/>
              <a:gd name="T39" fmla="*/ 186012 h 634"/>
              <a:gd name="T40" fmla="*/ 84732 w 634"/>
              <a:gd name="T41" fmla="*/ 169790 h 634"/>
              <a:gd name="T42" fmla="*/ 100597 w 634"/>
              <a:gd name="T43" fmla="*/ 138067 h 634"/>
              <a:gd name="T44" fmla="*/ 196146 w 634"/>
              <a:gd name="T45" fmla="*/ 0 h 634"/>
              <a:gd name="T46" fmla="*/ 26321 w 634"/>
              <a:gd name="T47" fmla="*/ 0 h 634"/>
              <a:gd name="T48" fmla="*/ 0 w 634"/>
              <a:gd name="T49" fmla="*/ 201874 h 634"/>
              <a:gd name="T50" fmla="*/ 196146 w 634"/>
              <a:gd name="T51" fmla="*/ 228190 h 634"/>
              <a:gd name="T52" fmla="*/ 228236 w 634"/>
              <a:gd name="T53" fmla="*/ 32084 h 634"/>
              <a:gd name="T54" fmla="*/ 212011 w 634"/>
              <a:gd name="T55" fmla="*/ 201874 h 634"/>
              <a:gd name="T56" fmla="*/ 196146 w 634"/>
              <a:gd name="T57" fmla="*/ 212328 h 634"/>
              <a:gd name="T58" fmla="*/ 15865 w 634"/>
              <a:gd name="T59" fmla="*/ 201874 h 634"/>
              <a:gd name="T60" fmla="*/ 26321 w 634"/>
              <a:gd name="T61" fmla="*/ 16222 h 634"/>
              <a:gd name="T62" fmla="*/ 212011 w 634"/>
              <a:gd name="T63" fmla="*/ 32084 h 634"/>
              <a:gd name="T64" fmla="*/ 174873 w 634"/>
              <a:gd name="T65" fmla="*/ 42538 h 634"/>
              <a:gd name="T66" fmla="*/ 143144 w 634"/>
              <a:gd name="T67" fmla="*/ 42538 h 634"/>
              <a:gd name="T68" fmla="*/ 143144 w 634"/>
              <a:gd name="T69" fmla="*/ 58399 h 634"/>
              <a:gd name="T70" fmla="*/ 127279 w 634"/>
              <a:gd name="T71" fmla="*/ 90483 h 634"/>
              <a:gd name="T72" fmla="*/ 169825 w 634"/>
              <a:gd name="T73" fmla="*/ 69214 h 634"/>
              <a:gd name="T74" fmla="*/ 174873 w 634"/>
              <a:gd name="T75" fmla="*/ 95890 h 634"/>
              <a:gd name="T76" fmla="*/ 185690 w 634"/>
              <a:gd name="T77" fmla="*/ 53352 h 634"/>
              <a:gd name="T78" fmla="*/ 174873 w 634"/>
              <a:gd name="T79" fmla="*/ 42538 h 6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34" h="634">
                <a:moveTo>
                  <a:pt x="235" y="162"/>
                </a:moveTo>
                <a:lnTo>
                  <a:pt x="235" y="162"/>
                </a:lnTo>
                <a:cubicBezTo>
                  <a:pt x="250" y="162"/>
                  <a:pt x="250" y="148"/>
                  <a:pt x="250" y="148"/>
                </a:cubicBezTo>
                <a:cubicBezTo>
                  <a:pt x="250" y="133"/>
                  <a:pt x="250" y="118"/>
                  <a:pt x="235" y="118"/>
                </a:cubicBezTo>
                <a:cubicBezTo>
                  <a:pt x="132" y="118"/>
                  <a:pt x="132" y="118"/>
                  <a:pt x="132" y="118"/>
                </a:cubicBezTo>
                <a:cubicBezTo>
                  <a:pt x="132" y="118"/>
                  <a:pt x="132" y="118"/>
                  <a:pt x="117" y="133"/>
                </a:cubicBezTo>
                <a:cubicBezTo>
                  <a:pt x="117" y="133"/>
                  <a:pt x="117" y="133"/>
                  <a:pt x="117" y="148"/>
                </a:cubicBezTo>
                <a:cubicBezTo>
                  <a:pt x="117" y="236"/>
                  <a:pt x="117" y="236"/>
                  <a:pt x="117" y="236"/>
                </a:cubicBezTo>
                <a:cubicBezTo>
                  <a:pt x="117" y="251"/>
                  <a:pt x="132" y="266"/>
                  <a:pt x="132" y="266"/>
                </a:cubicBezTo>
                <a:cubicBezTo>
                  <a:pt x="147" y="266"/>
                  <a:pt x="162" y="251"/>
                  <a:pt x="162" y="236"/>
                </a:cubicBezTo>
                <a:cubicBezTo>
                  <a:pt x="162" y="192"/>
                  <a:pt x="162" y="192"/>
                  <a:pt x="162" y="192"/>
                </a:cubicBezTo>
                <a:cubicBezTo>
                  <a:pt x="250" y="280"/>
                  <a:pt x="250" y="280"/>
                  <a:pt x="250" y="280"/>
                </a:cubicBezTo>
                <a:cubicBezTo>
                  <a:pt x="279" y="251"/>
                  <a:pt x="279" y="251"/>
                  <a:pt x="279" y="251"/>
                </a:cubicBezTo>
                <a:cubicBezTo>
                  <a:pt x="176" y="162"/>
                  <a:pt x="176" y="162"/>
                  <a:pt x="176" y="162"/>
                </a:cubicBezTo>
                <a:lnTo>
                  <a:pt x="235" y="162"/>
                </a:lnTo>
                <a:close/>
                <a:moveTo>
                  <a:pt x="485" y="383"/>
                </a:moveTo>
                <a:lnTo>
                  <a:pt x="485" y="383"/>
                </a:lnTo>
                <a:cubicBezTo>
                  <a:pt x="485" y="383"/>
                  <a:pt x="471" y="383"/>
                  <a:pt x="471" y="398"/>
                </a:cubicBezTo>
                <a:cubicBezTo>
                  <a:pt x="471" y="442"/>
                  <a:pt x="471" y="442"/>
                  <a:pt x="471" y="442"/>
                </a:cubicBezTo>
                <a:cubicBezTo>
                  <a:pt x="383" y="354"/>
                  <a:pt x="383" y="354"/>
                  <a:pt x="383" y="354"/>
                </a:cubicBezTo>
                <a:cubicBezTo>
                  <a:pt x="353" y="383"/>
                  <a:pt x="353" y="383"/>
                  <a:pt x="353" y="383"/>
                </a:cubicBezTo>
                <a:cubicBezTo>
                  <a:pt x="441" y="471"/>
                  <a:pt x="441" y="471"/>
                  <a:pt x="441" y="471"/>
                </a:cubicBezTo>
                <a:cubicBezTo>
                  <a:pt x="397" y="471"/>
                  <a:pt x="397" y="471"/>
                  <a:pt x="397" y="471"/>
                </a:cubicBezTo>
                <a:cubicBezTo>
                  <a:pt x="383" y="471"/>
                  <a:pt x="367" y="486"/>
                  <a:pt x="367" y="501"/>
                </a:cubicBezTo>
                <a:cubicBezTo>
                  <a:pt x="367" y="501"/>
                  <a:pt x="383" y="516"/>
                  <a:pt x="397" y="516"/>
                </a:cubicBezTo>
                <a:cubicBezTo>
                  <a:pt x="485" y="516"/>
                  <a:pt x="485" y="516"/>
                  <a:pt x="485" y="516"/>
                </a:cubicBezTo>
                <a:cubicBezTo>
                  <a:pt x="500" y="516"/>
                  <a:pt x="500" y="516"/>
                  <a:pt x="500" y="516"/>
                </a:cubicBezTo>
                <a:cubicBezTo>
                  <a:pt x="515" y="501"/>
                  <a:pt x="515" y="501"/>
                  <a:pt x="515" y="501"/>
                </a:cubicBezTo>
                <a:cubicBezTo>
                  <a:pt x="515" y="398"/>
                  <a:pt x="515" y="398"/>
                  <a:pt x="515" y="398"/>
                </a:cubicBezTo>
                <a:cubicBezTo>
                  <a:pt x="515" y="383"/>
                  <a:pt x="500" y="383"/>
                  <a:pt x="485" y="383"/>
                </a:cubicBezTo>
                <a:close/>
                <a:moveTo>
                  <a:pt x="250" y="354"/>
                </a:moveTo>
                <a:lnTo>
                  <a:pt x="250" y="354"/>
                </a:lnTo>
                <a:cubicBezTo>
                  <a:pt x="162" y="442"/>
                  <a:pt x="162" y="442"/>
                  <a:pt x="162" y="442"/>
                </a:cubicBezTo>
                <a:cubicBezTo>
                  <a:pt x="162" y="398"/>
                  <a:pt x="162" y="398"/>
                  <a:pt x="162" y="398"/>
                </a:cubicBezTo>
                <a:cubicBezTo>
                  <a:pt x="162" y="383"/>
                  <a:pt x="147" y="383"/>
                  <a:pt x="132" y="383"/>
                </a:cubicBezTo>
                <a:cubicBezTo>
                  <a:pt x="132" y="383"/>
                  <a:pt x="117" y="383"/>
                  <a:pt x="117" y="398"/>
                </a:cubicBezTo>
                <a:cubicBezTo>
                  <a:pt x="117" y="501"/>
                  <a:pt x="117" y="501"/>
                  <a:pt x="117" y="501"/>
                </a:cubicBezTo>
                <a:cubicBezTo>
                  <a:pt x="117" y="501"/>
                  <a:pt x="117" y="501"/>
                  <a:pt x="117" y="516"/>
                </a:cubicBezTo>
                <a:cubicBezTo>
                  <a:pt x="132" y="516"/>
                  <a:pt x="132" y="516"/>
                  <a:pt x="132" y="516"/>
                </a:cubicBezTo>
                <a:cubicBezTo>
                  <a:pt x="235" y="516"/>
                  <a:pt x="235" y="516"/>
                  <a:pt x="235" y="516"/>
                </a:cubicBezTo>
                <a:cubicBezTo>
                  <a:pt x="250" y="516"/>
                  <a:pt x="250" y="501"/>
                  <a:pt x="250" y="501"/>
                </a:cubicBezTo>
                <a:cubicBezTo>
                  <a:pt x="250" y="486"/>
                  <a:pt x="250" y="471"/>
                  <a:pt x="235" y="471"/>
                </a:cubicBezTo>
                <a:cubicBezTo>
                  <a:pt x="176" y="471"/>
                  <a:pt x="176" y="471"/>
                  <a:pt x="176" y="471"/>
                </a:cubicBezTo>
                <a:cubicBezTo>
                  <a:pt x="279" y="383"/>
                  <a:pt x="279" y="383"/>
                  <a:pt x="279" y="383"/>
                </a:cubicBezTo>
                <a:lnTo>
                  <a:pt x="250" y="354"/>
                </a:lnTo>
                <a:close/>
                <a:moveTo>
                  <a:pt x="544" y="0"/>
                </a:moveTo>
                <a:lnTo>
                  <a:pt x="544" y="0"/>
                </a:lnTo>
                <a:cubicBezTo>
                  <a:pt x="73" y="0"/>
                  <a:pt x="73" y="0"/>
                  <a:pt x="73" y="0"/>
                </a:cubicBezTo>
                <a:cubicBezTo>
                  <a:pt x="29" y="0"/>
                  <a:pt x="0" y="45"/>
                  <a:pt x="0" y="89"/>
                </a:cubicBezTo>
                <a:cubicBezTo>
                  <a:pt x="0" y="560"/>
                  <a:pt x="0" y="560"/>
                  <a:pt x="0" y="560"/>
                </a:cubicBezTo>
                <a:cubicBezTo>
                  <a:pt x="0" y="604"/>
                  <a:pt x="29" y="633"/>
                  <a:pt x="73" y="633"/>
                </a:cubicBezTo>
                <a:cubicBezTo>
                  <a:pt x="544" y="633"/>
                  <a:pt x="544" y="633"/>
                  <a:pt x="544" y="633"/>
                </a:cubicBezTo>
                <a:cubicBezTo>
                  <a:pt x="588" y="633"/>
                  <a:pt x="633" y="604"/>
                  <a:pt x="633" y="560"/>
                </a:cubicBezTo>
                <a:cubicBezTo>
                  <a:pt x="633" y="89"/>
                  <a:pt x="633" y="89"/>
                  <a:pt x="633" y="89"/>
                </a:cubicBezTo>
                <a:cubicBezTo>
                  <a:pt x="633" y="45"/>
                  <a:pt x="588" y="0"/>
                  <a:pt x="544" y="0"/>
                </a:cubicBezTo>
                <a:close/>
                <a:moveTo>
                  <a:pt x="588" y="560"/>
                </a:moveTo>
                <a:lnTo>
                  <a:pt x="588" y="560"/>
                </a:lnTo>
                <a:cubicBezTo>
                  <a:pt x="588" y="575"/>
                  <a:pt x="574" y="589"/>
                  <a:pt x="544" y="589"/>
                </a:cubicBezTo>
                <a:cubicBezTo>
                  <a:pt x="73" y="589"/>
                  <a:pt x="73" y="589"/>
                  <a:pt x="73" y="589"/>
                </a:cubicBezTo>
                <a:cubicBezTo>
                  <a:pt x="58" y="589"/>
                  <a:pt x="44" y="575"/>
                  <a:pt x="44" y="560"/>
                </a:cubicBezTo>
                <a:cubicBezTo>
                  <a:pt x="44" y="89"/>
                  <a:pt x="44" y="89"/>
                  <a:pt x="44" y="89"/>
                </a:cubicBezTo>
                <a:cubicBezTo>
                  <a:pt x="44" y="59"/>
                  <a:pt x="58" y="45"/>
                  <a:pt x="73" y="45"/>
                </a:cubicBezTo>
                <a:cubicBezTo>
                  <a:pt x="544" y="45"/>
                  <a:pt x="544" y="45"/>
                  <a:pt x="544" y="45"/>
                </a:cubicBezTo>
                <a:cubicBezTo>
                  <a:pt x="574" y="45"/>
                  <a:pt x="588" y="59"/>
                  <a:pt x="588" y="89"/>
                </a:cubicBezTo>
                <a:lnTo>
                  <a:pt x="588" y="560"/>
                </a:lnTo>
                <a:close/>
                <a:moveTo>
                  <a:pt x="485" y="118"/>
                </a:moveTo>
                <a:lnTo>
                  <a:pt x="485" y="118"/>
                </a:lnTo>
                <a:cubicBezTo>
                  <a:pt x="397" y="118"/>
                  <a:pt x="397" y="118"/>
                  <a:pt x="397" y="118"/>
                </a:cubicBezTo>
                <a:cubicBezTo>
                  <a:pt x="383" y="118"/>
                  <a:pt x="367" y="133"/>
                  <a:pt x="367" y="148"/>
                </a:cubicBezTo>
                <a:cubicBezTo>
                  <a:pt x="367" y="148"/>
                  <a:pt x="383" y="162"/>
                  <a:pt x="397" y="162"/>
                </a:cubicBezTo>
                <a:cubicBezTo>
                  <a:pt x="441" y="162"/>
                  <a:pt x="441" y="162"/>
                  <a:pt x="441" y="162"/>
                </a:cubicBezTo>
                <a:cubicBezTo>
                  <a:pt x="353" y="251"/>
                  <a:pt x="353" y="251"/>
                  <a:pt x="353" y="251"/>
                </a:cubicBezTo>
                <a:cubicBezTo>
                  <a:pt x="383" y="280"/>
                  <a:pt x="383" y="280"/>
                  <a:pt x="383" y="280"/>
                </a:cubicBezTo>
                <a:cubicBezTo>
                  <a:pt x="471" y="192"/>
                  <a:pt x="471" y="192"/>
                  <a:pt x="471" y="192"/>
                </a:cubicBezTo>
                <a:cubicBezTo>
                  <a:pt x="471" y="236"/>
                  <a:pt x="471" y="236"/>
                  <a:pt x="471" y="236"/>
                </a:cubicBezTo>
                <a:cubicBezTo>
                  <a:pt x="471" y="251"/>
                  <a:pt x="485" y="266"/>
                  <a:pt x="485" y="266"/>
                </a:cubicBezTo>
                <a:cubicBezTo>
                  <a:pt x="500" y="266"/>
                  <a:pt x="515" y="251"/>
                  <a:pt x="515" y="236"/>
                </a:cubicBezTo>
                <a:cubicBezTo>
                  <a:pt x="515" y="148"/>
                  <a:pt x="515" y="148"/>
                  <a:pt x="515" y="148"/>
                </a:cubicBezTo>
                <a:cubicBezTo>
                  <a:pt x="515" y="133"/>
                  <a:pt x="515" y="133"/>
                  <a:pt x="500" y="133"/>
                </a:cubicBezTo>
                <a:cubicBezTo>
                  <a:pt x="500" y="118"/>
                  <a:pt x="500" y="118"/>
                  <a:pt x="485" y="118"/>
                </a:cubicBezTo>
                <a:close/>
              </a:path>
            </a:pathLst>
          </a:custGeom>
          <a:solidFill>
            <a:schemeClr val="tx1"/>
          </a:solidFill>
          <a:ln>
            <a:noFill/>
          </a:ln>
          <a:effectLst/>
          <a:extLst/>
        </p:spPr>
        <p:txBody>
          <a:bodyPr wrap="none" anchor="ctr"/>
          <a:lstStyle/>
          <a:p>
            <a:endParaRPr lang="en-US" sz="2700"/>
          </a:p>
        </p:txBody>
      </p:sp>
      <p:sp>
        <p:nvSpPr>
          <p:cNvPr id="52" name="Freeform 51"/>
          <p:cNvSpPr>
            <a:spLocks noChangeArrowheads="1"/>
          </p:cNvSpPr>
          <p:nvPr/>
        </p:nvSpPr>
        <p:spPr bwMode="auto">
          <a:xfrm>
            <a:off x="6208945" y="3001137"/>
            <a:ext cx="290386" cy="299028"/>
          </a:xfrm>
          <a:custGeom>
            <a:avLst/>
            <a:gdLst>
              <a:gd name="T0" fmla="*/ 95037 w 619"/>
              <a:gd name="T1" fmla="*/ 122206 h 634"/>
              <a:gd name="T2" fmla="*/ 95037 w 619"/>
              <a:gd name="T3" fmla="*/ 122206 h 634"/>
              <a:gd name="T4" fmla="*/ 31559 w 619"/>
              <a:gd name="T5" fmla="*/ 122206 h 634"/>
              <a:gd name="T6" fmla="*/ 26180 w 619"/>
              <a:gd name="T7" fmla="*/ 127613 h 634"/>
              <a:gd name="T8" fmla="*/ 31559 w 619"/>
              <a:gd name="T9" fmla="*/ 138067 h 634"/>
              <a:gd name="T10" fmla="*/ 79257 w 619"/>
              <a:gd name="T11" fmla="*/ 138067 h 634"/>
              <a:gd name="T12" fmla="*/ 31559 w 619"/>
              <a:gd name="T13" fmla="*/ 186012 h 634"/>
              <a:gd name="T14" fmla="*/ 42318 w 619"/>
              <a:gd name="T15" fmla="*/ 196466 h 634"/>
              <a:gd name="T16" fmla="*/ 89657 w 619"/>
              <a:gd name="T17" fmla="*/ 148521 h 634"/>
              <a:gd name="T18" fmla="*/ 89657 w 619"/>
              <a:gd name="T19" fmla="*/ 191059 h 634"/>
              <a:gd name="T20" fmla="*/ 95037 w 619"/>
              <a:gd name="T21" fmla="*/ 201874 h 634"/>
              <a:gd name="T22" fmla="*/ 105437 w 619"/>
              <a:gd name="T23" fmla="*/ 191059 h 634"/>
              <a:gd name="T24" fmla="*/ 105437 w 619"/>
              <a:gd name="T25" fmla="*/ 127613 h 634"/>
              <a:gd name="T26" fmla="*/ 100416 w 619"/>
              <a:gd name="T27" fmla="*/ 122206 h 634"/>
              <a:gd name="T28" fmla="*/ 95037 w 619"/>
              <a:gd name="T29" fmla="*/ 122206 h 634"/>
              <a:gd name="T30" fmla="*/ 190073 w 619"/>
              <a:gd name="T31" fmla="*/ 95890 h 634"/>
              <a:gd name="T32" fmla="*/ 190073 w 619"/>
              <a:gd name="T33" fmla="*/ 95890 h 634"/>
              <a:gd name="T34" fmla="*/ 142375 w 619"/>
              <a:gd name="T35" fmla="*/ 95890 h 634"/>
              <a:gd name="T36" fmla="*/ 190073 w 619"/>
              <a:gd name="T37" fmla="*/ 47945 h 634"/>
              <a:gd name="T38" fmla="*/ 179314 w 619"/>
              <a:gd name="T39" fmla="*/ 37130 h 634"/>
              <a:gd name="T40" fmla="*/ 131975 w 619"/>
              <a:gd name="T41" fmla="*/ 85075 h 634"/>
              <a:gd name="T42" fmla="*/ 131975 w 619"/>
              <a:gd name="T43" fmla="*/ 37130 h 634"/>
              <a:gd name="T44" fmla="*/ 126596 w 619"/>
              <a:gd name="T45" fmla="*/ 32084 h 634"/>
              <a:gd name="T46" fmla="*/ 116196 w 619"/>
              <a:gd name="T47" fmla="*/ 37130 h 634"/>
              <a:gd name="T48" fmla="*/ 116196 w 619"/>
              <a:gd name="T49" fmla="*/ 100937 h 634"/>
              <a:gd name="T50" fmla="*/ 121575 w 619"/>
              <a:gd name="T51" fmla="*/ 106344 h 634"/>
              <a:gd name="T52" fmla="*/ 126596 w 619"/>
              <a:gd name="T53" fmla="*/ 106344 h 634"/>
              <a:gd name="T54" fmla="*/ 190073 w 619"/>
              <a:gd name="T55" fmla="*/ 106344 h 634"/>
              <a:gd name="T56" fmla="*/ 195094 w 619"/>
              <a:gd name="T57" fmla="*/ 100937 h 634"/>
              <a:gd name="T58" fmla="*/ 190073 w 619"/>
              <a:gd name="T59" fmla="*/ 95890 h 634"/>
              <a:gd name="T60" fmla="*/ 195094 w 619"/>
              <a:gd name="T61" fmla="*/ 0 h 634"/>
              <a:gd name="T62" fmla="*/ 195094 w 619"/>
              <a:gd name="T63" fmla="*/ 0 h 634"/>
              <a:gd name="T64" fmla="*/ 26180 w 619"/>
              <a:gd name="T65" fmla="*/ 0 h 634"/>
              <a:gd name="T66" fmla="*/ 0 w 619"/>
              <a:gd name="T67" fmla="*/ 32084 h 634"/>
              <a:gd name="T68" fmla="*/ 0 w 619"/>
              <a:gd name="T69" fmla="*/ 201874 h 634"/>
              <a:gd name="T70" fmla="*/ 26180 w 619"/>
              <a:gd name="T71" fmla="*/ 228190 h 634"/>
              <a:gd name="T72" fmla="*/ 195094 w 619"/>
              <a:gd name="T73" fmla="*/ 228190 h 634"/>
              <a:gd name="T74" fmla="*/ 221632 w 619"/>
              <a:gd name="T75" fmla="*/ 201874 h 634"/>
              <a:gd name="T76" fmla="*/ 221632 w 619"/>
              <a:gd name="T77" fmla="*/ 32084 h 634"/>
              <a:gd name="T78" fmla="*/ 195094 w 619"/>
              <a:gd name="T79" fmla="*/ 0 h 634"/>
              <a:gd name="T80" fmla="*/ 211232 w 619"/>
              <a:gd name="T81" fmla="*/ 201874 h 634"/>
              <a:gd name="T82" fmla="*/ 211232 w 619"/>
              <a:gd name="T83" fmla="*/ 201874 h 634"/>
              <a:gd name="T84" fmla="*/ 195094 w 619"/>
              <a:gd name="T85" fmla="*/ 212328 h 634"/>
              <a:gd name="T86" fmla="*/ 26180 w 619"/>
              <a:gd name="T87" fmla="*/ 212328 h 634"/>
              <a:gd name="T88" fmla="*/ 10400 w 619"/>
              <a:gd name="T89" fmla="*/ 201874 h 634"/>
              <a:gd name="T90" fmla="*/ 10400 w 619"/>
              <a:gd name="T91" fmla="*/ 32084 h 634"/>
              <a:gd name="T92" fmla="*/ 26180 w 619"/>
              <a:gd name="T93" fmla="*/ 16222 h 634"/>
              <a:gd name="T94" fmla="*/ 195094 w 619"/>
              <a:gd name="T95" fmla="*/ 16222 h 634"/>
              <a:gd name="T96" fmla="*/ 211232 w 619"/>
              <a:gd name="T97" fmla="*/ 32084 h 634"/>
              <a:gd name="T98" fmla="*/ 211232 w 619"/>
              <a:gd name="T99" fmla="*/ 201874 h 6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19" h="634">
                <a:moveTo>
                  <a:pt x="265" y="339"/>
                </a:moveTo>
                <a:lnTo>
                  <a:pt x="265" y="339"/>
                </a:lnTo>
                <a:cubicBezTo>
                  <a:pt x="88" y="339"/>
                  <a:pt x="88" y="339"/>
                  <a:pt x="88" y="339"/>
                </a:cubicBezTo>
                <a:lnTo>
                  <a:pt x="73" y="354"/>
                </a:lnTo>
                <a:cubicBezTo>
                  <a:pt x="73" y="369"/>
                  <a:pt x="88" y="383"/>
                  <a:pt x="88" y="383"/>
                </a:cubicBezTo>
                <a:cubicBezTo>
                  <a:pt x="221" y="383"/>
                  <a:pt x="221" y="383"/>
                  <a:pt x="221" y="383"/>
                </a:cubicBezTo>
                <a:cubicBezTo>
                  <a:pt x="88" y="516"/>
                  <a:pt x="88" y="516"/>
                  <a:pt x="88" y="516"/>
                </a:cubicBezTo>
                <a:cubicBezTo>
                  <a:pt x="118" y="545"/>
                  <a:pt x="118" y="545"/>
                  <a:pt x="118" y="545"/>
                </a:cubicBezTo>
                <a:cubicBezTo>
                  <a:pt x="250" y="412"/>
                  <a:pt x="250" y="412"/>
                  <a:pt x="250" y="412"/>
                </a:cubicBezTo>
                <a:cubicBezTo>
                  <a:pt x="250" y="530"/>
                  <a:pt x="250" y="530"/>
                  <a:pt x="250" y="530"/>
                </a:cubicBezTo>
                <a:cubicBezTo>
                  <a:pt x="250" y="545"/>
                  <a:pt x="265" y="560"/>
                  <a:pt x="265" y="560"/>
                </a:cubicBezTo>
                <a:cubicBezTo>
                  <a:pt x="280" y="560"/>
                  <a:pt x="294" y="545"/>
                  <a:pt x="294" y="530"/>
                </a:cubicBezTo>
                <a:cubicBezTo>
                  <a:pt x="294" y="354"/>
                  <a:pt x="294" y="354"/>
                  <a:pt x="294" y="354"/>
                </a:cubicBezTo>
                <a:cubicBezTo>
                  <a:pt x="294" y="354"/>
                  <a:pt x="294" y="354"/>
                  <a:pt x="280" y="339"/>
                </a:cubicBezTo>
                <a:cubicBezTo>
                  <a:pt x="280" y="339"/>
                  <a:pt x="280" y="339"/>
                  <a:pt x="265" y="339"/>
                </a:cubicBezTo>
                <a:close/>
                <a:moveTo>
                  <a:pt x="530" y="266"/>
                </a:moveTo>
                <a:lnTo>
                  <a:pt x="530" y="266"/>
                </a:lnTo>
                <a:cubicBezTo>
                  <a:pt x="397" y="266"/>
                  <a:pt x="397" y="266"/>
                  <a:pt x="397" y="266"/>
                </a:cubicBezTo>
                <a:cubicBezTo>
                  <a:pt x="530" y="133"/>
                  <a:pt x="530" y="133"/>
                  <a:pt x="530" y="133"/>
                </a:cubicBezTo>
                <a:cubicBezTo>
                  <a:pt x="500" y="103"/>
                  <a:pt x="500" y="103"/>
                  <a:pt x="500" y="103"/>
                </a:cubicBezTo>
                <a:cubicBezTo>
                  <a:pt x="368" y="236"/>
                  <a:pt x="368" y="236"/>
                  <a:pt x="368" y="236"/>
                </a:cubicBezTo>
                <a:cubicBezTo>
                  <a:pt x="368" y="103"/>
                  <a:pt x="368" y="103"/>
                  <a:pt x="368" y="103"/>
                </a:cubicBezTo>
                <a:cubicBezTo>
                  <a:pt x="368" y="89"/>
                  <a:pt x="353" y="89"/>
                  <a:pt x="353" y="89"/>
                </a:cubicBezTo>
                <a:cubicBezTo>
                  <a:pt x="339" y="89"/>
                  <a:pt x="324" y="89"/>
                  <a:pt x="324" y="103"/>
                </a:cubicBezTo>
                <a:cubicBezTo>
                  <a:pt x="324" y="280"/>
                  <a:pt x="324" y="280"/>
                  <a:pt x="324" y="280"/>
                </a:cubicBezTo>
                <a:cubicBezTo>
                  <a:pt x="324" y="280"/>
                  <a:pt x="324" y="295"/>
                  <a:pt x="339" y="295"/>
                </a:cubicBezTo>
                <a:cubicBezTo>
                  <a:pt x="339" y="295"/>
                  <a:pt x="339" y="295"/>
                  <a:pt x="353" y="295"/>
                </a:cubicBezTo>
                <a:cubicBezTo>
                  <a:pt x="530" y="295"/>
                  <a:pt x="530" y="295"/>
                  <a:pt x="530" y="295"/>
                </a:cubicBezTo>
                <a:cubicBezTo>
                  <a:pt x="530" y="295"/>
                  <a:pt x="544" y="295"/>
                  <a:pt x="544" y="280"/>
                </a:cubicBezTo>
                <a:cubicBezTo>
                  <a:pt x="544" y="266"/>
                  <a:pt x="530" y="266"/>
                  <a:pt x="530" y="266"/>
                </a:cubicBezTo>
                <a:close/>
                <a:moveTo>
                  <a:pt x="544" y="0"/>
                </a:moveTo>
                <a:lnTo>
                  <a:pt x="544" y="0"/>
                </a:lnTo>
                <a:cubicBezTo>
                  <a:pt x="73" y="0"/>
                  <a:pt x="73" y="0"/>
                  <a:pt x="73" y="0"/>
                </a:cubicBezTo>
                <a:cubicBezTo>
                  <a:pt x="29" y="0"/>
                  <a:pt x="0" y="45"/>
                  <a:pt x="0" y="89"/>
                </a:cubicBezTo>
                <a:cubicBezTo>
                  <a:pt x="0" y="560"/>
                  <a:pt x="0" y="560"/>
                  <a:pt x="0" y="560"/>
                </a:cubicBezTo>
                <a:cubicBezTo>
                  <a:pt x="0" y="604"/>
                  <a:pt x="29" y="633"/>
                  <a:pt x="73" y="633"/>
                </a:cubicBezTo>
                <a:cubicBezTo>
                  <a:pt x="544" y="633"/>
                  <a:pt x="544" y="633"/>
                  <a:pt x="544" y="633"/>
                </a:cubicBezTo>
                <a:cubicBezTo>
                  <a:pt x="589" y="633"/>
                  <a:pt x="618" y="604"/>
                  <a:pt x="618" y="560"/>
                </a:cubicBezTo>
                <a:cubicBezTo>
                  <a:pt x="618" y="89"/>
                  <a:pt x="618" y="89"/>
                  <a:pt x="618" y="89"/>
                </a:cubicBezTo>
                <a:cubicBezTo>
                  <a:pt x="618" y="45"/>
                  <a:pt x="589" y="0"/>
                  <a:pt x="544" y="0"/>
                </a:cubicBezTo>
                <a:close/>
                <a:moveTo>
                  <a:pt x="589" y="560"/>
                </a:moveTo>
                <a:lnTo>
                  <a:pt x="589" y="560"/>
                </a:lnTo>
                <a:cubicBezTo>
                  <a:pt x="589" y="575"/>
                  <a:pt x="559" y="589"/>
                  <a:pt x="544" y="589"/>
                </a:cubicBezTo>
                <a:cubicBezTo>
                  <a:pt x="73" y="589"/>
                  <a:pt x="73" y="589"/>
                  <a:pt x="73" y="589"/>
                </a:cubicBezTo>
                <a:cubicBezTo>
                  <a:pt x="59" y="589"/>
                  <a:pt x="29" y="575"/>
                  <a:pt x="29" y="560"/>
                </a:cubicBezTo>
                <a:cubicBezTo>
                  <a:pt x="29" y="89"/>
                  <a:pt x="29" y="89"/>
                  <a:pt x="29" y="89"/>
                </a:cubicBezTo>
                <a:cubicBezTo>
                  <a:pt x="29" y="59"/>
                  <a:pt x="59" y="45"/>
                  <a:pt x="73" y="45"/>
                </a:cubicBezTo>
                <a:cubicBezTo>
                  <a:pt x="544" y="45"/>
                  <a:pt x="544" y="45"/>
                  <a:pt x="544" y="45"/>
                </a:cubicBezTo>
                <a:cubicBezTo>
                  <a:pt x="559" y="45"/>
                  <a:pt x="589" y="59"/>
                  <a:pt x="589" y="89"/>
                </a:cubicBezTo>
                <a:lnTo>
                  <a:pt x="589" y="560"/>
                </a:lnTo>
                <a:close/>
              </a:path>
            </a:pathLst>
          </a:custGeom>
          <a:solidFill>
            <a:schemeClr val="tx1"/>
          </a:solidFill>
          <a:ln>
            <a:noFill/>
          </a:ln>
          <a:effectLst/>
          <a:extLst/>
        </p:spPr>
        <p:txBody>
          <a:bodyPr wrap="none" anchor="ctr"/>
          <a:lstStyle/>
          <a:p>
            <a:endParaRPr lang="en-US" sz="2700"/>
          </a:p>
        </p:txBody>
      </p:sp>
      <p:sp>
        <p:nvSpPr>
          <p:cNvPr id="53" name="Freeform 52"/>
          <p:cNvSpPr>
            <a:spLocks noChangeArrowheads="1"/>
          </p:cNvSpPr>
          <p:nvPr/>
        </p:nvSpPr>
        <p:spPr bwMode="auto">
          <a:xfrm>
            <a:off x="10535344" y="2524075"/>
            <a:ext cx="290386" cy="299028"/>
          </a:xfrm>
          <a:custGeom>
            <a:avLst/>
            <a:gdLst>
              <a:gd name="T0" fmla="*/ 95037 w 619"/>
              <a:gd name="T1" fmla="*/ 185652 h 634"/>
              <a:gd name="T2" fmla="*/ 95037 w 619"/>
              <a:gd name="T3" fmla="*/ 185652 h 634"/>
              <a:gd name="T4" fmla="*/ 47339 w 619"/>
              <a:gd name="T5" fmla="*/ 185652 h 634"/>
              <a:gd name="T6" fmla="*/ 100416 w 619"/>
              <a:gd name="T7" fmla="*/ 138067 h 634"/>
              <a:gd name="T8" fmla="*/ 89657 w 619"/>
              <a:gd name="T9" fmla="*/ 127253 h 634"/>
              <a:gd name="T10" fmla="*/ 42318 w 619"/>
              <a:gd name="T11" fmla="*/ 174837 h 634"/>
              <a:gd name="T12" fmla="*/ 42318 w 619"/>
              <a:gd name="T13" fmla="*/ 127253 h 634"/>
              <a:gd name="T14" fmla="*/ 31559 w 619"/>
              <a:gd name="T15" fmla="*/ 121845 h 634"/>
              <a:gd name="T16" fmla="*/ 26539 w 619"/>
              <a:gd name="T17" fmla="*/ 127253 h 634"/>
              <a:gd name="T18" fmla="*/ 26539 w 619"/>
              <a:gd name="T19" fmla="*/ 191059 h 634"/>
              <a:gd name="T20" fmla="*/ 26539 w 619"/>
              <a:gd name="T21" fmla="*/ 196106 h 634"/>
              <a:gd name="T22" fmla="*/ 31559 w 619"/>
              <a:gd name="T23" fmla="*/ 196106 h 634"/>
              <a:gd name="T24" fmla="*/ 95037 w 619"/>
              <a:gd name="T25" fmla="*/ 196106 h 634"/>
              <a:gd name="T26" fmla="*/ 105437 w 619"/>
              <a:gd name="T27" fmla="*/ 191059 h 634"/>
              <a:gd name="T28" fmla="*/ 95037 w 619"/>
              <a:gd name="T29" fmla="*/ 185652 h 634"/>
              <a:gd name="T30" fmla="*/ 190073 w 619"/>
              <a:gd name="T31" fmla="*/ 26316 h 634"/>
              <a:gd name="T32" fmla="*/ 190073 w 619"/>
              <a:gd name="T33" fmla="*/ 26316 h 634"/>
              <a:gd name="T34" fmla="*/ 126596 w 619"/>
              <a:gd name="T35" fmla="*/ 26316 h 634"/>
              <a:gd name="T36" fmla="*/ 116196 w 619"/>
              <a:gd name="T37" fmla="*/ 37130 h 634"/>
              <a:gd name="T38" fmla="*/ 126596 w 619"/>
              <a:gd name="T39" fmla="*/ 42177 h 634"/>
              <a:gd name="T40" fmla="*/ 174293 w 619"/>
              <a:gd name="T41" fmla="*/ 42177 h 634"/>
              <a:gd name="T42" fmla="*/ 121575 w 619"/>
              <a:gd name="T43" fmla="*/ 90122 h 634"/>
              <a:gd name="T44" fmla="*/ 131975 w 619"/>
              <a:gd name="T45" fmla="*/ 100576 h 634"/>
              <a:gd name="T46" fmla="*/ 179314 w 619"/>
              <a:gd name="T47" fmla="*/ 52992 h 634"/>
              <a:gd name="T48" fmla="*/ 179314 w 619"/>
              <a:gd name="T49" fmla="*/ 100576 h 634"/>
              <a:gd name="T50" fmla="*/ 190073 w 619"/>
              <a:gd name="T51" fmla="*/ 105984 h 634"/>
              <a:gd name="T52" fmla="*/ 195452 w 619"/>
              <a:gd name="T53" fmla="*/ 100576 h 634"/>
              <a:gd name="T54" fmla="*/ 195452 w 619"/>
              <a:gd name="T55" fmla="*/ 37130 h 634"/>
              <a:gd name="T56" fmla="*/ 195452 w 619"/>
              <a:gd name="T57" fmla="*/ 31723 h 634"/>
              <a:gd name="T58" fmla="*/ 190073 w 619"/>
              <a:gd name="T59" fmla="*/ 26316 h 634"/>
              <a:gd name="T60" fmla="*/ 195452 w 619"/>
              <a:gd name="T61" fmla="*/ 0 h 634"/>
              <a:gd name="T62" fmla="*/ 195452 w 619"/>
              <a:gd name="T63" fmla="*/ 0 h 634"/>
              <a:gd name="T64" fmla="*/ 26539 w 619"/>
              <a:gd name="T65" fmla="*/ 0 h 634"/>
              <a:gd name="T66" fmla="*/ 0 w 619"/>
              <a:gd name="T67" fmla="*/ 26316 h 634"/>
              <a:gd name="T68" fmla="*/ 0 w 619"/>
              <a:gd name="T69" fmla="*/ 196106 h 634"/>
              <a:gd name="T70" fmla="*/ 26539 w 619"/>
              <a:gd name="T71" fmla="*/ 228190 h 634"/>
              <a:gd name="T72" fmla="*/ 195452 w 619"/>
              <a:gd name="T73" fmla="*/ 228190 h 634"/>
              <a:gd name="T74" fmla="*/ 221632 w 619"/>
              <a:gd name="T75" fmla="*/ 196106 h 634"/>
              <a:gd name="T76" fmla="*/ 221632 w 619"/>
              <a:gd name="T77" fmla="*/ 26316 h 634"/>
              <a:gd name="T78" fmla="*/ 195452 w 619"/>
              <a:gd name="T79" fmla="*/ 0 h 634"/>
              <a:gd name="T80" fmla="*/ 211232 w 619"/>
              <a:gd name="T81" fmla="*/ 196106 h 634"/>
              <a:gd name="T82" fmla="*/ 211232 w 619"/>
              <a:gd name="T83" fmla="*/ 196106 h 634"/>
              <a:gd name="T84" fmla="*/ 195452 w 619"/>
              <a:gd name="T85" fmla="*/ 211968 h 634"/>
              <a:gd name="T86" fmla="*/ 26539 w 619"/>
              <a:gd name="T87" fmla="*/ 211968 h 634"/>
              <a:gd name="T88" fmla="*/ 10400 w 619"/>
              <a:gd name="T89" fmla="*/ 196106 h 634"/>
              <a:gd name="T90" fmla="*/ 10400 w 619"/>
              <a:gd name="T91" fmla="*/ 26316 h 634"/>
              <a:gd name="T92" fmla="*/ 26539 w 619"/>
              <a:gd name="T93" fmla="*/ 15862 h 634"/>
              <a:gd name="T94" fmla="*/ 195452 w 619"/>
              <a:gd name="T95" fmla="*/ 15862 h 634"/>
              <a:gd name="T96" fmla="*/ 211232 w 619"/>
              <a:gd name="T97" fmla="*/ 26316 h 634"/>
              <a:gd name="T98" fmla="*/ 211232 w 619"/>
              <a:gd name="T99" fmla="*/ 196106 h 6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19" h="634">
                <a:moveTo>
                  <a:pt x="265" y="515"/>
                </a:moveTo>
                <a:lnTo>
                  <a:pt x="265" y="515"/>
                </a:lnTo>
                <a:cubicBezTo>
                  <a:pt x="132" y="515"/>
                  <a:pt x="132" y="515"/>
                  <a:pt x="132" y="515"/>
                </a:cubicBezTo>
                <a:cubicBezTo>
                  <a:pt x="280" y="383"/>
                  <a:pt x="280" y="383"/>
                  <a:pt x="280" y="383"/>
                </a:cubicBezTo>
                <a:cubicBezTo>
                  <a:pt x="250" y="353"/>
                  <a:pt x="250" y="353"/>
                  <a:pt x="250" y="353"/>
                </a:cubicBezTo>
                <a:cubicBezTo>
                  <a:pt x="118" y="485"/>
                  <a:pt x="118" y="485"/>
                  <a:pt x="118" y="485"/>
                </a:cubicBezTo>
                <a:cubicBezTo>
                  <a:pt x="118" y="353"/>
                  <a:pt x="118" y="353"/>
                  <a:pt x="118" y="353"/>
                </a:cubicBezTo>
                <a:cubicBezTo>
                  <a:pt x="118" y="338"/>
                  <a:pt x="103" y="338"/>
                  <a:pt x="88" y="338"/>
                </a:cubicBezTo>
                <a:cubicBezTo>
                  <a:pt x="88" y="338"/>
                  <a:pt x="74" y="338"/>
                  <a:pt x="74" y="353"/>
                </a:cubicBezTo>
                <a:cubicBezTo>
                  <a:pt x="74" y="530"/>
                  <a:pt x="74" y="530"/>
                  <a:pt x="74" y="530"/>
                </a:cubicBezTo>
                <a:lnTo>
                  <a:pt x="74" y="544"/>
                </a:lnTo>
                <a:cubicBezTo>
                  <a:pt x="88" y="544"/>
                  <a:pt x="88" y="544"/>
                  <a:pt x="88" y="544"/>
                </a:cubicBezTo>
                <a:cubicBezTo>
                  <a:pt x="265" y="544"/>
                  <a:pt x="265" y="544"/>
                  <a:pt x="265" y="544"/>
                </a:cubicBezTo>
                <a:cubicBezTo>
                  <a:pt x="280" y="544"/>
                  <a:pt x="294" y="544"/>
                  <a:pt x="294" y="530"/>
                </a:cubicBezTo>
                <a:cubicBezTo>
                  <a:pt x="294" y="515"/>
                  <a:pt x="280" y="515"/>
                  <a:pt x="265" y="515"/>
                </a:cubicBezTo>
                <a:close/>
                <a:moveTo>
                  <a:pt x="530" y="73"/>
                </a:moveTo>
                <a:lnTo>
                  <a:pt x="530" y="73"/>
                </a:lnTo>
                <a:cubicBezTo>
                  <a:pt x="353" y="73"/>
                  <a:pt x="353" y="73"/>
                  <a:pt x="353" y="73"/>
                </a:cubicBezTo>
                <a:cubicBezTo>
                  <a:pt x="339" y="73"/>
                  <a:pt x="324" y="88"/>
                  <a:pt x="324" y="103"/>
                </a:cubicBezTo>
                <a:cubicBezTo>
                  <a:pt x="324" y="103"/>
                  <a:pt x="339" y="117"/>
                  <a:pt x="353" y="117"/>
                </a:cubicBezTo>
                <a:cubicBezTo>
                  <a:pt x="486" y="117"/>
                  <a:pt x="486" y="117"/>
                  <a:pt x="486" y="117"/>
                </a:cubicBezTo>
                <a:cubicBezTo>
                  <a:pt x="339" y="250"/>
                  <a:pt x="339" y="250"/>
                  <a:pt x="339" y="250"/>
                </a:cubicBezTo>
                <a:cubicBezTo>
                  <a:pt x="368" y="279"/>
                  <a:pt x="368" y="279"/>
                  <a:pt x="368" y="279"/>
                </a:cubicBezTo>
                <a:cubicBezTo>
                  <a:pt x="500" y="147"/>
                  <a:pt x="500" y="147"/>
                  <a:pt x="500" y="147"/>
                </a:cubicBezTo>
                <a:cubicBezTo>
                  <a:pt x="500" y="279"/>
                  <a:pt x="500" y="279"/>
                  <a:pt x="500" y="279"/>
                </a:cubicBezTo>
                <a:cubicBezTo>
                  <a:pt x="500" y="279"/>
                  <a:pt x="515" y="294"/>
                  <a:pt x="530" y="294"/>
                </a:cubicBezTo>
                <a:lnTo>
                  <a:pt x="545" y="279"/>
                </a:lnTo>
                <a:cubicBezTo>
                  <a:pt x="545" y="103"/>
                  <a:pt x="545" y="103"/>
                  <a:pt x="545" y="103"/>
                </a:cubicBezTo>
                <a:cubicBezTo>
                  <a:pt x="545" y="88"/>
                  <a:pt x="545" y="88"/>
                  <a:pt x="545" y="88"/>
                </a:cubicBezTo>
                <a:cubicBezTo>
                  <a:pt x="530" y="73"/>
                  <a:pt x="530" y="73"/>
                  <a:pt x="530" y="73"/>
                </a:cubicBezTo>
                <a:close/>
                <a:moveTo>
                  <a:pt x="545" y="0"/>
                </a:moveTo>
                <a:lnTo>
                  <a:pt x="545" y="0"/>
                </a:lnTo>
                <a:cubicBezTo>
                  <a:pt x="74" y="0"/>
                  <a:pt x="74" y="0"/>
                  <a:pt x="74" y="0"/>
                </a:cubicBezTo>
                <a:cubicBezTo>
                  <a:pt x="29" y="0"/>
                  <a:pt x="0" y="29"/>
                  <a:pt x="0" y="73"/>
                </a:cubicBezTo>
                <a:cubicBezTo>
                  <a:pt x="0" y="544"/>
                  <a:pt x="0" y="544"/>
                  <a:pt x="0" y="544"/>
                </a:cubicBezTo>
                <a:cubicBezTo>
                  <a:pt x="0" y="588"/>
                  <a:pt x="29" y="633"/>
                  <a:pt x="74" y="633"/>
                </a:cubicBezTo>
                <a:cubicBezTo>
                  <a:pt x="545" y="633"/>
                  <a:pt x="545" y="633"/>
                  <a:pt x="545" y="633"/>
                </a:cubicBezTo>
                <a:cubicBezTo>
                  <a:pt x="589" y="633"/>
                  <a:pt x="618" y="588"/>
                  <a:pt x="618" y="544"/>
                </a:cubicBezTo>
                <a:cubicBezTo>
                  <a:pt x="618" y="73"/>
                  <a:pt x="618" y="73"/>
                  <a:pt x="618" y="73"/>
                </a:cubicBezTo>
                <a:cubicBezTo>
                  <a:pt x="618" y="29"/>
                  <a:pt x="589" y="0"/>
                  <a:pt x="545" y="0"/>
                </a:cubicBezTo>
                <a:close/>
                <a:moveTo>
                  <a:pt x="589" y="544"/>
                </a:moveTo>
                <a:lnTo>
                  <a:pt x="589" y="544"/>
                </a:lnTo>
                <a:cubicBezTo>
                  <a:pt x="589" y="574"/>
                  <a:pt x="559" y="588"/>
                  <a:pt x="545" y="588"/>
                </a:cubicBezTo>
                <a:cubicBezTo>
                  <a:pt x="74" y="588"/>
                  <a:pt x="74" y="588"/>
                  <a:pt x="74" y="588"/>
                </a:cubicBezTo>
                <a:cubicBezTo>
                  <a:pt x="59" y="588"/>
                  <a:pt x="29" y="574"/>
                  <a:pt x="29" y="544"/>
                </a:cubicBezTo>
                <a:cubicBezTo>
                  <a:pt x="29" y="73"/>
                  <a:pt x="29" y="73"/>
                  <a:pt x="29" y="73"/>
                </a:cubicBezTo>
                <a:cubicBezTo>
                  <a:pt x="29" y="58"/>
                  <a:pt x="59" y="44"/>
                  <a:pt x="74" y="44"/>
                </a:cubicBezTo>
                <a:cubicBezTo>
                  <a:pt x="545" y="44"/>
                  <a:pt x="545" y="44"/>
                  <a:pt x="545" y="44"/>
                </a:cubicBezTo>
                <a:cubicBezTo>
                  <a:pt x="559" y="44"/>
                  <a:pt x="589" y="58"/>
                  <a:pt x="589" y="73"/>
                </a:cubicBezTo>
                <a:lnTo>
                  <a:pt x="589" y="544"/>
                </a:lnTo>
                <a:close/>
              </a:path>
            </a:pathLst>
          </a:custGeom>
          <a:solidFill>
            <a:schemeClr val="tx1"/>
          </a:solidFill>
          <a:ln>
            <a:noFill/>
          </a:ln>
          <a:effectLst/>
          <a:extLst/>
        </p:spPr>
        <p:txBody>
          <a:bodyPr wrap="none" anchor="ctr"/>
          <a:lstStyle/>
          <a:p>
            <a:endParaRPr lang="en-US" sz="2700"/>
          </a:p>
        </p:txBody>
      </p:sp>
      <p:sp>
        <p:nvSpPr>
          <p:cNvPr id="54" name="Freeform 53"/>
          <p:cNvSpPr>
            <a:spLocks noChangeArrowheads="1"/>
          </p:cNvSpPr>
          <p:nvPr/>
        </p:nvSpPr>
        <p:spPr bwMode="auto">
          <a:xfrm>
            <a:off x="10077297" y="2524075"/>
            <a:ext cx="264458" cy="299028"/>
          </a:xfrm>
          <a:custGeom>
            <a:avLst/>
            <a:gdLst>
              <a:gd name="T0" fmla="*/ 47930 w 561"/>
              <a:gd name="T1" fmla="*/ 132660 h 634"/>
              <a:gd name="T2" fmla="*/ 47930 w 561"/>
              <a:gd name="T3" fmla="*/ 132660 h 634"/>
              <a:gd name="T4" fmla="*/ 95499 w 561"/>
              <a:gd name="T5" fmla="*/ 180244 h 634"/>
              <a:gd name="T6" fmla="*/ 100905 w 561"/>
              <a:gd name="T7" fmla="*/ 185652 h 634"/>
              <a:gd name="T8" fmla="*/ 106310 w 561"/>
              <a:gd name="T9" fmla="*/ 180244 h 634"/>
              <a:gd name="T10" fmla="*/ 153880 w 561"/>
              <a:gd name="T11" fmla="*/ 132660 h 634"/>
              <a:gd name="T12" fmla="*/ 153880 w 561"/>
              <a:gd name="T13" fmla="*/ 121845 h 634"/>
              <a:gd name="T14" fmla="*/ 143429 w 561"/>
              <a:gd name="T15" fmla="*/ 121845 h 634"/>
              <a:gd name="T16" fmla="*/ 106310 w 561"/>
              <a:gd name="T17" fmla="*/ 158976 h 634"/>
              <a:gd name="T18" fmla="*/ 106310 w 561"/>
              <a:gd name="T19" fmla="*/ 5047 h 634"/>
              <a:gd name="T20" fmla="*/ 100905 w 561"/>
              <a:gd name="T21" fmla="*/ 0 h 634"/>
              <a:gd name="T22" fmla="*/ 95499 w 561"/>
              <a:gd name="T23" fmla="*/ 5047 h 634"/>
              <a:gd name="T24" fmla="*/ 95499 w 561"/>
              <a:gd name="T25" fmla="*/ 158976 h 634"/>
              <a:gd name="T26" fmla="*/ 58381 w 561"/>
              <a:gd name="T27" fmla="*/ 121845 h 634"/>
              <a:gd name="T28" fmla="*/ 47930 w 561"/>
              <a:gd name="T29" fmla="*/ 121845 h 634"/>
              <a:gd name="T30" fmla="*/ 47930 w 561"/>
              <a:gd name="T31" fmla="*/ 132660 h 634"/>
              <a:gd name="T32" fmla="*/ 169736 w 561"/>
              <a:gd name="T33" fmla="*/ 26316 h 634"/>
              <a:gd name="T34" fmla="*/ 169736 w 561"/>
              <a:gd name="T35" fmla="*/ 26316 h 634"/>
              <a:gd name="T36" fmla="*/ 148474 w 561"/>
              <a:gd name="T37" fmla="*/ 26316 h 634"/>
              <a:gd name="T38" fmla="*/ 148474 w 561"/>
              <a:gd name="T39" fmla="*/ 42177 h 634"/>
              <a:gd name="T40" fmla="*/ 169736 w 561"/>
              <a:gd name="T41" fmla="*/ 42177 h 634"/>
              <a:gd name="T42" fmla="*/ 185953 w 561"/>
              <a:gd name="T43" fmla="*/ 58399 h 634"/>
              <a:gd name="T44" fmla="*/ 185953 w 561"/>
              <a:gd name="T45" fmla="*/ 196106 h 634"/>
              <a:gd name="T46" fmla="*/ 169736 w 561"/>
              <a:gd name="T47" fmla="*/ 211968 h 634"/>
              <a:gd name="T48" fmla="*/ 32073 w 561"/>
              <a:gd name="T49" fmla="*/ 211968 h 634"/>
              <a:gd name="T50" fmla="*/ 15856 w 561"/>
              <a:gd name="T51" fmla="*/ 196106 h 634"/>
              <a:gd name="T52" fmla="*/ 15856 w 561"/>
              <a:gd name="T53" fmla="*/ 58399 h 634"/>
              <a:gd name="T54" fmla="*/ 32073 w 561"/>
              <a:gd name="T55" fmla="*/ 42177 h 634"/>
              <a:gd name="T56" fmla="*/ 53335 w 561"/>
              <a:gd name="T57" fmla="*/ 42177 h 634"/>
              <a:gd name="T58" fmla="*/ 53335 w 561"/>
              <a:gd name="T59" fmla="*/ 26316 h 634"/>
              <a:gd name="T60" fmla="*/ 32073 w 561"/>
              <a:gd name="T61" fmla="*/ 26316 h 634"/>
              <a:gd name="T62" fmla="*/ 0 w 561"/>
              <a:gd name="T63" fmla="*/ 58399 h 634"/>
              <a:gd name="T64" fmla="*/ 0 w 561"/>
              <a:gd name="T65" fmla="*/ 196106 h 634"/>
              <a:gd name="T66" fmla="*/ 32073 w 561"/>
              <a:gd name="T67" fmla="*/ 228190 h 634"/>
              <a:gd name="T68" fmla="*/ 169736 w 561"/>
              <a:gd name="T69" fmla="*/ 228190 h 634"/>
              <a:gd name="T70" fmla="*/ 201810 w 561"/>
              <a:gd name="T71" fmla="*/ 196106 h 634"/>
              <a:gd name="T72" fmla="*/ 201810 w 561"/>
              <a:gd name="T73" fmla="*/ 58399 h 634"/>
              <a:gd name="T74" fmla="*/ 169736 w 561"/>
              <a:gd name="T75" fmla="*/ 26316 h 6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61" h="634">
                <a:moveTo>
                  <a:pt x="133" y="368"/>
                </a:moveTo>
                <a:lnTo>
                  <a:pt x="133" y="368"/>
                </a:lnTo>
                <a:cubicBezTo>
                  <a:pt x="265" y="500"/>
                  <a:pt x="265" y="500"/>
                  <a:pt x="265" y="500"/>
                </a:cubicBezTo>
                <a:lnTo>
                  <a:pt x="280" y="515"/>
                </a:lnTo>
                <a:lnTo>
                  <a:pt x="295" y="500"/>
                </a:lnTo>
                <a:cubicBezTo>
                  <a:pt x="427" y="368"/>
                  <a:pt x="427" y="368"/>
                  <a:pt x="427" y="368"/>
                </a:cubicBezTo>
                <a:cubicBezTo>
                  <a:pt x="442" y="353"/>
                  <a:pt x="442" y="353"/>
                  <a:pt x="427" y="338"/>
                </a:cubicBezTo>
                <a:cubicBezTo>
                  <a:pt x="427" y="338"/>
                  <a:pt x="412" y="338"/>
                  <a:pt x="398" y="338"/>
                </a:cubicBezTo>
                <a:cubicBezTo>
                  <a:pt x="295" y="441"/>
                  <a:pt x="295" y="441"/>
                  <a:pt x="295" y="441"/>
                </a:cubicBezTo>
                <a:cubicBezTo>
                  <a:pt x="295" y="14"/>
                  <a:pt x="295" y="14"/>
                  <a:pt x="295" y="14"/>
                </a:cubicBezTo>
                <a:cubicBezTo>
                  <a:pt x="295" y="14"/>
                  <a:pt x="295" y="0"/>
                  <a:pt x="280" y="0"/>
                </a:cubicBezTo>
                <a:cubicBezTo>
                  <a:pt x="265" y="0"/>
                  <a:pt x="265" y="14"/>
                  <a:pt x="265" y="14"/>
                </a:cubicBezTo>
                <a:cubicBezTo>
                  <a:pt x="265" y="441"/>
                  <a:pt x="265" y="441"/>
                  <a:pt x="265" y="441"/>
                </a:cubicBezTo>
                <a:cubicBezTo>
                  <a:pt x="162" y="338"/>
                  <a:pt x="162" y="338"/>
                  <a:pt x="162" y="338"/>
                </a:cubicBezTo>
                <a:cubicBezTo>
                  <a:pt x="148" y="338"/>
                  <a:pt x="133" y="338"/>
                  <a:pt x="133" y="338"/>
                </a:cubicBezTo>
                <a:cubicBezTo>
                  <a:pt x="118" y="353"/>
                  <a:pt x="118" y="353"/>
                  <a:pt x="133" y="368"/>
                </a:cubicBezTo>
                <a:close/>
                <a:moveTo>
                  <a:pt x="471" y="73"/>
                </a:moveTo>
                <a:lnTo>
                  <a:pt x="471" y="73"/>
                </a:lnTo>
                <a:cubicBezTo>
                  <a:pt x="412" y="73"/>
                  <a:pt x="412" y="73"/>
                  <a:pt x="412" y="73"/>
                </a:cubicBezTo>
                <a:cubicBezTo>
                  <a:pt x="412" y="117"/>
                  <a:pt x="412" y="117"/>
                  <a:pt x="412" y="117"/>
                </a:cubicBezTo>
                <a:cubicBezTo>
                  <a:pt x="471" y="117"/>
                  <a:pt x="471" y="117"/>
                  <a:pt x="471" y="117"/>
                </a:cubicBezTo>
                <a:cubicBezTo>
                  <a:pt x="501" y="117"/>
                  <a:pt x="516" y="132"/>
                  <a:pt x="516" y="162"/>
                </a:cubicBezTo>
                <a:cubicBezTo>
                  <a:pt x="516" y="544"/>
                  <a:pt x="516" y="544"/>
                  <a:pt x="516" y="544"/>
                </a:cubicBezTo>
                <a:cubicBezTo>
                  <a:pt x="516" y="574"/>
                  <a:pt x="501" y="588"/>
                  <a:pt x="471" y="588"/>
                </a:cubicBezTo>
                <a:cubicBezTo>
                  <a:pt x="89" y="588"/>
                  <a:pt x="89" y="588"/>
                  <a:pt x="89" y="588"/>
                </a:cubicBezTo>
                <a:cubicBezTo>
                  <a:pt x="59" y="588"/>
                  <a:pt x="44" y="574"/>
                  <a:pt x="44" y="544"/>
                </a:cubicBezTo>
                <a:cubicBezTo>
                  <a:pt x="44" y="162"/>
                  <a:pt x="44" y="162"/>
                  <a:pt x="44" y="162"/>
                </a:cubicBezTo>
                <a:cubicBezTo>
                  <a:pt x="44" y="132"/>
                  <a:pt x="59" y="117"/>
                  <a:pt x="89" y="117"/>
                </a:cubicBezTo>
                <a:cubicBezTo>
                  <a:pt x="148" y="117"/>
                  <a:pt x="148" y="117"/>
                  <a:pt x="148" y="117"/>
                </a:cubicBezTo>
                <a:cubicBezTo>
                  <a:pt x="148" y="73"/>
                  <a:pt x="148" y="73"/>
                  <a:pt x="148" y="73"/>
                </a:cubicBezTo>
                <a:cubicBezTo>
                  <a:pt x="89" y="73"/>
                  <a:pt x="89" y="73"/>
                  <a:pt x="89" y="73"/>
                </a:cubicBezTo>
                <a:cubicBezTo>
                  <a:pt x="44" y="73"/>
                  <a:pt x="0" y="117"/>
                  <a:pt x="0" y="162"/>
                </a:cubicBezTo>
                <a:cubicBezTo>
                  <a:pt x="0" y="544"/>
                  <a:pt x="0" y="544"/>
                  <a:pt x="0" y="544"/>
                </a:cubicBezTo>
                <a:cubicBezTo>
                  <a:pt x="0" y="588"/>
                  <a:pt x="44" y="633"/>
                  <a:pt x="89" y="633"/>
                </a:cubicBezTo>
                <a:cubicBezTo>
                  <a:pt x="471" y="633"/>
                  <a:pt x="471" y="633"/>
                  <a:pt x="471" y="633"/>
                </a:cubicBezTo>
                <a:cubicBezTo>
                  <a:pt x="516" y="633"/>
                  <a:pt x="560" y="588"/>
                  <a:pt x="560" y="544"/>
                </a:cubicBezTo>
                <a:cubicBezTo>
                  <a:pt x="560" y="162"/>
                  <a:pt x="560" y="162"/>
                  <a:pt x="560" y="162"/>
                </a:cubicBezTo>
                <a:cubicBezTo>
                  <a:pt x="560" y="117"/>
                  <a:pt x="516" y="73"/>
                  <a:pt x="471" y="73"/>
                </a:cubicBezTo>
                <a:close/>
              </a:path>
            </a:pathLst>
          </a:custGeom>
          <a:solidFill>
            <a:schemeClr val="tx1"/>
          </a:solidFill>
          <a:ln>
            <a:noFill/>
          </a:ln>
          <a:effectLst/>
          <a:extLst/>
        </p:spPr>
        <p:txBody>
          <a:bodyPr wrap="none" anchor="ctr"/>
          <a:lstStyle/>
          <a:p>
            <a:endParaRPr lang="en-US" sz="2700"/>
          </a:p>
        </p:txBody>
      </p:sp>
      <p:sp>
        <p:nvSpPr>
          <p:cNvPr id="55" name="Freeform 54"/>
          <p:cNvSpPr>
            <a:spLocks noChangeArrowheads="1"/>
          </p:cNvSpPr>
          <p:nvPr/>
        </p:nvSpPr>
        <p:spPr bwMode="auto">
          <a:xfrm>
            <a:off x="9591591" y="2524075"/>
            <a:ext cx="257545" cy="299028"/>
          </a:xfrm>
          <a:custGeom>
            <a:avLst/>
            <a:gdLst>
              <a:gd name="T0" fmla="*/ 154257 w 545"/>
              <a:gd name="T1" fmla="*/ 95530 h 634"/>
              <a:gd name="T2" fmla="*/ 154257 w 545"/>
              <a:gd name="T3" fmla="*/ 95530 h 634"/>
              <a:gd name="T4" fmla="*/ 101152 w 545"/>
              <a:gd name="T5" fmla="*/ 42177 h 634"/>
              <a:gd name="T6" fmla="*/ 95733 w 545"/>
              <a:gd name="T7" fmla="*/ 42177 h 634"/>
              <a:gd name="T8" fmla="*/ 90314 w 545"/>
              <a:gd name="T9" fmla="*/ 42177 h 634"/>
              <a:gd name="T10" fmla="*/ 42628 w 545"/>
              <a:gd name="T11" fmla="*/ 95530 h 634"/>
              <a:gd name="T12" fmla="*/ 42628 w 545"/>
              <a:gd name="T13" fmla="*/ 105984 h 634"/>
              <a:gd name="T14" fmla="*/ 53105 w 545"/>
              <a:gd name="T15" fmla="*/ 105984 h 634"/>
              <a:gd name="T16" fmla="*/ 90314 w 545"/>
              <a:gd name="T17" fmla="*/ 68853 h 634"/>
              <a:gd name="T18" fmla="*/ 90314 w 545"/>
              <a:gd name="T19" fmla="*/ 217375 h 634"/>
              <a:gd name="T20" fmla="*/ 95733 w 545"/>
              <a:gd name="T21" fmla="*/ 228190 h 634"/>
              <a:gd name="T22" fmla="*/ 106210 w 545"/>
              <a:gd name="T23" fmla="*/ 217375 h 634"/>
              <a:gd name="T24" fmla="*/ 106210 w 545"/>
              <a:gd name="T25" fmla="*/ 68853 h 634"/>
              <a:gd name="T26" fmla="*/ 143780 w 545"/>
              <a:gd name="T27" fmla="*/ 105984 h 634"/>
              <a:gd name="T28" fmla="*/ 154257 w 545"/>
              <a:gd name="T29" fmla="*/ 105984 h 634"/>
              <a:gd name="T30" fmla="*/ 154257 w 545"/>
              <a:gd name="T31" fmla="*/ 95530 h 634"/>
              <a:gd name="T32" fmla="*/ 170152 w 545"/>
              <a:gd name="T33" fmla="*/ 0 h 634"/>
              <a:gd name="T34" fmla="*/ 170152 w 545"/>
              <a:gd name="T35" fmla="*/ 0 h 634"/>
              <a:gd name="T36" fmla="*/ 26372 w 545"/>
              <a:gd name="T37" fmla="*/ 0 h 634"/>
              <a:gd name="T38" fmla="*/ 0 w 545"/>
              <a:gd name="T39" fmla="*/ 26316 h 634"/>
              <a:gd name="T40" fmla="*/ 0 w 545"/>
              <a:gd name="T41" fmla="*/ 169790 h 634"/>
              <a:gd name="T42" fmla="*/ 26372 w 545"/>
              <a:gd name="T43" fmla="*/ 196106 h 634"/>
              <a:gd name="T44" fmla="*/ 47686 w 545"/>
              <a:gd name="T45" fmla="*/ 196106 h 634"/>
              <a:gd name="T46" fmla="*/ 47686 w 545"/>
              <a:gd name="T47" fmla="*/ 185652 h 634"/>
              <a:gd name="T48" fmla="*/ 26372 w 545"/>
              <a:gd name="T49" fmla="*/ 185652 h 634"/>
              <a:gd name="T50" fmla="*/ 10476 w 545"/>
              <a:gd name="T51" fmla="*/ 169790 h 634"/>
              <a:gd name="T52" fmla="*/ 10476 w 545"/>
              <a:gd name="T53" fmla="*/ 26316 h 634"/>
              <a:gd name="T54" fmla="*/ 26372 w 545"/>
              <a:gd name="T55" fmla="*/ 15862 h 634"/>
              <a:gd name="T56" fmla="*/ 170152 w 545"/>
              <a:gd name="T57" fmla="*/ 15862 h 634"/>
              <a:gd name="T58" fmla="*/ 180628 w 545"/>
              <a:gd name="T59" fmla="*/ 26316 h 634"/>
              <a:gd name="T60" fmla="*/ 180628 w 545"/>
              <a:gd name="T61" fmla="*/ 169790 h 634"/>
              <a:gd name="T62" fmla="*/ 170152 w 545"/>
              <a:gd name="T63" fmla="*/ 185652 h 634"/>
              <a:gd name="T64" fmla="*/ 148838 w 545"/>
              <a:gd name="T65" fmla="*/ 185652 h 634"/>
              <a:gd name="T66" fmla="*/ 148838 w 545"/>
              <a:gd name="T67" fmla="*/ 196106 h 634"/>
              <a:gd name="T68" fmla="*/ 170152 w 545"/>
              <a:gd name="T69" fmla="*/ 196106 h 634"/>
              <a:gd name="T70" fmla="*/ 196524 w 545"/>
              <a:gd name="T71" fmla="*/ 169790 h 634"/>
              <a:gd name="T72" fmla="*/ 196524 w 545"/>
              <a:gd name="T73" fmla="*/ 26316 h 634"/>
              <a:gd name="T74" fmla="*/ 170152 w 545"/>
              <a:gd name="T75" fmla="*/ 0 h 6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45" h="634">
                <a:moveTo>
                  <a:pt x="427" y="265"/>
                </a:moveTo>
                <a:lnTo>
                  <a:pt x="427" y="265"/>
                </a:lnTo>
                <a:cubicBezTo>
                  <a:pt x="280" y="117"/>
                  <a:pt x="280" y="117"/>
                  <a:pt x="280" y="117"/>
                </a:cubicBezTo>
                <a:cubicBezTo>
                  <a:pt x="280" y="117"/>
                  <a:pt x="280" y="117"/>
                  <a:pt x="265" y="117"/>
                </a:cubicBezTo>
                <a:cubicBezTo>
                  <a:pt x="265" y="117"/>
                  <a:pt x="265" y="117"/>
                  <a:pt x="250" y="117"/>
                </a:cubicBezTo>
                <a:cubicBezTo>
                  <a:pt x="118" y="265"/>
                  <a:pt x="118" y="265"/>
                  <a:pt x="118" y="265"/>
                </a:cubicBezTo>
                <a:cubicBezTo>
                  <a:pt x="118" y="265"/>
                  <a:pt x="118" y="279"/>
                  <a:pt x="118" y="294"/>
                </a:cubicBezTo>
                <a:cubicBezTo>
                  <a:pt x="132" y="294"/>
                  <a:pt x="132" y="294"/>
                  <a:pt x="147" y="294"/>
                </a:cubicBezTo>
                <a:cubicBezTo>
                  <a:pt x="250" y="191"/>
                  <a:pt x="250" y="191"/>
                  <a:pt x="250" y="191"/>
                </a:cubicBezTo>
                <a:cubicBezTo>
                  <a:pt x="250" y="603"/>
                  <a:pt x="250" y="603"/>
                  <a:pt x="250" y="603"/>
                </a:cubicBezTo>
                <a:cubicBezTo>
                  <a:pt x="250" y="618"/>
                  <a:pt x="265" y="633"/>
                  <a:pt x="265" y="633"/>
                </a:cubicBezTo>
                <a:cubicBezTo>
                  <a:pt x="280" y="633"/>
                  <a:pt x="294" y="618"/>
                  <a:pt x="294" y="603"/>
                </a:cubicBezTo>
                <a:cubicBezTo>
                  <a:pt x="294" y="191"/>
                  <a:pt x="294" y="191"/>
                  <a:pt x="294" y="191"/>
                </a:cubicBezTo>
                <a:cubicBezTo>
                  <a:pt x="398" y="294"/>
                  <a:pt x="398" y="294"/>
                  <a:pt x="398" y="294"/>
                </a:cubicBezTo>
                <a:cubicBezTo>
                  <a:pt x="398" y="294"/>
                  <a:pt x="412" y="294"/>
                  <a:pt x="427" y="294"/>
                </a:cubicBezTo>
                <a:cubicBezTo>
                  <a:pt x="427" y="279"/>
                  <a:pt x="427" y="265"/>
                  <a:pt x="427" y="265"/>
                </a:cubicBezTo>
                <a:close/>
                <a:moveTo>
                  <a:pt x="471" y="0"/>
                </a:moveTo>
                <a:lnTo>
                  <a:pt x="471" y="0"/>
                </a:lnTo>
                <a:cubicBezTo>
                  <a:pt x="73" y="0"/>
                  <a:pt x="73" y="0"/>
                  <a:pt x="73" y="0"/>
                </a:cubicBezTo>
                <a:cubicBezTo>
                  <a:pt x="29" y="0"/>
                  <a:pt x="0" y="29"/>
                  <a:pt x="0" y="73"/>
                </a:cubicBezTo>
                <a:cubicBezTo>
                  <a:pt x="0" y="471"/>
                  <a:pt x="0" y="471"/>
                  <a:pt x="0" y="471"/>
                </a:cubicBezTo>
                <a:cubicBezTo>
                  <a:pt x="0" y="515"/>
                  <a:pt x="29" y="544"/>
                  <a:pt x="73" y="544"/>
                </a:cubicBezTo>
                <a:cubicBezTo>
                  <a:pt x="132" y="544"/>
                  <a:pt x="132" y="544"/>
                  <a:pt x="132" y="544"/>
                </a:cubicBezTo>
                <a:cubicBezTo>
                  <a:pt x="132" y="515"/>
                  <a:pt x="132" y="515"/>
                  <a:pt x="132" y="515"/>
                </a:cubicBezTo>
                <a:cubicBezTo>
                  <a:pt x="73" y="515"/>
                  <a:pt x="73" y="515"/>
                  <a:pt x="73" y="515"/>
                </a:cubicBezTo>
                <a:cubicBezTo>
                  <a:pt x="59" y="515"/>
                  <a:pt x="29" y="485"/>
                  <a:pt x="29" y="471"/>
                </a:cubicBezTo>
                <a:cubicBezTo>
                  <a:pt x="29" y="73"/>
                  <a:pt x="29" y="73"/>
                  <a:pt x="29" y="73"/>
                </a:cubicBezTo>
                <a:cubicBezTo>
                  <a:pt x="29" y="58"/>
                  <a:pt x="59" y="44"/>
                  <a:pt x="73" y="44"/>
                </a:cubicBezTo>
                <a:cubicBezTo>
                  <a:pt x="471" y="44"/>
                  <a:pt x="471" y="44"/>
                  <a:pt x="471" y="44"/>
                </a:cubicBezTo>
                <a:cubicBezTo>
                  <a:pt x="486" y="44"/>
                  <a:pt x="500" y="58"/>
                  <a:pt x="500" y="73"/>
                </a:cubicBezTo>
                <a:cubicBezTo>
                  <a:pt x="500" y="471"/>
                  <a:pt x="500" y="471"/>
                  <a:pt x="500" y="471"/>
                </a:cubicBezTo>
                <a:cubicBezTo>
                  <a:pt x="500" y="485"/>
                  <a:pt x="486" y="515"/>
                  <a:pt x="471" y="515"/>
                </a:cubicBezTo>
                <a:cubicBezTo>
                  <a:pt x="412" y="515"/>
                  <a:pt x="412" y="515"/>
                  <a:pt x="412" y="515"/>
                </a:cubicBezTo>
                <a:cubicBezTo>
                  <a:pt x="412" y="544"/>
                  <a:pt x="412" y="544"/>
                  <a:pt x="412" y="544"/>
                </a:cubicBezTo>
                <a:cubicBezTo>
                  <a:pt x="471" y="544"/>
                  <a:pt x="471" y="544"/>
                  <a:pt x="471" y="544"/>
                </a:cubicBezTo>
                <a:cubicBezTo>
                  <a:pt x="515" y="544"/>
                  <a:pt x="544" y="515"/>
                  <a:pt x="544" y="471"/>
                </a:cubicBezTo>
                <a:cubicBezTo>
                  <a:pt x="544" y="73"/>
                  <a:pt x="544" y="73"/>
                  <a:pt x="544" y="73"/>
                </a:cubicBezTo>
                <a:cubicBezTo>
                  <a:pt x="544" y="29"/>
                  <a:pt x="515" y="0"/>
                  <a:pt x="471" y="0"/>
                </a:cubicBezTo>
                <a:close/>
              </a:path>
            </a:pathLst>
          </a:custGeom>
          <a:solidFill>
            <a:schemeClr val="tx1"/>
          </a:solidFill>
          <a:ln>
            <a:noFill/>
          </a:ln>
          <a:effectLst/>
          <a:extLst/>
        </p:spPr>
        <p:txBody>
          <a:bodyPr wrap="none" anchor="ctr"/>
          <a:lstStyle/>
          <a:p>
            <a:endParaRPr lang="en-US" sz="2700"/>
          </a:p>
        </p:txBody>
      </p:sp>
      <p:sp>
        <p:nvSpPr>
          <p:cNvPr id="56" name="Freeform 55"/>
          <p:cNvSpPr>
            <a:spLocks noChangeArrowheads="1"/>
          </p:cNvSpPr>
          <p:nvPr/>
        </p:nvSpPr>
        <p:spPr bwMode="auto">
          <a:xfrm>
            <a:off x="9093785" y="2544818"/>
            <a:ext cx="290386" cy="257545"/>
          </a:xfrm>
          <a:custGeom>
            <a:avLst/>
            <a:gdLst>
              <a:gd name="T0" fmla="*/ 216253 w 619"/>
              <a:gd name="T1" fmla="*/ 90295 h 545"/>
              <a:gd name="T2" fmla="*/ 216253 w 619"/>
              <a:gd name="T3" fmla="*/ 90295 h 545"/>
              <a:gd name="T4" fmla="*/ 63477 w 619"/>
              <a:gd name="T5" fmla="*/ 90295 h 545"/>
              <a:gd name="T6" fmla="*/ 100416 w 619"/>
              <a:gd name="T7" fmla="*/ 53093 h 545"/>
              <a:gd name="T8" fmla="*/ 100416 w 619"/>
              <a:gd name="T9" fmla="*/ 42619 h 545"/>
              <a:gd name="T10" fmla="*/ 89657 w 619"/>
              <a:gd name="T11" fmla="*/ 42619 h 545"/>
              <a:gd name="T12" fmla="*/ 42318 w 619"/>
              <a:gd name="T13" fmla="*/ 90295 h 545"/>
              <a:gd name="T14" fmla="*/ 42318 w 619"/>
              <a:gd name="T15" fmla="*/ 95713 h 545"/>
              <a:gd name="T16" fmla="*/ 42318 w 619"/>
              <a:gd name="T17" fmla="*/ 101130 h 545"/>
              <a:gd name="T18" fmla="*/ 89657 w 619"/>
              <a:gd name="T19" fmla="*/ 154224 h 545"/>
              <a:gd name="T20" fmla="*/ 100416 w 619"/>
              <a:gd name="T21" fmla="*/ 154224 h 545"/>
              <a:gd name="T22" fmla="*/ 100416 w 619"/>
              <a:gd name="T23" fmla="*/ 143388 h 545"/>
              <a:gd name="T24" fmla="*/ 63477 w 619"/>
              <a:gd name="T25" fmla="*/ 106187 h 545"/>
              <a:gd name="T26" fmla="*/ 216253 w 619"/>
              <a:gd name="T27" fmla="*/ 106187 h 545"/>
              <a:gd name="T28" fmla="*/ 221632 w 619"/>
              <a:gd name="T29" fmla="*/ 95713 h 545"/>
              <a:gd name="T30" fmla="*/ 216253 w 619"/>
              <a:gd name="T31" fmla="*/ 90295 h 545"/>
              <a:gd name="T32" fmla="*/ 179314 w 619"/>
              <a:gd name="T33" fmla="*/ 170116 h 545"/>
              <a:gd name="T34" fmla="*/ 179314 w 619"/>
              <a:gd name="T35" fmla="*/ 170116 h 545"/>
              <a:gd name="T36" fmla="*/ 168914 w 619"/>
              <a:gd name="T37" fmla="*/ 180590 h 545"/>
              <a:gd name="T38" fmla="*/ 26180 w 619"/>
              <a:gd name="T39" fmla="*/ 180590 h 545"/>
              <a:gd name="T40" fmla="*/ 10400 w 619"/>
              <a:gd name="T41" fmla="*/ 170116 h 545"/>
              <a:gd name="T42" fmla="*/ 10400 w 619"/>
              <a:gd name="T43" fmla="*/ 26366 h 545"/>
              <a:gd name="T44" fmla="*/ 26180 w 619"/>
              <a:gd name="T45" fmla="*/ 10474 h 545"/>
              <a:gd name="T46" fmla="*/ 168914 w 619"/>
              <a:gd name="T47" fmla="*/ 10474 h 545"/>
              <a:gd name="T48" fmla="*/ 179314 w 619"/>
              <a:gd name="T49" fmla="*/ 26366 h 545"/>
              <a:gd name="T50" fmla="*/ 179314 w 619"/>
              <a:gd name="T51" fmla="*/ 47676 h 545"/>
              <a:gd name="T52" fmla="*/ 195452 w 619"/>
              <a:gd name="T53" fmla="*/ 47676 h 545"/>
              <a:gd name="T54" fmla="*/ 195452 w 619"/>
              <a:gd name="T55" fmla="*/ 26366 h 545"/>
              <a:gd name="T56" fmla="*/ 168914 w 619"/>
              <a:gd name="T57" fmla="*/ 0 h 545"/>
              <a:gd name="T58" fmla="*/ 26180 w 619"/>
              <a:gd name="T59" fmla="*/ 0 h 545"/>
              <a:gd name="T60" fmla="*/ 0 w 619"/>
              <a:gd name="T61" fmla="*/ 26366 h 545"/>
              <a:gd name="T62" fmla="*/ 0 w 619"/>
              <a:gd name="T63" fmla="*/ 170116 h 545"/>
              <a:gd name="T64" fmla="*/ 26180 w 619"/>
              <a:gd name="T65" fmla="*/ 196482 h 545"/>
              <a:gd name="T66" fmla="*/ 168914 w 619"/>
              <a:gd name="T67" fmla="*/ 196482 h 545"/>
              <a:gd name="T68" fmla="*/ 195452 w 619"/>
              <a:gd name="T69" fmla="*/ 170116 h 545"/>
              <a:gd name="T70" fmla="*/ 195452 w 619"/>
              <a:gd name="T71" fmla="*/ 148806 h 545"/>
              <a:gd name="T72" fmla="*/ 179314 w 619"/>
              <a:gd name="T73" fmla="*/ 148806 h 545"/>
              <a:gd name="T74" fmla="*/ 179314 w 619"/>
              <a:gd name="T75" fmla="*/ 170116 h 54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19" h="545">
                <a:moveTo>
                  <a:pt x="603" y="250"/>
                </a:moveTo>
                <a:lnTo>
                  <a:pt x="603" y="250"/>
                </a:lnTo>
                <a:cubicBezTo>
                  <a:pt x="177" y="250"/>
                  <a:pt x="177" y="250"/>
                  <a:pt x="177" y="250"/>
                </a:cubicBezTo>
                <a:cubicBezTo>
                  <a:pt x="280" y="147"/>
                  <a:pt x="280" y="147"/>
                  <a:pt x="280" y="147"/>
                </a:cubicBezTo>
                <a:cubicBezTo>
                  <a:pt x="294" y="132"/>
                  <a:pt x="294" y="132"/>
                  <a:pt x="280" y="118"/>
                </a:cubicBezTo>
                <a:cubicBezTo>
                  <a:pt x="280" y="118"/>
                  <a:pt x="265" y="118"/>
                  <a:pt x="250" y="118"/>
                </a:cubicBezTo>
                <a:cubicBezTo>
                  <a:pt x="118" y="250"/>
                  <a:pt x="118" y="250"/>
                  <a:pt x="118" y="250"/>
                </a:cubicBezTo>
                <a:cubicBezTo>
                  <a:pt x="118" y="265"/>
                  <a:pt x="118" y="265"/>
                  <a:pt x="118" y="265"/>
                </a:cubicBezTo>
                <a:cubicBezTo>
                  <a:pt x="118" y="280"/>
                  <a:pt x="118" y="280"/>
                  <a:pt x="118" y="280"/>
                </a:cubicBezTo>
                <a:cubicBezTo>
                  <a:pt x="250" y="427"/>
                  <a:pt x="250" y="427"/>
                  <a:pt x="250" y="427"/>
                </a:cubicBezTo>
                <a:cubicBezTo>
                  <a:pt x="265" y="427"/>
                  <a:pt x="280" y="427"/>
                  <a:pt x="280" y="427"/>
                </a:cubicBezTo>
                <a:cubicBezTo>
                  <a:pt x="294" y="412"/>
                  <a:pt x="294" y="397"/>
                  <a:pt x="280" y="397"/>
                </a:cubicBezTo>
                <a:cubicBezTo>
                  <a:pt x="177" y="294"/>
                  <a:pt x="177" y="294"/>
                  <a:pt x="177" y="294"/>
                </a:cubicBezTo>
                <a:cubicBezTo>
                  <a:pt x="603" y="294"/>
                  <a:pt x="603" y="294"/>
                  <a:pt x="603" y="294"/>
                </a:cubicBezTo>
                <a:cubicBezTo>
                  <a:pt x="618" y="294"/>
                  <a:pt x="618" y="280"/>
                  <a:pt x="618" y="265"/>
                </a:cubicBezTo>
                <a:cubicBezTo>
                  <a:pt x="618" y="265"/>
                  <a:pt x="618" y="250"/>
                  <a:pt x="603" y="250"/>
                </a:cubicBezTo>
                <a:close/>
                <a:moveTo>
                  <a:pt x="500" y="471"/>
                </a:moveTo>
                <a:lnTo>
                  <a:pt x="500" y="471"/>
                </a:lnTo>
                <a:cubicBezTo>
                  <a:pt x="500" y="486"/>
                  <a:pt x="486" y="500"/>
                  <a:pt x="471" y="500"/>
                </a:cubicBezTo>
                <a:cubicBezTo>
                  <a:pt x="73" y="500"/>
                  <a:pt x="73" y="500"/>
                  <a:pt x="73" y="500"/>
                </a:cubicBezTo>
                <a:cubicBezTo>
                  <a:pt x="59" y="500"/>
                  <a:pt x="29" y="486"/>
                  <a:pt x="29" y="471"/>
                </a:cubicBezTo>
                <a:cubicBezTo>
                  <a:pt x="29" y="73"/>
                  <a:pt x="29" y="73"/>
                  <a:pt x="29" y="73"/>
                </a:cubicBezTo>
                <a:cubicBezTo>
                  <a:pt x="29" y="59"/>
                  <a:pt x="59" y="29"/>
                  <a:pt x="73" y="29"/>
                </a:cubicBezTo>
                <a:cubicBezTo>
                  <a:pt x="471" y="29"/>
                  <a:pt x="471" y="29"/>
                  <a:pt x="471" y="29"/>
                </a:cubicBezTo>
                <a:cubicBezTo>
                  <a:pt x="486" y="29"/>
                  <a:pt x="500" y="59"/>
                  <a:pt x="500" y="73"/>
                </a:cubicBezTo>
                <a:cubicBezTo>
                  <a:pt x="500" y="132"/>
                  <a:pt x="500" y="132"/>
                  <a:pt x="500" y="132"/>
                </a:cubicBezTo>
                <a:cubicBezTo>
                  <a:pt x="545" y="132"/>
                  <a:pt x="545" y="132"/>
                  <a:pt x="545" y="132"/>
                </a:cubicBezTo>
                <a:cubicBezTo>
                  <a:pt x="545" y="73"/>
                  <a:pt x="545" y="73"/>
                  <a:pt x="545" y="73"/>
                </a:cubicBezTo>
                <a:cubicBezTo>
                  <a:pt x="545" y="29"/>
                  <a:pt x="515" y="0"/>
                  <a:pt x="471" y="0"/>
                </a:cubicBezTo>
                <a:cubicBezTo>
                  <a:pt x="73" y="0"/>
                  <a:pt x="73" y="0"/>
                  <a:pt x="73" y="0"/>
                </a:cubicBezTo>
                <a:cubicBezTo>
                  <a:pt x="29" y="0"/>
                  <a:pt x="0" y="29"/>
                  <a:pt x="0" y="73"/>
                </a:cubicBezTo>
                <a:cubicBezTo>
                  <a:pt x="0" y="471"/>
                  <a:pt x="0" y="471"/>
                  <a:pt x="0" y="471"/>
                </a:cubicBezTo>
                <a:cubicBezTo>
                  <a:pt x="0" y="515"/>
                  <a:pt x="29" y="544"/>
                  <a:pt x="73" y="544"/>
                </a:cubicBezTo>
                <a:cubicBezTo>
                  <a:pt x="471" y="544"/>
                  <a:pt x="471" y="544"/>
                  <a:pt x="471" y="544"/>
                </a:cubicBezTo>
                <a:cubicBezTo>
                  <a:pt x="515" y="544"/>
                  <a:pt x="545" y="515"/>
                  <a:pt x="545" y="471"/>
                </a:cubicBezTo>
                <a:cubicBezTo>
                  <a:pt x="545" y="412"/>
                  <a:pt x="545" y="412"/>
                  <a:pt x="545" y="412"/>
                </a:cubicBezTo>
                <a:cubicBezTo>
                  <a:pt x="500" y="412"/>
                  <a:pt x="500" y="412"/>
                  <a:pt x="500" y="412"/>
                </a:cubicBezTo>
                <a:lnTo>
                  <a:pt x="500" y="471"/>
                </a:lnTo>
                <a:close/>
              </a:path>
            </a:pathLst>
          </a:custGeom>
          <a:solidFill>
            <a:schemeClr val="tx1"/>
          </a:solidFill>
          <a:ln>
            <a:noFill/>
          </a:ln>
          <a:effectLst/>
          <a:extLst/>
        </p:spPr>
        <p:txBody>
          <a:bodyPr wrap="none" anchor="ctr"/>
          <a:lstStyle/>
          <a:p>
            <a:endParaRPr lang="en-US" sz="2700"/>
          </a:p>
        </p:txBody>
      </p:sp>
      <p:sp>
        <p:nvSpPr>
          <p:cNvPr id="57" name="Freeform 56"/>
          <p:cNvSpPr>
            <a:spLocks noChangeArrowheads="1"/>
          </p:cNvSpPr>
          <p:nvPr/>
        </p:nvSpPr>
        <p:spPr bwMode="auto">
          <a:xfrm>
            <a:off x="8608083" y="2544818"/>
            <a:ext cx="299028" cy="257545"/>
          </a:xfrm>
          <a:custGeom>
            <a:avLst/>
            <a:gdLst>
              <a:gd name="T0" fmla="*/ 122231 w 634"/>
              <a:gd name="T1" fmla="*/ 143388 h 545"/>
              <a:gd name="T2" fmla="*/ 122231 w 634"/>
              <a:gd name="T3" fmla="*/ 143388 h 545"/>
              <a:gd name="T4" fmla="*/ 122231 w 634"/>
              <a:gd name="T5" fmla="*/ 154224 h 545"/>
              <a:gd name="T6" fmla="*/ 133048 w 634"/>
              <a:gd name="T7" fmla="*/ 154224 h 545"/>
              <a:gd name="T8" fmla="*/ 186051 w 634"/>
              <a:gd name="T9" fmla="*/ 101130 h 545"/>
              <a:gd name="T10" fmla="*/ 186051 w 634"/>
              <a:gd name="T11" fmla="*/ 95713 h 545"/>
              <a:gd name="T12" fmla="*/ 186051 w 634"/>
              <a:gd name="T13" fmla="*/ 90295 h 545"/>
              <a:gd name="T14" fmla="*/ 133048 w 634"/>
              <a:gd name="T15" fmla="*/ 42619 h 545"/>
              <a:gd name="T16" fmla="*/ 122231 w 634"/>
              <a:gd name="T17" fmla="*/ 42619 h 545"/>
              <a:gd name="T18" fmla="*/ 122231 w 634"/>
              <a:gd name="T19" fmla="*/ 53093 h 545"/>
              <a:gd name="T20" fmla="*/ 159369 w 634"/>
              <a:gd name="T21" fmla="*/ 90295 h 545"/>
              <a:gd name="T22" fmla="*/ 10817 w 634"/>
              <a:gd name="T23" fmla="*/ 90295 h 545"/>
              <a:gd name="T24" fmla="*/ 0 w 634"/>
              <a:gd name="T25" fmla="*/ 95713 h 545"/>
              <a:gd name="T26" fmla="*/ 10817 w 634"/>
              <a:gd name="T27" fmla="*/ 106187 h 545"/>
              <a:gd name="T28" fmla="*/ 159369 w 634"/>
              <a:gd name="T29" fmla="*/ 106187 h 545"/>
              <a:gd name="T30" fmla="*/ 122231 w 634"/>
              <a:gd name="T31" fmla="*/ 143388 h 545"/>
              <a:gd name="T32" fmla="*/ 201915 w 634"/>
              <a:gd name="T33" fmla="*/ 0 h 545"/>
              <a:gd name="T34" fmla="*/ 201915 w 634"/>
              <a:gd name="T35" fmla="*/ 0 h 545"/>
              <a:gd name="T36" fmla="*/ 58411 w 634"/>
              <a:gd name="T37" fmla="*/ 0 h 545"/>
              <a:gd name="T38" fmla="*/ 32090 w 634"/>
              <a:gd name="T39" fmla="*/ 26366 h 545"/>
              <a:gd name="T40" fmla="*/ 32090 w 634"/>
              <a:gd name="T41" fmla="*/ 53093 h 545"/>
              <a:gd name="T42" fmla="*/ 42546 w 634"/>
              <a:gd name="T43" fmla="*/ 53093 h 545"/>
              <a:gd name="T44" fmla="*/ 42546 w 634"/>
              <a:gd name="T45" fmla="*/ 26366 h 545"/>
              <a:gd name="T46" fmla="*/ 58411 w 634"/>
              <a:gd name="T47" fmla="*/ 10474 h 545"/>
              <a:gd name="T48" fmla="*/ 201915 w 634"/>
              <a:gd name="T49" fmla="*/ 10474 h 545"/>
              <a:gd name="T50" fmla="*/ 212372 w 634"/>
              <a:gd name="T51" fmla="*/ 26366 h 545"/>
              <a:gd name="T52" fmla="*/ 212372 w 634"/>
              <a:gd name="T53" fmla="*/ 170116 h 545"/>
              <a:gd name="T54" fmla="*/ 201915 w 634"/>
              <a:gd name="T55" fmla="*/ 180590 h 545"/>
              <a:gd name="T56" fmla="*/ 58411 w 634"/>
              <a:gd name="T57" fmla="*/ 180590 h 545"/>
              <a:gd name="T58" fmla="*/ 42546 w 634"/>
              <a:gd name="T59" fmla="*/ 170116 h 545"/>
              <a:gd name="T60" fmla="*/ 42546 w 634"/>
              <a:gd name="T61" fmla="*/ 137971 h 545"/>
              <a:gd name="T62" fmla="*/ 32090 w 634"/>
              <a:gd name="T63" fmla="*/ 137971 h 545"/>
              <a:gd name="T64" fmla="*/ 32090 w 634"/>
              <a:gd name="T65" fmla="*/ 170116 h 545"/>
              <a:gd name="T66" fmla="*/ 58411 w 634"/>
              <a:gd name="T67" fmla="*/ 196482 h 545"/>
              <a:gd name="T68" fmla="*/ 201915 w 634"/>
              <a:gd name="T69" fmla="*/ 196482 h 545"/>
              <a:gd name="T70" fmla="*/ 228236 w 634"/>
              <a:gd name="T71" fmla="*/ 170116 h 545"/>
              <a:gd name="T72" fmla="*/ 228236 w 634"/>
              <a:gd name="T73" fmla="*/ 26366 h 545"/>
              <a:gd name="T74" fmla="*/ 201915 w 634"/>
              <a:gd name="T75" fmla="*/ 0 h 54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34" h="545">
                <a:moveTo>
                  <a:pt x="339" y="397"/>
                </a:moveTo>
                <a:lnTo>
                  <a:pt x="339" y="397"/>
                </a:lnTo>
                <a:cubicBezTo>
                  <a:pt x="339" y="397"/>
                  <a:pt x="339" y="412"/>
                  <a:pt x="339" y="427"/>
                </a:cubicBezTo>
                <a:cubicBezTo>
                  <a:pt x="354" y="427"/>
                  <a:pt x="369" y="427"/>
                  <a:pt x="369" y="427"/>
                </a:cubicBezTo>
                <a:cubicBezTo>
                  <a:pt x="516" y="280"/>
                  <a:pt x="516" y="280"/>
                  <a:pt x="516" y="280"/>
                </a:cubicBezTo>
                <a:cubicBezTo>
                  <a:pt x="516" y="280"/>
                  <a:pt x="516" y="280"/>
                  <a:pt x="516" y="265"/>
                </a:cubicBezTo>
                <a:cubicBezTo>
                  <a:pt x="516" y="265"/>
                  <a:pt x="516" y="265"/>
                  <a:pt x="516" y="250"/>
                </a:cubicBezTo>
                <a:cubicBezTo>
                  <a:pt x="369" y="118"/>
                  <a:pt x="369" y="118"/>
                  <a:pt x="369" y="118"/>
                </a:cubicBezTo>
                <a:cubicBezTo>
                  <a:pt x="369" y="118"/>
                  <a:pt x="354" y="118"/>
                  <a:pt x="339" y="118"/>
                </a:cubicBezTo>
                <a:cubicBezTo>
                  <a:pt x="339" y="132"/>
                  <a:pt x="339" y="132"/>
                  <a:pt x="339" y="147"/>
                </a:cubicBezTo>
                <a:cubicBezTo>
                  <a:pt x="442" y="250"/>
                  <a:pt x="442" y="250"/>
                  <a:pt x="442" y="250"/>
                </a:cubicBezTo>
                <a:cubicBezTo>
                  <a:pt x="30" y="250"/>
                  <a:pt x="30" y="250"/>
                  <a:pt x="30" y="250"/>
                </a:cubicBezTo>
                <a:cubicBezTo>
                  <a:pt x="15" y="250"/>
                  <a:pt x="0" y="265"/>
                  <a:pt x="0" y="265"/>
                </a:cubicBezTo>
                <a:cubicBezTo>
                  <a:pt x="0" y="280"/>
                  <a:pt x="15" y="294"/>
                  <a:pt x="30" y="294"/>
                </a:cubicBezTo>
                <a:cubicBezTo>
                  <a:pt x="442" y="294"/>
                  <a:pt x="442" y="294"/>
                  <a:pt x="442" y="294"/>
                </a:cubicBezTo>
                <a:lnTo>
                  <a:pt x="339" y="397"/>
                </a:lnTo>
                <a:close/>
                <a:moveTo>
                  <a:pt x="560" y="0"/>
                </a:moveTo>
                <a:lnTo>
                  <a:pt x="560" y="0"/>
                </a:lnTo>
                <a:cubicBezTo>
                  <a:pt x="162" y="0"/>
                  <a:pt x="162" y="0"/>
                  <a:pt x="162" y="0"/>
                </a:cubicBezTo>
                <a:cubicBezTo>
                  <a:pt x="118" y="0"/>
                  <a:pt x="89" y="29"/>
                  <a:pt x="89" y="73"/>
                </a:cubicBezTo>
                <a:cubicBezTo>
                  <a:pt x="89" y="147"/>
                  <a:pt x="89" y="147"/>
                  <a:pt x="89" y="147"/>
                </a:cubicBezTo>
                <a:cubicBezTo>
                  <a:pt x="118" y="147"/>
                  <a:pt x="118" y="147"/>
                  <a:pt x="118" y="147"/>
                </a:cubicBezTo>
                <a:cubicBezTo>
                  <a:pt x="118" y="73"/>
                  <a:pt x="118" y="73"/>
                  <a:pt x="118" y="73"/>
                </a:cubicBezTo>
                <a:cubicBezTo>
                  <a:pt x="118" y="59"/>
                  <a:pt x="148" y="29"/>
                  <a:pt x="162" y="29"/>
                </a:cubicBezTo>
                <a:cubicBezTo>
                  <a:pt x="560" y="29"/>
                  <a:pt x="560" y="29"/>
                  <a:pt x="560" y="29"/>
                </a:cubicBezTo>
                <a:cubicBezTo>
                  <a:pt x="575" y="29"/>
                  <a:pt x="589" y="59"/>
                  <a:pt x="589" y="73"/>
                </a:cubicBezTo>
                <a:cubicBezTo>
                  <a:pt x="589" y="471"/>
                  <a:pt x="589" y="471"/>
                  <a:pt x="589" y="471"/>
                </a:cubicBezTo>
                <a:cubicBezTo>
                  <a:pt x="589" y="486"/>
                  <a:pt x="575" y="500"/>
                  <a:pt x="560" y="500"/>
                </a:cubicBezTo>
                <a:cubicBezTo>
                  <a:pt x="162" y="500"/>
                  <a:pt x="162" y="500"/>
                  <a:pt x="162" y="500"/>
                </a:cubicBezTo>
                <a:cubicBezTo>
                  <a:pt x="148" y="500"/>
                  <a:pt x="118" y="486"/>
                  <a:pt x="118" y="471"/>
                </a:cubicBezTo>
                <a:cubicBezTo>
                  <a:pt x="118" y="382"/>
                  <a:pt x="118" y="382"/>
                  <a:pt x="118" y="382"/>
                </a:cubicBezTo>
                <a:cubicBezTo>
                  <a:pt x="89" y="382"/>
                  <a:pt x="89" y="382"/>
                  <a:pt x="89" y="382"/>
                </a:cubicBezTo>
                <a:cubicBezTo>
                  <a:pt x="89" y="471"/>
                  <a:pt x="89" y="471"/>
                  <a:pt x="89" y="471"/>
                </a:cubicBezTo>
                <a:cubicBezTo>
                  <a:pt x="89" y="515"/>
                  <a:pt x="118" y="544"/>
                  <a:pt x="162" y="544"/>
                </a:cubicBezTo>
                <a:cubicBezTo>
                  <a:pt x="560" y="544"/>
                  <a:pt x="560" y="544"/>
                  <a:pt x="560" y="544"/>
                </a:cubicBezTo>
                <a:cubicBezTo>
                  <a:pt x="604" y="544"/>
                  <a:pt x="633" y="515"/>
                  <a:pt x="633" y="471"/>
                </a:cubicBezTo>
                <a:cubicBezTo>
                  <a:pt x="633" y="73"/>
                  <a:pt x="633" y="73"/>
                  <a:pt x="633" y="73"/>
                </a:cubicBezTo>
                <a:cubicBezTo>
                  <a:pt x="633" y="29"/>
                  <a:pt x="604" y="0"/>
                  <a:pt x="560" y="0"/>
                </a:cubicBezTo>
                <a:close/>
              </a:path>
            </a:pathLst>
          </a:custGeom>
          <a:solidFill>
            <a:schemeClr val="tx1"/>
          </a:solidFill>
          <a:ln>
            <a:noFill/>
          </a:ln>
          <a:effectLst/>
          <a:extLst/>
        </p:spPr>
        <p:txBody>
          <a:bodyPr wrap="none" anchor="ctr"/>
          <a:lstStyle/>
          <a:p>
            <a:endParaRPr lang="en-US" sz="2700"/>
          </a:p>
        </p:txBody>
      </p:sp>
      <p:sp>
        <p:nvSpPr>
          <p:cNvPr id="58" name="Freeform 57"/>
          <p:cNvSpPr>
            <a:spLocks noChangeArrowheads="1"/>
          </p:cNvSpPr>
          <p:nvPr/>
        </p:nvSpPr>
        <p:spPr bwMode="auto">
          <a:xfrm>
            <a:off x="8150034" y="2544818"/>
            <a:ext cx="257545" cy="257545"/>
          </a:xfrm>
          <a:custGeom>
            <a:avLst/>
            <a:gdLst>
              <a:gd name="T0" fmla="*/ 191466 w 545"/>
              <a:gd name="T1" fmla="*/ 0 h 545"/>
              <a:gd name="T2" fmla="*/ 191466 w 545"/>
              <a:gd name="T3" fmla="*/ 0 h 545"/>
              <a:gd name="T4" fmla="*/ 138000 w 545"/>
              <a:gd name="T5" fmla="*/ 0 h 545"/>
              <a:gd name="T6" fmla="*/ 132943 w 545"/>
              <a:gd name="T7" fmla="*/ 5057 h 545"/>
              <a:gd name="T8" fmla="*/ 138000 w 545"/>
              <a:gd name="T9" fmla="*/ 10474 h 545"/>
              <a:gd name="T10" fmla="*/ 170152 w 545"/>
              <a:gd name="T11" fmla="*/ 10474 h 545"/>
              <a:gd name="T12" fmla="*/ 63942 w 545"/>
              <a:gd name="T13" fmla="*/ 111605 h 545"/>
              <a:gd name="T14" fmla="*/ 63942 w 545"/>
              <a:gd name="T15" fmla="*/ 122440 h 545"/>
              <a:gd name="T16" fmla="*/ 74419 w 545"/>
              <a:gd name="T17" fmla="*/ 122440 h 545"/>
              <a:gd name="T18" fmla="*/ 180628 w 545"/>
              <a:gd name="T19" fmla="*/ 21310 h 545"/>
              <a:gd name="T20" fmla="*/ 180628 w 545"/>
              <a:gd name="T21" fmla="*/ 53093 h 545"/>
              <a:gd name="T22" fmla="*/ 191466 w 545"/>
              <a:gd name="T23" fmla="*/ 63929 h 545"/>
              <a:gd name="T24" fmla="*/ 196524 w 545"/>
              <a:gd name="T25" fmla="*/ 53093 h 545"/>
              <a:gd name="T26" fmla="*/ 196524 w 545"/>
              <a:gd name="T27" fmla="*/ 5057 h 545"/>
              <a:gd name="T28" fmla="*/ 191466 w 545"/>
              <a:gd name="T29" fmla="*/ 0 h 545"/>
              <a:gd name="T30" fmla="*/ 180628 w 545"/>
              <a:gd name="T31" fmla="*/ 170116 h 545"/>
              <a:gd name="T32" fmla="*/ 180628 w 545"/>
              <a:gd name="T33" fmla="*/ 170116 h 545"/>
              <a:gd name="T34" fmla="*/ 170152 w 545"/>
              <a:gd name="T35" fmla="*/ 180590 h 545"/>
              <a:gd name="T36" fmla="*/ 26372 w 545"/>
              <a:gd name="T37" fmla="*/ 180590 h 545"/>
              <a:gd name="T38" fmla="*/ 10476 w 545"/>
              <a:gd name="T39" fmla="*/ 170116 h 545"/>
              <a:gd name="T40" fmla="*/ 10476 w 545"/>
              <a:gd name="T41" fmla="*/ 26366 h 545"/>
              <a:gd name="T42" fmla="*/ 26372 w 545"/>
              <a:gd name="T43" fmla="*/ 10474 h 545"/>
              <a:gd name="T44" fmla="*/ 106210 w 545"/>
              <a:gd name="T45" fmla="*/ 10474 h 545"/>
              <a:gd name="T46" fmla="*/ 106210 w 545"/>
              <a:gd name="T47" fmla="*/ 0 h 545"/>
              <a:gd name="T48" fmla="*/ 26372 w 545"/>
              <a:gd name="T49" fmla="*/ 0 h 545"/>
              <a:gd name="T50" fmla="*/ 0 w 545"/>
              <a:gd name="T51" fmla="*/ 31784 h 545"/>
              <a:gd name="T52" fmla="*/ 0 w 545"/>
              <a:gd name="T53" fmla="*/ 170116 h 545"/>
              <a:gd name="T54" fmla="*/ 26372 w 545"/>
              <a:gd name="T55" fmla="*/ 196482 h 545"/>
              <a:gd name="T56" fmla="*/ 164733 w 545"/>
              <a:gd name="T57" fmla="*/ 196482 h 545"/>
              <a:gd name="T58" fmla="*/ 196524 w 545"/>
              <a:gd name="T59" fmla="*/ 170116 h 545"/>
              <a:gd name="T60" fmla="*/ 196524 w 545"/>
              <a:gd name="T61" fmla="*/ 90295 h 545"/>
              <a:gd name="T62" fmla="*/ 180628 w 545"/>
              <a:gd name="T63" fmla="*/ 90295 h 545"/>
              <a:gd name="T64" fmla="*/ 180628 w 545"/>
              <a:gd name="T65" fmla="*/ 170116 h 5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45" h="545">
                <a:moveTo>
                  <a:pt x="530" y="0"/>
                </a:moveTo>
                <a:lnTo>
                  <a:pt x="530" y="0"/>
                </a:lnTo>
                <a:cubicBezTo>
                  <a:pt x="382" y="0"/>
                  <a:pt x="382" y="0"/>
                  <a:pt x="382" y="0"/>
                </a:cubicBezTo>
                <a:cubicBezTo>
                  <a:pt x="382" y="0"/>
                  <a:pt x="368" y="0"/>
                  <a:pt x="368" y="14"/>
                </a:cubicBezTo>
                <a:cubicBezTo>
                  <a:pt x="368" y="29"/>
                  <a:pt x="382" y="29"/>
                  <a:pt x="382" y="29"/>
                </a:cubicBezTo>
                <a:cubicBezTo>
                  <a:pt x="471" y="29"/>
                  <a:pt x="471" y="29"/>
                  <a:pt x="471" y="29"/>
                </a:cubicBezTo>
                <a:cubicBezTo>
                  <a:pt x="177" y="309"/>
                  <a:pt x="177" y="309"/>
                  <a:pt x="177" y="309"/>
                </a:cubicBezTo>
                <a:cubicBezTo>
                  <a:pt x="177" y="324"/>
                  <a:pt x="177" y="339"/>
                  <a:pt x="177" y="339"/>
                </a:cubicBezTo>
                <a:cubicBezTo>
                  <a:pt x="191" y="353"/>
                  <a:pt x="191" y="353"/>
                  <a:pt x="206" y="339"/>
                </a:cubicBezTo>
                <a:cubicBezTo>
                  <a:pt x="500" y="59"/>
                  <a:pt x="500" y="59"/>
                  <a:pt x="500" y="59"/>
                </a:cubicBezTo>
                <a:cubicBezTo>
                  <a:pt x="500" y="147"/>
                  <a:pt x="500" y="147"/>
                  <a:pt x="500" y="147"/>
                </a:cubicBezTo>
                <a:cubicBezTo>
                  <a:pt x="500" y="162"/>
                  <a:pt x="515" y="177"/>
                  <a:pt x="530" y="177"/>
                </a:cubicBezTo>
                <a:cubicBezTo>
                  <a:pt x="530" y="177"/>
                  <a:pt x="544" y="162"/>
                  <a:pt x="544" y="147"/>
                </a:cubicBezTo>
                <a:cubicBezTo>
                  <a:pt x="544" y="14"/>
                  <a:pt x="544" y="14"/>
                  <a:pt x="544" y="14"/>
                </a:cubicBezTo>
                <a:cubicBezTo>
                  <a:pt x="544" y="0"/>
                  <a:pt x="530" y="0"/>
                  <a:pt x="530" y="0"/>
                </a:cubicBezTo>
                <a:close/>
                <a:moveTo>
                  <a:pt x="500" y="471"/>
                </a:moveTo>
                <a:lnTo>
                  <a:pt x="500" y="471"/>
                </a:lnTo>
                <a:cubicBezTo>
                  <a:pt x="500" y="486"/>
                  <a:pt x="486" y="500"/>
                  <a:pt x="471" y="500"/>
                </a:cubicBezTo>
                <a:cubicBezTo>
                  <a:pt x="73" y="500"/>
                  <a:pt x="73" y="500"/>
                  <a:pt x="73" y="500"/>
                </a:cubicBezTo>
                <a:cubicBezTo>
                  <a:pt x="44" y="500"/>
                  <a:pt x="29" y="486"/>
                  <a:pt x="29" y="471"/>
                </a:cubicBezTo>
                <a:cubicBezTo>
                  <a:pt x="29" y="73"/>
                  <a:pt x="29" y="73"/>
                  <a:pt x="29" y="73"/>
                </a:cubicBezTo>
                <a:cubicBezTo>
                  <a:pt x="29" y="59"/>
                  <a:pt x="59" y="29"/>
                  <a:pt x="73" y="29"/>
                </a:cubicBezTo>
                <a:cubicBezTo>
                  <a:pt x="294" y="29"/>
                  <a:pt x="294" y="29"/>
                  <a:pt x="294" y="29"/>
                </a:cubicBezTo>
                <a:cubicBezTo>
                  <a:pt x="294" y="0"/>
                  <a:pt x="294" y="0"/>
                  <a:pt x="294" y="0"/>
                </a:cubicBezTo>
                <a:cubicBezTo>
                  <a:pt x="73" y="0"/>
                  <a:pt x="73" y="0"/>
                  <a:pt x="73" y="0"/>
                </a:cubicBezTo>
                <a:cubicBezTo>
                  <a:pt x="29" y="0"/>
                  <a:pt x="0" y="44"/>
                  <a:pt x="0" y="88"/>
                </a:cubicBezTo>
                <a:cubicBezTo>
                  <a:pt x="0" y="471"/>
                  <a:pt x="0" y="471"/>
                  <a:pt x="0" y="471"/>
                </a:cubicBezTo>
                <a:cubicBezTo>
                  <a:pt x="0" y="515"/>
                  <a:pt x="29" y="544"/>
                  <a:pt x="73" y="544"/>
                </a:cubicBezTo>
                <a:cubicBezTo>
                  <a:pt x="456" y="544"/>
                  <a:pt x="456" y="544"/>
                  <a:pt x="456" y="544"/>
                </a:cubicBezTo>
                <a:cubicBezTo>
                  <a:pt x="500" y="544"/>
                  <a:pt x="544" y="515"/>
                  <a:pt x="544" y="471"/>
                </a:cubicBezTo>
                <a:cubicBezTo>
                  <a:pt x="544" y="250"/>
                  <a:pt x="544" y="250"/>
                  <a:pt x="544" y="250"/>
                </a:cubicBezTo>
                <a:cubicBezTo>
                  <a:pt x="500" y="250"/>
                  <a:pt x="500" y="250"/>
                  <a:pt x="500" y="250"/>
                </a:cubicBezTo>
                <a:lnTo>
                  <a:pt x="500" y="471"/>
                </a:lnTo>
                <a:close/>
              </a:path>
            </a:pathLst>
          </a:custGeom>
          <a:solidFill>
            <a:schemeClr val="tx1"/>
          </a:solidFill>
          <a:ln>
            <a:noFill/>
          </a:ln>
          <a:effectLst/>
          <a:extLst/>
        </p:spPr>
        <p:txBody>
          <a:bodyPr wrap="none" anchor="ctr"/>
          <a:lstStyle/>
          <a:p>
            <a:endParaRPr lang="en-US" sz="2700"/>
          </a:p>
        </p:txBody>
      </p:sp>
      <p:sp>
        <p:nvSpPr>
          <p:cNvPr id="59" name="Freeform 58"/>
          <p:cNvSpPr>
            <a:spLocks noChangeArrowheads="1"/>
          </p:cNvSpPr>
          <p:nvPr/>
        </p:nvSpPr>
        <p:spPr bwMode="auto">
          <a:xfrm>
            <a:off x="7664331" y="2544818"/>
            <a:ext cx="264458" cy="257545"/>
          </a:xfrm>
          <a:custGeom>
            <a:avLst/>
            <a:gdLst>
              <a:gd name="T0" fmla="*/ 185953 w 561"/>
              <a:gd name="T1" fmla="*/ 90295 h 545"/>
              <a:gd name="T2" fmla="*/ 185953 w 561"/>
              <a:gd name="T3" fmla="*/ 90295 h 545"/>
              <a:gd name="T4" fmla="*/ 185953 w 561"/>
              <a:gd name="T5" fmla="*/ 170116 h 545"/>
              <a:gd name="T6" fmla="*/ 169736 w 561"/>
              <a:gd name="T7" fmla="*/ 180590 h 545"/>
              <a:gd name="T8" fmla="*/ 32073 w 561"/>
              <a:gd name="T9" fmla="*/ 180590 h 545"/>
              <a:gd name="T10" fmla="*/ 15856 w 561"/>
              <a:gd name="T11" fmla="*/ 170116 h 545"/>
              <a:gd name="T12" fmla="*/ 15856 w 561"/>
              <a:gd name="T13" fmla="*/ 26366 h 545"/>
              <a:gd name="T14" fmla="*/ 32073 w 561"/>
              <a:gd name="T15" fmla="*/ 10474 h 545"/>
              <a:gd name="T16" fmla="*/ 106310 w 561"/>
              <a:gd name="T17" fmla="*/ 10474 h 545"/>
              <a:gd name="T18" fmla="*/ 106310 w 561"/>
              <a:gd name="T19" fmla="*/ 0 h 545"/>
              <a:gd name="T20" fmla="*/ 32073 w 561"/>
              <a:gd name="T21" fmla="*/ 0 h 545"/>
              <a:gd name="T22" fmla="*/ 0 w 561"/>
              <a:gd name="T23" fmla="*/ 31784 h 545"/>
              <a:gd name="T24" fmla="*/ 0 w 561"/>
              <a:gd name="T25" fmla="*/ 170116 h 545"/>
              <a:gd name="T26" fmla="*/ 32073 w 561"/>
              <a:gd name="T27" fmla="*/ 196482 h 545"/>
              <a:gd name="T28" fmla="*/ 169736 w 561"/>
              <a:gd name="T29" fmla="*/ 196482 h 545"/>
              <a:gd name="T30" fmla="*/ 201810 w 561"/>
              <a:gd name="T31" fmla="*/ 170116 h 545"/>
              <a:gd name="T32" fmla="*/ 201810 w 561"/>
              <a:gd name="T33" fmla="*/ 90295 h 545"/>
              <a:gd name="T34" fmla="*/ 185953 w 561"/>
              <a:gd name="T35" fmla="*/ 90295 h 545"/>
              <a:gd name="T36" fmla="*/ 79643 w 561"/>
              <a:gd name="T37" fmla="*/ 74403 h 545"/>
              <a:gd name="T38" fmla="*/ 79643 w 561"/>
              <a:gd name="T39" fmla="*/ 74403 h 545"/>
              <a:gd name="T40" fmla="*/ 74237 w 561"/>
              <a:gd name="T41" fmla="*/ 68985 h 545"/>
              <a:gd name="T42" fmla="*/ 63786 w 561"/>
              <a:gd name="T43" fmla="*/ 74403 h 545"/>
              <a:gd name="T44" fmla="*/ 63786 w 561"/>
              <a:gd name="T45" fmla="*/ 127496 h 545"/>
              <a:gd name="T46" fmla="*/ 74237 w 561"/>
              <a:gd name="T47" fmla="*/ 132914 h 545"/>
              <a:gd name="T48" fmla="*/ 122167 w 561"/>
              <a:gd name="T49" fmla="*/ 132914 h 545"/>
              <a:gd name="T50" fmla="*/ 127212 w 561"/>
              <a:gd name="T51" fmla="*/ 127496 h 545"/>
              <a:gd name="T52" fmla="*/ 122167 w 561"/>
              <a:gd name="T53" fmla="*/ 117022 h 545"/>
              <a:gd name="T54" fmla="*/ 90454 w 561"/>
              <a:gd name="T55" fmla="*/ 117022 h 545"/>
              <a:gd name="T56" fmla="*/ 196404 w 561"/>
              <a:gd name="T57" fmla="*/ 15892 h 545"/>
              <a:gd name="T58" fmla="*/ 196404 w 561"/>
              <a:gd name="T59" fmla="*/ 5057 h 545"/>
              <a:gd name="T60" fmla="*/ 185953 w 561"/>
              <a:gd name="T61" fmla="*/ 5057 h 545"/>
              <a:gd name="T62" fmla="*/ 79643 w 561"/>
              <a:gd name="T63" fmla="*/ 111605 h 545"/>
              <a:gd name="T64" fmla="*/ 79643 w 561"/>
              <a:gd name="T65" fmla="*/ 74403 h 5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61" h="545">
                <a:moveTo>
                  <a:pt x="516" y="250"/>
                </a:moveTo>
                <a:lnTo>
                  <a:pt x="516" y="250"/>
                </a:lnTo>
                <a:cubicBezTo>
                  <a:pt x="516" y="471"/>
                  <a:pt x="516" y="471"/>
                  <a:pt x="516" y="471"/>
                </a:cubicBezTo>
                <a:cubicBezTo>
                  <a:pt x="516" y="486"/>
                  <a:pt x="501" y="500"/>
                  <a:pt x="471" y="500"/>
                </a:cubicBezTo>
                <a:cubicBezTo>
                  <a:pt x="89" y="500"/>
                  <a:pt x="89" y="500"/>
                  <a:pt x="89" y="500"/>
                </a:cubicBezTo>
                <a:cubicBezTo>
                  <a:pt x="59" y="500"/>
                  <a:pt x="44" y="486"/>
                  <a:pt x="44" y="471"/>
                </a:cubicBezTo>
                <a:cubicBezTo>
                  <a:pt x="44" y="73"/>
                  <a:pt x="44" y="73"/>
                  <a:pt x="44" y="73"/>
                </a:cubicBezTo>
                <a:cubicBezTo>
                  <a:pt x="44" y="59"/>
                  <a:pt x="59" y="29"/>
                  <a:pt x="89" y="29"/>
                </a:cubicBezTo>
                <a:cubicBezTo>
                  <a:pt x="295" y="29"/>
                  <a:pt x="295" y="29"/>
                  <a:pt x="295" y="29"/>
                </a:cubicBezTo>
                <a:cubicBezTo>
                  <a:pt x="295" y="0"/>
                  <a:pt x="295" y="0"/>
                  <a:pt x="295" y="0"/>
                </a:cubicBezTo>
                <a:cubicBezTo>
                  <a:pt x="89" y="0"/>
                  <a:pt x="89" y="0"/>
                  <a:pt x="89" y="0"/>
                </a:cubicBezTo>
                <a:cubicBezTo>
                  <a:pt x="44" y="0"/>
                  <a:pt x="0" y="44"/>
                  <a:pt x="0" y="88"/>
                </a:cubicBezTo>
                <a:cubicBezTo>
                  <a:pt x="0" y="471"/>
                  <a:pt x="0" y="471"/>
                  <a:pt x="0" y="471"/>
                </a:cubicBezTo>
                <a:cubicBezTo>
                  <a:pt x="0" y="515"/>
                  <a:pt x="44" y="544"/>
                  <a:pt x="89" y="544"/>
                </a:cubicBezTo>
                <a:cubicBezTo>
                  <a:pt x="471" y="544"/>
                  <a:pt x="471" y="544"/>
                  <a:pt x="471" y="544"/>
                </a:cubicBezTo>
                <a:cubicBezTo>
                  <a:pt x="516" y="544"/>
                  <a:pt x="560" y="515"/>
                  <a:pt x="560" y="471"/>
                </a:cubicBezTo>
                <a:cubicBezTo>
                  <a:pt x="560" y="250"/>
                  <a:pt x="560" y="250"/>
                  <a:pt x="560" y="250"/>
                </a:cubicBezTo>
                <a:lnTo>
                  <a:pt x="516" y="250"/>
                </a:lnTo>
                <a:close/>
                <a:moveTo>
                  <a:pt x="221" y="206"/>
                </a:moveTo>
                <a:lnTo>
                  <a:pt x="221" y="206"/>
                </a:lnTo>
                <a:lnTo>
                  <a:pt x="206" y="191"/>
                </a:lnTo>
                <a:cubicBezTo>
                  <a:pt x="192" y="191"/>
                  <a:pt x="177" y="206"/>
                  <a:pt x="177" y="206"/>
                </a:cubicBezTo>
                <a:cubicBezTo>
                  <a:pt x="177" y="353"/>
                  <a:pt x="177" y="353"/>
                  <a:pt x="177" y="353"/>
                </a:cubicBezTo>
                <a:cubicBezTo>
                  <a:pt x="177" y="353"/>
                  <a:pt x="192" y="368"/>
                  <a:pt x="206" y="368"/>
                </a:cubicBezTo>
                <a:cubicBezTo>
                  <a:pt x="339" y="368"/>
                  <a:pt x="339" y="368"/>
                  <a:pt x="339" y="368"/>
                </a:cubicBezTo>
                <a:cubicBezTo>
                  <a:pt x="353" y="368"/>
                  <a:pt x="353" y="353"/>
                  <a:pt x="353" y="353"/>
                </a:cubicBezTo>
                <a:cubicBezTo>
                  <a:pt x="353" y="339"/>
                  <a:pt x="353" y="324"/>
                  <a:pt x="339" y="324"/>
                </a:cubicBezTo>
                <a:cubicBezTo>
                  <a:pt x="251" y="324"/>
                  <a:pt x="251" y="324"/>
                  <a:pt x="251" y="324"/>
                </a:cubicBezTo>
                <a:cubicBezTo>
                  <a:pt x="545" y="44"/>
                  <a:pt x="545" y="44"/>
                  <a:pt x="545" y="44"/>
                </a:cubicBezTo>
                <a:cubicBezTo>
                  <a:pt x="545" y="29"/>
                  <a:pt x="545" y="14"/>
                  <a:pt x="545" y="14"/>
                </a:cubicBezTo>
                <a:cubicBezTo>
                  <a:pt x="530" y="0"/>
                  <a:pt x="516" y="0"/>
                  <a:pt x="516" y="14"/>
                </a:cubicBezTo>
                <a:cubicBezTo>
                  <a:pt x="221" y="309"/>
                  <a:pt x="221" y="309"/>
                  <a:pt x="221" y="309"/>
                </a:cubicBezTo>
                <a:lnTo>
                  <a:pt x="221" y="206"/>
                </a:lnTo>
                <a:close/>
              </a:path>
            </a:pathLst>
          </a:custGeom>
          <a:solidFill>
            <a:schemeClr val="tx1"/>
          </a:solidFill>
          <a:ln>
            <a:noFill/>
          </a:ln>
          <a:effectLst/>
          <a:extLst/>
        </p:spPr>
        <p:txBody>
          <a:bodyPr wrap="none" anchor="ctr"/>
          <a:lstStyle/>
          <a:p>
            <a:endParaRPr lang="en-US" sz="2700"/>
          </a:p>
        </p:txBody>
      </p:sp>
      <p:sp>
        <p:nvSpPr>
          <p:cNvPr id="60" name="Freeform 59"/>
          <p:cNvSpPr>
            <a:spLocks noChangeArrowheads="1"/>
          </p:cNvSpPr>
          <p:nvPr/>
        </p:nvSpPr>
        <p:spPr bwMode="auto">
          <a:xfrm>
            <a:off x="7166526" y="2524075"/>
            <a:ext cx="299028" cy="299028"/>
          </a:xfrm>
          <a:custGeom>
            <a:avLst/>
            <a:gdLst>
              <a:gd name="T0" fmla="*/ 159369 w 634"/>
              <a:gd name="T1" fmla="*/ 196106 h 634"/>
              <a:gd name="T2" fmla="*/ 159369 w 634"/>
              <a:gd name="T3" fmla="*/ 196106 h 634"/>
              <a:gd name="T4" fmla="*/ 143504 w 634"/>
              <a:gd name="T5" fmla="*/ 211968 h 634"/>
              <a:gd name="T6" fmla="*/ 32090 w 634"/>
              <a:gd name="T7" fmla="*/ 211968 h 634"/>
              <a:gd name="T8" fmla="*/ 15865 w 634"/>
              <a:gd name="T9" fmla="*/ 196106 h 634"/>
              <a:gd name="T10" fmla="*/ 15865 w 634"/>
              <a:gd name="T11" fmla="*/ 84715 h 634"/>
              <a:gd name="T12" fmla="*/ 32090 w 634"/>
              <a:gd name="T13" fmla="*/ 68853 h 634"/>
              <a:gd name="T14" fmla="*/ 42546 w 634"/>
              <a:gd name="T15" fmla="*/ 68853 h 634"/>
              <a:gd name="T16" fmla="*/ 42546 w 634"/>
              <a:gd name="T17" fmla="*/ 58399 h 634"/>
              <a:gd name="T18" fmla="*/ 32090 w 634"/>
              <a:gd name="T19" fmla="*/ 58399 h 634"/>
              <a:gd name="T20" fmla="*/ 0 w 634"/>
              <a:gd name="T21" fmla="*/ 84715 h 634"/>
              <a:gd name="T22" fmla="*/ 0 w 634"/>
              <a:gd name="T23" fmla="*/ 196106 h 634"/>
              <a:gd name="T24" fmla="*/ 32090 w 634"/>
              <a:gd name="T25" fmla="*/ 228190 h 634"/>
              <a:gd name="T26" fmla="*/ 143504 w 634"/>
              <a:gd name="T27" fmla="*/ 228190 h 634"/>
              <a:gd name="T28" fmla="*/ 169825 w 634"/>
              <a:gd name="T29" fmla="*/ 196106 h 634"/>
              <a:gd name="T30" fmla="*/ 169825 w 634"/>
              <a:gd name="T31" fmla="*/ 185652 h 634"/>
              <a:gd name="T32" fmla="*/ 159369 w 634"/>
              <a:gd name="T33" fmla="*/ 185652 h 634"/>
              <a:gd name="T34" fmla="*/ 159369 w 634"/>
              <a:gd name="T35" fmla="*/ 196106 h 634"/>
              <a:gd name="T36" fmla="*/ 201915 w 634"/>
              <a:gd name="T37" fmla="*/ 0 h 634"/>
              <a:gd name="T38" fmla="*/ 201915 w 634"/>
              <a:gd name="T39" fmla="*/ 0 h 634"/>
              <a:gd name="T40" fmla="*/ 85093 w 634"/>
              <a:gd name="T41" fmla="*/ 0 h 634"/>
              <a:gd name="T42" fmla="*/ 58411 w 634"/>
              <a:gd name="T43" fmla="*/ 26316 h 634"/>
              <a:gd name="T44" fmla="*/ 58411 w 634"/>
              <a:gd name="T45" fmla="*/ 143114 h 634"/>
              <a:gd name="T46" fmla="*/ 85093 w 634"/>
              <a:gd name="T47" fmla="*/ 169790 h 634"/>
              <a:gd name="T48" fmla="*/ 201915 w 634"/>
              <a:gd name="T49" fmla="*/ 169790 h 634"/>
              <a:gd name="T50" fmla="*/ 228236 w 634"/>
              <a:gd name="T51" fmla="*/ 143114 h 634"/>
              <a:gd name="T52" fmla="*/ 228236 w 634"/>
              <a:gd name="T53" fmla="*/ 26316 h 634"/>
              <a:gd name="T54" fmla="*/ 201915 w 634"/>
              <a:gd name="T55" fmla="*/ 0 h 634"/>
              <a:gd name="T56" fmla="*/ 212372 w 634"/>
              <a:gd name="T57" fmla="*/ 143114 h 634"/>
              <a:gd name="T58" fmla="*/ 212372 w 634"/>
              <a:gd name="T59" fmla="*/ 143114 h 634"/>
              <a:gd name="T60" fmla="*/ 201915 w 634"/>
              <a:gd name="T61" fmla="*/ 153568 h 634"/>
              <a:gd name="T62" fmla="*/ 85093 w 634"/>
              <a:gd name="T63" fmla="*/ 153568 h 634"/>
              <a:gd name="T64" fmla="*/ 74637 w 634"/>
              <a:gd name="T65" fmla="*/ 143114 h 634"/>
              <a:gd name="T66" fmla="*/ 74637 w 634"/>
              <a:gd name="T67" fmla="*/ 26316 h 634"/>
              <a:gd name="T68" fmla="*/ 85093 w 634"/>
              <a:gd name="T69" fmla="*/ 15862 h 634"/>
              <a:gd name="T70" fmla="*/ 201915 w 634"/>
              <a:gd name="T71" fmla="*/ 15862 h 634"/>
              <a:gd name="T72" fmla="*/ 212372 w 634"/>
              <a:gd name="T73" fmla="*/ 26316 h 634"/>
              <a:gd name="T74" fmla="*/ 212372 w 634"/>
              <a:gd name="T75" fmla="*/ 143114 h 6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34" h="634">
                <a:moveTo>
                  <a:pt x="442" y="544"/>
                </a:moveTo>
                <a:lnTo>
                  <a:pt x="442" y="544"/>
                </a:lnTo>
                <a:cubicBezTo>
                  <a:pt x="442" y="574"/>
                  <a:pt x="412" y="588"/>
                  <a:pt x="398" y="588"/>
                </a:cubicBezTo>
                <a:cubicBezTo>
                  <a:pt x="89" y="588"/>
                  <a:pt x="89" y="588"/>
                  <a:pt x="89" y="588"/>
                </a:cubicBezTo>
                <a:cubicBezTo>
                  <a:pt x="59" y="588"/>
                  <a:pt x="44" y="574"/>
                  <a:pt x="44" y="544"/>
                </a:cubicBezTo>
                <a:cubicBezTo>
                  <a:pt x="44" y="235"/>
                  <a:pt x="44" y="235"/>
                  <a:pt x="44" y="235"/>
                </a:cubicBezTo>
                <a:cubicBezTo>
                  <a:pt x="44" y="221"/>
                  <a:pt x="59" y="191"/>
                  <a:pt x="89" y="191"/>
                </a:cubicBezTo>
                <a:cubicBezTo>
                  <a:pt x="118" y="191"/>
                  <a:pt x="118" y="191"/>
                  <a:pt x="118" y="191"/>
                </a:cubicBezTo>
                <a:cubicBezTo>
                  <a:pt x="118" y="162"/>
                  <a:pt x="118" y="162"/>
                  <a:pt x="118" y="162"/>
                </a:cubicBezTo>
                <a:cubicBezTo>
                  <a:pt x="89" y="162"/>
                  <a:pt x="89" y="162"/>
                  <a:pt x="89" y="162"/>
                </a:cubicBezTo>
                <a:cubicBezTo>
                  <a:pt x="44" y="162"/>
                  <a:pt x="0" y="191"/>
                  <a:pt x="0" y="235"/>
                </a:cubicBezTo>
                <a:cubicBezTo>
                  <a:pt x="0" y="544"/>
                  <a:pt x="0" y="544"/>
                  <a:pt x="0" y="544"/>
                </a:cubicBezTo>
                <a:cubicBezTo>
                  <a:pt x="0" y="588"/>
                  <a:pt x="44" y="633"/>
                  <a:pt x="89" y="633"/>
                </a:cubicBezTo>
                <a:cubicBezTo>
                  <a:pt x="398" y="633"/>
                  <a:pt x="398" y="633"/>
                  <a:pt x="398" y="633"/>
                </a:cubicBezTo>
                <a:cubicBezTo>
                  <a:pt x="442" y="633"/>
                  <a:pt x="471" y="588"/>
                  <a:pt x="471" y="544"/>
                </a:cubicBezTo>
                <a:cubicBezTo>
                  <a:pt x="471" y="515"/>
                  <a:pt x="471" y="515"/>
                  <a:pt x="471" y="515"/>
                </a:cubicBezTo>
                <a:cubicBezTo>
                  <a:pt x="442" y="515"/>
                  <a:pt x="442" y="515"/>
                  <a:pt x="442" y="515"/>
                </a:cubicBezTo>
                <a:lnTo>
                  <a:pt x="442" y="544"/>
                </a:lnTo>
                <a:close/>
                <a:moveTo>
                  <a:pt x="560" y="0"/>
                </a:moveTo>
                <a:lnTo>
                  <a:pt x="560" y="0"/>
                </a:lnTo>
                <a:cubicBezTo>
                  <a:pt x="236" y="0"/>
                  <a:pt x="236" y="0"/>
                  <a:pt x="236" y="0"/>
                </a:cubicBezTo>
                <a:cubicBezTo>
                  <a:pt x="192" y="0"/>
                  <a:pt x="162" y="29"/>
                  <a:pt x="162" y="73"/>
                </a:cubicBezTo>
                <a:cubicBezTo>
                  <a:pt x="162" y="397"/>
                  <a:pt x="162" y="397"/>
                  <a:pt x="162" y="397"/>
                </a:cubicBezTo>
                <a:cubicBezTo>
                  <a:pt x="162" y="441"/>
                  <a:pt x="192" y="471"/>
                  <a:pt x="236" y="471"/>
                </a:cubicBezTo>
                <a:cubicBezTo>
                  <a:pt x="560" y="471"/>
                  <a:pt x="560" y="471"/>
                  <a:pt x="560" y="471"/>
                </a:cubicBezTo>
                <a:cubicBezTo>
                  <a:pt x="604" y="471"/>
                  <a:pt x="633" y="441"/>
                  <a:pt x="633" y="397"/>
                </a:cubicBezTo>
                <a:cubicBezTo>
                  <a:pt x="633" y="73"/>
                  <a:pt x="633" y="73"/>
                  <a:pt x="633" y="73"/>
                </a:cubicBezTo>
                <a:cubicBezTo>
                  <a:pt x="633" y="29"/>
                  <a:pt x="604" y="0"/>
                  <a:pt x="560" y="0"/>
                </a:cubicBezTo>
                <a:close/>
                <a:moveTo>
                  <a:pt x="589" y="397"/>
                </a:moveTo>
                <a:lnTo>
                  <a:pt x="589" y="397"/>
                </a:lnTo>
                <a:cubicBezTo>
                  <a:pt x="589" y="412"/>
                  <a:pt x="574" y="426"/>
                  <a:pt x="560" y="426"/>
                </a:cubicBezTo>
                <a:cubicBezTo>
                  <a:pt x="236" y="426"/>
                  <a:pt x="236" y="426"/>
                  <a:pt x="236" y="426"/>
                </a:cubicBezTo>
                <a:cubicBezTo>
                  <a:pt x="221" y="426"/>
                  <a:pt x="207" y="412"/>
                  <a:pt x="207" y="397"/>
                </a:cubicBezTo>
                <a:cubicBezTo>
                  <a:pt x="207" y="73"/>
                  <a:pt x="207" y="73"/>
                  <a:pt x="207" y="73"/>
                </a:cubicBezTo>
                <a:cubicBezTo>
                  <a:pt x="207" y="58"/>
                  <a:pt x="221" y="44"/>
                  <a:pt x="236" y="44"/>
                </a:cubicBezTo>
                <a:cubicBezTo>
                  <a:pt x="560" y="44"/>
                  <a:pt x="560" y="44"/>
                  <a:pt x="560" y="44"/>
                </a:cubicBezTo>
                <a:cubicBezTo>
                  <a:pt x="574" y="44"/>
                  <a:pt x="589" y="58"/>
                  <a:pt x="589" y="73"/>
                </a:cubicBezTo>
                <a:lnTo>
                  <a:pt x="589" y="397"/>
                </a:lnTo>
                <a:close/>
              </a:path>
            </a:pathLst>
          </a:custGeom>
          <a:solidFill>
            <a:schemeClr val="tx1"/>
          </a:solidFill>
          <a:ln>
            <a:noFill/>
          </a:ln>
          <a:effectLst/>
          <a:extLst/>
        </p:spPr>
        <p:txBody>
          <a:bodyPr wrap="none" anchor="ctr"/>
          <a:lstStyle/>
          <a:p>
            <a:endParaRPr lang="en-US" sz="2700"/>
          </a:p>
        </p:txBody>
      </p:sp>
      <p:sp>
        <p:nvSpPr>
          <p:cNvPr id="61" name="Freeform 60"/>
          <p:cNvSpPr>
            <a:spLocks noChangeArrowheads="1"/>
          </p:cNvSpPr>
          <p:nvPr/>
        </p:nvSpPr>
        <p:spPr bwMode="auto">
          <a:xfrm>
            <a:off x="6689464" y="2544818"/>
            <a:ext cx="299028" cy="257545"/>
          </a:xfrm>
          <a:custGeom>
            <a:avLst/>
            <a:gdLst>
              <a:gd name="T0" fmla="*/ 26321 w 634"/>
              <a:gd name="T1" fmla="*/ 68985 h 545"/>
              <a:gd name="T2" fmla="*/ 26321 w 634"/>
              <a:gd name="T3" fmla="*/ 127496 h 545"/>
              <a:gd name="T4" fmla="*/ 26321 w 634"/>
              <a:gd name="T5" fmla="*/ 68985 h 545"/>
              <a:gd name="T6" fmla="*/ 26321 w 634"/>
              <a:gd name="T7" fmla="*/ 111605 h 545"/>
              <a:gd name="T8" fmla="*/ 26321 w 634"/>
              <a:gd name="T9" fmla="*/ 84877 h 545"/>
              <a:gd name="T10" fmla="*/ 26321 w 634"/>
              <a:gd name="T11" fmla="*/ 111605 h 545"/>
              <a:gd name="T12" fmla="*/ 196146 w 634"/>
              <a:gd name="T13" fmla="*/ 53093 h 545"/>
              <a:gd name="T14" fmla="*/ 196146 w 634"/>
              <a:gd name="T15" fmla="*/ 0 h 545"/>
              <a:gd name="T16" fmla="*/ 196146 w 634"/>
              <a:gd name="T17" fmla="*/ 53093 h 545"/>
              <a:gd name="T18" fmla="*/ 196146 w 634"/>
              <a:gd name="T19" fmla="*/ 10474 h 545"/>
              <a:gd name="T20" fmla="*/ 196146 w 634"/>
              <a:gd name="T21" fmla="*/ 42619 h 545"/>
              <a:gd name="T22" fmla="*/ 196146 w 634"/>
              <a:gd name="T23" fmla="*/ 10474 h 545"/>
              <a:gd name="T24" fmla="*/ 26321 w 634"/>
              <a:gd name="T25" fmla="*/ 137971 h 545"/>
              <a:gd name="T26" fmla="*/ 26321 w 634"/>
              <a:gd name="T27" fmla="*/ 196482 h 545"/>
              <a:gd name="T28" fmla="*/ 26321 w 634"/>
              <a:gd name="T29" fmla="*/ 137971 h 545"/>
              <a:gd name="T30" fmla="*/ 26321 w 634"/>
              <a:gd name="T31" fmla="*/ 180590 h 545"/>
              <a:gd name="T32" fmla="*/ 26321 w 634"/>
              <a:gd name="T33" fmla="*/ 154224 h 545"/>
              <a:gd name="T34" fmla="*/ 26321 w 634"/>
              <a:gd name="T35" fmla="*/ 180590 h 545"/>
              <a:gd name="T36" fmla="*/ 196146 w 634"/>
              <a:gd name="T37" fmla="*/ 137971 h 545"/>
              <a:gd name="T38" fmla="*/ 196146 w 634"/>
              <a:gd name="T39" fmla="*/ 196482 h 545"/>
              <a:gd name="T40" fmla="*/ 196146 w 634"/>
              <a:gd name="T41" fmla="*/ 137971 h 545"/>
              <a:gd name="T42" fmla="*/ 196146 w 634"/>
              <a:gd name="T43" fmla="*/ 180590 h 545"/>
              <a:gd name="T44" fmla="*/ 196146 w 634"/>
              <a:gd name="T45" fmla="*/ 154224 h 545"/>
              <a:gd name="T46" fmla="*/ 196146 w 634"/>
              <a:gd name="T47" fmla="*/ 180590 h 545"/>
              <a:gd name="T48" fmla="*/ 26321 w 634"/>
              <a:gd name="T49" fmla="*/ 0 h 545"/>
              <a:gd name="T50" fmla="*/ 26321 w 634"/>
              <a:gd name="T51" fmla="*/ 53093 h 545"/>
              <a:gd name="T52" fmla="*/ 26321 w 634"/>
              <a:gd name="T53" fmla="*/ 0 h 545"/>
              <a:gd name="T54" fmla="*/ 26321 w 634"/>
              <a:gd name="T55" fmla="*/ 42619 h 545"/>
              <a:gd name="T56" fmla="*/ 26321 w 634"/>
              <a:gd name="T57" fmla="*/ 10474 h 545"/>
              <a:gd name="T58" fmla="*/ 26321 w 634"/>
              <a:gd name="T59" fmla="*/ 42619 h 545"/>
              <a:gd name="T60" fmla="*/ 196146 w 634"/>
              <a:gd name="T61" fmla="*/ 68985 h 545"/>
              <a:gd name="T62" fmla="*/ 196146 w 634"/>
              <a:gd name="T63" fmla="*/ 127496 h 545"/>
              <a:gd name="T64" fmla="*/ 196146 w 634"/>
              <a:gd name="T65" fmla="*/ 68985 h 545"/>
              <a:gd name="T66" fmla="*/ 196146 w 634"/>
              <a:gd name="T67" fmla="*/ 111605 h 545"/>
              <a:gd name="T68" fmla="*/ 196146 w 634"/>
              <a:gd name="T69" fmla="*/ 84877 h 545"/>
              <a:gd name="T70" fmla="*/ 196146 w 634"/>
              <a:gd name="T71" fmla="*/ 111605 h 545"/>
              <a:gd name="T72" fmla="*/ 111414 w 634"/>
              <a:gd name="T73" fmla="*/ 0 h 545"/>
              <a:gd name="T74" fmla="*/ 111414 w 634"/>
              <a:gd name="T75" fmla="*/ 53093 h 545"/>
              <a:gd name="T76" fmla="*/ 111414 w 634"/>
              <a:gd name="T77" fmla="*/ 0 h 545"/>
              <a:gd name="T78" fmla="*/ 111414 w 634"/>
              <a:gd name="T79" fmla="*/ 42619 h 545"/>
              <a:gd name="T80" fmla="*/ 111414 w 634"/>
              <a:gd name="T81" fmla="*/ 10474 h 545"/>
              <a:gd name="T82" fmla="*/ 111414 w 634"/>
              <a:gd name="T83" fmla="*/ 42619 h 545"/>
              <a:gd name="T84" fmla="*/ 111414 w 634"/>
              <a:gd name="T85" fmla="*/ 137971 h 545"/>
              <a:gd name="T86" fmla="*/ 111414 w 634"/>
              <a:gd name="T87" fmla="*/ 196482 h 545"/>
              <a:gd name="T88" fmla="*/ 111414 w 634"/>
              <a:gd name="T89" fmla="*/ 137971 h 545"/>
              <a:gd name="T90" fmla="*/ 111414 w 634"/>
              <a:gd name="T91" fmla="*/ 180590 h 545"/>
              <a:gd name="T92" fmla="*/ 111414 w 634"/>
              <a:gd name="T93" fmla="*/ 154224 h 545"/>
              <a:gd name="T94" fmla="*/ 111414 w 634"/>
              <a:gd name="T95" fmla="*/ 180590 h 545"/>
              <a:gd name="T96" fmla="*/ 111414 w 634"/>
              <a:gd name="T97" fmla="*/ 68985 h 545"/>
              <a:gd name="T98" fmla="*/ 111414 w 634"/>
              <a:gd name="T99" fmla="*/ 127496 h 545"/>
              <a:gd name="T100" fmla="*/ 111414 w 634"/>
              <a:gd name="T101" fmla="*/ 68985 h 545"/>
              <a:gd name="T102" fmla="*/ 111414 w 634"/>
              <a:gd name="T103" fmla="*/ 111605 h 545"/>
              <a:gd name="T104" fmla="*/ 111414 w 634"/>
              <a:gd name="T105" fmla="*/ 84877 h 545"/>
              <a:gd name="T106" fmla="*/ 111414 w 634"/>
              <a:gd name="T107" fmla="*/ 111605 h 54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34" h="545">
                <a:moveTo>
                  <a:pt x="73" y="191"/>
                </a:moveTo>
                <a:lnTo>
                  <a:pt x="73" y="191"/>
                </a:lnTo>
                <a:cubicBezTo>
                  <a:pt x="29" y="191"/>
                  <a:pt x="0" y="221"/>
                  <a:pt x="0" y="265"/>
                </a:cubicBezTo>
                <a:cubicBezTo>
                  <a:pt x="0" y="309"/>
                  <a:pt x="29" y="353"/>
                  <a:pt x="73" y="353"/>
                </a:cubicBezTo>
                <a:cubicBezTo>
                  <a:pt x="117" y="353"/>
                  <a:pt x="162" y="309"/>
                  <a:pt x="162" y="265"/>
                </a:cubicBezTo>
                <a:cubicBezTo>
                  <a:pt x="162" y="221"/>
                  <a:pt x="117" y="191"/>
                  <a:pt x="73" y="191"/>
                </a:cubicBezTo>
                <a:close/>
                <a:moveTo>
                  <a:pt x="73" y="309"/>
                </a:moveTo>
                <a:lnTo>
                  <a:pt x="73" y="309"/>
                </a:lnTo>
                <a:cubicBezTo>
                  <a:pt x="58" y="309"/>
                  <a:pt x="44" y="294"/>
                  <a:pt x="44" y="265"/>
                </a:cubicBezTo>
                <a:cubicBezTo>
                  <a:pt x="44" y="250"/>
                  <a:pt x="58" y="235"/>
                  <a:pt x="73" y="235"/>
                </a:cubicBezTo>
                <a:cubicBezTo>
                  <a:pt x="103" y="235"/>
                  <a:pt x="117" y="250"/>
                  <a:pt x="117" y="265"/>
                </a:cubicBezTo>
                <a:cubicBezTo>
                  <a:pt x="117" y="294"/>
                  <a:pt x="103" y="309"/>
                  <a:pt x="73" y="309"/>
                </a:cubicBezTo>
                <a:close/>
                <a:moveTo>
                  <a:pt x="544" y="147"/>
                </a:moveTo>
                <a:lnTo>
                  <a:pt x="544" y="147"/>
                </a:lnTo>
                <a:cubicBezTo>
                  <a:pt x="588" y="147"/>
                  <a:pt x="633" y="118"/>
                  <a:pt x="633" y="73"/>
                </a:cubicBezTo>
                <a:cubicBezTo>
                  <a:pt x="633" y="29"/>
                  <a:pt x="588" y="0"/>
                  <a:pt x="544" y="0"/>
                </a:cubicBezTo>
                <a:cubicBezTo>
                  <a:pt x="500" y="0"/>
                  <a:pt x="471" y="29"/>
                  <a:pt x="471" y="73"/>
                </a:cubicBezTo>
                <a:cubicBezTo>
                  <a:pt x="471" y="118"/>
                  <a:pt x="500" y="147"/>
                  <a:pt x="544" y="147"/>
                </a:cubicBezTo>
                <a:close/>
                <a:moveTo>
                  <a:pt x="544" y="29"/>
                </a:moveTo>
                <a:lnTo>
                  <a:pt x="544" y="29"/>
                </a:lnTo>
                <a:cubicBezTo>
                  <a:pt x="574" y="29"/>
                  <a:pt x="588" y="59"/>
                  <a:pt x="588" y="73"/>
                </a:cubicBezTo>
                <a:cubicBezTo>
                  <a:pt x="588" y="88"/>
                  <a:pt x="574" y="118"/>
                  <a:pt x="544" y="118"/>
                </a:cubicBezTo>
                <a:cubicBezTo>
                  <a:pt x="530" y="118"/>
                  <a:pt x="515" y="88"/>
                  <a:pt x="515" y="73"/>
                </a:cubicBezTo>
                <a:cubicBezTo>
                  <a:pt x="515" y="59"/>
                  <a:pt x="530" y="29"/>
                  <a:pt x="544" y="29"/>
                </a:cubicBezTo>
                <a:close/>
                <a:moveTo>
                  <a:pt x="73" y="382"/>
                </a:moveTo>
                <a:lnTo>
                  <a:pt x="73" y="382"/>
                </a:lnTo>
                <a:cubicBezTo>
                  <a:pt x="29" y="382"/>
                  <a:pt x="0" y="427"/>
                  <a:pt x="0" y="471"/>
                </a:cubicBezTo>
                <a:cubicBezTo>
                  <a:pt x="0" y="515"/>
                  <a:pt x="29" y="544"/>
                  <a:pt x="73" y="544"/>
                </a:cubicBezTo>
                <a:cubicBezTo>
                  <a:pt x="117" y="544"/>
                  <a:pt x="162" y="515"/>
                  <a:pt x="162" y="471"/>
                </a:cubicBezTo>
                <a:cubicBezTo>
                  <a:pt x="162" y="427"/>
                  <a:pt x="117" y="382"/>
                  <a:pt x="73" y="382"/>
                </a:cubicBezTo>
                <a:close/>
                <a:moveTo>
                  <a:pt x="73" y="500"/>
                </a:moveTo>
                <a:lnTo>
                  <a:pt x="73" y="500"/>
                </a:lnTo>
                <a:cubicBezTo>
                  <a:pt x="58" y="500"/>
                  <a:pt x="44" y="486"/>
                  <a:pt x="44" y="471"/>
                </a:cubicBezTo>
                <a:cubicBezTo>
                  <a:pt x="44" y="441"/>
                  <a:pt x="58" y="427"/>
                  <a:pt x="73" y="427"/>
                </a:cubicBezTo>
                <a:cubicBezTo>
                  <a:pt x="103" y="427"/>
                  <a:pt x="117" y="441"/>
                  <a:pt x="117" y="471"/>
                </a:cubicBezTo>
                <a:cubicBezTo>
                  <a:pt x="117" y="486"/>
                  <a:pt x="103" y="500"/>
                  <a:pt x="73" y="500"/>
                </a:cubicBezTo>
                <a:close/>
                <a:moveTo>
                  <a:pt x="544" y="382"/>
                </a:moveTo>
                <a:lnTo>
                  <a:pt x="544" y="382"/>
                </a:lnTo>
                <a:cubicBezTo>
                  <a:pt x="500" y="382"/>
                  <a:pt x="471" y="427"/>
                  <a:pt x="471" y="471"/>
                </a:cubicBezTo>
                <a:cubicBezTo>
                  <a:pt x="471" y="515"/>
                  <a:pt x="500" y="544"/>
                  <a:pt x="544" y="544"/>
                </a:cubicBezTo>
                <a:cubicBezTo>
                  <a:pt x="588" y="544"/>
                  <a:pt x="633" y="515"/>
                  <a:pt x="633" y="471"/>
                </a:cubicBezTo>
                <a:cubicBezTo>
                  <a:pt x="633" y="427"/>
                  <a:pt x="588" y="382"/>
                  <a:pt x="544" y="382"/>
                </a:cubicBezTo>
                <a:close/>
                <a:moveTo>
                  <a:pt x="544" y="500"/>
                </a:moveTo>
                <a:lnTo>
                  <a:pt x="544" y="500"/>
                </a:lnTo>
                <a:cubicBezTo>
                  <a:pt x="530" y="500"/>
                  <a:pt x="515" y="486"/>
                  <a:pt x="515" y="471"/>
                </a:cubicBezTo>
                <a:cubicBezTo>
                  <a:pt x="515" y="441"/>
                  <a:pt x="530" y="427"/>
                  <a:pt x="544" y="427"/>
                </a:cubicBezTo>
                <a:cubicBezTo>
                  <a:pt x="574" y="427"/>
                  <a:pt x="588" y="441"/>
                  <a:pt x="588" y="471"/>
                </a:cubicBezTo>
                <a:cubicBezTo>
                  <a:pt x="588" y="486"/>
                  <a:pt x="574" y="500"/>
                  <a:pt x="544" y="500"/>
                </a:cubicBezTo>
                <a:close/>
                <a:moveTo>
                  <a:pt x="73" y="0"/>
                </a:moveTo>
                <a:lnTo>
                  <a:pt x="73" y="0"/>
                </a:lnTo>
                <a:cubicBezTo>
                  <a:pt x="29" y="0"/>
                  <a:pt x="0" y="29"/>
                  <a:pt x="0" y="73"/>
                </a:cubicBezTo>
                <a:cubicBezTo>
                  <a:pt x="0" y="118"/>
                  <a:pt x="29" y="147"/>
                  <a:pt x="73" y="147"/>
                </a:cubicBezTo>
                <a:cubicBezTo>
                  <a:pt x="117" y="147"/>
                  <a:pt x="162" y="118"/>
                  <a:pt x="162" y="73"/>
                </a:cubicBezTo>
                <a:cubicBezTo>
                  <a:pt x="162" y="29"/>
                  <a:pt x="117" y="0"/>
                  <a:pt x="73" y="0"/>
                </a:cubicBezTo>
                <a:close/>
                <a:moveTo>
                  <a:pt x="73" y="118"/>
                </a:moveTo>
                <a:lnTo>
                  <a:pt x="73" y="118"/>
                </a:lnTo>
                <a:cubicBezTo>
                  <a:pt x="58" y="118"/>
                  <a:pt x="44" y="88"/>
                  <a:pt x="44" y="73"/>
                </a:cubicBezTo>
                <a:cubicBezTo>
                  <a:pt x="44" y="59"/>
                  <a:pt x="58" y="29"/>
                  <a:pt x="73" y="29"/>
                </a:cubicBezTo>
                <a:cubicBezTo>
                  <a:pt x="103" y="29"/>
                  <a:pt x="117" y="59"/>
                  <a:pt x="117" y="73"/>
                </a:cubicBezTo>
                <a:cubicBezTo>
                  <a:pt x="117" y="88"/>
                  <a:pt x="103" y="118"/>
                  <a:pt x="73" y="118"/>
                </a:cubicBezTo>
                <a:close/>
                <a:moveTo>
                  <a:pt x="544" y="191"/>
                </a:moveTo>
                <a:lnTo>
                  <a:pt x="544" y="191"/>
                </a:lnTo>
                <a:cubicBezTo>
                  <a:pt x="500" y="191"/>
                  <a:pt x="471" y="221"/>
                  <a:pt x="471" y="265"/>
                </a:cubicBezTo>
                <a:cubicBezTo>
                  <a:pt x="471" y="309"/>
                  <a:pt x="500" y="353"/>
                  <a:pt x="544" y="353"/>
                </a:cubicBezTo>
                <a:cubicBezTo>
                  <a:pt x="588" y="353"/>
                  <a:pt x="633" y="309"/>
                  <a:pt x="633" y="265"/>
                </a:cubicBezTo>
                <a:cubicBezTo>
                  <a:pt x="633" y="221"/>
                  <a:pt x="588" y="191"/>
                  <a:pt x="544" y="191"/>
                </a:cubicBezTo>
                <a:close/>
                <a:moveTo>
                  <a:pt x="544" y="309"/>
                </a:moveTo>
                <a:lnTo>
                  <a:pt x="544" y="309"/>
                </a:lnTo>
                <a:cubicBezTo>
                  <a:pt x="530" y="309"/>
                  <a:pt x="515" y="294"/>
                  <a:pt x="515" y="265"/>
                </a:cubicBezTo>
                <a:cubicBezTo>
                  <a:pt x="515" y="250"/>
                  <a:pt x="530" y="235"/>
                  <a:pt x="544" y="235"/>
                </a:cubicBezTo>
                <a:cubicBezTo>
                  <a:pt x="574" y="235"/>
                  <a:pt x="588" y="250"/>
                  <a:pt x="588" y="265"/>
                </a:cubicBezTo>
                <a:cubicBezTo>
                  <a:pt x="588" y="294"/>
                  <a:pt x="574" y="309"/>
                  <a:pt x="544" y="309"/>
                </a:cubicBezTo>
                <a:close/>
                <a:moveTo>
                  <a:pt x="309" y="0"/>
                </a:moveTo>
                <a:lnTo>
                  <a:pt x="309" y="0"/>
                </a:lnTo>
                <a:cubicBezTo>
                  <a:pt x="265" y="0"/>
                  <a:pt x="235" y="29"/>
                  <a:pt x="235" y="73"/>
                </a:cubicBezTo>
                <a:cubicBezTo>
                  <a:pt x="235" y="118"/>
                  <a:pt x="265" y="147"/>
                  <a:pt x="309" y="147"/>
                </a:cubicBezTo>
                <a:cubicBezTo>
                  <a:pt x="353" y="147"/>
                  <a:pt x="397" y="118"/>
                  <a:pt x="397" y="73"/>
                </a:cubicBezTo>
                <a:cubicBezTo>
                  <a:pt x="397" y="29"/>
                  <a:pt x="353" y="0"/>
                  <a:pt x="309" y="0"/>
                </a:cubicBezTo>
                <a:close/>
                <a:moveTo>
                  <a:pt x="309" y="118"/>
                </a:moveTo>
                <a:lnTo>
                  <a:pt x="309" y="118"/>
                </a:lnTo>
                <a:cubicBezTo>
                  <a:pt x="294" y="118"/>
                  <a:pt x="279" y="88"/>
                  <a:pt x="279" y="73"/>
                </a:cubicBezTo>
                <a:cubicBezTo>
                  <a:pt x="279" y="59"/>
                  <a:pt x="294" y="29"/>
                  <a:pt x="309" y="29"/>
                </a:cubicBezTo>
                <a:cubicBezTo>
                  <a:pt x="338" y="29"/>
                  <a:pt x="353" y="59"/>
                  <a:pt x="353" y="73"/>
                </a:cubicBezTo>
                <a:cubicBezTo>
                  <a:pt x="353" y="88"/>
                  <a:pt x="338" y="118"/>
                  <a:pt x="309" y="118"/>
                </a:cubicBezTo>
                <a:close/>
                <a:moveTo>
                  <a:pt x="309" y="382"/>
                </a:moveTo>
                <a:lnTo>
                  <a:pt x="309" y="382"/>
                </a:lnTo>
                <a:cubicBezTo>
                  <a:pt x="265" y="382"/>
                  <a:pt x="235" y="427"/>
                  <a:pt x="235" y="471"/>
                </a:cubicBezTo>
                <a:cubicBezTo>
                  <a:pt x="235" y="515"/>
                  <a:pt x="265" y="544"/>
                  <a:pt x="309" y="544"/>
                </a:cubicBezTo>
                <a:cubicBezTo>
                  <a:pt x="353" y="544"/>
                  <a:pt x="397" y="515"/>
                  <a:pt x="397" y="471"/>
                </a:cubicBezTo>
                <a:cubicBezTo>
                  <a:pt x="397" y="427"/>
                  <a:pt x="353" y="382"/>
                  <a:pt x="309" y="382"/>
                </a:cubicBezTo>
                <a:close/>
                <a:moveTo>
                  <a:pt x="309" y="500"/>
                </a:moveTo>
                <a:lnTo>
                  <a:pt x="309" y="500"/>
                </a:lnTo>
                <a:cubicBezTo>
                  <a:pt x="294" y="500"/>
                  <a:pt x="279" y="486"/>
                  <a:pt x="279" y="471"/>
                </a:cubicBezTo>
                <a:cubicBezTo>
                  <a:pt x="279" y="441"/>
                  <a:pt x="294" y="427"/>
                  <a:pt x="309" y="427"/>
                </a:cubicBezTo>
                <a:cubicBezTo>
                  <a:pt x="338" y="427"/>
                  <a:pt x="353" y="441"/>
                  <a:pt x="353" y="471"/>
                </a:cubicBezTo>
                <a:cubicBezTo>
                  <a:pt x="353" y="486"/>
                  <a:pt x="338" y="500"/>
                  <a:pt x="309" y="500"/>
                </a:cubicBezTo>
                <a:close/>
                <a:moveTo>
                  <a:pt x="309" y="191"/>
                </a:moveTo>
                <a:lnTo>
                  <a:pt x="309" y="191"/>
                </a:lnTo>
                <a:cubicBezTo>
                  <a:pt x="265" y="191"/>
                  <a:pt x="235" y="221"/>
                  <a:pt x="235" y="265"/>
                </a:cubicBezTo>
                <a:cubicBezTo>
                  <a:pt x="235" y="309"/>
                  <a:pt x="265" y="353"/>
                  <a:pt x="309" y="353"/>
                </a:cubicBezTo>
                <a:cubicBezTo>
                  <a:pt x="353" y="353"/>
                  <a:pt x="397" y="309"/>
                  <a:pt x="397" y="265"/>
                </a:cubicBezTo>
                <a:cubicBezTo>
                  <a:pt x="397" y="221"/>
                  <a:pt x="353" y="191"/>
                  <a:pt x="309" y="191"/>
                </a:cubicBezTo>
                <a:close/>
                <a:moveTo>
                  <a:pt x="309" y="309"/>
                </a:moveTo>
                <a:lnTo>
                  <a:pt x="309" y="309"/>
                </a:lnTo>
                <a:cubicBezTo>
                  <a:pt x="294" y="309"/>
                  <a:pt x="279" y="294"/>
                  <a:pt x="279" y="265"/>
                </a:cubicBezTo>
                <a:cubicBezTo>
                  <a:pt x="279" y="250"/>
                  <a:pt x="294" y="235"/>
                  <a:pt x="309" y="235"/>
                </a:cubicBezTo>
                <a:cubicBezTo>
                  <a:pt x="338" y="235"/>
                  <a:pt x="353" y="250"/>
                  <a:pt x="353" y="265"/>
                </a:cubicBezTo>
                <a:cubicBezTo>
                  <a:pt x="353" y="294"/>
                  <a:pt x="338" y="309"/>
                  <a:pt x="309" y="309"/>
                </a:cubicBezTo>
                <a:close/>
              </a:path>
            </a:pathLst>
          </a:custGeom>
          <a:solidFill>
            <a:schemeClr val="tx1"/>
          </a:solidFill>
          <a:ln>
            <a:noFill/>
          </a:ln>
          <a:effectLst/>
          <a:extLst/>
        </p:spPr>
        <p:txBody>
          <a:bodyPr wrap="none" anchor="ctr"/>
          <a:lstStyle/>
          <a:p>
            <a:endParaRPr lang="en-US" sz="2700"/>
          </a:p>
        </p:txBody>
      </p:sp>
      <p:sp>
        <p:nvSpPr>
          <p:cNvPr id="62" name="Freeform 61"/>
          <p:cNvSpPr>
            <a:spLocks noChangeArrowheads="1"/>
          </p:cNvSpPr>
          <p:nvPr/>
        </p:nvSpPr>
        <p:spPr bwMode="auto">
          <a:xfrm>
            <a:off x="6222773" y="2544818"/>
            <a:ext cx="264458" cy="257545"/>
          </a:xfrm>
          <a:custGeom>
            <a:avLst/>
            <a:gdLst>
              <a:gd name="T0" fmla="*/ 58381 w 561"/>
              <a:gd name="T1" fmla="*/ 111605 h 545"/>
              <a:gd name="T2" fmla="*/ 0 w 561"/>
              <a:gd name="T3" fmla="*/ 137971 h 545"/>
              <a:gd name="T4" fmla="*/ 32073 w 561"/>
              <a:gd name="T5" fmla="*/ 196482 h 545"/>
              <a:gd name="T6" fmla="*/ 85048 w 561"/>
              <a:gd name="T7" fmla="*/ 170116 h 545"/>
              <a:gd name="T8" fmla="*/ 58381 w 561"/>
              <a:gd name="T9" fmla="*/ 111605 h 545"/>
              <a:gd name="T10" fmla="*/ 74237 w 561"/>
              <a:gd name="T11" fmla="*/ 170116 h 545"/>
              <a:gd name="T12" fmla="*/ 32073 w 561"/>
              <a:gd name="T13" fmla="*/ 180590 h 545"/>
              <a:gd name="T14" fmla="*/ 15856 w 561"/>
              <a:gd name="T15" fmla="*/ 137971 h 545"/>
              <a:gd name="T16" fmla="*/ 58381 w 561"/>
              <a:gd name="T17" fmla="*/ 127496 h 545"/>
              <a:gd name="T18" fmla="*/ 74237 w 561"/>
              <a:gd name="T19" fmla="*/ 170116 h 545"/>
              <a:gd name="T20" fmla="*/ 58381 w 561"/>
              <a:gd name="T21" fmla="*/ 0 h 545"/>
              <a:gd name="T22" fmla="*/ 0 w 561"/>
              <a:gd name="T23" fmla="*/ 26366 h 545"/>
              <a:gd name="T24" fmla="*/ 32073 w 561"/>
              <a:gd name="T25" fmla="*/ 84877 h 545"/>
              <a:gd name="T26" fmla="*/ 85048 w 561"/>
              <a:gd name="T27" fmla="*/ 53093 h 545"/>
              <a:gd name="T28" fmla="*/ 58381 w 561"/>
              <a:gd name="T29" fmla="*/ 0 h 545"/>
              <a:gd name="T30" fmla="*/ 74237 w 561"/>
              <a:gd name="T31" fmla="*/ 53093 h 545"/>
              <a:gd name="T32" fmla="*/ 32073 w 561"/>
              <a:gd name="T33" fmla="*/ 68985 h 545"/>
              <a:gd name="T34" fmla="*/ 15856 w 561"/>
              <a:gd name="T35" fmla="*/ 26366 h 545"/>
              <a:gd name="T36" fmla="*/ 58381 w 561"/>
              <a:gd name="T37" fmla="*/ 10474 h 545"/>
              <a:gd name="T38" fmla="*/ 74237 w 561"/>
              <a:gd name="T39" fmla="*/ 53093 h 545"/>
              <a:gd name="T40" fmla="*/ 169736 w 561"/>
              <a:gd name="T41" fmla="*/ 111605 h 545"/>
              <a:gd name="T42" fmla="*/ 116761 w 561"/>
              <a:gd name="T43" fmla="*/ 137971 h 545"/>
              <a:gd name="T44" fmla="*/ 143429 w 561"/>
              <a:gd name="T45" fmla="*/ 196482 h 545"/>
              <a:gd name="T46" fmla="*/ 201810 w 561"/>
              <a:gd name="T47" fmla="*/ 170116 h 545"/>
              <a:gd name="T48" fmla="*/ 169736 w 561"/>
              <a:gd name="T49" fmla="*/ 111605 h 545"/>
              <a:gd name="T50" fmla="*/ 185593 w 561"/>
              <a:gd name="T51" fmla="*/ 170116 h 545"/>
              <a:gd name="T52" fmla="*/ 143429 w 561"/>
              <a:gd name="T53" fmla="*/ 180590 h 545"/>
              <a:gd name="T54" fmla="*/ 127212 w 561"/>
              <a:gd name="T55" fmla="*/ 137971 h 545"/>
              <a:gd name="T56" fmla="*/ 169736 w 561"/>
              <a:gd name="T57" fmla="*/ 127496 h 545"/>
              <a:gd name="T58" fmla="*/ 185593 w 561"/>
              <a:gd name="T59" fmla="*/ 170116 h 545"/>
              <a:gd name="T60" fmla="*/ 169736 w 561"/>
              <a:gd name="T61" fmla="*/ 0 h 545"/>
              <a:gd name="T62" fmla="*/ 116761 w 561"/>
              <a:gd name="T63" fmla="*/ 26366 h 545"/>
              <a:gd name="T64" fmla="*/ 143429 w 561"/>
              <a:gd name="T65" fmla="*/ 84877 h 545"/>
              <a:gd name="T66" fmla="*/ 201810 w 561"/>
              <a:gd name="T67" fmla="*/ 53093 h 545"/>
              <a:gd name="T68" fmla="*/ 169736 w 561"/>
              <a:gd name="T69" fmla="*/ 0 h 545"/>
              <a:gd name="T70" fmla="*/ 185593 w 561"/>
              <a:gd name="T71" fmla="*/ 53093 h 545"/>
              <a:gd name="T72" fmla="*/ 143429 w 561"/>
              <a:gd name="T73" fmla="*/ 68985 h 545"/>
              <a:gd name="T74" fmla="*/ 127212 w 561"/>
              <a:gd name="T75" fmla="*/ 26366 h 545"/>
              <a:gd name="T76" fmla="*/ 169736 w 561"/>
              <a:gd name="T77" fmla="*/ 10474 h 545"/>
              <a:gd name="T78" fmla="*/ 185593 w 561"/>
              <a:gd name="T79" fmla="*/ 53093 h 54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61" h="545">
                <a:moveTo>
                  <a:pt x="162" y="309"/>
                </a:moveTo>
                <a:lnTo>
                  <a:pt x="162" y="309"/>
                </a:lnTo>
                <a:cubicBezTo>
                  <a:pt x="89" y="309"/>
                  <a:pt x="89" y="309"/>
                  <a:pt x="89" y="309"/>
                </a:cubicBezTo>
                <a:cubicBezTo>
                  <a:pt x="44" y="309"/>
                  <a:pt x="0" y="339"/>
                  <a:pt x="0" y="382"/>
                </a:cubicBezTo>
                <a:cubicBezTo>
                  <a:pt x="0" y="471"/>
                  <a:pt x="0" y="471"/>
                  <a:pt x="0" y="471"/>
                </a:cubicBezTo>
                <a:cubicBezTo>
                  <a:pt x="0" y="515"/>
                  <a:pt x="44" y="544"/>
                  <a:pt x="89" y="544"/>
                </a:cubicBezTo>
                <a:cubicBezTo>
                  <a:pt x="162" y="544"/>
                  <a:pt x="162" y="544"/>
                  <a:pt x="162" y="544"/>
                </a:cubicBezTo>
                <a:cubicBezTo>
                  <a:pt x="206" y="544"/>
                  <a:pt x="236" y="515"/>
                  <a:pt x="236" y="471"/>
                </a:cubicBezTo>
                <a:cubicBezTo>
                  <a:pt x="236" y="382"/>
                  <a:pt x="236" y="382"/>
                  <a:pt x="236" y="382"/>
                </a:cubicBezTo>
                <a:cubicBezTo>
                  <a:pt x="236" y="339"/>
                  <a:pt x="206" y="309"/>
                  <a:pt x="162" y="309"/>
                </a:cubicBezTo>
                <a:close/>
                <a:moveTo>
                  <a:pt x="206" y="471"/>
                </a:moveTo>
                <a:lnTo>
                  <a:pt x="206" y="471"/>
                </a:lnTo>
                <a:cubicBezTo>
                  <a:pt x="206" y="486"/>
                  <a:pt x="177" y="500"/>
                  <a:pt x="162" y="500"/>
                </a:cubicBezTo>
                <a:cubicBezTo>
                  <a:pt x="89" y="500"/>
                  <a:pt x="89" y="500"/>
                  <a:pt x="89" y="500"/>
                </a:cubicBezTo>
                <a:cubicBezTo>
                  <a:pt x="59" y="500"/>
                  <a:pt x="44" y="486"/>
                  <a:pt x="44" y="471"/>
                </a:cubicBezTo>
                <a:cubicBezTo>
                  <a:pt x="44" y="382"/>
                  <a:pt x="44" y="382"/>
                  <a:pt x="44" y="382"/>
                </a:cubicBezTo>
                <a:cubicBezTo>
                  <a:pt x="44" y="368"/>
                  <a:pt x="59" y="353"/>
                  <a:pt x="89" y="353"/>
                </a:cubicBezTo>
                <a:cubicBezTo>
                  <a:pt x="162" y="353"/>
                  <a:pt x="162" y="353"/>
                  <a:pt x="162" y="353"/>
                </a:cubicBezTo>
                <a:cubicBezTo>
                  <a:pt x="177" y="353"/>
                  <a:pt x="206" y="368"/>
                  <a:pt x="206" y="382"/>
                </a:cubicBezTo>
                <a:lnTo>
                  <a:pt x="206" y="471"/>
                </a:lnTo>
                <a:close/>
                <a:moveTo>
                  <a:pt x="162" y="0"/>
                </a:moveTo>
                <a:lnTo>
                  <a:pt x="162" y="0"/>
                </a:lnTo>
                <a:cubicBezTo>
                  <a:pt x="89" y="0"/>
                  <a:pt x="89" y="0"/>
                  <a:pt x="89" y="0"/>
                </a:cubicBezTo>
                <a:cubicBezTo>
                  <a:pt x="44" y="0"/>
                  <a:pt x="0" y="29"/>
                  <a:pt x="0" y="73"/>
                </a:cubicBezTo>
                <a:cubicBezTo>
                  <a:pt x="0" y="147"/>
                  <a:pt x="0" y="147"/>
                  <a:pt x="0" y="147"/>
                </a:cubicBezTo>
                <a:cubicBezTo>
                  <a:pt x="0" y="191"/>
                  <a:pt x="44" y="235"/>
                  <a:pt x="89" y="235"/>
                </a:cubicBezTo>
                <a:cubicBezTo>
                  <a:pt x="162" y="235"/>
                  <a:pt x="162" y="235"/>
                  <a:pt x="162" y="235"/>
                </a:cubicBezTo>
                <a:cubicBezTo>
                  <a:pt x="206" y="235"/>
                  <a:pt x="236" y="191"/>
                  <a:pt x="236" y="147"/>
                </a:cubicBezTo>
                <a:cubicBezTo>
                  <a:pt x="236" y="73"/>
                  <a:pt x="236" y="73"/>
                  <a:pt x="236" y="73"/>
                </a:cubicBezTo>
                <a:cubicBezTo>
                  <a:pt x="236" y="29"/>
                  <a:pt x="206" y="0"/>
                  <a:pt x="162" y="0"/>
                </a:cubicBezTo>
                <a:close/>
                <a:moveTo>
                  <a:pt x="206" y="147"/>
                </a:moveTo>
                <a:lnTo>
                  <a:pt x="206" y="147"/>
                </a:lnTo>
                <a:cubicBezTo>
                  <a:pt x="206" y="177"/>
                  <a:pt x="177" y="191"/>
                  <a:pt x="162" y="191"/>
                </a:cubicBezTo>
                <a:cubicBezTo>
                  <a:pt x="89" y="191"/>
                  <a:pt x="89" y="191"/>
                  <a:pt x="89" y="191"/>
                </a:cubicBezTo>
                <a:cubicBezTo>
                  <a:pt x="59" y="191"/>
                  <a:pt x="44" y="177"/>
                  <a:pt x="44" y="147"/>
                </a:cubicBezTo>
                <a:cubicBezTo>
                  <a:pt x="44" y="73"/>
                  <a:pt x="44" y="73"/>
                  <a:pt x="44" y="73"/>
                </a:cubicBezTo>
                <a:cubicBezTo>
                  <a:pt x="44" y="59"/>
                  <a:pt x="59" y="29"/>
                  <a:pt x="89" y="29"/>
                </a:cubicBezTo>
                <a:cubicBezTo>
                  <a:pt x="162" y="29"/>
                  <a:pt x="162" y="29"/>
                  <a:pt x="162" y="29"/>
                </a:cubicBezTo>
                <a:cubicBezTo>
                  <a:pt x="177" y="29"/>
                  <a:pt x="206" y="59"/>
                  <a:pt x="206" y="73"/>
                </a:cubicBezTo>
                <a:lnTo>
                  <a:pt x="206" y="147"/>
                </a:lnTo>
                <a:close/>
                <a:moveTo>
                  <a:pt x="471" y="309"/>
                </a:moveTo>
                <a:lnTo>
                  <a:pt x="471" y="309"/>
                </a:lnTo>
                <a:cubicBezTo>
                  <a:pt x="398" y="309"/>
                  <a:pt x="398" y="309"/>
                  <a:pt x="398" y="309"/>
                </a:cubicBezTo>
                <a:cubicBezTo>
                  <a:pt x="353" y="309"/>
                  <a:pt x="324" y="339"/>
                  <a:pt x="324" y="382"/>
                </a:cubicBezTo>
                <a:cubicBezTo>
                  <a:pt x="324" y="471"/>
                  <a:pt x="324" y="471"/>
                  <a:pt x="324" y="471"/>
                </a:cubicBezTo>
                <a:cubicBezTo>
                  <a:pt x="324" y="515"/>
                  <a:pt x="353" y="544"/>
                  <a:pt x="398" y="544"/>
                </a:cubicBezTo>
                <a:cubicBezTo>
                  <a:pt x="471" y="544"/>
                  <a:pt x="471" y="544"/>
                  <a:pt x="471" y="544"/>
                </a:cubicBezTo>
                <a:cubicBezTo>
                  <a:pt x="515" y="544"/>
                  <a:pt x="560" y="515"/>
                  <a:pt x="560" y="471"/>
                </a:cubicBezTo>
                <a:cubicBezTo>
                  <a:pt x="560" y="382"/>
                  <a:pt x="560" y="382"/>
                  <a:pt x="560" y="382"/>
                </a:cubicBezTo>
                <a:cubicBezTo>
                  <a:pt x="560" y="339"/>
                  <a:pt x="515" y="309"/>
                  <a:pt x="471" y="309"/>
                </a:cubicBezTo>
                <a:close/>
                <a:moveTo>
                  <a:pt x="515" y="471"/>
                </a:moveTo>
                <a:lnTo>
                  <a:pt x="515" y="471"/>
                </a:lnTo>
                <a:cubicBezTo>
                  <a:pt x="515" y="486"/>
                  <a:pt x="501" y="500"/>
                  <a:pt x="471" y="500"/>
                </a:cubicBezTo>
                <a:cubicBezTo>
                  <a:pt x="398" y="500"/>
                  <a:pt x="398" y="500"/>
                  <a:pt x="398" y="500"/>
                </a:cubicBezTo>
                <a:cubicBezTo>
                  <a:pt x="383" y="500"/>
                  <a:pt x="353" y="486"/>
                  <a:pt x="353" y="471"/>
                </a:cubicBezTo>
                <a:cubicBezTo>
                  <a:pt x="353" y="382"/>
                  <a:pt x="353" y="382"/>
                  <a:pt x="353" y="382"/>
                </a:cubicBezTo>
                <a:cubicBezTo>
                  <a:pt x="353" y="368"/>
                  <a:pt x="383" y="353"/>
                  <a:pt x="398" y="353"/>
                </a:cubicBezTo>
                <a:cubicBezTo>
                  <a:pt x="471" y="353"/>
                  <a:pt x="471" y="353"/>
                  <a:pt x="471" y="353"/>
                </a:cubicBezTo>
                <a:cubicBezTo>
                  <a:pt x="501" y="353"/>
                  <a:pt x="515" y="368"/>
                  <a:pt x="515" y="382"/>
                </a:cubicBezTo>
                <a:lnTo>
                  <a:pt x="515" y="471"/>
                </a:lnTo>
                <a:close/>
                <a:moveTo>
                  <a:pt x="471" y="0"/>
                </a:moveTo>
                <a:lnTo>
                  <a:pt x="471" y="0"/>
                </a:lnTo>
                <a:cubicBezTo>
                  <a:pt x="398" y="0"/>
                  <a:pt x="398" y="0"/>
                  <a:pt x="398" y="0"/>
                </a:cubicBezTo>
                <a:cubicBezTo>
                  <a:pt x="353" y="0"/>
                  <a:pt x="324" y="29"/>
                  <a:pt x="324" y="73"/>
                </a:cubicBezTo>
                <a:cubicBezTo>
                  <a:pt x="324" y="147"/>
                  <a:pt x="324" y="147"/>
                  <a:pt x="324" y="147"/>
                </a:cubicBezTo>
                <a:cubicBezTo>
                  <a:pt x="324" y="191"/>
                  <a:pt x="353" y="235"/>
                  <a:pt x="398" y="235"/>
                </a:cubicBezTo>
                <a:cubicBezTo>
                  <a:pt x="471" y="235"/>
                  <a:pt x="471" y="235"/>
                  <a:pt x="471" y="235"/>
                </a:cubicBezTo>
                <a:cubicBezTo>
                  <a:pt x="515" y="235"/>
                  <a:pt x="560" y="191"/>
                  <a:pt x="560" y="147"/>
                </a:cubicBezTo>
                <a:cubicBezTo>
                  <a:pt x="560" y="73"/>
                  <a:pt x="560" y="73"/>
                  <a:pt x="560" y="73"/>
                </a:cubicBezTo>
                <a:cubicBezTo>
                  <a:pt x="560" y="29"/>
                  <a:pt x="515" y="0"/>
                  <a:pt x="471" y="0"/>
                </a:cubicBezTo>
                <a:close/>
                <a:moveTo>
                  <a:pt x="515" y="147"/>
                </a:moveTo>
                <a:lnTo>
                  <a:pt x="515" y="147"/>
                </a:lnTo>
                <a:cubicBezTo>
                  <a:pt x="515" y="177"/>
                  <a:pt x="501" y="191"/>
                  <a:pt x="471" y="191"/>
                </a:cubicBezTo>
                <a:cubicBezTo>
                  <a:pt x="398" y="191"/>
                  <a:pt x="398" y="191"/>
                  <a:pt x="398" y="191"/>
                </a:cubicBezTo>
                <a:cubicBezTo>
                  <a:pt x="383" y="191"/>
                  <a:pt x="353" y="177"/>
                  <a:pt x="353" y="147"/>
                </a:cubicBezTo>
                <a:cubicBezTo>
                  <a:pt x="353" y="73"/>
                  <a:pt x="353" y="73"/>
                  <a:pt x="353" y="73"/>
                </a:cubicBezTo>
                <a:cubicBezTo>
                  <a:pt x="353" y="59"/>
                  <a:pt x="383" y="29"/>
                  <a:pt x="398" y="29"/>
                </a:cubicBezTo>
                <a:cubicBezTo>
                  <a:pt x="471" y="29"/>
                  <a:pt x="471" y="29"/>
                  <a:pt x="471" y="29"/>
                </a:cubicBezTo>
                <a:cubicBezTo>
                  <a:pt x="501" y="29"/>
                  <a:pt x="515" y="59"/>
                  <a:pt x="515" y="73"/>
                </a:cubicBezTo>
                <a:lnTo>
                  <a:pt x="515" y="147"/>
                </a:lnTo>
                <a:close/>
              </a:path>
            </a:pathLst>
          </a:custGeom>
          <a:solidFill>
            <a:schemeClr val="tx1"/>
          </a:solidFill>
          <a:ln>
            <a:noFill/>
          </a:ln>
          <a:effectLst/>
          <a:extLst/>
        </p:spPr>
        <p:txBody>
          <a:bodyPr wrap="none" anchor="ctr"/>
          <a:lstStyle/>
          <a:p>
            <a:endParaRPr lang="en-US" sz="2700"/>
          </a:p>
        </p:txBody>
      </p:sp>
      <p:sp>
        <p:nvSpPr>
          <p:cNvPr id="63" name="Freeform 62"/>
          <p:cNvSpPr>
            <a:spLocks noChangeArrowheads="1"/>
          </p:cNvSpPr>
          <p:nvPr/>
        </p:nvSpPr>
        <p:spPr bwMode="auto">
          <a:xfrm>
            <a:off x="10543986" y="2045283"/>
            <a:ext cx="278286" cy="292115"/>
          </a:xfrm>
          <a:custGeom>
            <a:avLst/>
            <a:gdLst>
              <a:gd name="T0" fmla="*/ 106190 w 589"/>
              <a:gd name="T1" fmla="*/ 0 h 619"/>
              <a:gd name="T2" fmla="*/ 106190 w 589"/>
              <a:gd name="T3" fmla="*/ 0 h 619"/>
              <a:gd name="T4" fmla="*/ 0 w 589"/>
              <a:gd name="T5" fmla="*/ 122273 h 619"/>
              <a:gd name="T6" fmla="*/ 10475 w 589"/>
              <a:gd name="T7" fmla="*/ 132733 h 619"/>
              <a:gd name="T8" fmla="*/ 37203 w 589"/>
              <a:gd name="T9" fmla="*/ 106042 h 619"/>
              <a:gd name="T10" fmla="*/ 37203 w 589"/>
              <a:gd name="T11" fmla="*/ 196575 h 619"/>
              <a:gd name="T12" fmla="*/ 63569 w 589"/>
              <a:gd name="T13" fmla="*/ 222905 h 619"/>
              <a:gd name="T14" fmla="*/ 148810 w 589"/>
              <a:gd name="T15" fmla="*/ 222905 h 619"/>
              <a:gd name="T16" fmla="*/ 175177 w 589"/>
              <a:gd name="T17" fmla="*/ 196575 h 619"/>
              <a:gd name="T18" fmla="*/ 175177 w 589"/>
              <a:gd name="T19" fmla="*/ 106042 h 619"/>
              <a:gd name="T20" fmla="*/ 201905 w 589"/>
              <a:gd name="T21" fmla="*/ 132733 h 619"/>
              <a:gd name="T22" fmla="*/ 212380 w 589"/>
              <a:gd name="T23" fmla="*/ 122273 h 619"/>
              <a:gd name="T24" fmla="*/ 106190 w 589"/>
              <a:gd name="T25" fmla="*/ 0 h 619"/>
              <a:gd name="T26" fmla="*/ 164703 w 589"/>
              <a:gd name="T27" fmla="*/ 196575 h 619"/>
              <a:gd name="T28" fmla="*/ 164703 w 589"/>
              <a:gd name="T29" fmla="*/ 196575 h 619"/>
              <a:gd name="T30" fmla="*/ 148810 w 589"/>
              <a:gd name="T31" fmla="*/ 212445 h 619"/>
              <a:gd name="T32" fmla="*/ 63569 w 589"/>
              <a:gd name="T33" fmla="*/ 212445 h 619"/>
              <a:gd name="T34" fmla="*/ 47677 w 589"/>
              <a:gd name="T35" fmla="*/ 196575 h 619"/>
              <a:gd name="T36" fmla="*/ 47677 w 589"/>
              <a:gd name="T37" fmla="*/ 84762 h 619"/>
              <a:gd name="T38" fmla="*/ 106190 w 589"/>
              <a:gd name="T39" fmla="*/ 21281 h 619"/>
              <a:gd name="T40" fmla="*/ 164703 w 589"/>
              <a:gd name="T41" fmla="*/ 84762 h 619"/>
              <a:gd name="T42" fmla="*/ 164703 w 589"/>
              <a:gd name="T43" fmla="*/ 196575 h 6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89" h="619">
                <a:moveTo>
                  <a:pt x="294" y="0"/>
                </a:moveTo>
                <a:lnTo>
                  <a:pt x="294" y="0"/>
                </a:lnTo>
                <a:cubicBezTo>
                  <a:pt x="0" y="339"/>
                  <a:pt x="0" y="339"/>
                  <a:pt x="0" y="339"/>
                </a:cubicBezTo>
                <a:cubicBezTo>
                  <a:pt x="29" y="368"/>
                  <a:pt x="29" y="368"/>
                  <a:pt x="29" y="368"/>
                </a:cubicBezTo>
                <a:cubicBezTo>
                  <a:pt x="103" y="294"/>
                  <a:pt x="103" y="294"/>
                  <a:pt x="103" y="294"/>
                </a:cubicBezTo>
                <a:cubicBezTo>
                  <a:pt x="103" y="545"/>
                  <a:pt x="103" y="545"/>
                  <a:pt x="103" y="545"/>
                </a:cubicBezTo>
                <a:cubicBezTo>
                  <a:pt x="103" y="589"/>
                  <a:pt x="132" y="618"/>
                  <a:pt x="176" y="618"/>
                </a:cubicBezTo>
                <a:cubicBezTo>
                  <a:pt x="412" y="618"/>
                  <a:pt x="412" y="618"/>
                  <a:pt x="412" y="618"/>
                </a:cubicBezTo>
                <a:cubicBezTo>
                  <a:pt x="456" y="618"/>
                  <a:pt x="485" y="589"/>
                  <a:pt x="485" y="545"/>
                </a:cubicBezTo>
                <a:cubicBezTo>
                  <a:pt x="485" y="294"/>
                  <a:pt x="485" y="294"/>
                  <a:pt x="485" y="294"/>
                </a:cubicBezTo>
                <a:cubicBezTo>
                  <a:pt x="559" y="368"/>
                  <a:pt x="559" y="368"/>
                  <a:pt x="559" y="368"/>
                </a:cubicBezTo>
                <a:cubicBezTo>
                  <a:pt x="588" y="339"/>
                  <a:pt x="588" y="339"/>
                  <a:pt x="588" y="339"/>
                </a:cubicBezTo>
                <a:lnTo>
                  <a:pt x="294" y="0"/>
                </a:lnTo>
                <a:close/>
                <a:moveTo>
                  <a:pt x="456" y="545"/>
                </a:moveTo>
                <a:lnTo>
                  <a:pt x="456" y="545"/>
                </a:lnTo>
                <a:cubicBezTo>
                  <a:pt x="456" y="559"/>
                  <a:pt x="426" y="589"/>
                  <a:pt x="412" y="589"/>
                </a:cubicBezTo>
                <a:cubicBezTo>
                  <a:pt x="176" y="589"/>
                  <a:pt x="176" y="589"/>
                  <a:pt x="176" y="589"/>
                </a:cubicBezTo>
                <a:cubicBezTo>
                  <a:pt x="162" y="589"/>
                  <a:pt x="132" y="559"/>
                  <a:pt x="132" y="545"/>
                </a:cubicBezTo>
                <a:cubicBezTo>
                  <a:pt x="132" y="235"/>
                  <a:pt x="132" y="235"/>
                  <a:pt x="132" y="235"/>
                </a:cubicBezTo>
                <a:cubicBezTo>
                  <a:pt x="294" y="59"/>
                  <a:pt x="294" y="59"/>
                  <a:pt x="294" y="59"/>
                </a:cubicBezTo>
                <a:cubicBezTo>
                  <a:pt x="456" y="235"/>
                  <a:pt x="456" y="235"/>
                  <a:pt x="456" y="235"/>
                </a:cubicBezTo>
                <a:lnTo>
                  <a:pt x="456" y="545"/>
                </a:lnTo>
                <a:close/>
              </a:path>
            </a:pathLst>
          </a:custGeom>
          <a:solidFill>
            <a:schemeClr val="tx1"/>
          </a:solidFill>
          <a:ln>
            <a:noFill/>
          </a:ln>
          <a:effectLst/>
          <a:extLst/>
        </p:spPr>
        <p:txBody>
          <a:bodyPr wrap="none" anchor="ctr"/>
          <a:lstStyle/>
          <a:p>
            <a:endParaRPr lang="en-US" sz="2700"/>
          </a:p>
        </p:txBody>
      </p:sp>
      <p:sp>
        <p:nvSpPr>
          <p:cNvPr id="64" name="Freeform 63"/>
          <p:cNvSpPr>
            <a:spLocks noChangeArrowheads="1"/>
          </p:cNvSpPr>
          <p:nvPr/>
        </p:nvSpPr>
        <p:spPr bwMode="auto">
          <a:xfrm>
            <a:off x="10051370" y="2045283"/>
            <a:ext cx="299029" cy="292115"/>
          </a:xfrm>
          <a:custGeom>
            <a:avLst/>
            <a:gdLst>
              <a:gd name="T0" fmla="*/ 0 w 634"/>
              <a:gd name="T1" fmla="*/ 26330 h 619"/>
              <a:gd name="T2" fmla="*/ 0 w 634"/>
              <a:gd name="T3" fmla="*/ 26330 h 619"/>
              <a:gd name="T4" fmla="*/ 0 w 634"/>
              <a:gd name="T5" fmla="*/ 84762 h 619"/>
              <a:gd name="T6" fmla="*/ 16225 w 634"/>
              <a:gd name="T7" fmla="*/ 84762 h 619"/>
              <a:gd name="T8" fmla="*/ 16225 w 634"/>
              <a:gd name="T9" fmla="*/ 26330 h 619"/>
              <a:gd name="T10" fmla="*/ 32090 w 634"/>
              <a:gd name="T11" fmla="*/ 10460 h 619"/>
              <a:gd name="T12" fmla="*/ 85093 w 634"/>
              <a:gd name="T13" fmla="*/ 10460 h 619"/>
              <a:gd name="T14" fmla="*/ 85093 w 634"/>
              <a:gd name="T15" fmla="*/ 0 h 619"/>
              <a:gd name="T16" fmla="*/ 32090 w 634"/>
              <a:gd name="T17" fmla="*/ 0 h 619"/>
              <a:gd name="T18" fmla="*/ 0 w 634"/>
              <a:gd name="T19" fmla="*/ 26330 h 619"/>
              <a:gd name="T20" fmla="*/ 16225 w 634"/>
              <a:gd name="T21" fmla="*/ 196575 h 619"/>
              <a:gd name="T22" fmla="*/ 16225 w 634"/>
              <a:gd name="T23" fmla="*/ 196575 h 619"/>
              <a:gd name="T24" fmla="*/ 16225 w 634"/>
              <a:gd name="T25" fmla="*/ 137783 h 619"/>
              <a:gd name="T26" fmla="*/ 0 w 634"/>
              <a:gd name="T27" fmla="*/ 137783 h 619"/>
              <a:gd name="T28" fmla="*/ 0 w 634"/>
              <a:gd name="T29" fmla="*/ 196575 h 619"/>
              <a:gd name="T30" fmla="*/ 32090 w 634"/>
              <a:gd name="T31" fmla="*/ 222905 h 619"/>
              <a:gd name="T32" fmla="*/ 85093 w 634"/>
              <a:gd name="T33" fmla="*/ 222905 h 619"/>
              <a:gd name="T34" fmla="*/ 85093 w 634"/>
              <a:gd name="T35" fmla="*/ 212445 h 619"/>
              <a:gd name="T36" fmla="*/ 32090 w 634"/>
              <a:gd name="T37" fmla="*/ 212445 h 619"/>
              <a:gd name="T38" fmla="*/ 16225 w 634"/>
              <a:gd name="T39" fmla="*/ 196575 h 619"/>
              <a:gd name="T40" fmla="*/ 212373 w 634"/>
              <a:gd name="T41" fmla="*/ 196575 h 619"/>
              <a:gd name="T42" fmla="*/ 212373 w 634"/>
              <a:gd name="T43" fmla="*/ 196575 h 619"/>
              <a:gd name="T44" fmla="*/ 201916 w 634"/>
              <a:gd name="T45" fmla="*/ 212445 h 619"/>
              <a:gd name="T46" fmla="*/ 143505 w 634"/>
              <a:gd name="T47" fmla="*/ 212445 h 619"/>
              <a:gd name="T48" fmla="*/ 143505 w 634"/>
              <a:gd name="T49" fmla="*/ 222905 h 619"/>
              <a:gd name="T50" fmla="*/ 201916 w 634"/>
              <a:gd name="T51" fmla="*/ 222905 h 619"/>
              <a:gd name="T52" fmla="*/ 228237 w 634"/>
              <a:gd name="T53" fmla="*/ 196575 h 619"/>
              <a:gd name="T54" fmla="*/ 228237 w 634"/>
              <a:gd name="T55" fmla="*/ 137783 h 619"/>
              <a:gd name="T56" fmla="*/ 212373 w 634"/>
              <a:gd name="T57" fmla="*/ 137783 h 619"/>
              <a:gd name="T58" fmla="*/ 212373 w 634"/>
              <a:gd name="T59" fmla="*/ 196575 h 619"/>
              <a:gd name="T60" fmla="*/ 201916 w 634"/>
              <a:gd name="T61" fmla="*/ 0 h 619"/>
              <a:gd name="T62" fmla="*/ 201916 w 634"/>
              <a:gd name="T63" fmla="*/ 0 h 619"/>
              <a:gd name="T64" fmla="*/ 143505 w 634"/>
              <a:gd name="T65" fmla="*/ 0 h 619"/>
              <a:gd name="T66" fmla="*/ 143505 w 634"/>
              <a:gd name="T67" fmla="*/ 10460 h 619"/>
              <a:gd name="T68" fmla="*/ 201916 w 634"/>
              <a:gd name="T69" fmla="*/ 10460 h 619"/>
              <a:gd name="T70" fmla="*/ 212373 w 634"/>
              <a:gd name="T71" fmla="*/ 26330 h 619"/>
              <a:gd name="T72" fmla="*/ 212373 w 634"/>
              <a:gd name="T73" fmla="*/ 84762 h 619"/>
              <a:gd name="T74" fmla="*/ 228237 w 634"/>
              <a:gd name="T75" fmla="*/ 84762 h 619"/>
              <a:gd name="T76" fmla="*/ 228237 w 634"/>
              <a:gd name="T77" fmla="*/ 26330 h 619"/>
              <a:gd name="T78" fmla="*/ 201916 w 634"/>
              <a:gd name="T79" fmla="*/ 0 h 61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34" h="619">
                <a:moveTo>
                  <a:pt x="0" y="73"/>
                </a:moveTo>
                <a:lnTo>
                  <a:pt x="0" y="73"/>
                </a:lnTo>
                <a:cubicBezTo>
                  <a:pt x="0" y="235"/>
                  <a:pt x="0" y="235"/>
                  <a:pt x="0" y="235"/>
                </a:cubicBezTo>
                <a:cubicBezTo>
                  <a:pt x="45" y="235"/>
                  <a:pt x="45" y="235"/>
                  <a:pt x="45" y="235"/>
                </a:cubicBezTo>
                <a:cubicBezTo>
                  <a:pt x="45" y="73"/>
                  <a:pt x="45" y="73"/>
                  <a:pt x="45" y="73"/>
                </a:cubicBezTo>
                <a:cubicBezTo>
                  <a:pt x="45" y="59"/>
                  <a:pt x="59" y="29"/>
                  <a:pt x="89" y="29"/>
                </a:cubicBezTo>
                <a:cubicBezTo>
                  <a:pt x="236" y="29"/>
                  <a:pt x="236" y="29"/>
                  <a:pt x="236" y="29"/>
                </a:cubicBezTo>
                <a:cubicBezTo>
                  <a:pt x="236" y="0"/>
                  <a:pt x="236" y="0"/>
                  <a:pt x="236" y="0"/>
                </a:cubicBezTo>
                <a:cubicBezTo>
                  <a:pt x="89" y="0"/>
                  <a:pt x="89" y="0"/>
                  <a:pt x="89" y="0"/>
                </a:cubicBezTo>
                <a:cubicBezTo>
                  <a:pt x="45" y="0"/>
                  <a:pt x="0" y="29"/>
                  <a:pt x="0" y="73"/>
                </a:cubicBezTo>
                <a:close/>
                <a:moveTo>
                  <a:pt x="45" y="545"/>
                </a:moveTo>
                <a:lnTo>
                  <a:pt x="45" y="545"/>
                </a:lnTo>
                <a:cubicBezTo>
                  <a:pt x="45" y="382"/>
                  <a:pt x="45" y="382"/>
                  <a:pt x="45" y="382"/>
                </a:cubicBezTo>
                <a:cubicBezTo>
                  <a:pt x="0" y="382"/>
                  <a:pt x="0" y="382"/>
                  <a:pt x="0" y="382"/>
                </a:cubicBezTo>
                <a:cubicBezTo>
                  <a:pt x="0" y="545"/>
                  <a:pt x="0" y="545"/>
                  <a:pt x="0" y="545"/>
                </a:cubicBezTo>
                <a:cubicBezTo>
                  <a:pt x="0" y="589"/>
                  <a:pt x="45" y="618"/>
                  <a:pt x="89" y="618"/>
                </a:cubicBezTo>
                <a:cubicBezTo>
                  <a:pt x="236" y="618"/>
                  <a:pt x="236" y="618"/>
                  <a:pt x="236" y="618"/>
                </a:cubicBezTo>
                <a:cubicBezTo>
                  <a:pt x="236" y="589"/>
                  <a:pt x="236" y="589"/>
                  <a:pt x="236" y="589"/>
                </a:cubicBezTo>
                <a:cubicBezTo>
                  <a:pt x="89" y="589"/>
                  <a:pt x="89" y="589"/>
                  <a:pt x="89" y="589"/>
                </a:cubicBezTo>
                <a:cubicBezTo>
                  <a:pt x="59" y="589"/>
                  <a:pt x="45" y="559"/>
                  <a:pt x="45" y="545"/>
                </a:cubicBezTo>
                <a:close/>
                <a:moveTo>
                  <a:pt x="589" y="545"/>
                </a:moveTo>
                <a:lnTo>
                  <a:pt x="589" y="545"/>
                </a:lnTo>
                <a:cubicBezTo>
                  <a:pt x="589" y="559"/>
                  <a:pt x="575" y="589"/>
                  <a:pt x="560" y="589"/>
                </a:cubicBezTo>
                <a:cubicBezTo>
                  <a:pt x="398" y="589"/>
                  <a:pt x="398" y="589"/>
                  <a:pt x="398" y="589"/>
                </a:cubicBezTo>
                <a:cubicBezTo>
                  <a:pt x="398" y="618"/>
                  <a:pt x="398" y="618"/>
                  <a:pt x="398" y="618"/>
                </a:cubicBezTo>
                <a:cubicBezTo>
                  <a:pt x="560" y="618"/>
                  <a:pt x="560" y="618"/>
                  <a:pt x="560" y="618"/>
                </a:cubicBezTo>
                <a:cubicBezTo>
                  <a:pt x="604" y="618"/>
                  <a:pt x="633" y="589"/>
                  <a:pt x="633" y="545"/>
                </a:cubicBezTo>
                <a:cubicBezTo>
                  <a:pt x="633" y="382"/>
                  <a:pt x="633" y="382"/>
                  <a:pt x="633" y="382"/>
                </a:cubicBezTo>
                <a:cubicBezTo>
                  <a:pt x="589" y="382"/>
                  <a:pt x="589" y="382"/>
                  <a:pt x="589" y="382"/>
                </a:cubicBezTo>
                <a:lnTo>
                  <a:pt x="589" y="545"/>
                </a:lnTo>
                <a:close/>
                <a:moveTo>
                  <a:pt x="560" y="0"/>
                </a:moveTo>
                <a:lnTo>
                  <a:pt x="560" y="0"/>
                </a:lnTo>
                <a:cubicBezTo>
                  <a:pt x="398" y="0"/>
                  <a:pt x="398" y="0"/>
                  <a:pt x="398" y="0"/>
                </a:cubicBezTo>
                <a:cubicBezTo>
                  <a:pt x="398" y="29"/>
                  <a:pt x="398" y="29"/>
                  <a:pt x="398" y="29"/>
                </a:cubicBezTo>
                <a:cubicBezTo>
                  <a:pt x="560" y="29"/>
                  <a:pt x="560" y="29"/>
                  <a:pt x="560" y="29"/>
                </a:cubicBezTo>
                <a:cubicBezTo>
                  <a:pt x="575" y="29"/>
                  <a:pt x="589" y="59"/>
                  <a:pt x="589" y="73"/>
                </a:cubicBezTo>
                <a:cubicBezTo>
                  <a:pt x="589" y="235"/>
                  <a:pt x="589" y="235"/>
                  <a:pt x="589" y="235"/>
                </a:cubicBezTo>
                <a:cubicBezTo>
                  <a:pt x="633" y="235"/>
                  <a:pt x="633" y="235"/>
                  <a:pt x="633" y="235"/>
                </a:cubicBezTo>
                <a:cubicBezTo>
                  <a:pt x="633" y="73"/>
                  <a:pt x="633" y="73"/>
                  <a:pt x="633" y="73"/>
                </a:cubicBezTo>
                <a:cubicBezTo>
                  <a:pt x="633" y="29"/>
                  <a:pt x="604" y="0"/>
                  <a:pt x="560" y="0"/>
                </a:cubicBezTo>
                <a:close/>
              </a:path>
            </a:pathLst>
          </a:custGeom>
          <a:solidFill>
            <a:schemeClr val="tx1"/>
          </a:solidFill>
          <a:ln>
            <a:noFill/>
          </a:ln>
          <a:effectLst/>
          <a:extLst/>
        </p:spPr>
        <p:txBody>
          <a:bodyPr wrap="none" anchor="ctr"/>
          <a:lstStyle/>
          <a:p>
            <a:endParaRPr lang="en-US" sz="2700"/>
          </a:p>
        </p:txBody>
      </p:sp>
      <p:sp>
        <p:nvSpPr>
          <p:cNvPr id="65" name="Freeform 64"/>
          <p:cNvSpPr>
            <a:spLocks noChangeArrowheads="1"/>
          </p:cNvSpPr>
          <p:nvPr/>
        </p:nvSpPr>
        <p:spPr bwMode="auto">
          <a:xfrm>
            <a:off x="9579492" y="2052197"/>
            <a:ext cx="278286" cy="278287"/>
          </a:xfrm>
          <a:custGeom>
            <a:avLst/>
            <a:gdLst>
              <a:gd name="T0" fmla="*/ 106371 w 590"/>
              <a:gd name="T1" fmla="*/ 0 h 589"/>
              <a:gd name="T2" fmla="*/ 106371 w 590"/>
              <a:gd name="T3" fmla="*/ 0 h 589"/>
              <a:gd name="T4" fmla="*/ 0 w 590"/>
              <a:gd name="T5" fmla="*/ 106168 h 589"/>
              <a:gd name="T6" fmla="*/ 106371 w 590"/>
              <a:gd name="T7" fmla="*/ 212336 h 589"/>
              <a:gd name="T8" fmla="*/ 212380 w 590"/>
              <a:gd name="T9" fmla="*/ 106168 h 589"/>
              <a:gd name="T10" fmla="*/ 106371 w 590"/>
              <a:gd name="T11" fmla="*/ 0 h 589"/>
              <a:gd name="T12" fmla="*/ 116827 w 590"/>
              <a:gd name="T13" fmla="*/ 196447 h 589"/>
              <a:gd name="T14" fmla="*/ 116827 w 590"/>
              <a:gd name="T15" fmla="*/ 196447 h 589"/>
              <a:gd name="T16" fmla="*/ 116827 w 590"/>
              <a:gd name="T17" fmla="*/ 164669 h 589"/>
              <a:gd name="T18" fmla="*/ 106371 w 590"/>
              <a:gd name="T19" fmla="*/ 153835 h 589"/>
              <a:gd name="T20" fmla="*/ 100962 w 590"/>
              <a:gd name="T21" fmla="*/ 164669 h 589"/>
              <a:gd name="T22" fmla="*/ 100962 w 590"/>
              <a:gd name="T23" fmla="*/ 196447 h 589"/>
              <a:gd name="T24" fmla="*/ 16226 w 590"/>
              <a:gd name="T25" fmla="*/ 111585 h 589"/>
              <a:gd name="T26" fmla="*/ 53366 w 590"/>
              <a:gd name="T27" fmla="*/ 111585 h 589"/>
              <a:gd name="T28" fmla="*/ 58414 w 590"/>
              <a:gd name="T29" fmla="*/ 106168 h 589"/>
              <a:gd name="T30" fmla="*/ 53366 w 590"/>
              <a:gd name="T31" fmla="*/ 100751 h 589"/>
              <a:gd name="T32" fmla="*/ 16226 w 590"/>
              <a:gd name="T33" fmla="*/ 100751 h 589"/>
              <a:gd name="T34" fmla="*/ 100962 w 590"/>
              <a:gd name="T35" fmla="*/ 15889 h 589"/>
              <a:gd name="T36" fmla="*/ 100962 w 590"/>
              <a:gd name="T37" fmla="*/ 47667 h 589"/>
              <a:gd name="T38" fmla="*/ 106371 w 590"/>
              <a:gd name="T39" fmla="*/ 58501 h 589"/>
              <a:gd name="T40" fmla="*/ 116827 w 590"/>
              <a:gd name="T41" fmla="*/ 47667 h 589"/>
              <a:gd name="T42" fmla="*/ 116827 w 590"/>
              <a:gd name="T43" fmla="*/ 15889 h 589"/>
              <a:gd name="T44" fmla="*/ 201924 w 590"/>
              <a:gd name="T45" fmla="*/ 100751 h 589"/>
              <a:gd name="T46" fmla="*/ 164784 w 590"/>
              <a:gd name="T47" fmla="*/ 100751 h 589"/>
              <a:gd name="T48" fmla="*/ 159375 w 590"/>
              <a:gd name="T49" fmla="*/ 106168 h 589"/>
              <a:gd name="T50" fmla="*/ 164784 w 590"/>
              <a:gd name="T51" fmla="*/ 111585 h 589"/>
              <a:gd name="T52" fmla="*/ 201924 w 590"/>
              <a:gd name="T53" fmla="*/ 111585 h 589"/>
              <a:gd name="T54" fmla="*/ 116827 w 590"/>
              <a:gd name="T55" fmla="*/ 196447 h 58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90" h="589">
                <a:moveTo>
                  <a:pt x="295" y="0"/>
                </a:moveTo>
                <a:lnTo>
                  <a:pt x="295" y="0"/>
                </a:lnTo>
                <a:cubicBezTo>
                  <a:pt x="133" y="0"/>
                  <a:pt x="0" y="132"/>
                  <a:pt x="0" y="294"/>
                </a:cubicBezTo>
                <a:cubicBezTo>
                  <a:pt x="0" y="456"/>
                  <a:pt x="133" y="588"/>
                  <a:pt x="295" y="588"/>
                </a:cubicBezTo>
                <a:cubicBezTo>
                  <a:pt x="457" y="588"/>
                  <a:pt x="589" y="456"/>
                  <a:pt x="589" y="294"/>
                </a:cubicBezTo>
                <a:cubicBezTo>
                  <a:pt x="589" y="132"/>
                  <a:pt x="457" y="0"/>
                  <a:pt x="295" y="0"/>
                </a:cubicBezTo>
                <a:close/>
                <a:moveTo>
                  <a:pt x="324" y="544"/>
                </a:moveTo>
                <a:lnTo>
                  <a:pt x="324" y="544"/>
                </a:lnTo>
                <a:cubicBezTo>
                  <a:pt x="324" y="456"/>
                  <a:pt x="324" y="456"/>
                  <a:pt x="324" y="456"/>
                </a:cubicBezTo>
                <a:cubicBezTo>
                  <a:pt x="324" y="441"/>
                  <a:pt x="310" y="426"/>
                  <a:pt x="295" y="426"/>
                </a:cubicBezTo>
                <a:cubicBezTo>
                  <a:pt x="295" y="426"/>
                  <a:pt x="280" y="441"/>
                  <a:pt x="280" y="456"/>
                </a:cubicBezTo>
                <a:cubicBezTo>
                  <a:pt x="280" y="544"/>
                  <a:pt x="280" y="544"/>
                  <a:pt x="280" y="544"/>
                </a:cubicBezTo>
                <a:cubicBezTo>
                  <a:pt x="148" y="544"/>
                  <a:pt x="59" y="441"/>
                  <a:pt x="45" y="309"/>
                </a:cubicBezTo>
                <a:cubicBezTo>
                  <a:pt x="148" y="309"/>
                  <a:pt x="148" y="309"/>
                  <a:pt x="148" y="309"/>
                </a:cubicBezTo>
                <a:cubicBezTo>
                  <a:pt x="148" y="309"/>
                  <a:pt x="162" y="309"/>
                  <a:pt x="162" y="294"/>
                </a:cubicBezTo>
                <a:cubicBezTo>
                  <a:pt x="162" y="279"/>
                  <a:pt x="148" y="279"/>
                  <a:pt x="148" y="279"/>
                </a:cubicBezTo>
                <a:cubicBezTo>
                  <a:pt x="45" y="279"/>
                  <a:pt x="45" y="279"/>
                  <a:pt x="45" y="279"/>
                </a:cubicBezTo>
                <a:cubicBezTo>
                  <a:pt x="59" y="147"/>
                  <a:pt x="148" y="44"/>
                  <a:pt x="280" y="44"/>
                </a:cubicBezTo>
                <a:cubicBezTo>
                  <a:pt x="280" y="132"/>
                  <a:pt x="280" y="132"/>
                  <a:pt x="280" y="132"/>
                </a:cubicBezTo>
                <a:cubicBezTo>
                  <a:pt x="280" y="147"/>
                  <a:pt x="295" y="162"/>
                  <a:pt x="295" y="162"/>
                </a:cubicBezTo>
                <a:cubicBezTo>
                  <a:pt x="310" y="162"/>
                  <a:pt x="324" y="147"/>
                  <a:pt x="324" y="132"/>
                </a:cubicBezTo>
                <a:cubicBezTo>
                  <a:pt x="324" y="44"/>
                  <a:pt x="324" y="44"/>
                  <a:pt x="324" y="44"/>
                </a:cubicBezTo>
                <a:cubicBezTo>
                  <a:pt x="442" y="44"/>
                  <a:pt x="545" y="147"/>
                  <a:pt x="560" y="279"/>
                </a:cubicBezTo>
                <a:cubicBezTo>
                  <a:pt x="457" y="279"/>
                  <a:pt x="457" y="279"/>
                  <a:pt x="457" y="279"/>
                </a:cubicBezTo>
                <a:cubicBezTo>
                  <a:pt x="442" y="279"/>
                  <a:pt x="442" y="279"/>
                  <a:pt x="442" y="294"/>
                </a:cubicBezTo>
                <a:cubicBezTo>
                  <a:pt x="442" y="309"/>
                  <a:pt x="442" y="309"/>
                  <a:pt x="457" y="309"/>
                </a:cubicBezTo>
                <a:cubicBezTo>
                  <a:pt x="560" y="309"/>
                  <a:pt x="560" y="309"/>
                  <a:pt x="560" y="309"/>
                </a:cubicBezTo>
                <a:cubicBezTo>
                  <a:pt x="545" y="441"/>
                  <a:pt x="442" y="544"/>
                  <a:pt x="324" y="544"/>
                </a:cubicBezTo>
                <a:close/>
              </a:path>
            </a:pathLst>
          </a:custGeom>
          <a:solidFill>
            <a:schemeClr val="tx1"/>
          </a:solidFill>
          <a:ln>
            <a:noFill/>
          </a:ln>
          <a:effectLst/>
          <a:extLst/>
        </p:spPr>
        <p:txBody>
          <a:bodyPr wrap="none" anchor="ctr"/>
          <a:lstStyle/>
          <a:p>
            <a:endParaRPr lang="en-US" sz="2700"/>
          </a:p>
        </p:txBody>
      </p:sp>
      <p:sp>
        <p:nvSpPr>
          <p:cNvPr id="66" name="Freeform 65"/>
          <p:cNvSpPr>
            <a:spLocks noChangeArrowheads="1"/>
          </p:cNvSpPr>
          <p:nvPr/>
        </p:nvSpPr>
        <p:spPr bwMode="auto">
          <a:xfrm>
            <a:off x="9100701" y="2036642"/>
            <a:ext cx="290386" cy="292114"/>
          </a:xfrm>
          <a:custGeom>
            <a:avLst/>
            <a:gdLst>
              <a:gd name="T0" fmla="*/ 173935 w 619"/>
              <a:gd name="T1" fmla="*/ 21281 h 619"/>
              <a:gd name="T2" fmla="*/ 173935 w 619"/>
              <a:gd name="T3" fmla="*/ 21281 h 619"/>
              <a:gd name="T4" fmla="*/ 79257 w 619"/>
              <a:gd name="T5" fmla="*/ 42561 h 619"/>
              <a:gd name="T6" fmla="*/ 52718 w 619"/>
              <a:gd name="T7" fmla="*/ 90172 h 619"/>
              <a:gd name="T8" fmla="*/ 0 w 619"/>
              <a:gd name="T9" fmla="*/ 127683 h 619"/>
              <a:gd name="T10" fmla="*/ 52718 w 619"/>
              <a:gd name="T11" fmla="*/ 159423 h 619"/>
              <a:gd name="T12" fmla="*/ 68498 w 619"/>
              <a:gd name="T13" fmla="*/ 207034 h 619"/>
              <a:gd name="T14" fmla="*/ 116196 w 619"/>
              <a:gd name="T15" fmla="*/ 191164 h 619"/>
              <a:gd name="T16" fmla="*/ 168914 w 619"/>
              <a:gd name="T17" fmla="*/ 222904 h 619"/>
              <a:gd name="T18" fmla="*/ 173935 w 619"/>
              <a:gd name="T19" fmla="*/ 159423 h 619"/>
              <a:gd name="T20" fmla="*/ 200473 w 619"/>
              <a:gd name="T21" fmla="*/ 111452 h 619"/>
              <a:gd name="T22" fmla="*/ 173935 w 619"/>
              <a:gd name="T23" fmla="*/ 21281 h 619"/>
              <a:gd name="T24" fmla="*/ 73877 w 619"/>
              <a:gd name="T25" fmla="*/ 191164 h 619"/>
              <a:gd name="T26" fmla="*/ 73877 w 619"/>
              <a:gd name="T27" fmla="*/ 191164 h 619"/>
              <a:gd name="T28" fmla="*/ 68498 w 619"/>
              <a:gd name="T29" fmla="*/ 164473 h 619"/>
              <a:gd name="T30" fmla="*/ 105437 w 619"/>
              <a:gd name="T31" fmla="*/ 185754 h 619"/>
              <a:gd name="T32" fmla="*/ 73877 w 619"/>
              <a:gd name="T33" fmla="*/ 191164 h 619"/>
              <a:gd name="T34" fmla="*/ 190073 w 619"/>
              <a:gd name="T35" fmla="*/ 106403 h 619"/>
              <a:gd name="T36" fmla="*/ 190073 w 619"/>
              <a:gd name="T37" fmla="*/ 106403 h 619"/>
              <a:gd name="T38" fmla="*/ 163535 w 619"/>
              <a:gd name="T39" fmla="*/ 154013 h 619"/>
              <a:gd name="T40" fmla="*/ 158155 w 619"/>
              <a:gd name="T41" fmla="*/ 201984 h 619"/>
              <a:gd name="T42" fmla="*/ 26180 w 619"/>
              <a:gd name="T43" fmla="*/ 127683 h 619"/>
              <a:gd name="T44" fmla="*/ 63119 w 619"/>
              <a:gd name="T45" fmla="*/ 100992 h 619"/>
              <a:gd name="T46" fmla="*/ 95037 w 619"/>
              <a:gd name="T47" fmla="*/ 53021 h 619"/>
              <a:gd name="T48" fmla="*/ 168914 w 619"/>
              <a:gd name="T49" fmla="*/ 31740 h 619"/>
              <a:gd name="T50" fmla="*/ 190073 w 619"/>
              <a:gd name="T51" fmla="*/ 106403 h 6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19" h="619">
                <a:moveTo>
                  <a:pt x="485" y="59"/>
                </a:moveTo>
                <a:lnTo>
                  <a:pt x="485" y="59"/>
                </a:lnTo>
                <a:cubicBezTo>
                  <a:pt x="397" y="0"/>
                  <a:pt x="279" y="30"/>
                  <a:pt x="221" y="118"/>
                </a:cubicBezTo>
                <a:cubicBezTo>
                  <a:pt x="147" y="250"/>
                  <a:pt x="147" y="250"/>
                  <a:pt x="147" y="250"/>
                </a:cubicBezTo>
                <a:cubicBezTo>
                  <a:pt x="0" y="354"/>
                  <a:pt x="0" y="354"/>
                  <a:pt x="0" y="354"/>
                </a:cubicBezTo>
                <a:cubicBezTo>
                  <a:pt x="147" y="442"/>
                  <a:pt x="147" y="442"/>
                  <a:pt x="147" y="442"/>
                </a:cubicBezTo>
                <a:cubicBezTo>
                  <a:pt x="132" y="486"/>
                  <a:pt x="147" y="545"/>
                  <a:pt x="191" y="574"/>
                </a:cubicBezTo>
                <a:cubicBezTo>
                  <a:pt x="235" y="589"/>
                  <a:pt x="294" y="574"/>
                  <a:pt x="324" y="530"/>
                </a:cubicBezTo>
                <a:cubicBezTo>
                  <a:pt x="471" y="618"/>
                  <a:pt x="471" y="618"/>
                  <a:pt x="471" y="618"/>
                </a:cubicBezTo>
                <a:cubicBezTo>
                  <a:pt x="485" y="442"/>
                  <a:pt x="485" y="442"/>
                  <a:pt x="485" y="442"/>
                </a:cubicBezTo>
                <a:cubicBezTo>
                  <a:pt x="559" y="309"/>
                  <a:pt x="559" y="309"/>
                  <a:pt x="559" y="309"/>
                </a:cubicBezTo>
                <a:cubicBezTo>
                  <a:pt x="618" y="221"/>
                  <a:pt x="588" y="103"/>
                  <a:pt x="485" y="59"/>
                </a:cubicBezTo>
                <a:close/>
                <a:moveTo>
                  <a:pt x="206" y="530"/>
                </a:moveTo>
                <a:lnTo>
                  <a:pt x="206" y="530"/>
                </a:lnTo>
                <a:cubicBezTo>
                  <a:pt x="176" y="515"/>
                  <a:pt x="176" y="486"/>
                  <a:pt x="191" y="456"/>
                </a:cubicBezTo>
                <a:cubicBezTo>
                  <a:pt x="294" y="515"/>
                  <a:pt x="294" y="515"/>
                  <a:pt x="294" y="515"/>
                </a:cubicBezTo>
                <a:cubicBezTo>
                  <a:pt x="265" y="545"/>
                  <a:pt x="235" y="545"/>
                  <a:pt x="206" y="530"/>
                </a:cubicBezTo>
                <a:close/>
                <a:moveTo>
                  <a:pt x="530" y="295"/>
                </a:moveTo>
                <a:lnTo>
                  <a:pt x="530" y="295"/>
                </a:lnTo>
                <a:cubicBezTo>
                  <a:pt x="456" y="427"/>
                  <a:pt x="456" y="427"/>
                  <a:pt x="456" y="427"/>
                </a:cubicBezTo>
                <a:cubicBezTo>
                  <a:pt x="441" y="560"/>
                  <a:pt x="441" y="560"/>
                  <a:pt x="441" y="560"/>
                </a:cubicBezTo>
                <a:cubicBezTo>
                  <a:pt x="73" y="354"/>
                  <a:pt x="73" y="354"/>
                  <a:pt x="73" y="354"/>
                </a:cubicBezTo>
                <a:cubicBezTo>
                  <a:pt x="176" y="280"/>
                  <a:pt x="176" y="280"/>
                  <a:pt x="176" y="280"/>
                </a:cubicBezTo>
                <a:cubicBezTo>
                  <a:pt x="265" y="147"/>
                  <a:pt x="265" y="147"/>
                  <a:pt x="265" y="147"/>
                </a:cubicBezTo>
                <a:cubicBezTo>
                  <a:pt x="294" y="74"/>
                  <a:pt x="397" y="44"/>
                  <a:pt x="471" y="88"/>
                </a:cubicBezTo>
                <a:cubicBezTo>
                  <a:pt x="544" y="133"/>
                  <a:pt x="574" y="221"/>
                  <a:pt x="530" y="295"/>
                </a:cubicBezTo>
                <a:close/>
              </a:path>
            </a:pathLst>
          </a:custGeom>
          <a:solidFill>
            <a:schemeClr val="tx1"/>
          </a:solidFill>
          <a:ln>
            <a:noFill/>
          </a:ln>
          <a:effectLst/>
          <a:extLst/>
        </p:spPr>
        <p:txBody>
          <a:bodyPr wrap="none" anchor="ctr"/>
          <a:lstStyle/>
          <a:p>
            <a:endParaRPr lang="en-US" sz="2700"/>
          </a:p>
        </p:txBody>
      </p:sp>
      <p:sp>
        <p:nvSpPr>
          <p:cNvPr id="67" name="Freeform 66"/>
          <p:cNvSpPr>
            <a:spLocks noChangeArrowheads="1"/>
          </p:cNvSpPr>
          <p:nvPr/>
        </p:nvSpPr>
        <p:spPr bwMode="auto">
          <a:xfrm>
            <a:off x="8628824" y="2052197"/>
            <a:ext cx="257545" cy="278287"/>
          </a:xfrm>
          <a:custGeom>
            <a:avLst/>
            <a:gdLst>
              <a:gd name="T0" fmla="*/ 170151 w 545"/>
              <a:gd name="T1" fmla="*/ 127474 h 589"/>
              <a:gd name="T2" fmla="*/ 170151 w 545"/>
              <a:gd name="T3" fmla="*/ 127474 h 589"/>
              <a:gd name="T4" fmla="*/ 170151 w 545"/>
              <a:gd name="T5" fmla="*/ 68973 h 589"/>
              <a:gd name="T6" fmla="*/ 100790 w 545"/>
              <a:gd name="T7" fmla="*/ 0 h 589"/>
              <a:gd name="T8" fmla="*/ 26372 w 545"/>
              <a:gd name="T9" fmla="*/ 68973 h 589"/>
              <a:gd name="T10" fmla="*/ 26372 w 545"/>
              <a:gd name="T11" fmla="*/ 127474 h 589"/>
              <a:gd name="T12" fmla="*/ 0 w 545"/>
              <a:gd name="T13" fmla="*/ 185974 h 589"/>
              <a:gd name="T14" fmla="*/ 63581 w 545"/>
              <a:gd name="T15" fmla="*/ 185974 h 589"/>
              <a:gd name="T16" fmla="*/ 100790 w 545"/>
              <a:gd name="T17" fmla="*/ 212336 h 589"/>
              <a:gd name="T18" fmla="*/ 132581 w 545"/>
              <a:gd name="T19" fmla="*/ 185974 h 589"/>
              <a:gd name="T20" fmla="*/ 196523 w 545"/>
              <a:gd name="T21" fmla="*/ 185974 h 589"/>
              <a:gd name="T22" fmla="*/ 170151 w 545"/>
              <a:gd name="T23" fmla="*/ 127474 h 589"/>
              <a:gd name="T24" fmla="*/ 100790 w 545"/>
              <a:gd name="T25" fmla="*/ 196447 h 589"/>
              <a:gd name="T26" fmla="*/ 100790 w 545"/>
              <a:gd name="T27" fmla="*/ 196447 h 589"/>
              <a:gd name="T28" fmla="*/ 79476 w 545"/>
              <a:gd name="T29" fmla="*/ 185974 h 589"/>
              <a:gd name="T30" fmla="*/ 117047 w 545"/>
              <a:gd name="T31" fmla="*/ 185974 h 589"/>
              <a:gd name="T32" fmla="*/ 100790 w 545"/>
              <a:gd name="T33" fmla="*/ 196447 h 589"/>
              <a:gd name="T34" fmla="*/ 20953 w 545"/>
              <a:gd name="T35" fmla="*/ 170085 h 589"/>
              <a:gd name="T36" fmla="*/ 20953 w 545"/>
              <a:gd name="T37" fmla="*/ 170085 h 589"/>
              <a:gd name="T38" fmla="*/ 42267 w 545"/>
              <a:gd name="T39" fmla="*/ 127474 h 589"/>
              <a:gd name="T40" fmla="*/ 42267 w 545"/>
              <a:gd name="T41" fmla="*/ 68973 h 589"/>
              <a:gd name="T42" fmla="*/ 100790 w 545"/>
              <a:gd name="T43" fmla="*/ 15889 h 589"/>
              <a:gd name="T44" fmla="*/ 153895 w 545"/>
              <a:gd name="T45" fmla="*/ 68973 h 589"/>
              <a:gd name="T46" fmla="*/ 153895 w 545"/>
              <a:gd name="T47" fmla="*/ 127474 h 589"/>
              <a:gd name="T48" fmla="*/ 175209 w 545"/>
              <a:gd name="T49" fmla="*/ 170085 h 589"/>
              <a:gd name="T50" fmla="*/ 20953 w 545"/>
              <a:gd name="T51" fmla="*/ 170085 h 58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45" h="589">
                <a:moveTo>
                  <a:pt x="471" y="353"/>
                </a:moveTo>
                <a:lnTo>
                  <a:pt x="471" y="353"/>
                </a:lnTo>
                <a:cubicBezTo>
                  <a:pt x="471" y="191"/>
                  <a:pt x="471" y="191"/>
                  <a:pt x="471" y="191"/>
                </a:cubicBezTo>
                <a:cubicBezTo>
                  <a:pt x="471" y="88"/>
                  <a:pt x="383" y="0"/>
                  <a:pt x="279" y="0"/>
                </a:cubicBezTo>
                <a:cubicBezTo>
                  <a:pt x="162" y="0"/>
                  <a:pt x="73" y="88"/>
                  <a:pt x="73" y="191"/>
                </a:cubicBezTo>
                <a:cubicBezTo>
                  <a:pt x="73" y="353"/>
                  <a:pt x="73" y="353"/>
                  <a:pt x="73" y="353"/>
                </a:cubicBezTo>
                <a:cubicBezTo>
                  <a:pt x="0" y="515"/>
                  <a:pt x="0" y="515"/>
                  <a:pt x="0" y="515"/>
                </a:cubicBezTo>
                <a:cubicBezTo>
                  <a:pt x="176" y="515"/>
                  <a:pt x="176" y="515"/>
                  <a:pt x="176" y="515"/>
                </a:cubicBezTo>
                <a:cubicBezTo>
                  <a:pt x="191" y="559"/>
                  <a:pt x="220" y="588"/>
                  <a:pt x="279" y="588"/>
                </a:cubicBezTo>
                <a:cubicBezTo>
                  <a:pt x="324" y="588"/>
                  <a:pt x="367" y="559"/>
                  <a:pt x="367" y="515"/>
                </a:cubicBezTo>
                <a:cubicBezTo>
                  <a:pt x="544" y="515"/>
                  <a:pt x="544" y="515"/>
                  <a:pt x="544" y="515"/>
                </a:cubicBezTo>
                <a:lnTo>
                  <a:pt x="471" y="353"/>
                </a:lnTo>
                <a:close/>
                <a:moveTo>
                  <a:pt x="279" y="544"/>
                </a:moveTo>
                <a:lnTo>
                  <a:pt x="279" y="544"/>
                </a:lnTo>
                <a:cubicBezTo>
                  <a:pt x="250" y="544"/>
                  <a:pt x="220" y="530"/>
                  <a:pt x="220" y="515"/>
                </a:cubicBezTo>
                <a:cubicBezTo>
                  <a:pt x="324" y="515"/>
                  <a:pt x="324" y="515"/>
                  <a:pt x="324" y="515"/>
                </a:cubicBezTo>
                <a:cubicBezTo>
                  <a:pt x="324" y="530"/>
                  <a:pt x="294" y="544"/>
                  <a:pt x="279" y="544"/>
                </a:cubicBezTo>
                <a:close/>
                <a:moveTo>
                  <a:pt x="58" y="471"/>
                </a:moveTo>
                <a:lnTo>
                  <a:pt x="58" y="471"/>
                </a:lnTo>
                <a:cubicBezTo>
                  <a:pt x="117" y="353"/>
                  <a:pt x="117" y="353"/>
                  <a:pt x="117" y="353"/>
                </a:cubicBezTo>
                <a:cubicBezTo>
                  <a:pt x="117" y="191"/>
                  <a:pt x="117" y="191"/>
                  <a:pt x="117" y="191"/>
                </a:cubicBezTo>
                <a:cubicBezTo>
                  <a:pt x="117" y="103"/>
                  <a:pt x="191" y="44"/>
                  <a:pt x="279" y="44"/>
                </a:cubicBezTo>
                <a:cubicBezTo>
                  <a:pt x="367" y="44"/>
                  <a:pt x="426" y="103"/>
                  <a:pt x="426" y="191"/>
                </a:cubicBezTo>
                <a:cubicBezTo>
                  <a:pt x="426" y="353"/>
                  <a:pt x="426" y="353"/>
                  <a:pt x="426" y="353"/>
                </a:cubicBezTo>
                <a:cubicBezTo>
                  <a:pt x="485" y="471"/>
                  <a:pt x="485" y="471"/>
                  <a:pt x="485" y="471"/>
                </a:cubicBezTo>
                <a:lnTo>
                  <a:pt x="58" y="471"/>
                </a:lnTo>
                <a:close/>
              </a:path>
            </a:pathLst>
          </a:custGeom>
          <a:solidFill>
            <a:schemeClr val="tx1"/>
          </a:solidFill>
          <a:ln>
            <a:noFill/>
          </a:ln>
          <a:effectLst/>
          <a:extLst/>
        </p:spPr>
        <p:txBody>
          <a:bodyPr wrap="none" anchor="ctr"/>
          <a:lstStyle/>
          <a:p>
            <a:endParaRPr lang="en-US" sz="2700"/>
          </a:p>
        </p:txBody>
      </p:sp>
      <p:sp>
        <p:nvSpPr>
          <p:cNvPr id="68" name="Freeform 67"/>
          <p:cNvSpPr>
            <a:spLocks noChangeArrowheads="1"/>
          </p:cNvSpPr>
          <p:nvPr/>
        </p:nvSpPr>
        <p:spPr bwMode="auto">
          <a:xfrm>
            <a:off x="8129292" y="2045283"/>
            <a:ext cx="299029" cy="292115"/>
          </a:xfrm>
          <a:custGeom>
            <a:avLst/>
            <a:gdLst>
              <a:gd name="T0" fmla="*/ 217420 w 634"/>
              <a:gd name="T1" fmla="*/ 180344 h 619"/>
              <a:gd name="T2" fmla="*/ 217420 w 634"/>
              <a:gd name="T3" fmla="*/ 180344 h 619"/>
              <a:gd name="T4" fmla="*/ 196147 w 634"/>
              <a:gd name="T5" fmla="*/ 180344 h 619"/>
              <a:gd name="T6" fmla="*/ 196147 w 634"/>
              <a:gd name="T7" fmla="*/ 63842 h 619"/>
              <a:gd name="T8" fmla="*/ 185691 w 634"/>
              <a:gd name="T9" fmla="*/ 74302 h 619"/>
              <a:gd name="T10" fmla="*/ 185691 w 634"/>
              <a:gd name="T11" fmla="*/ 180344 h 619"/>
              <a:gd name="T12" fmla="*/ 53003 w 634"/>
              <a:gd name="T13" fmla="*/ 180344 h 619"/>
              <a:gd name="T14" fmla="*/ 206964 w 634"/>
              <a:gd name="T15" fmla="*/ 21281 h 619"/>
              <a:gd name="T16" fmla="*/ 196147 w 634"/>
              <a:gd name="T17" fmla="*/ 10460 h 619"/>
              <a:gd name="T18" fmla="*/ 42186 w 634"/>
              <a:gd name="T19" fmla="*/ 169884 h 619"/>
              <a:gd name="T20" fmla="*/ 42186 w 634"/>
              <a:gd name="T21" fmla="*/ 42561 h 619"/>
              <a:gd name="T22" fmla="*/ 143144 w 634"/>
              <a:gd name="T23" fmla="*/ 42561 h 619"/>
              <a:gd name="T24" fmla="*/ 153601 w 634"/>
              <a:gd name="T25" fmla="*/ 26330 h 619"/>
              <a:gd name="T26" fmla="*/ 42186 w 634"/>
              <a:gd name="T27" fmla="*/ 26330 h 619"/>
              <a:gd name="T28" fmla="*/ 42186 w 634"/>
              <a:gd name="T29" fmla="*/ 5410 h 619"/>
              <a:gd name="T30" fmla="*/ 37138 w 634"/>
              <a:gd name="T31" fmla="*/ 0 h 619"/>
              <a:gd name="T32" fmla="*/ 26321 w 634"/>
              <a:gd name="T33" fmla="*/ 5410 h 619"/>
              <a:gd name="T34" fmla="*/ 26321 w 634"/>
              <a:gd name="T35" fmla="*/ 26330 h 619"/>
              <a:gd name="T36" fmla="*/ 5048 w 634"/>
              <a:gd name="T37" fmla="*/ 26330 h 619"/>
              <a:gd name="T38" fmla="*/ 0 w 634"/>
              <a:gd name="T39" fmla="*/ 31741 h 619"/>
              <a:gd name="T40" fmla="*/ 5048 w 634"/>
              <a:gd name="T41" fmla="*/ 42561 h 619"/>
              <a:gd name="T42" fmla="*/ 26321 w 634"/>
              <a:gd name="T43" fmla="*/ 42561 h 619"/>
              <a:gd name="T44" fmla="*/ 26321 w 634"/>
              <a:gd name="T45" fmla="*/ 180344 h 619"/>
              <a:gd name="T46" fmla="*/ 26321 w 634"/>
              <a:gd name="T47" fmla="*/ 196575 h 619"/>
              <a:gd name="T48" fmla="*/ 42186 w 634"/>
              <a:gd name="T49" fmla="*/ 196575 h 619"/>
              <a:gd name="T50" fmla="*/ 185691 w 634"/>
              <a:gd name="T51" fmla="*/ 196575 h 619"/>
              <a:gd name="T52" fmla="*/ 185691 w 634"/>
              <a:gd name="T53" fmla="*/ 217495 h 619"/>
              <a:gd name="T54" fmla="*/ 191099 w 634"/>
              <a:gd name="T55" fmla="*/ 222905 h 619"/>
              <a:gd name="T56" fmla="*/ 196147 w 634"/>
              <a:gd name="T57" fmla="*/ 217495 h 619"/>
              <a:gd name="T58" fmla="*/ 196147 w 634"/>
              <a:gd name="T59" fmla="*/ 196575 h 619"/>
              <a:gd name="T60" fmla="*/ 217420 w 634"/>
              <a:gd name="T61" fmla="*/ 196575 h 619"/>
              <a:gd name="T62" fmla="*/ 228237 w 634"/>
              <a:gd name="T63" fmla="*/ 191165 h 619"/>
              <a:gd name="T64" fmla="*/ 217420 w 634"/>
              <a:gd name="T65" fmla="*/ 180344 h 6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34" h="619">
                <a:moveTo>
                  <a:pt x="603" y="500"/>
                </a:moveTo>
                <a:lnTo>
                  <a:pt x="603" y="500"/>
                </a:lnTo>
                <a:cubicBezTo>
                  <a:pt x="544" y="500"/>
                  <a:pt x="544" y="500"/>
                  <a:pt x="544" y="500"/>
                </a:cubicBezTo>
                <a:cubicBezTo>
                  <a:pt x="544" y="177"/>
                  <a:pt x="544" y="177"/>
                  <a:pt x="544" y="177"/>
                </a:cubicBezTo>
                <a:cubicBezTo>
                  <a:pt x="515" y="206"/>
                  <a:pt x="515" y="206"/>
                  <a:pt x="515" y="206"/>
                </a:cubicBezTo>
                <a:cubicBezTo>
                  <a:pt x="515" y="500"/>
                  <a:pt x="515" y="500"/>
                  <a:pt x="515" y="500"/>
                </a:cubicBezTo>
                <a:cubicBezTo>
                  <a:pt x="147" y="500"/>
                  <a:pt x="147" y="500"/>
                  <a:pt x="147" y="500"/>
                </a:cubicBezTo>
                <a:cubicBezTo>
                  <a:pt x="574" y="59"/>
                  <a:pt x="574" y="59"/>
                  <a:pt x="574" y="59"/>
                </a:cubicBezTo>
                <a:cubicBezTo>
                  <a:pt x="544" y="29"/>
                  <a:pt x="544" y="29"/>
                  <a:pt x="544" y="29"/>
                </a:cubicBezTo>
                <a:cubicBezTo>
                  <a:pt x="117" y="471"/>
                  <a:pt x="117" y="471"/>
                  <a:pt x="117" y="471"/>
                </a:cubicBezTo>
                <a:cubicBezTo>
                  <a:pt x="117" y="118"/>
                  <a:pt x="117" y="118"/>
                  <a:pt x="117" y="118"/>
                </a:cubicBezTo>
                <a:cubicBezTo>
                  <a:pt x="397" y="118"/>
                  <a:pt x="397" y="118"/>
                  <a:pt x="397" y="118"/>
                </a:cubicBezTo>
                <a:cubicBezTo>
                  <a:pt x="426" y="73"/>
                  <a:pt x="426" y="73"/>
                  <a:pt x="426" y="73"/>
                </a:cubicBezTo>
                <a:cubicBezTo>
                  <a:pt x="117" y="73"/>
                  <a:pt x="117" y="73"/>
                  <a:pt x="117" y="73"/>
                </a:cubicBezTo>
                <a:cubicBezTo>
                  <a:pt x="117" y="15"/>
                  <a:pt x="117" y="15"/>
                  <a:pt x="117" y="15"/>
                </a:cubicBezTo>
                <a:cubicBezTo>
                  <a:pt x="117" y="0"/>
                  <a:pt x="103" y="0"/>
                  <a:pt x="103" y="0"/>
                </a:cubicBezTo>
                <a:cubicBezTo>
                  <a:pt x="88" y="0"/>
                  <a:pt x="73" y="0"/>
                  <a:pt x="73" y="15"/>
                </a:cubicBezTo>
                <a:cubicBezTo>
                  <a:pt x="73" y="73"/>
                  <a:pt x="73" y="73"/>
                  <a:pt x="73" y="73"/>
                </a:cubicBezTo>
                <a:cubicBezTo>
                  <a:pt x="14" y="73"/>
                  <a:pt x="14" y="73"/>
                  <a:pt x="14" y="73"/>
                </a:cubicBezTo>
                <a:lnTo>
                  <a:pt x="0" y="88"/>
                </a:lnTo>
                <a:cubicBezTo>
                  <a:pt x="0" y="103"/>
                  <a:pt x="14" y="118"/>
                  <a:pt x="14" y="118"/>
                </a:cubicBezTo>
                <a:cubicBezTo>
                  <a:pt x="73" y="118"/>
                  <a:pt x="73" y="118"/>
                  <a:pt x="73" y="118"/>
                </a:cubicBezTo>
                <a:cubicBezTo>
                  <a:pt x="73" y="500"/>
                  <a:pt x="73" y="500"/>
                  <a:pt x="73" y="500"/>
                </a:cubicBezTo>
                <a:cubicBezTo>
                  <a:pt x="73" y="545"/>
                  <a:pt x="73" y="545"/>
                  <a:pt x="73" y="545"/>
                </a:cubicBezTo>
                <a:cubicBezTo>
                  <a:pt x="117" y="545"/>
                  <a:pt x="117" y="545"/>
                  <a:pt x="117" y="545"/>
                </a:cubicBezTo>
                <a:cubicBezTo>
                  <a:pt x="515" y="545"/>
                  <a:pt x="515" y="545"/>
                  <a:pt x="515" y="545"/>
                </a:cubicBezTo>
                <a:cubicBezTo>
                  <a:pt x="515" y="603"/>
                  <a:pt x="515" y="603"/>
                  <a:pt x="515" y="603"/>
                </a:cubicBezTo>
                <a:cubicBezTo>
                  <a:pt x="515" y="618"/>
                  <a:pt x="515" y="618"/>
                  <a:pt x="530" y="618"/>
                </a:cubicBezTo>
                <a:cubicBezTo>
                  <a:pt x="544" y="618"/>
                  <a:pt x="544" y="618"/>
                  <a:pt x="544" y="603"/>
                </a:cubicBezTo>
                <a:cubicBezTo>
                  <a:pt x="544" y="545"/>
                  <a:pt x="544" y="545"/>
                  <a:pt x="544" y="545"/>
                </a:cubicBezTo>
                <a:cubicBezTo>
                  <a:pt x="603" y="545"/>
                  <a:pt x="603" y="545"/>
                  <a:pt x="603" y="545"/>
                </a:cubicBezTo>
                <a:cubicBezTo>
                  <a:pt x="618" y="545"/>
                  <a:pt x="633" y="530"/>
                  <a:pt x="633" y="530"/>
                </a:cubicBezTo>
                <a:cubicBezTo>
                  <a:pt x="633" y="515"/>
                  <a:pt x="618" y="500"/>
                  <a:pt x="603" y="500"/>
                </a:cubicBezTo>
              </a:path>
            </a:pathLst>
          </a:custGeom>
          <a:solidFill>
            <a:schemeClr val="tx1"/>
          </a:solidFill>
          <a:ln>
            <a:noFill/>
          </a:ln>
          <a:effectLst/>
          <a:extLst/>
        </p:spPr>
        <p:txBody>
          <a:bodyPr wrap="none" anchor="ctr"/>
          <a:lstStyle/>
          <a:p>
            <a:endParaRPr lang="en-US" sz="2700"/>
          </a:p>
        </p:txBody>
      </p:sp>
      <p:sp>
        <p:nvSpPr>
          <p:cNvPr id="69" name="Freeform 68"/>
          <p:cNvSpPr>
            <a:spLocks noChangeArrowheads="1"/>
          </p:cNvSpPr>
          <p:nvPr/>
        </p:nvSpPr>
        <p:spPr bwMode="auto">
          <a:xfrm>
            <a:off x="7652230" y="2045283"/>
            <a:ext cx="290386" cy="292115"/>
          </a:xfrm>
          <a:custGeom>
            <a:avLst/>
            <a:gdLst>
              <a:gd name="T0" fmla="*/ 200473 w 619"/>
              <a:gd name="T1" fmla="*/ 169884 h 619"/>
              <a:gd name="T2" fmla="*/ 200473 w 619"/>
              <a:gd name="T3" fmla="*/ 169884 h 619"/>
              <a:gd name="T4" fmla="*/ 200473 w 619"/>
              <a:gd name="T5" fmla="*/ 53021 h 619"/>
              <a:gd name="T6" fmla="*/ 221632 w 619"/>
              <a:gd name="T7" fmla="*/ 26330 h 619"/>
              <a:gd name="T8" fmla="*/ 195452 w 619"/>
              <a:gd name="T9" fmla="*/ 0 h 619"/>
              <a:gd name="T10" fmla="*/ 168914 w 619"/>
              <a:gd name="T11" fmla="*/ 21281 h 619"/>
              <a:gd name="T12" fmla="*/ 52718 w 619"/>
              <a:gd name="T13" fmla="*/ 21281 h 619"/>
              <a:gd name="T14" fmla="*/ 26180 w 619"/>
              <a:gd name="T15" fmla="*/ 0 h 619"/>
              <a:gd name="T16" fmla="*/ 0 w 619"/>
              <a:gd name="T17" fmla="*/ 26330 h 619"/>
              <a:gd name="T18" fmla="*/ 21159 w 619"/>
              <a:gd name="T19" fmla="*/ 53021 h 619"/>
              <a:gd name="T20" fmla="*/ 21159 w 619"/>
              <a:gd name="T21" fmla="*/ 169884 h 619"/>
              <a:gd name="T22" fmla="*/ 0 w 619"/>
              <a:gd name="T23" fmla="*/ 196575 h 619"/>
              <a:gd name="T24" fmla="*/ 26180 w 619"/>
              <a:gd name="T25" fmla="*/ 222905 h 619"/>
              <a:gd name="T26" fmla="*/ 52718 w 619"/>
              <a:gd name="T27" fmla="*/ 201625 h 619"/>
              <a:gd name="T28" fmla="*/ 168914 w 619"/>
              <a:gd name="T29" fmla="*/ 201625 h 619"/>
              <a:gd name="T30" fmla="*/ 195452 w 619"/>
              <a:gd name="T31" fmla="*/ 222905 h 619"/>
              <a:gd name="T32" fmla="*/ 221632 w 619"/>
              <a:gd name="T33" fmla="*/ 196575 h 619"/>
              <a:gd name="T34" fmla="*/ 200473 w 619"/>
              <a:gd name="T35" fmla="*/ 169884 h 619"/>
              <a:gd name="T36" fmla="*/ 195452 w 619"/>
              <a:gd name="T37" fmla="*/ 10460 h 619"/>
              <a:gd name="T38" fmla="*/ 195452 w 619"/>
              <a:gd name="T39" fmla="*/ 10460 h 619"/>
              <a:gd name="T40" fmla="*/ 211232 w 619"/>
              <a:gd name="T41" fmla="*/ 26330 h 619"/>
              <a:gd name="T42" fmla="*/ 195452 w 619"/>
              <a:gd name="T43" fmla="*/ 42561 h 619"/>
              <a:gd name="T44" fmla="*/ 179314 w 619"/>
              <a:gd name="T45" fmla="*/ 26330 h 619"/>
              <a:gd name="T46" fmla="*/ 195452 w 619"/>
              <a:gd name="T47" fmla="*/ 10460 h 619"/>
              <a:gd name="T48" fmla="*/ 10400 w 619"/>
              <a:gd name="T49" fmla="*/ 26330 h 619"/>
              <a:gd name="T50" fmla="*/ 10400 w 619"/>
              <a:gd name="T51" fmla="*/ 26330 h 619"/>
              <a:gd name="T52" fmla="*/ 26180 w 619"/>
              <a:gd name="T53" fmla="*/ 10460 h 619"/>
              <a:gd name="T54" fmla="*/ 42318 w 619"/>
              <a:gd name="T55" fmla="*/ 26330 h 619"/>
              <a:gd name="T56" fmla="*/ 26180 w 619"/>
              <a:gd name="T57" fmla="*/ 42561 h 619"/>
              <a:gd name="T58" fmla="*/ 10400 w 619"/>
              <a:gd name="T59" fmla="*/ 26330 h 619"/>
              <a:gd name="T60" fmla="*/ 26180 w 619"/>
              <a:gd name="T61" fmla="*/ 212445 h 619"/>
              <a:gd name="T62" fmla="*/ 26180 w 619"/>
              <a:gd name="T63" fmla="*/ 212445 h 619"/>
              <a:gd name="T64" fmla="*/ 10400 w 619"/>
              <a:gd name="T65" fmla="*/ 196575 h 619"/>
              <a:gd name="T66" fmla="*/ 26180 w 619"/>
              <a:gd name="T67" fmla="*/ 180344 h 619"/>
              <a:gd name="T68" fmla="*/ 42318 w 619"/>
              <a:gd name="T69" fmla="*/ 196575 h 619"/>
              <a:gd name="T70" fmla="*/ 26180 w 619"/>
              <a:gd name="T71" fmla="*/ 212445 h 619"/>
              <a:gd name="T72" fmla="*/ 168914 w 619"/>
              <a:gd name="T73" fmla="*/ 191165 h 619"/>
              <a:gd name="T74" fmla="*/ 168914 w 619"/>
              <a:gd name="T75" fmla="*/ 191165 h 619"/>
              <a:gd name="T76" fmla="*/ 52718 w 619"/>
              <a:gd name="T77" fmla="*/ 191165 h 619"/>
              <a:gd name="T78" fmla="*/ 31559 w 619"/>
              <a:gd name="T79" fmla="*/ 169884 h 619"/>
              <a:gd name="T80" fmla="*/ 31559 w 619"/>
              <a:gd name="T81" fmla="*/ 53021 h 619"/>
              <a:gd name="T82" fmla="*/ 52718 w 619"/>
              <a:gd name="T83" fmla="*/ 31741 h 619"/>
              <a:gd name="T84" fmla="*/ 168914 w 619"/>
              <a:gd name="T85" fmla="*/ 31741 h 619"/>
              <a:gd name="T86" fmla="*/ 190073 w 619"/>
              <a:gd name="T87" fmla="*/ 53021 h 619"/>
              <a:gd name="T88" fmla="*/ 190073 w 619"/>
              <a:gd name="T89" fmla="*/ 169884 h 619"/>
              <a:gd name="T90" fmla="*/ 168914 w 619"/>
              <a:gd name="T91" fmla="*/ 191165 h 619"/>
              <a:gd name="T92" fmla="*/ 195452 w 619"/>
              <a:gd name="T93" fmla="*/ 212445 h 619"/>
              <a:gd name="T94" fmla="*/ 195452 w 619"/>
              <a:gd name="T95" fmla="*/ 212445 h 619"/>
              <a:gd name="T96" fmla="*/ 179314 w 619"/>
              <a:gd name="T97" fmla="*/ 196575 h 619"/>
              <a:gd name="T98" fmla="*/ 195452 w 619"/>
              <a:gd name="T99" fmla="*/ 180344 h 619"/>
              <a:gd name="T100" fmla="*/ 211232 w 619"/>
              <a:gd name="T101" fmla="*/ 196575 h 619"/>
              <a:gd name="T102" fmla="*/ 195452 w 619"/>
              <a:gd name="T103" fmla="*/ 212445 h 61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19" h="619">
                <a:moveTo>
                  <a:pt x="559" y="471"/>
                </a:moveTo>
                <a:lnTo>
                  <a:pt x="559" y="471"/>
                </a:lnTo>
                <a:cubicBezTo>
                  <a:pt x="559" y="147"/>
                  <a:pt x="559" y="147"/>
                  <a:pt x="559" y="147"/>
                </a:cubicBezTo>
                <a:cubicBezTo>
                  <a:pt x="603" y="147"/>
                  <a:pt x="618" y="103"/>
                  <a:pt x="618" y="73"/>
                </a:cubicBezTo>
                <a:cubicBezTo>
                  <a:pt x="618" y="29"/>
                  <a:pt x="589" y="0"/>
                  <a:pt x="545" y="0"/>
                </a:cubicBezTo>
                <a:cubicBezTo>
                  <a:pt x="515" y="0"/>
                  <a:pt x="471" y="15"/>
                  <a:pt x="471" y="59"/>
                </a:cubicBezTo>
                <a:cubicBezTo>
                  <a:pt x="147" y="59"/>
                  <a:pt x="147" y="59"/>
                  <a:pt x="147" y="59"/>
                </a:cubicBezTo>
                <a:cubicBezTo>
                  <a:pt x="147" y="15"/>
                  <a:pt x="103" y="0"/>
                  <a:pt x="73" y="0"/>
                </a:cubicBezTo>
                <a:cubicBezTo>
                  <a:pt x="29" y="0"/>
                  <a:pt x="0" y="29"/>
                  <a:pt x="0" y="73"/>
                </a:cubicBezTo>
                <a:cubicBezTo>
                  <a:pt x="0" y="103"/>
                  <a:pt x="15" y="147"/>
                  <a:pt x="59" y="147"/>
                </a:cubicBezTo>
                <a:cubicBezTo>
                  <a:pt x="59" y="471"/>
                  <a:pt x="59" y="471"/>
                  <a:pt x="59" y="471"/>
                </a:cubicBezTo>
                <a:cubicBezTo>
                  <a:pt x="15" y="471"/>
                  <a:pt x="0" y="515"/>
                  <a:pt x="0" y="545"/>
                </a:cubicBezTo>
                <a:cubicBezTo>
                  <a:pt x="0" y="589"/>
                  <a:pt x="29" y="618"/>
                  <a:pt x="73" y="618"/>
                </a:cubicBezTo>
                <a:cubicBezTo>
                  <a:pt x="103" y="618"/>
                  <a:pt x="147" y="603"/>
                  <a:pt x="147" y="559"/>
                </a:cubicBezTo>
                <a:cubicBezTo>
                  <a:pt x="471" y="559"/>
                  <a:pt x="471" y="559"/>
                  <a:pt x="471" y="559"/>
                </a:cubicBezTo>
                <a:cubicBezTo>
                  <a:pt x="471" y="603"/>
                  <a:pt x="515" y="618"/>
                  <a:pt x="545" y="618"/>
                </a:cubicBezTo>
                <a:cubicBezTo>
                  <a:pt x="589" y="618"/>
                  <a:pt x="618" y="589"/>
                  <a:pt x="618" y="545"/>
                </a:cubicBezTo>
                <a:cubicBezTo>
                  <a:pt x="618" y="515"/>
                  <a:pt x="603" y="471"/>
                  <a:pt x="559" y="471"/>
                </a:cubicBezTo>
                <a:close/>
                <a:moveTo>
                  <a:pt x="545" y="29"/>
                </a:moveTo>
                <a:lnTo>
                  <a:pt x="545" y="29"/>
                </a:lnTo>
                <a:cubicBezTo>
                  <a:pt x="559" y="29"/>
                  <a:pt x="589" y="59"/>
                  <a:pt x="589" y="73"/>
                </a:cubicBezTo>
                <a:cubicBezTo>
                  <a:pt x="589" y="88"/>
                  <a:pt x="559" y="118"/>
                  <a:pt x="545" y="118"/>
                </a:cubicBezTo>
                <a:cubicBezTo>
                  <a:pt x="530" y="118"/>
                  <a:pt x="500" y="88"/>
                  <a:pt x="500" y="73"/>
                </a:cubicBezTo>
                <a:cubicBezTo>
                  <a:pt x="500" y="59"/>
                  <a:pt x="530" y="29"/>
                  <a:pt x="545" y="29"/>
                </a:cubicBezTo>
                <a:close/>
                <a:moveTo>
                  <a:pt x="29" y="73"/>
                </a:moveTo>
                <a:lnTo>
                  <a:pt x="29" y="73"/>
                </a:lnTo>
                <a:cubicBezTo>
                  <a:pt x="29" y="59"/>
                  <a:pt x="59" y="29"/>
                  <a:pt x="73" y="29"/>
                </a:cubicBezTo>
                <a:cubicBezTo>
                  <a:pt x="88" y="29"/>
                  <a:pt x="118" y="59"/>
                  <a:pt x="118" y="73"/>
                </a:cubicBezTo>
                <a:cubicBezTo>
                  <a:pt x="118" y="88"/>
                  <a:pt x="88" y="118"/>
                  <a:pt x="73" y="118"/>
                </a:cubicBezTo>
                <a:cubicBezTo>
                  <a:pt x="59" y="118"/>
                  <a:pt x="29" y="88"/>
                  <a:pt x="29" y="73"/>
                </a:cubicBezTo>
                <a:close/>
                <a:moveTo>
                  <a:pt x="73" y="589"/>
                </a:moveTo>
                <a:lnTo>
                  <a:pt x="73" y="589"/>
                </a:lnTo>
                <a:cubicBezTo>
                  <a:pt x="59" y="589"/>
                  <a:pt x="29" y="559"/>
                  <a:pt x="29" y="545"/>
                </a:cubicBezTo>
                <a:cubicBezTo>
                  <a:pt x="29" y="530"/>
                  <a:pt x="59" y="500"/>
                  <a:pt x="73" y="500"/>
                </a:cubicBezTo>
                <a:cubicBezTo>
                  <a:pt x="88" y="500"/>
                  <a:pt x="118" y="530"/>
                  <a:pt x="118" y="545"/>
                </a:cubicBezTo>
                <a:cubicBezTo>
                  <a:pt x="118" y="559"/>
                  <a:pt x="88" y="589"/>
                  <a:pt x="73" y="589"/>
                </a:cubicBezTo>
                <a:close/>
                <a:moveTo>
                  <a:pt x="471" y="530"/>
                </a:moveTo>
                <a:lnTo>
                  <a:pt x="471" y="530"/>
                </a:lnTo>
                <a:cubicBezTo>
                  <a:pt x="147" y="530"/>
                  <a:pt x="147" y="530"/>
                  <a:pt x="147" y="530"/>
                </a:cubicBezTo>
                <a:cubicBezTo>
                  <a:pt x="147" y="500"/>
                  <a:pt x="118" y="471"/>
                  <a:pt x="88" y="471"/>
                </a:cubicBezTo>
                <a:cubicBezTo>
                  <a:pt x="88" y="147"/>
                  <a:pt x="88" y="147"/>
                  <a:pt x="88" y="147"/>
                </a:cubicBezTo>
                <a:cubicBezTo>
                  <a:pt x="118" y="147"/>
                  <a:pt x="147" y="118"/>
                  <a:pt x="147" y="88"/>
                </a:cubicBezTo>
                <a:cubicBezTo>
                  <a:pt x="471" y="88"/>
                  <a:pt x="471" y="88"/>
                  <a:pt x="471" y="88"/>
                </a:cubicBezTo>
                <a:cubicBezTo>
                  <a:pt x="471" y="118"/>
                  <a:pt x="500" y="147"/>
                  <a:pt x="530" y="147"/>
                </a:cubicBezTo>
                <a:cubicBezTo>
                  <a:pt x="530" y="471"/>
                  <a:pt x="530" y="471"/>
                  <a:pt x="530" y="471"/>
                </a:cubicBezTo>
                <a:cubicBezTo>
                  <a:pt x="500" y="471"/>
                  <a:pt x="471" y="500"/>
                  <a:pt x="471" y="530"/>
                </a:cubicBezTo>
                <a:close/>
                <a:moveTo>
                  <a:pt x="545" y="589"/>
                </a:moveTo>
                <a:lnTo>
                  <a:pt x="545" y="589"/>
                </a:lnTo>
                <a:cubicBezTo>
                  <a:pt x="530" y="589"/>
                  <a:pt x="500" y="559"/>
                  <a:pt x="500" y="545"/>
                </a:cubicBezTo>
                <a:cubicBezTo>
                  <a:pt x="500" y="530"/>
                  <a:pt x="530" y="500"/>
                  <a:pt x="545" y="500"/>
                </a:cubicBezTo>
                <a:cubicBezTo>
                  <a:pt x="559" y="500"/>
                  <a:pt x="589" y="530"/>
                  <a:pt x="589" y="545"/>
                </a:cubicBezTo>
                <a:cubicBezTo>
                  <a:pt x="589" y="559"/>
                  <a:pt x="559" y="589"/>
                  <a:pt x="545" y="589"/>
                </a:cubicBezTo>
                <a:close/>
              </a:path>
            </a:pathLst>
          </a:custGeom>
          <a:solidFill>
            <a:schemeClr val="tx1"/>
          </a:solidFill>
          <a:ln>
            <a:noFill/>
          </a:ln>
          <a:effectLst/>
          <a:extLst/>
        </p:spPr>
        <p:txBody>
          <a:bodyPr wrap="none" anchor="ctr"/>
          <a:lstStyle/>
          <a:p>
            <a:endParaRPr lang="en-US" sz="2700"/>
          </a:p>
        </p:txBody>
      </p:sp>
      <p:sp>
        <p:nvSpPr>
          <p:cNvPr id="70" name="Freeform 69"/>
          <p:cNvSpPr>
            <a:spLocks noChangeArrowheads="1"/>
          </p:cNvSpPr>
          <p:nvPr/>
        </p:nvSpPr>
        <p:spPr bwMode="auto">
          <a:xfrm>
            <a:off x="7221838" y="2114423"/>
            <a:ext cx="186677" cy="165936"/>
          </a:xfrm>
          <a:custGeom>
            <a:avLst/>
            <a:gdLst>
              <a:gd name="T0" fmla="*/ 10730 w 399"/>
              <a:gd name="T1" fmla="*/ 15764 h 354"/>
              <a:gd name="T2" fmla="*/ 10730 w 399"/>
              <a:gd name="T3" fmla="*/ 15764 h 354"/>
              <a:gd name="T4" fmla="*/ 136985 w 399"/>
              <a:gd name="T5" fmla="*/ 15764 h 354"/>
              <a:gd name="T6" fmla="*/ 142350 w 399"/>
              <a:gd name="T7" fmla="*/ 10748 h 354"/>
              <a:gd name="T8" fmla="*/ 136985 w 399"/>
              <a:gd name="T9" fmla="*/ 0 h 354"/>
              <a:gd name="T10" fmla="*/ 10730 w 399"/>
              <a:gd name="T11" fmla="*/ 0 h 354"/>
              <a:gd name="T12" fmla="*/ 0 w 399"/>
              <a:gd name="T13" fmla="*/ 10748 h 354"/>
              <a:gd name="T14" fmla="*/ 10730 w 399"/>
              <a:gd name="T15" fmla="*/ 15764 h 354"/>
              <a:gd name="T16" fmla="*/ 136985 w 399"/>
              <a:gd name="T17" fmla="*/ 116078 h 354"/>
              <a:gd name="T18" fmla="*/ 136985 w 399"/>
              <a:gd name="T19" fmla="*/ 116078 h 354"/>
              <a:gd name="T20" fmla="*/ 10730 w 399"/>
              <a:gd name="T21" fmla="*/ 116078 h 354"/>
              <a:gd name="T22" fmla="*/ 0 w 399"/>
              <a:gd name="T23" fmla="*/ 121452 h 354"/>
              <a:gd name="T24" fmla="*/ 10730 w 399"/>
              <a:gd name="T25" fmla="*/ 126468 h 354"/>
              <a:gd name="T26" fmla="*/ 136985 w 399"/>
              <a:gd name="T27" fmla="*/ 126468 h 354"/>
              <a:gd name="T28" fmla="*/ 142350 w 399"/>
              <a:gd name="T29" fmla="*/ 121452 h 354"/>
              <a:gd name="T30" fmla="*/ 136985 w 399"/>
              <a:gd name="T31" fmla="*/ 116078 h 354"/>
              <a:gd name="T32" fmla="*/ 136985 w 399"/>
              <a:gd name="T33" fmla="*/ 58039 h 354"/>
              <a:gd name="T34" fmla="*/ 136985 w 399"/>
              <a:gd name="T35" fmla="*/ 58039 h 354"/>
              <a:gd name="T36" fmla="*/ 10730 w 399"/>
              <a:gd name="T37" fmla="*/ 58039 h 354"/>
              <a:gd name="T38" fmla="*/ 0 w 399"/>
              <a:gd name="T39" fmla="*/ 63413 h 354"/>
              <a:gd name="T40" fmla="*/ 10730 w 399"/>
              <a:gd name="T41" fmla="*/ 73803 h 354"/>
              <a:gd name="T42" fmla="*/ 136985 w 399"/>
              <a:gd name="T43" fmla="*/ 73803 h 354"/>
              <a:gd name="T44" fmla="*/ 142350 w 399"/>
              <a:gd name="T45" fmla="*/ 63413 h 354"/>
              <a:gd name="T46" fmla="*/ 136985 w 399"/>
              <a:gd name="T47" fmla="*/ 58039 h 35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99" h="354">
                <a:moveTo>
                  <a:pt x="30" y="44"/>
                </a:moveTo>
                <a:lnTo>
                  <a:pt x="30" y="44"/>
                </a:lnTo>
                <a:cubicBezTo>
                  <a:pt x="383" y="44"/>
                  <a:pt x="383" y="44"/>
                  <a:pt x="383" y="44"/>
                </a:cubicBezTo>
                <a:lnTo>
                  <a:pt x="398" y="30"/>
                </a:lnTo>
                <a:cubicBezTo>
                  <a:pt x="398" y="15"/>
                  <a:pt x="383" y="0"/>
                  <a:pt x="383" y="0"/>
                </a:cubicBezTo>
                <a:cubicBezTo>
                  <a:pt x="30" y="0"/>
                  <a:pt x="30" y="0"/>
                  <a:pt x="30" y="0"/>
                </a:cubicBezTo>
                <a:cubicBezTo>
                  <a:pt x="15" y="0"/>
                  <a:pt x="0" y="15"/>
                  <a:pt x="0" y="30"/>
                </a:cubicBezTo>
                <a:cubicBezTo>
                  <a:pt x="0" y="30"/>
                  <a:pt x="15" y="44"/>
                  <a:pt x="30" y="44"/>
                </a:cubicBezTo>
                <a:close/>
                <a:moveTo>
                  <a:pt x="383" y="324"/>
                </a:moveTo>
                <a:lnTo>
                  <a:pt x="383" y="324"/>
                </a:lnTo>
                <a:cubicBezTo>
                  <a:pt x="30" y="324"/>
                  <a:pt x="30" y="324"/>
                  <a:pt x="30" y="324"/>
                </a:cubicBezTo>
                <a:cubicBezTo>
                  <a:pt x="15" y="324"/>
                  <a:pt x="0" y="324"/>
                  <a:pt x="0" y="339"/>
                </a:cubicBezTo>
                <a:cubicBezTo>
                  <a:pt x="0" y="353"/>
                  <a:pt x="15" y="353"/>
                  <a:pt x="30" y="353"/>
                </a:cubicBezTo>
                <a:cubicBezTo>
                  <a:pt x="383" y="353"/>
                  <a:pt x="383" y="353"/>
                  <a:pt x="383" y="353"/>
                </a:cubicBezTo>
                <a:cubicBezTo>
                  <a:pt x="383" y="353"/>
                  <a:pt x="398" y="353"/>
                  <a:pt x="398" y="339"/>
                </a:cubicBezTo>
                <a:cubicBezTo>
                  <a:pt x="398" y="324"/>
                  <a:pt x="383" y="324"/>
                  <a:pt x="383" y="324"/>
                </a:cubicBezTo>
                <a:close/>
                <a:moveTo>
                  <a:pt x="383" y="162"/>
                </a:moveTo>
                <a:lnTo>
                  <a:pt x="383" y="162"/>
                </a:lnTo>
                <a:cubicBezTo>
                  <a:pt x="30" y="162"/>
                  <a:pt x="30" y="162"/>
                  <a:pt x="30" y="162"/>
                </a:cubicBezTo>
                <a:cubicBezTo>
                  <a:pt x="15" y="162"/>
                  <a:pt x="0" y="177"/>
                  <a:pt x="0" y="177"/>
                </a:cubicBezTo>
                <a:cubicBezTo>
                  <a:pt x="0" y="192"/>
                  <a:pt x="15" y="206"/>
                  <a:pt x="30" y="206"/>
                </a:cubicBezTo>
                <a:cubicBezTo>
                  <a:pt x="383" y="206"/>
                  <a:pt x="383" y="206"/>
                  <a:pt x="383" y="206"/>
                </a:cubicBezTo>
                <a:cubicBezTo>
                  <a:pt x="383" y="206"/>
                  <a:pt x="398" y="192"/>
                  <a:pt x="398" y="177"/>
                </a:cubicBezTo>
                <a:lnTo>
                  <a:pt x="383" y="162"/>
                </a:lnTo>
                <a:close/>
              </a:path>
            </a:pathLst>
          </a:custGeom>
          <a:solidFill>
            <a:schemeClr val="tx1"/>
          </a:solidFill>
          <a:ln>
            <a:noFill/>
          </a:ln>
          <a:effectLst/>
          <a:extLst/>
        </p:spPr>
        <p:txBody>
          <a:bodyPr wrap="none" anchor="ctr"/>
          <a:lstStyle/>
          <a:p>
            <a:endParaRPr lang="en-US" sz="2700"/>
          </a:p>
        </p:txBody>
      </p:sp>
      <p:sp>
        <p:nvSpPr>
          <p:cNvPr id="71" name="Freeform 70"/>
          <p:cNvSpPr>
            <a:spLocks noChangeArrowheads="1"/>
          </p:cNvSpPr>
          <p:nvPr/>
        </p:nvSpPr>
        <p:spPr bwMode="auto">
          <a:xfrm>
            <a:off x="6689464" y="2045283"/>
            <a:ext cx="299028" cy="292115"/>
          </a:xfrm>
          <a:custGeom>
            <a:avLst/>
            <a:gdLst>
              <a:gd name="T0" fmla="*/ 228236 w 634"/>
              <a:gd name="T1" fmla="*/ 84762 h 619"/>
              <a:gd name="T2" fmla="*/ 148552 w 634"/>
              <a:gd name="T3" fmla="*/ 74302 h 619"/>
              <a:gd name="T4" fmla="*/ 111414 w 634"/>
              <a:gd name="T5" fmla="*/ 0 h 619"/>
              <a:gd name="T6" fmla="*/ 79324 w 634"/>
              <a:gd name="T7" fmla="*/ 74302 h 619"/>
              <a:gd name="T8" fmla="*/ 0 w 634"/>
              <a:gd name="T9" fmla="*/ 84762 h 619"/>
              <a:gd name="T10" fmla="*/ 58411 w 634"/>
              <a:gd name="T11" fmla="*/ 143554 h 619"/>
              <a:gd name="T12" fmla="*/ 42186 w 634"/>
              <a:gd name="T13" fmla="*/ 222905 h 619"/>
              <a:gd name="T14" fmla="*/ 111414 w 634"/>
              <a:gd name="T15" fmla="*/ 185754 h 619"/>
              <a:gd name="T16" fmla="*/ 185690 w 634"/>
              <a:gd name="T17" fmla="*/ 222905 h 619"/>
              <a:gd name="T18" fmla="*/ 169825 w 634"/>
              <a:gd name="T19" fmla="*/ 143554 h 619"/>
              <a:gd name="T20" fmla="*/ 228236 w 634"/>
              <a:gd name="T21" fmla="*/ 84762 h 619"/>
              <a:gd name="T22" fmla="*/ 111414 w 634"/>
              <a:gd name="T23" fmla="*/ 169884 h 619"/>
              <a:gd name="T24" fmla="*/ 58411 w 634"/>
              <a:gd name="T25" fmla="*/ 196575 h 619"/>
              <a:gd name="T26" fmla="*/ 68868 w 634"/>
              <a:gd name="T27" fmla="*/ 137783 h 619"/>
              <a:gd name="T28" fmla="*/ 26321 w 634"/>
              <a:gd name="T29" fmla="*/ 95582 h 619"/>
              <a:gd name="T30" fmla="*/ 84732 w 634"/>
              <a:gd name="T31" fmla="*/ 84762 h 619"/>
              <a:gd name="T32" fmla="*/ 111414 w 634"/>
              <a:gd name="T33" fmla="*/ 26330 h 619"/>
              <a:gd name="T34" fmla="*/ 138096 w 634"/>
              <a:gd name="T35" fmla="*/ 84762 h 619"/>
              <a:gd name="T36" fmla="*/ 201555 w 634"/>
              <a:gd name="T37" fmla="*/ 95582 h 619"/>
              <a:gd name="T38" fmla="*/ 153600 w 634"/>
              <a:gd name="T39" fmla="*/ 137783 h 619"/>
              <a:gd name="T40" fmla="*/ 164417 w 634"/>
              <a:gd name="T41" fmla="*/ 201625 h 619"/>
              <a:gd name="T42" fmla="*/ 111414 w 634"/>
              <a:gd name="T43" fmla="*/ 169884 h 6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34" h="619">
                <a:moveTo>
                  <a:pt x="633" y="235"/>
                </a:moveTo>
                <a:lnTo>
                  <a:pt x="412" y="206"/>
                </a:lnTo>
                <a:lnTo>
                  <a:pt x="309" y="0"/>
                </a:lnTo>
                <a:lnTo>
                  <a:pt x="220" y="206"/>
                </a:lnTo>
                <a:lnTo>
                  <a:pt x="0" y="235"/>
                </a:lnTo>
                <a:lnTo>
                  <a:pt x="162" y="398"/>
                </a:lnTo>
                <a:lnTo>
                  <a:pt x="117" y="618"/>
                </a:lnTo>
                <a:lnTo>
                  <a:pt x="309" y="515"/>
                </a:lnTo>
                <a:lnTo>
                  <a:pt x="515" y="618"/>
                </a:lnTo>
                <a:lnTo>
                  <a:pt x="471" y="398"/>
                </a:lnTo>
                <a:lnTo>
                  <a:pt x="633" y="235"/>
                </a:lnTo>
                <a:close/>
                <a:moveTo>
                  <a:pt x="309" y="471"/>
                </a:moveTo>
                <a:lnTo>
                  <a:pt x="162" y="545"/>
                </a:lnTo>
                <a:lnTo>
                  <a:pt x="191" y="382"/>
                </a:lnTo>
                <a:lnTo>
                  <a:pt x="73" y="265"/>
                </a:lnTo>
                <a:lnTo>
                  <a:pt x="235" y="235"/>
                </a:lnTo>
                <a:lnTo>
                  <a:pt x="309" y="73"/>
                </a:lnTo>
                <a:lnTo>
                  <a:pt x="383" y="235"/>
                </a:lnTo>
                <a:lnTo>
                  <a:pt x="559" y="265"/>
                </a:lnTo>
                <a:lnTo>
                  <a:pt x="426" y="382"/>
                </a:lnTo>
                <a:lnTo>
                  <a:pt x="456" y="559"/>
                </a:lnTo>
                <a:lnTo>
                  <a:pt x="309" y="471"/>
                </a:lnTo>
                <a:close/>
              </a:path>
            </a:pathLst>
          </a:custGeom>
          <a:solidFill>
            <a:schemeClr val="tx1"/>
          </a:solidFill>
          <a:ln>
            <a:noFill/>
          </a:ln>
          <a:effectLst/>
          <a:extLst/>
        </p:spPr>
        <p:txBody>
          <a:bodyPr wrap="none" anchor="ctr"/>
          <a:lstStyle/>
          <a:p>
            <a:endParaRPr lang="en-US" sz="2700"/>
          </a:p>
        </p:txBody>
      </p:sp>
      <p:sp>
        <p:nvSpPr>
          <p:cNvPr id="72" name="Freeform 71"/>
          <p:cNvSpPr>
            <a:spLocks noChangeArrowheads="1"/>
          </p:cNvSpPr>
          <p:nvPr/>
        </p:nvSpPr>
        <p:spPr bwMode="auto">
          <a:xfrm>
            <a:off x="6208945" y="2052198"/>
            <a:ext cx="290386" cy="285201"/>
          </a:xfrm>
          <a:custGeom>
            <a:avLst/>
            <a:gdLst>
              <a:gd name="T0" fmla="*/ 168914 w 619"/>
              <a:gd name="T1" fmla="*/ 0 h 604"/>
              <a:gd name="T2" fmla="*/ 168914 w 619"/>
              <a:gd name="T3" fmla="*/ 0 h 604"/>
              <a:gd name="T4" fmla="*/ 110816 w 619"/>
              <a:gd name="T5" fmla="*/ 26346 h 604"/>
              <a:gd name="T6" fmla="*/ 52718 w 619"/>
              <a:gd name="T7" fmla="*/ 0 h 604"/>
              <a:gd name="T8" fmla="*/ 0 w 619"/>
              <a:gd name="T9" fmla="*/ 58465 h 604"/>
              <a:gd name="T10" fmla="*/ 10400 w 619"/>
              <a:gd name="T11" fmla="*/ 100690 h 604"/>
              <a:gd name="T12" fmla="*/ 100416 w 619"/>
              <a:gd name="T13" fmla="*/ 207155 h 604"/>
              <a:gd name="T14" fmla="*/ 121575 w 619"/>
              <a:gd name="T15" fmla="*/ 207155 h 604"/>
              <a:gd name="T16" fmla="*/ 211232 w 619"/>
              <a:gd name="T17" fmla="*/ 100690 h 604"/>
              <a:gd name="T18" fmla="*/ 221632 w 619"/>
              <a:gd name="T19" fmla="*/ 58465 h 604"/>
              <a:gd name="T20" fmla="*/ 168914 w 619"/>
              <a:gd name="T21" fmla="*/ 0 h 604"/>
              <a:gd name="T22" fmla="*/ 195094 w 619"/>
              <a:gd name="T23" fmla="*/ 95638 h 604"/>
              <a:gd name="T24" fmla="*/ 195094 w 619"/>
              <a:gd name="T25" fmla="*/ 95638 h 604"/>
              <a:gd name="T26" fmla="*/ 110816 w 619"/>
              <a:gd name="T27" fmla="*/ 196328 h 604"/>
              <a:gd name="T28" fmla="*/ 26180 w 619"/>
              <a:gd name="T29" fmla="*/ 95638 h 604"/>
              <a:gd name="T30" fmla="*/ 10400 w 619"/>
              <a:gd name="T31" fmla="*/ 58465 h 604"/>
              <a:gd name="T32" fmla="*/ 52718 w 619"/>
              <a:gd name="T33" fmla="*/ 10466 h 604"/>
              <a:gd name="T34" fmla="*/ 110816 w 619"/>
              <a:gd name="T35" fmla="*/ 47638 h 604"/>
              <a:gd name="T36" fmla="*/ 168914 w 619"/>
              <a:gd name="T37" fmla="*/ 10466 h 604"/>
              <a:gd name="T38" fmla="*/ 211232 w 619"/>
              <a:gd name="T39" fmla="*/ 58465 h 604"/>
              <a:gd name="T40" fmla="*/ 195094 w 619"/>
              <a:gd name="T41" fmla="*/ 95638 h 6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19" h="604">
                <a:moveTo>
                  <a:pt x="471" y="0"/>
                </a:moveTo>
                <a:lnTo>
                  <a:pt x="471" y="0"/>
                </a:lnTo>
                <a:cubicBezTo>
                  <a:pt x="397" y="0"/>
                  <a:pt x="353" y="44"/>
                  <a:pt x="309" y="73"/>
                </a:cubicBezTo>
                <a:cubicBezTo>
                  <a:pt x="265" y="29"/>
                  <a:pt x="221" y="0"/>
                  <a:pt x="147" y="0"/>
                </a:cubicBezTo>
                <a:cubicBezTo>
                  <a:pt x="59" y="0"/>
                  <a:pt x="0" y="73"/>
                  <a:pt x="0" y="162"/>
                </a:cubicBezTo>
                <a:cubicBezTo>
                  <a:pt x="0" y="206"/>
                  <a:pt x="15" y="250"/>
                  <a:pt x="29" y="279"/>
                </a:cubicBezTo>
                <a:cubicBezTo>
                  <a:pt x="280" y="574"/>
                  <a:pt x="280" y="574"/>
                  <a:pt x="280" y="574"/>
                </a:cubicBezTo>
                <a:cubicBezTo>
                  <a:pt x="309" y="603"/>
                  <a:pt x="309" y="603"/>
                  <a:pt x="339" y="574"/>
                </a:cubicBezTo>
                <a:cubicBezTo>
                  <a:pt x="589" y="279"/>
                  <a:pt x="589" y="279"/>
                  <a:pt x="589" y="279"/>
                </a:cubicBezTo>
                <a:cubicBezTo>
                  <a:pt x="603" y="250"/>
                  <a:pt x="618" y="206"/>
                  <a:pt x="618" y="162"/>
                </a:cubicBezTo>
                <a:cubicBezTo>
                  <a:pt x="618" y="73"/>
                  <a:pt x="559" y="0"/>
                  <a:pt x="471" y="0"/>
                </a:cubicBezTo>
                <a:close/>
                <a:moveTo>
                  <a:pt x="544" y="265"/>
                </a:moveTo>
                <a:lnTo>
                  <a:pt x="544" y="265"/>
                </a:lnTo>
                <a:cubicBezTo>
                  <a:pt x="309" y="544"/>
                  <a:pt x="309" y="544"/>
                  <a:pt x="309" y="544"/>
                </a:cubicBezTo>
                <a:cubicBezTo>
                  <a:pt x="73" y="265"/>
                  <a:pt x="73" y="265"/>
                  <a:pt x="73" y="265"/>
                </a:cubicBezTo>
                <a:cubicBezTo>
                  <a:pt x="44" y="235"/>
                  <a:pt x="29" y="206"/>
                  <a:pt x="29" y="162"/>
                </a:cubicBezTo>
                <a:cubicBezTo>
                  <a:pt x="29" y="103"/>
                  <a:pt x="88" y="44"/>
                  <a:pt x="147" y="29"/>
                </a:cubicBezTo>
                <a:cubicBezTo>
                  <a:pt x="206" y="29"/>
                  <a:pt x="280" y="88"/>
                  <a:pt x="309" y="132"/>
                </a:cubicBezTo>
                <a:cubicBezTo>
                  <a:pt x="339" y="103"/>
                  <a:pt x="412" y="29"/>
                  <a:pt x="471" y="29"/>
                </a:cubicBezTo>
                <a:cubicBezTo>
                  <a:pt x="530" y="29"/>
                  <a:pt x="589" y="103"/>
                  <a:pt x="589" y="162"/>
                </a:cubicBezTo>
                <a:cubicBezTo>
                  <a:pt x="589" y="206"/>
                  <a:pt x="574" y="235"/>
                  <a:pt x="544" y="265"/>
                </a:cubicBezTo>
                <a:close/>
              </a:path>
            </a:pathLst>
          </a:custGeom>
          <a:solidFill>
            <a:schemeClr val="tx1"/>
          </a:solidFill>
          <a:ln>
            <a:noFill/>
          </a:ln>
          <a:effectLst/>
          <a:extLst/>
        </p:spPr>
        <p:txBody>
          <a:bodyPr wrap="none" anchor="ctr"/>
          <a:lstStyle/>
          <a:p>
            <a:endParaRPr lang="en-US" sz="2700"/>
          </a:p>
        </p:txBody>
      </p:sp>
      <p:sp>
        <p:nvSpPr>
          <p:cNvPr id="73" name="Freeform 72"/>
          <p:cNvSpPr>
            <a:spLocks noChangeArrowheads="1"/>
          </p:cNvSpPr>
          <p:nvPr/>
        </p:nvSpPr>
        <p:spPr bwMode="auto">
          <a:xfrm>
            <a:off x="10576827" y="1559580"/>
            <a:ext cx="207419" cy="299028"/>
          </a:xfrm>
          <a:custGeom>
            <a:avLst/>
            <a:gdLst>
              <a:gd name="T0" fmla="*/ 79104 w 443"/>
              <a:gd name="T1" fmla="*/ 116798 h 634"/>
              <a:gd name="T2" fmla="*/ 79104 w 443"/>
              <a:gd name="T3" fmla="*/ 116798 h 634"/>
              <a:gd name="T4" fmla="*/ 158207 w 443"/>
              <a:gd name="T5" fmla="*/ 10815 h 634"/>
              <a:gd name="T6" fmla="*/ 115971 w 443"/>
              <a:gd name="T7" fmla="*/ 0 h 634"/>
              <a:gd name="T8" fmla="*/ 0 w 443"/>
              <a:gd name="T9" fmla="*/ 116798 h 634"/>
              <a:gd name="T10" fmla="*/ 115971 w 443"/>
              <a:gd name="T11" fmla="*/ 228190 h 634"/>
              <a:gd name="T12" fmla="*/ 158207 w 443"/>
              <a:gd name="T13" fmla="*/ 223143 h 634"/>
              <a:gd name="T14" fmla="*/ 79104 w 443"/>
              <a:gd name="T15" fmla="*/ 116798 h 634"/>
              <a:gd name="T16" fmla="*/ 100222 w 443"/>
              <a:gd name="T17" fmla="*/ 212328 h 634"/>
              <a:gd name="T18" fmla="*/ 100222 w 443"/>
              <a:gd name="T19" fmla="*/ 212328 h 634"/>
              <a:gd name="T20" fmla="*/ 15749 w 443"/>
              <a:gd name="T21" fmla="*/ 116798 h 634"/>
              <a:gd name="T22" fmla="*/ 100222 w 443"/>
              <a:gd name="T23" fmla="*/ 15862 h 634"/>
              <a:gd name="T24" fmla="*/ 115971 w 443"/>
              <a:gd name="T25" fmla="*/ 15862 h 634"/>
              <a:gd name="T26" fmla="*/ 68723 w 443"/>
              <a:gd name="T27" fmla="*/ 116798 h 634"/>
              <a:gd name="T28" fmla="*/ 115971 w 443"/>
              <a:gd name="T29" fmla="*/ 212328 h 634"/>
              <a:gd name="T30" fmla="*/ 100222 w 443"/>
              <a:gd name="T31" fmla="*/ 212328 h 63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3" h="634">
                <a:moveTo>
                  <a:pt x="221" y="324"/>
                </a:moveTo>
                <a:lnTo>
                  <a:pt x="221" y="324"/>
                </a:lnTo>
                <a:cubicBezTo>
                  <a:pt x="221" y="177"/>
                  <a:pt x="310" y="74"/>
                  <a:pt x="442" y="30"/>
                </a:cubicBezTo>
                <a:cubicBezTo>
                  <a:pt x="398" y="15"/>
                  <a:pt x="369" y="0"/>
                  <a:pt x="324" y="0"/>
                </a:cubicBezTo>
                <a:cubicBezTo>
                  <a:pt x="148" y="0"/>
                  <a:pt x="0" y="148"/>
                  <a:pt x="0" y="324"/>
                </a:cubicBezTo>
                <a:cubicBezTo>
                  <a:pt x="0" y="486"/>
                  <a:pt x="148" y="633"/>
                  <a:pt x="324" y="633"/>
                </a:cubicBezTo>
                <a:cubicBezTo>
                  <a:pt x="369" y="633"/>
                  <a:pt x="398" y="633"/>
                  <a:pt x="442" y="619"/>
                </a:cubicBezTo>
                <a:cubicBezTo>
                  <a:pt x="310" y="574"/>
                  <a:pt x="221" y="457"/>
                  <a:pt x="221" y="324"/>
                </a:cubicBezTo>
                <a:close/>
                <a:moveTo>
                  <a:pt x="280" y="589"/>
                </a:moveTo>
                <a:lnTo>
                  <a:pt x="280" y="589"/>
                </a:lnTo>
                <a:cubicBezTo>
                  <a:pt x="192" y="589"/>
                  <a:pt x="44" y="471"/>
                  <a:pt x="44" y="324"/>
                </a:cubicBezTo>
                <a:cubicBezTo>
                  <a:pt x="44" y="162"/>
                  <a:pt x="192" y="59"/>
                  <a:pt x="280" y="44"/>
                </a:cubicBezTo>
                <a:cubicBezTo>
                  <a:pt x="310" y="44"/>
                  <a:pt x="295" y="44"/>
                  <a:pt x="324" y="44"/>
                </a:cubicBezTo>
                <a:cubicBezTo>
                  <a:pt x="265" y="89"/>
                  <a:pt x="192" y="206"/>
                  <a:pt x="192" y="324"/>
                </a:cubicBezTo>
                <a:cubicBezTo>
                  <a:pt x="192" y="442"/>
                  <a:pt x="236" y="545"/>
                  <a:pt x="324" y="589"/>
                </a:cubicBezTo>
                <a:cubicBezTo>
                  <a:pt x="295" y="589"/>
                  <a:pt x="310" y="589"/>
                  <a:pt x="280" y="589"/>
                </a:cubicBezTo>
                <a:close/>
              </a:path>
            </a:pathLst>
          </a:custGeom>
          <a:solidFill>
            <a:schemeClr val="tx1"/>
          </a:solidFill>
          <a:ln>
            <a:noFill/>
          </a:ln>
          <a:effectLst/>
          <a:extLst/>
        </p:spPr>
        <p:txBody>
          <a:bodyPr wrap="none" anchor="ctr"/>
          <a:lstStyle/>
          <a:p>
            <a:endParaRPr lang="en-US" sz="2700"/>
          </a:p>
        </p:txBody>
      </p:sp>
      <p:sp>
        <p:nvSpPr>
          <p:cNvPr id="74" name="Freeform 73"/>
          <p:cNvSpPr>
            <a:spLocks noChangeArrowheads="1"/>
          </p:cNvSpPr>
          <p:nvPr/>
        </p:nvSpPr>
        <p:spPr bwMode="auto">
          <a:xfrm>
            <a:off x="10051370" y="1573408"/>
            <a:ext cx="299029" cy="278287"/>
          </a:xfrm>
          <a:custGeom>
            <a:avLst/>
            <a:gdLst>
              <a:gd name="T0" fmla="*/ 122231 w 634"/>
              <a:gd name="T1" fmla="*/ 196114 h 590"/>
              <a:gd name="T2" fmla="*/ 122231 w 634"/>
              <a:gd name="T3" fmla="*/ 196114 h 590"/>
              <a:gd name="T4" fmla="*/ 53364 w 634"/>
              <a:gd name="T5" fmla="*/ 196114 h 590"/>
              <a:gd name="T6" fmla="*/ 42547 w 634"/>
              <a:gd name="T7" fmla="*/ 201521 h 590"/>
              <a:gd name="T8" fmla="*/ 53364 w 634"/>
              <a:gd name="T9" fmla="*/ 212336 h 590"/>
              <a:gd name="T10" fmla="*/ 122231 w 634"/>
              <a:gd name="T11" fmla="*/ 212336 h 590"/>
              <a:gd name="T12" fmla="*/ 127640 w 634"/>
              <a:gd name="T13" fmla="*/ 201521 h 590"/>
              <a:gd name="T14" fmla="*/ 122231 w 634"/>
              <a:gd name="T15" fmla="*/ 196114 h 590"/>
              <a:gd name="T16" fmla="*/ 138096 w 634"/>
              <a:gd name="T17" fmla="*/ 169797 h 590"/>
              <a:gd name="T18" fmla="*/ 138096 w 634"/>
              <a:gd name="T19" fmla="*/ 169797 h 590"/>
              <a:gd name="T20" fmla="*/ 37138 w 634"/>
              <a:gd name="T21" fmla="*/ 169797 h 590"/>
              <a:gd name="T22" fmla="*/ 32090 w 634"/>
              <a:gd name="T23" fmla="*/ 175205 h 590"/>
              <a:gd name="T24" fmla="*/ 37138 w 634"/>
              <a:gd name="T25" fmla="*/ 180252 h 590"/>
              <a:gd name="T26" fmla="*/ 138096 w 634"/>
              <a:gd name="T27" fmla="*/ 180252 h 590"/>
              <a:gd name="T28" fmla="*/ 143505 w 634"/>
              <a:gd name="T29" fmla="*/ 175205 h 590"/>
              <a:gd name="T30" fmla="*/ 138096 w 634"/>
              <a:gd name="T31" fmla="*/ 169797 h 590"/>
              <a:gd name="T32" fmla="*/ 223190 w 634"/>
              <a:gd name="T33" fmla="*/ 137712 h 590"/>
              <a:gd name="T34" fmla="*/ 223190 w 634"/>
              <a:gd name="T35" fmla="*/ 137712 h 590"/>
              <a:gd name="T36" fmla="*/ 116823 w 634"/>
              <a:gd name="T37" fmla="*/ 137712 h 590"/>
              <a:gd name="T38" fmla="*/ 116823 w 634"/>
              <a:gd name="T39" fmla="*/ 116443 h 590"/>
              <a:gd name="T40" fmla="*/ 191099 w 634"/>
              <a:gd name="T41" fmla="*/ 10455 h 590"/>
              <a:gd name="T42" fmla="*/ 138096 w 634"/>
              <a:gd name="T43" fmla="*/ 0 h 590"/>
              <a:gd name="T44" fmla="*/ 32090 w 634"/>
              <a:gd name="T45" fmla="*/ 105988 h 590"/>
              <a:gd name="T46" fmla="*/ 37138 w 634"/>
              <a:gd name="T47" fmla="*/ 137712 h 590"/>
              <a:gd name="T48" fmla="*/ 10817 w 634"/>
              <a:gd name="T49" fmla="*/ 137712 h 590"/>
              <a:gd name="T50" fmla="*/ 0 w 634"/>
              <a:gd name="T51" fmla="*/ 148527 h 590"/>
              <a:gd name="T52" fmla="*/ 10817 w 634"/>
              <a:gd name="T53" fmla="*/ 153935 h 590"/>
              <a:gd name="T54" fmla="*/ 223190 w 634"/>
              <a:gd name="T55" fmla="*/ 153935 h 590"/>
              <a:gd name="T56" fmla="*/ 228237 w 634"/>
              <a:gd name="T57" fmla="*/ 148527 h 590"/>
              <a:gd name="T58" fmla="*/ 223190 w 634"/>
              <a:gd name="T59" fmla="*/ 137712 h 590"/>
              <a:gd name="T60" fmla="*/ 53364 w 634"/>
              <a:gd name="T61" fmla="*/ 137712 h 590"/>
              <a:gd name="T62" fmla="*/ 53364 w 634"/>
              <a:gd name="T63" fmla="*/ 137712 h 590"/>
              <a:gd name="T64" fmla="*/ 42547 w 634"/>
              <a:gd name="T65" fmla="*/ 111396 h 590"/>
              <a:gd name="T66" fmla="*/ 100958 w 634"/>
              <a:gd name="T67" fmla="*/ 21270 h 590"/>
              <a:gd name="T68" fmla="*/ 159370 w 634"/>
              <a:gd name="T69" fmla="*/ 10455 h 590"/>
              <a:gd name="T70" fmla="*/ 100958 w 634"/>
              <a:gd name="T71" fmla="*/ 116443 h 590"/>
              <a:gd name="T72" fmla="*/ 100958 w 634"/>
              <a:gd name="T73" fmla="*/ 137712 h 590"/>
              <a:gd name="T74" fmla="*/ 53364 w 634"/>
              <a:gd name="T75" fmla="*/ 137712 h 5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34" h="590">
                <a:moveTo>
                  <a:pt x="339" y="544"/>
                </a:moveTo>
                <a:lnTo>
                  <a:pt x="339" y="544"/>
                </a:lnTo>
                <a:cubicBezTo>
                  <a:pt x="148" y="544"/>
                  <a:pt x="148" y="544"/>
                  <a:pt x="148" y="544"/>
                </a:cubicBezTo>
                <a:cubicBezTo>
                  <a:pt x="133" y="544"/>
                  <a:pt x="118" y="559"/>
                  <a:pt x="118" y="559"/>
                </a:cubicBezTo>
                <a:cubicBezTo>
                  <a:pt x="118" y="574"/>
                  <a:pt x="133" y="589"/>
                  <a:pt x="148" y="589"/>
                </a:cubicBezTo>
                <a:cubicBezTo>
                  <a:pt x="339" y="589"/>
                  <a:pt x="339" y="589"/>
                  <a:pt x="339" y="589"/>
                </a:cubicBezTo>
                <a:cubicBezTo>
                  <a:pt x="354" y="589"/>
                  <a:pt x="354" y="574"/>
                  <a:pt x="354" y="559"/>
                </a:cubicBezTo>
                <a:cubicBezTo>
                  <a:pt x="354" y="559"/>
                  <a:pt x="354" y="544"/>
                  <a:pt x="339" y="544"/>
                </a:cubicBezTo>
                <a:close/>
                <a:moveTo>
                  <a:pt x="383" y="471"/>
                </a:moveTo>
                <a:lnTo>
                  <a:pt x="383" y="471"/>
                </a:lnTo>
                <a:cubicBezTo>
                  <a:pt x="103" y="471"/>
                  <a:pt x="103" y="471"/>
                  <a:pt x="103" y="471"/>
                </a:cubicBezTo>
                <a:cubicBezTo>
                  <a:pt x="89" y="471"/>
                  <a:pt x="89" y="471"/>
                  <a:pt x="89" y="486"/>
                </a:cubicBezTo>
                <a:cubicBezTo>
                  <a:pt x="89" y="500"/>
                  <a:pt x="89" y="500"/>
                  <a:pt x="103" y="500"/>
                </a:cubicBezTo>
                <a:cubicBezTo>
                  <a:pt x="383" y="500"/>
                  <a:pt x="383" y="500"/>
                  <a:pt x="383" y="500"/>
                </a:cubicBezTo>
                <a:cubicBezTo>
                  <a:pt x="383" y="500"/>
                  <a:pt x="398" y="500"/>
                  <a:pt x="398" y="486"/>
                </a:cubicBezTo>
                <a:cubicBezTo>
                  <a:pt x="398" y="471"/>
                  <a:pt x="383" y="471"/>
                  <a:pt x="383" y="471"/>
                </a:cubicBezTo>
                <a:close/>
                <a:moveTo>
                  <a:pt x="619" y="382"/>
                </a:moveTo>
                <a:lnTo>
                  <a:pt x="619" y="382"/>
                </a:lnTo>
                <a:cubicBezTo>
                  <a:pt x="324" y="382"/>
                  <a:pt x="324" y="382"/>
                  <a:pt x="324" y="382"/>
                </a:cubicBezTo>
                <a:cubicBezTo>
                  <a:pt x="324" y="368"/>
                  <a:pt x="324" y="339"/>
                  <a:pt x="324" y="323"/>
                </a:cubicBezTo>
                <a:cubicBezTo>
                  <a:pt x="324" y="176"/>
                  <a:pt x="412" y="73"/>
                  <a:pt x="530" y="29"/>
                </a:cubicBezTo>
                <a:cubicBezTo>
                  <a:pt x="486" y="14"/>
                  <a:pt x="442" y="0"/>
                  <a:pt x="383" y="0"/>
                </a:cubicBezTo>
                <a:cubicBezTo>
                  <a:pt x="221" y="0"/>
                  <a:pt x="89" y="132"/>
                  <a:pt x="89" y="294"/>
                </a:cubicBezTo>
                <a:cubicBezTo>
                  <a:pt x="89" y="323"/>
                  <a:pt x="89" y="353"/>
                  <a:pt x="103" y="382"/>
                </a:cubicBezTo>
                <a:cubicBezTo>
                  <a:pt x="30" y="382"/>
                  <a:pt x="30" y="382"/>
                  <a:pt x="30" y="382"/>
                </a:cubicBezTo>
                <a:cubicBezTo>
                  <a:pt x="15" y="382"/>
                  <a:pt x="0" y="397"/>
                  <a:pt x="0" y="412"/>
                </a:cubicBezTo>
                <a:cubicBezTo>
                  <a:pt x="0" y="412"/>
                  <a:pt x="15" y="427"/>
                  <a:pt x="30" y="427"/>
                </a:cubicBezTo>
                <a:cubicBezTo>
                  <a:pt x="619" y="427"/>
                  <a:pt x="619" y="427"/>
                  <a:pt x="619" y="427"/>
                </a:cubicBezTo>
                <a:lnTo>
                  <a:pt x="633" y="412"/>
                </a:lnTo>
                <a:cubicBezTo>
                  <a:pt x="633" y="397"/>
                  <a:pt x="619" y="382"/>
                  <a:pt x="619" y="382"/>
                </a:cubicBezTo>
                <a:close/>
                <a:moveTo>
                  <a:pt x="148" y="382"/>
                </a:moveTo>
                <a:lnTo>
                  <a:pt x="148" y="382"/>
                </a:lnTo>
                <a:cubicBezTo>
                  <a:pt x="133" y="353"/>
                  <a:pt x="118" y="339"/>
                  <a:pt x="118" y="309"/>
                </a:cubicBezTo>
                <a:cubicBezTo>
                  <a:pt x="118" y="147"/>
                  <a:pt x="207" y="88"/>
                  <a:pt x="280" y="59"/>
                </a:cubicBezTo>
                <a:cubicBezTo>
                  <a:pt x="339" y="29"/>
                  <a:pt x="398" y="29"/>
                  <a:pt x="442" y="29"/>
                </a:cubicBezTo>
                <a:cubicBezTo>
                  <a:pt x="354" y="73"/>
                  <a:pt x="280" y="191"/>
                  <a:pt x="280" y="323"/>
                </a:cubicBezTo>
                <a:cubicBezTo>
                  <a:pt x="280" y="339"/>
                  <a:pt x="280" y="368"/>
                  <a:pt x="280" y="382"/>
                </a:cubicBezTo>
                <a:lnTo>
                  <a:pt x="148" y="382"/>
                </a:lnTo>
                <a:close/>
              </a:path>
            </a:pathLst>
          </a:custGeom>
          <a:solidFill>
            <a:schemeClr val="tx1"/>
          </a:solidFill>
          <a:ln>
            <a:noFill/>
          </a:ln>
          <a:effectLst/>
          <a:extLst/>
        </p:spPr>
        <p:txBody>
          <a:bodyPr wrap="none" anchor="ctr"/>
          <a:lstStyle/>
          <a:p>
            <a:endParaRPr lang="en-US" sz="2700"/>
          </a:p>
        </p:txBody>
      </p:sp>
      <p:sp>
        <p:nvSpPr>
          <p:cNvPr id="75" name="Freeform 74"/>
          <p:cNvSpPr>
            <a:spLocks noChangeArrowheads="1"/>
          </p:cNvSpPr>
          <p:nvPr/>
        </p:nvSpPr>
        <p:spPr bwMode="auto">
          <a:xfrm>
            <a:off x="9591591" y="1587236"/>
            <a:ext cx="257545" cy="241989"/>
          </a:xfrm>
          <a:custGeom>
            <a:avLst/>
            <a:gdLst>
              <a:gd name="T0" fmla="*/ 26372 w 545"/>
              <a:gd name="T1" fmla="*/ 84591 h 516"/>
              <a:gd name="T2" fmla="*/ 26372 w 545"/>
              <a:gd name="T3" fmla="*/ 84591 h 516"/>
              <a:gd name="T4" fmla="*/ 154257 w 545"/>
              <a:gd name="T5" fmla="*/ 84591 h 516"/>
              <a:gd name="T6" fmla="*/ 196524 w 545"/>
              <a:gd name="T7" fmla="*/ 42296 h 516"/>
              <a:gd name="T8" fmla="*/ 154257 w 545"/>
              <a:gd name="T9" fmla="*/ 0 h 516"/>
              <a:gd name="T10" fmla="*/ 154257 w 545"/>
              <a:gd name="T11" fmla="*/ 15771 h 516"/>
              <a:gd name="T12" fmla="*/ 180628 w 545"/>
              <a:gd name="T13" fmla="*/ 42296 h 516"/>
              <a:gd name="T14" fmla="*/ 143780 w 545"/>
              <a:gd name="T15" fmla="*/ 73838 h 516"/>
              <a:gd name="T16" fmla="*/ 26372 w 545"/>
              <a:gd name="T17" fmla="*/ 73838 h 516"/>
              <a:gd name="T18" fmla="*/ 21314 w 545"/>
              <a:gd name="T19" fmla="*/ 79215 h 516"/>
              <a:gd name="T20" fmla="*/ 26372 w 545"/>
              <a:gd name="T21" fmla="*/ 84591 h 516"/>
              <a:gd name="T22" fmla="*/ 63942 w 545"/>
              <a:gd name="T23" fmla="*/ 58067 h 516"/>
              <a:gd name="T24" fmla="*/ 63942 w 545"/>
              <a:gd name="T25" fmla="*/ 58067 h 516"/>
              <a:gd name="T26" fmla="*/ 148838 w 545"/>
              <a:gd name="T27" fmla="*/ 58067 h 516"/>
              <a:gd name="T28" fmla="*/ 154257 w 545"/>
              <a:gd name="T29" fmla="*/ 52690 h 516"/>
              <a:gd name="T30" fmla="*/ 148838 w 545"/>
              <a:gd name="T31" fmla="*/ 42296 h 516"/>
              <a:gd name="T32" fmla="*/ 63942 w 545"/>
              <a:gd name="T33" fmla="*/ 42296 h 516"/>
              <a:gd name="T34" fmla="*/ 53105 w 545"/>
              <a:gd name="T35" fmla="*/ 52690 h 516"/>
              <a:gd name="T36" fmla="*/ 63942 w 545"/>
              <a:gd name="T37" fmla="*/ 58067 h 516"/>
              <a:gd name="T38" fmla="*/ 95733 w 545"/>
              <a:gd name="T39" fmla="*/ 126529 h 516"/>
              <a:gd name="T40" fmla="*/ 95733 w 545"/>
              <a:gd name="T41" fmla="*/ 126529 h 516"/>
              <a:gd name="T42" fmla="*/ 95733 w 545"/>
              <a:gd name="T43" fmla="*/ 126529 h 516"/>
              <a:gd name="T44" fmla="*/ 42628 w 545"/>
              <a:gd name="T45" fmla="*/ 126529 h 516"/>
              <a:gd name="T46" fmla="*/ 31791 w 545"/>
              <a:gd name="T47" fmla="*/ 137282 h 516"/>
              <a:gd name="T48" fmla="*/ 42628 w 545"/>
              <a:gd name="T49" fmla="*/ 142658 h 516"/>
              <a:gd name="T50" fmla="*/ 95733 w 545"/>
              <a:gd name="T51" fmla="*/ 142658 h 516"/>
              <a:gd name="T52" fmla="*/ 111628 w 545"/>
              <a:gd name="T53" fmla="*/ 158430 h 516"/>
              <a:gd name="T54" fmla="*/ 95733 w 545"/>
              <a:gd name="T55" fmla="*/ 168824 h 516"/>
              <a:gd name="T56" fmla="*/ 95733 w 545"/>
              <a:gd name="T57" fmla="*/ 184596 h 516"/>
              <a:gd name="T58" fmla="*/ 127524 w 545"/>
              <a:gd name="T59" fmla="*/ 158430 h 516"/>
              <a:gd name="T60" fmla="*/ 95733 w 545"/>
              <a:gd name="T61" fmla="*/ 126529 h 516"/>
              <a:gd name="T62" fmla="*/ 154257 w 545"/>
              <a:gd name="T63" fmla="*/ 100363 h 516"/>
              <a:gd name="T64" fmla="*/ 154257 w 545"/>
              <a:gd name="T65" fmla="*/ 100363 h 516"/>
              <a:gd name="T66" fmla="*/ 5419 w 545"/>
              <a:gd name="T67" fmla="*/ 100363 h 516"/>
              <a:gd name="T68" fmla="*/ 0 w 545"/>
              <a:gd name="T69" fmla="*/ 105381 h 516"/>
              <a:gd name="T70" fmla="*/ 5419 w 545"/>
              <a:gd name="T71" fmla="*/ 116134 h 516"/>
              <a:gd name="T72" fmla="*/ 143780 w 545"/>
              <a:gd name="T73" fmla="*/ 116134 h 516"/>
              <a:gd name="T74" fmla="*/ 180628 w 545"/>
              <a:gd name="T75" fmla="*/ 142658 h 516"/>
              <a:gd name="T76" fmla="*/ 138000 w 545"/>
              <a:gd name="T77" fmla="*/ 168824 h 516"/>
              <a:gd name="T78" fmla="*/ 138000 w 545"/>
              <a:gd name="T79" fmla="*/ 184596 h 516"/>
              <a:gd name="T80" fmla="*/ 154257 w 545"/>
              <a:gd name="T81" fmla="*/ 184596 h 516"/>
              <a:gd name="T82" fmla="*/ 196524 w 545"/>
              <a:gd name="T83" fmla="*/ 142658 h 516"/>
              <a:gd name="T84" fmla="*/ 154257 w 545"/>
              <a:gd name="T85" fmla="*/ 100363 h 5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45" h="516">
                <a:moveTo>
                  <a:pt x="73" y="236"/>
                </a:moveTo>
                <a:lnTo>
                  <a:pt x="73" y="236"/>
                </a:lnTo>
                <a:cubicBezTo>
                  <a:pt x="427" y="236"/>
                  <a:pt x="427" y="236"/>
                  <a:pt x="427" y="236"/>
                </a:cubicBezTo>
                <a:cubicBezTo>
                  <a:pt x="486" y="236"/>
                  <a:pt x="544" y="192"/>
                  <a:pt x="544" y="118"/>
                </a:cubicBezTo>
                <a:cubicBezTo>
                  <a:pt x="544" y="59"/>
                  <a:pt x="486" y="0"/>
                  <a:pt x="427" y="0"/>
                </a:cubicBezTo>
                <a:cubicBezTo>
                  <a:pt x="427" y="44"/>
                  <a:pt x="427" y="44"/>
                  <a:pt x="427" y="44"/>
                </a:cubicBezTo>
                <a:cubicBezTo>
                  <a:pt x="486" y="59"/>
                  <a:pt x="500" y="74"/>
                  <a:pt x="500" y="118"/>
                </a:cubicBezTo>
                <a:cubicBezTo>
                  <a:pt x="500" y="162"/>
                  <a:pt x="456" y="206"/>
                  <a:pt x="398" y="206"/>
                </a:cubicBezTo>
                <a:cubicBezTo>
                  <a:pt x="73" y="206"/>
                  <a:pt x="73" y="206"/>
                  <a:pt x="73" y="206"/>
                </a:cubicBezTo>
                <a:cubicBezTo>
                  <a:pt x="59" y="206"/>
                  <a:pt x="59" y="206"/>
                  <a:pt x="59" y="221"/>
                </a:cubicBezTo>
                <a:cubicBezTo>
                  <a:pt x="59" y="236"/>
                  <a:pt x="59" y="236"/>
                  <a:pt x="73" y="236"/>
                </a:cubicBezTo>
                <a:close/>
                <a:moveTo>
                  <a:pt x="177" y="162"/>
                </a:moveTo>
                <a:lnTo>
                  <a:pt x="177" y="162"/>
                </a:lnTo>
                <a:cubicBezTo>
                  <a:pt x="412" y="162"/>
                  <a:pt x="412" y="162"/>
                  <a:pt x="412" y="162"/>
                </a:cubicBezTo>
                <a:lnTo>
                  <a:pt x="427" y="147"/>
                </a:lnTo>
                <a:cubicBezTo>
                  <a:pt x="427" y="133"/>
                  <a:pt x="412" y="118"/>
                  <a:pt x="412" y="118"/>
                </a:cubicBezTo>
                <a:cubicBezTo>
                  <a:pt x="177" y="118"/>
                  <a:pt x="177" y="118"/>
                  <a:pt x="177" y="118"/>
                </a:cubicBezTo>
                <a:cubicBezTo>
                  <a:pt x="162" y="118"/>
                  <a:pt x="147" y="133"/>
                  <a:pt x="147" y="147"/>
                </a:cubicBezTo>
                <a:cubicBezTo>
                  <a:pt x="147" y="147"/>
                  <a:pt x="162" y="162"/>
                  <a:pt x="177" y="162"/>
                </a:cubicBezTo>
                <a:close/>
                <a:moveTo>
                  <a:pt x="265" y="353"/>
                </a:moveTo>
                <a:lnTo>
                  <a:pt x="265" y="353"/>
                </a:lnTo>
                <a:cubicBezTo>
                  <a:pt x="118" y="353"/>
                  <a:pt x="118" y="353"/>
                  <a:pt x="118" y="353"/>
                </a:cubicBezTo>
                <a:cubicBezTo>
                  <a:pt x="103" y="353"/>
                  <a:pt x="88" y="368"/>
                  <a:pt x="88" y="383"/>
                </a:cubicBezTo>
                <a:cubicBezTo>
                  <a:pt x="88" y="383"/>
                  <a:pt x="103" y="398"/>
                  <a:pt x="118" y="398"/>
                </a:cubicBezTo>
                <a:cubicBezTo>
                  <a:pt x="265" y="398"/>
                  <a:pt x="265" y="398"/>
                  <a:pt x="265" y="398"/>
                </a:cubicBezTo>
                <a:cubicBezTo>
                  <a:pt x="294" y="398"/>
                  <a:pt x="309" y="412"/>
                  <a:pt x="309" y="442"/>
                </a:cubicBezTo>
                <a:cubicBezTo>
                  <a:pt x="309" y="457"/>
                  <a:pt x="294" y="471"/>
                  <a:pt x="265" y="471"/>
                </a:cubicBezTo>
                <a:cubicBezTo>
                  <a:pt x="265" y="515"/>
                  <a:pt x="265" y="515"/>
                  <a:pt x="265" y="515"/>
                </a:cubicBezTo>
                <a:cubicBezTo>
                  <a:pt x="309" y="515"/>
                  <a:pt x="353" y="486"/>
                  <a:pt x="353" y="442"/>
                </a:cubicBezTo>
                <a:cubicBezTo>
                  <a:pt x="353" y="398"/>
                  <a:pt x="309" y="353"/>
                  <a:pt x="265" y="353"/>
                </a:cubicBezTo>
                <a:close/>
                <a:moveTo>
                  <a:pt x="427" y="280"/>
                </a:moveTo>
                <a:lnTo>
                  <a:pt x="427" y="280"/>
                </a:lnTo>
                <a:cubicBezTo>
                  <a:pt x="15" y="280"/>
                  <a:pt x="15" y="280"/>
                  <a:pt x="15" y="280"/>
                </a:cubicBezTo>
                <a:cubicBezTo>
                  <a:pt x="0" y="280"/>
                  <a:pt x="0" y="294"/>
                  <a:pt x="0" y="294"/>
                </a:cubicBezTo>
                <a:cubicBezTo>
                  <a:pt x="0" y="310"/>
                  <a:pt x="0" y="324"/>
                  <a:pt x="15" y="324"/>
                </a:cubicBezTo>
                <a:cubicBezTo>
                  <a:pt x="398" y="324"/>
                  <a:pt x="398" y="324"/>
                  <a:pt x="398" y="324"/>
                </a:cubicBezTo>
                <a:cubicBezTo>
                  <a:pt x="456" y="324"/>
                  <a:pt x="500" y="353"/>
                  <a:pt x="500" y="398"/>
                </a:cubicBezTo>
                <a:cubicBezTo>
                  <a:pt x="500" y="442"/>
                  <a:pt x="471" y="471"/>
                  <a:pt x="382" y="471"/>
                </a:cubicBezTo>
                <a:cubicBezTo>
                  <a:pt x="382" y="471"/>
                  <a:pt x="382" y="486"/>
                  <a:pt x="382" y="515"/>
                </a:cubicBezTo>
                <a:cubicBezTo>
                  <a:pt x="427" y="515"/>
                  <a:pt x="427" y="515"/>
                  <a:pt x="427" y="515"/>
                </a:cubicBezTo>
                <a:cubicBezTo>
                  <a:pt x="486" y="515"/>
                  <a:pt x="544" y="457"/>
                  <a:pt x="544" y="398"/>
                </a:cubicBezTo>
                <a:cubicBezTo>
                  <a:pt x="544" y="339"/>
                  <a:pt x="486" y="280"/>
                  <a:pt x="427" y="280"/>
                </a:cubicBezTo>
                <a:close/>
              </a:path>
            </a:pathLst>
          </a:custGeom>
          <a:solidFill>
            <a:schemeClr val="tx1"/>
          </a:solidFill>
          <a:ln>
            <a:noFill/>
          </a:ln>
          <a:effectLst/>
          <a:extLst/>
        </p:spPr>
        <p:txBody>
          <a:bodyPr wrap="none" anchor="ctr"/>
          <a:lstStyle/>
          <a:p>
            <a:endParaRPr lang="en-US" sz="2700"/>
          </a:p>
        </p:txBody>
      </p:sp>
      <p:sp>
        <p:nvSpPr>
          <p:cNvPr id="76" name="Freeform 75"/>
          <p:cNvSpPr>
            <a:spLocks noChangeArrowheads="1"/>
          </p:cNvSpPr>
          <p:nvPr/>
        </p:nvSpPr>
        <p:spPr bwMode="auto">
          <a:xfrm>
            <a:off x="9093785" y="1559580"/>
            <a:ext cx="290386" cy="299028"/>
          </a:xfrm>
          <a:custGeom>
            <a:avLst/>
            <a:gdLst>
              <a:gd name="T0" fmla="*/ 26180 w 619"/>
              <a:gd name="T1" fmla="*/ 106344 h 634"/>
              <a:gd name="T2" fmla="*/ 0 w 619"/>
              <a:gd name="T3" fmla="*/ 116798 h 634"/>
              <a:gd name="T4" fmla="*/ 26180 w 619"/>
              <a:gd name="T5" fmla="*/ 122206 h 634"/>
              <a:gd name="T6" fmla="*/ 26180 w 619"/>
              <a:gd name="T7" fmla="*/ 106344 h 634"/>
              <a:gd name="T8" fmla="*/ 179314 w 619"/>
              <a:gd name="T9" fmla="*/ 58399 h 634"/>
              <a:gd name="T10" fmla="*/ 195452 w 619"/>
              <a:gd name="T11" fmla="*/ 32084 h 634"/>
              <a:gd name="T12" fmla="*/ 168914 w 619"/>
              <a:gd name="T13" fmla="*/ 47945 h 634"/>
              <a:gd name="T14" fmla="*/ 179314 w 619"/>
              <a:gd name="T15" fmla="*/ 58399 h 634"/>
              <a:gd name="T16" fmla="*/ 47339 w 619"/>
              <a:gd name="T17" fmla="*/ 58399 h 634"/>
              <a:gd name="T18" fmla="*/ 58098 w 619"/>
              <a:gd name="T19" fmla="*/ 47945 h 634"/>
              <a:gd name="T20" fmla="*/ 31559 w 619"/>
              <a:gd name="T21" fmla="*/ 37130 h 634"/>
              <a:gd name="T22" fmla="*/ 47339 w 619"/>
              <a:gd name="T23" fmla="*/ 58399 h 634"/>
              <a:gd name="T24" fmla="*/ 110816 w 619"/>
              <a:gd name="T25" fmla="*/ 37130 h 634"/>
              <a:gd name="T26" fmla="*/ 116196 w 619"/>
              <a:gd name="T27" fmla="*/ 10815 h 634"/>
              <a:gd name="T28" fmla="*/ 105437 w 619"/>
              <a:gd name="T29" fmla="*/ 10815 h 634"/>
              <a:gd name="T30" fmla="*/ 110816 w 619"/>
              <a:gd name="T31" fmla="*/ 37130 h 634"/>
              <a:gd name="T32" fmla="*/ 110816 w 619"/>
              <a:gd name="T33" fmla="*/ 191059 h 634"/>
              <a:gd name="T34" fmla="*/ 105437 w 619"/>
              <a:gd name="T35" fmla="*/ 223143 h 634"/>
              <a:gd name="T36" fmla="*/ 116196 w 619"/>
              <a:gd name="T37" fmla="*/ 223143 h 634"/>
              <a:gd name="T38" fmla="*/ 110816 w 619"/>
              <a:gd name="T39" fmla="*/ 191059 h 634"/>
              <a:gd name="T40" fmla="*/ 174293 w 619"/>
              <a:gd name="T41" fmla="*/ 169790 h 634"/>
              <a:gd name="T42" fmla="*/ 163535 w 619"/>
              <a:gd name="T43" fmla="*/ 180605 h 634"/>
              <a:gd name="T44" fmla="*/ 190073 w 619"/>
              <a:gd name="T45" fmla="*/ 196466 h 634"/>
              <a:gd name="T46" fmla="*/ 174293 w 619"/>
              <a:gd name="T47" fmla="*/ 169790 h 634"/>
              <a:gd name="T48" fmla="*/ 216253 w 619"/>
              <a:gd name="T49" fmla="*/ 106344 h 634"/>
              <a:gd name="T50" fmla="*/ 190073 w 619"/>
              <a:gd name="T51" fmla="*/ 116798 h 634"/>
              <a:gd name="T52" fmla="*/ 216253 w 619"/>
              <a:gd name="T53" fmla="*/ 122206 h 634"/>
              <a:gd name="T54" fmla="*/ 216253 w 619"/>
              <a:gd name="T55" fmla="*/ 106344 h 634"/>
              <a:gd name="T56" fmla="*/ 52718 w 619"/>
              <a:gd name="T57" fmla="*/ 164743 h 634"/>
              <a:gd name="T58" fmla="*/ 36939 w 619"/>
              <a:gd name="T59" fmla="*/ 191059 h 634"/>
              <a:gd name="T60" fmla="*/ 58098 w 619"/>
              <a:gd name="T61" fmla="*/ 175198 h 634"/>
              <a:gd name="T62" fmla="*/ 52718 w 619"/>
              <a:gd name="T63" fmla="*/ 164743 h 634"/>
              <a:gd name="T64" fmla="*/ 110816 w 619"/>
              <a:gd name="T65" fmla="*/ 53352 h 634"/>
              <a:gd name="T66" fmla="*/ 110816 w 619"/>
              <a:gd name="T67" fmla="*/ 180605 h 634"/>
              <a:gd name="T68" fmla="*/ 110816 w 619"/>
              <a:gd name="T69" fmla="*/ 53352 h 634"/>
              <a:gd name="T70" fmla="*/ 110816 w 619"/>
              <a:gd name="T71" fmla="*/ 164743 h 634"/>
              <a:gd name="T72" fmla="*/ 110816 w 619"/>
              <a:gd name="T73" fmla="*/ 63807 h 634"/>
              <a:gd name="T74" fmla="*/ 110816 w 619"/>
              <a:gd name="T75" fmla="*/ 164743 h 6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19" h="634">
                <a:moveTo>
                  <a:pt x="73" y="295"/>
                </a:moveTo>
                <a:lnTo>
                  <a:pt x="73" y="295"/>
                </a:lnTo>
                <a:cubicBezTo>
                  <a:pt x="15" y="295"/>
                  <a:pt x="15" y="295"/>
                  <a:pt x="15" y="295"/>
                </a:cubicBezTo>
                <a:cubicBezTo>
                  <a:pt x="0" y="295"/>
                  <a:pt x="0" y="310"/>
                  <a:pt x="0" y="324"/>
                </a:cubicBezTo>
                <a:cubicBezTo>
                  <a:pt x="0" y="324"/>
                  <a:pt x="0" y="339"/>
                  <a:pt x="15" y="339"/>
                </a:cubicBezTo>
                <a:cubicBezTo>
                  <a:pt x="73" y="339"/>
                  <a:pt x="73" y="339"/>
                  <a:pt x="73" y="339"/>
                </a:cubicBezTo>
                <a:cubicBezTo>
                  <a:pt x="88" y="339"/>
                  <a:pt x="88" y="324"/>
                  <a:pt x="88" y="324"/>
                </a:cubicBezTo>
                <a:cubicBezTo>
                  <a:pt x="88" y="310"/>
                  <a:pt x="88" y="295"/>
                  <a:pt x="73" y="295"/>
                </a:cubicBezTo>
                <a:close/>
                <a:moveTo>
                  <a:pt x="500" y="162"/>
                </a:moveTo>
                <a:lnTo>
                  <a:pt x="500" y="162"/>
                </a:lnTo>
                <a:cubicBezTo>
                  <a:pt x="545" y="118"/>
                  <a:pt x="545" y="118"/>
                  <a:pt x="545" y="118"/>
                </a:cubicBezTo>
                <a:cubicBezTo>
                  <a:pt x="545" y="103"/>
                  <a:pt x="545" y="103"/>
                  <a:pt x="545" y="89"/>
                </a:cubicBezTo>
                <a:cubicBezTo>
                  <a:pt x="530" y="89"/>
                  <a:pt x="515" y="89"/>
                  <a:pt x="515" y="89"/>
                </a:cubicBezTo>
                <a:cubicBezTo>
                  <a:pt x="471" y="133"/>
                  <a:pt x="471" y="133"/>
                  <a:pt x="471" y="133"/>
                </a:cubicBezTo>
                <a:cubicBezTo>
                  <a:pt x="456" y="133"/>
                  <a:pt x="456" y="148"/>
                  <a:pt x="471" y="162"/>
                </a:cubicBezTo>
                <a:cubicBezTo>
                  <a:pt x="471" y="162"/>
                  <a:pt x="486" y="162"/>
                  <a:pt x="500" y="162"/>
                </a:cubicBezTo>
                <a:close/>
                <a:moveTo>
                  <a:pt x="132" y="162"/>
                </a:moveTo>
                <a:lnTo>
                  <a:pt x="132" y="162"/>
                </a:lnTo>
                <a:cubicBezTo>
                  <a:pt x="132" y="177"/>
                  <a:pt x="147" y="177"/>
                  <a:pt x="162" y="162"/>
                </a:cubicBezTo>
                <a:cubicBezTo>
                  <a:pt x="162" y="162"/>
                  <a:pt x="162" y="148"/>
                  <a:pt x="162" y="133"/>
                </a:cubicBezTo>
                <a:cubicBezTo>
                  <a:pt x="118" y="103"/>
                  <a:pt x="118" y="103"/>
                  <a:pt x="118" y="103"/>
                </a:cubicBezTo>
                <a:cubicBezTo>
                  <a:pt x="103" y="89"/>
                  <a:pt x="88" y="89"/>
                  <a:pt x="88" y="103"/>
                </a:cubicBezTo>
                <a:cubicBezTo>
                  <a:pt x="73" y="103"/>
                  <a:pt x="73" y="118"/>
                  <a:pt x="88" y="118"/>
                </a:cubicBezTo>
                <a:lnTo>
                  <a:pt x="132" y="162"/>
                </a:lnTo>
                <a:close/>
                <a:moveTo>
                  <a:pt x="309" y="103"/>
                </a:moveTo>
                <a:lnTo>
                  <a:pt x="309" y="103"/>
                </a:lnTo>
                <a:cubicBezTo>
                  <a:pt x="324" y="103"/>
                  <a:pt x="324" y="89"/>
                  <a:pt x="324" y="89"/>
                </a:cubicBezTo>
                <a:cubicBezTo>
                  <a:pt x="324" y="30"/>
                  <a:pt x="324" y="30"/>
                  <a:pt x="324" y="30"/>
                </a:cubicBezTo>
                <a:cubicBezTo>
                  <a:pt x="324" y="15"/>
                  <a:pt x="324" y="0"/>
                  <a:pt x="309" y="0"/>
                </a:cubicBezTo>
                <a:cubicBezTo>
                  <a:pt x="294" y="0"/>
                  <a:pt x="294" y="15"/>
                  <a:pt x="294" y="30"/>
                </a:cubicBezTo>
                <a:cubicBezTo>
                  <a:pt x="294" y="89"/>
                  <a:pt x="294" y="89"/>
                  <a:pt x="294" y="89"/>
                </a:cubicBezTo>
                <a:cubicBezTo>
                  <a:pt x="294" y="89"/>
                  <a:pt x="294" y="103"/>
                  <a:pt x="309" y="103"/>
                </a:cubicBezTo>
                <a:close/>
                <a:moveTo>
                  <a:pt x="309" y="530"/>
                </a:moveTo>
                <a:lnTo>
                  <a:pt x="309" y="530"/>
                </a:lnTo>
                <a:cubicBezTo>
                  <a:pt x="294" y="530"/>
                  <a:pt x="294" y="545"/>
                  <a:pt x="294" y="560"/>
                </a:cubicBezTo>
                <a:cubicBezTo>
                  <a:pt x="294" y="619"/>
                  <a:pt x="294" y="619"/>
                  <a:pt x="294" y="619"/>
                </a:cubicBezTo>
                <a:cubicBezTo>
                  <a:pt x="294" y="619"/>
                  <a:pt x="294" y="633"/>
                  <a:pt x="309" y="633"/>
                </a:cubicBezTo>
                <a:cubicBezTo>
                  <a:pt x="324" y="633"/>
                  <a:pt x="324" y="619"/>
                  <a:pt x="324" y="619"/>
                </a:cubicBezTo>
                <a:cubicBezTo>
                  <a:pt x="324" y="560"/>
                  <a:pt x="324" y="560"/>
                  <a:pt x="324" y="560"/>
                </a:cubicBezTo>
                <a:cubicBezTo>
                  <a:pt x="324" y="545"/>
                  <a:pt x="324" y="530"/>
                  <a:pt x="309" y="530"/>
                </a:cubicBezTo>
                <a:close/>
                <a:moveTo>
                  <a:pt x="486" y="471"/>
                </a:moveTo>
                <a:lnTo>
                  <a:pt x="486" y="471"/>
                </a:lnTo>
                <a:cubicBezTo>
                  <a:pt x="486" y="471"/>
                  <a:pt x="471" y="471"/>
                  <a:pt x="456" y="471"/>
                </a:cubicBezTo>
                <a:cubicBezTo>
                  <a:pt x="456" y="486"/>
                  <a:pt x="456" y="486"/>
                  <a:pt x="456" y="501"/>
                </a:cubicBezTo>
                <a:cubicBezTo>
                  <a:pt x="500" y="545"/>
                  <a:pt x="500" y="545"/>
                  <a:pt x="500" y="545"/>
                </a:cubicBezTo>
                <a:cubicBezTo>
                  <a:pt x="515" y="545"/>
                  <a:pt x="530" y="545"/>
                  <a:pt x="530" y="545"/>
                </a:cubicBezTo>
                <a:cubicBezTo>
                  <a:pt x="545" y="530"/>
                  <a:pt x="545" y="516"/>
                  <a:pt x="530" y="516"/>
                </a:cubicBezTo>
                <a:lnTo>
                  <a:pt x="486" y="471"/>
                </a:lnTo>
                <a:close/>
                <a:moveTo>
                  <a:pt x="603" y="295"/>
                </a:moveTo>
                <a:lnTo>
                  <a:pt x="603" y="295"/>
                </a:lnTo>
                <a:cubicBezTo>
                  <a:pt x="545" y="295"/>
                  <a:pt x="545" y="295"/>
                  <a:pt x="545" y="295"/>
                </a:cubicBezTo>
                <a:cubicBezTo>
                  <a:pt x="530" y="295"/>
                  <a:pt x="530" y="310"/>
                  <a:pt x="530" y="324"/>
                </a:cubicBezTo>
                <a:cubicBezTo>
                  <a:pt x="530" y="324"/>
                  <a:pt x="530" y="339"/>
                  <a:pt x="545" y="339"/>
                </a:cubicBezTo>
                <a:cubicBezTo>
                  <a:pt x="603" y="339"/>
                  <a:pt x="603" y="339"/>
                  <a:pt x="603" y="339"/>
                </a:cubicBezTo>
                <a:cubicBezTo>
                  <a:pt x="618" y="339"/>
                  <a:pt x="618" y="324"/>
                  <a:pt x="618" y="324"/>
                </a:cubicBezTo>
                <a:cubicBezTo>
                  <a:pt x="618" y="310"/>
                  <a:pt x="618" y="295"/>
                  <a:pt x="603" y="295"/>
                </a:cubicBezTo>
                <a:close/>
                <a:moveTo>
                  <a:pt x="147" y="457"/>
                </a:moveTo>
                <a:lnTo>
                  <a:pt x="147" y="457"/>
                </a:lnTo>
                <a:cubicBezTo>
                  <a:pt x="103" y="501"/>
                  <a:pt x="103" y="501"/>
                  <a:pt x="103" y="501"/>
                </a:cubicBezTo>
                <a:cubicBezTo>
                  <a:pt x="88" y="516"/>
                  <a:pt x="88" y="516"/>
                  <a:pt x="103" y="530"/>
                </a:cubicBezTo>
                <a:cubicBezTo>
                  <a:pt x="103" y="530"/>
                  <a:pt x="118" y="530"/>
                  <a:pt x="132" y="530"/>
                </a:cubicBezTo>
                <a:cubicBezTo>
                  <a:pt x="162" y="486"/>
                  <a:pt x="162" y="486"/>
                  <a:pt x="162" y="486"/>
                </a:cubicBezTo>
                <a:cubicBezTo>
                  <a:pt x="177" y="486"/>
                  <a:pt x="177" y="471"/>
                  <a:pt x="162" y="457"/>
                </a:cubicBezTo>
                <a:lnTo>
                  <a:pt x="147" y="457"/>
                </a:lnTo>
                <a:close/>
                <a:moveTo>
                  <a:pt x="309" y="148"/>
                </a:moveTo>
                <a:lnTo>
                  <a:pt x="309" y="148"/>
                </a:lnTo>
                <a:cubicBezTo>
                  <a:pt x="206" y="148"/>
                  <a:pt x="132" y="221"/>
                  <a:pt x="132" y="324"/>
                </a:cubicBezTo>
                <a:cubicBezTo>
                  <a:pt x="132" y="412"/>
                  <a:pt x="206" y="501"/>
                  <a:pt x="309" y="501"/>
                </a:cubicBezTo>
                <a:cubicBezTo>
                  <a:pt x="412" y="501"/>
                  <a:pt x="486" y="412"/>
                  <a:pt x="486" y="324"/>
                </a:cubicBezTo>
                <a:cubicBezTo>
                  <a:pt x="486" y="221"/>
                  <a:pt x="412" y="148"/>
                  <a:pt x="309" y="148"/>
                </a:cubicBezTo>
                <a:close/>
                <a:moveTo>
                  <a:pt x="309" y="457"/>
                </a:moveTo>
                <a:lnTo>
                  <a:pt x="309" y="457"/>
                </a:lnTo>
                <a:cubicBezTo>
                  <a:pt x="236" y="457"/>
                  <a:pt x="177" y="398"/>
                  <a:pt x="177" y="324"/>
                </a:cubicBezTo>
                <a:cubicBezTo>
                  <a:pt x="177" y="251"/>
                  <a:pt x="236" y="177"/>
                  <a:pt x="309" y="177"/>
                </a:cubicBezTo>
                <a:cubicBezTo>
                  <a:pt x="383" y="177"/>
                  <a:pt x="441" y="251"/>
                  <a:pt x="441" y="324"/>
                </a:cubicBezTo>
                <a:cubicBezTo>
                  <a:pt x="441" y="398"/>
                  <a:pt x="383" y="457"/>
                  <a:pt x="309" y="457"/>
                </a:cubicBezTo>
                <a:close/>
              </a:path>
            </a:pathLst>
          </a:custGeom>
          <a:solidFill>
            <a:schemeClr val="tx1"/>
          </a:solidFill>
          <a:ln>
            <a:noFill/>
          </a:ln>
          <a:effectLst/>
          <a:extLst/>
        </p:spPr>
        <p:txBody>
          <a:bodyPr wrap="none" anchor="ctr"/>
          <a:lstStyle/>
          <a:p>
            <a:endParaRPr lang="en-US" sz="2700"/>
          </a:p>
        </p:txBody>
      </p:sp>
      <p:sp>
        <p:nvSpPr>
          <p:cNvPr id="77" name="Freeform 76"/>
          <p:cNvSpPr>
            <a:spLocks noChangeArrowheads="1"/>
          </p:cNvSpPr>
          <p:nvPr/>
        </p:nvSpPr>
        <p:spPr bwMode="auto">
          <a:xfrm>
            <a:off x="8608083" y="1559580"/>
            <a:ext cx="299028" cy="299028"/>
          </a:xfrm>
          <a:custGeom>
            <a:avLst/>
            <a:gdLst>
              <a:gd name="T0" fmla="*/ 21273 w 634"/>
              <a:gd name="T1" fmla="*/ 143475 h 634"/>
              <a:gd name="T2" fmla="*/ 21273 w 634"/>
              <a:gd name="T3" fmla="*/ 143475 h 634"/>
              <a:gd name="T4" fmla="*/ 16225 w 634"/>
              <a:gd name="T5" fmla="*/ 116798 h 634"/>
              <a:gd name="T6" fmla="*/ 116822 w 634"/>
              <a:gd name="T7" fmla="*/ 15862 h 634"/>
              <a:gd name="T8" fmla="*/ 212372 w 634"/>
              <a:gd name="T9" fmla="*/ 116798 h 634"/>
              <a:gd name="T10" fmla="*/ 212372 w 634"/>
              <a:gd name="T11" fmla="*/ 143475 h 634"/>
              <a:gd name="T12" fmla="*/ 223189 w 634"/>
              <a:gd name="T13" fmla="*/ 143475 h 634"/>
              <a:gd name="T14" fmla="*/ 228236 w 634"/>
              <a:gd name="T15" fmla="*/ 116798 h 634"/>
              <a:gd name="T16" fmla="*/ 116822 w 634"/>
              <a:gd name="T17" fmla="*/ 0 h 634"/>
              <a:gd name="T18" fmla="*/ 0 w 634"/>
              <a:gd name="T19" fmla="*/ 116798 h 634"/>
              <a:gd name="T20" fmla="*/ 5408 w 634"/>
              <a:gd name="T21" fmla="*/ 143475 h 634"/>
              <a:gd name="T22" fmla="*/ 21273 w 634"/>
              <a:gd name="T23" fmla="*/ 143475 h 634"/>
              <a:gd name="T24" fmla="*/ 148552 w 634"/>
              <a:gd name="T25" fmla="*/ 212328 h 634"/>
              <a:gd name="T26" fmla="*/ 148552 w 634"/>
              <a:gd name="T27" fmla="*/ 212328 h 634"/>
              <a:gd name="T28" fmla="*/ 79684 w 634"/>
              <a:gd name="T29" fmla="*/ 212328 h 634"/>
              <a:gd name="T30" fmla="*/ 74637 w 634"/>
              <a:gd name="T31" fmla="*/ 223143 h 634"/>
              <a:gd name="T32" fmla="*/ 79684 w 634"/>
              <a:gd name="T33" fmla="*/ 228190 h 634"/>
              <a:gd name="T34" fmla="*/ 116822 w 634"/>
              <a:gd name="T35" fmla="*/ 228190 h 634"/>
              <a:gd name="T36" fmla="*/ 116822 w 634"/>
              <a:gd name="T37" fmla="*/ 228190 h 634"/>
              <a:gd name="T38" fmla="*/ 116822 w 634"/>
              <a:gd name="T39" fmla="*/ 228190 h 634"/>
              <a:gd name="T40" fmla="*/ 148552 w 634"/>
              <a:gd name="T41" fmla="*/ 228190 h 634"/>
              <a:gd name="T42" fmla="*/ 159369 w 634"/>
              <a:gd name="T43" fmla="*/ 223143 h 634"/>
              <a:gd name="T44" fmla="*/ 148552 w 634"/>
              <a:gd name="T45" fmla="*/ 212328 h 634"/>
              <a:gd name="T46" fmla="*/ 223189 w 634"/>
              <a:gd name="T47" fmla="*/ 159336 h 634"/>
              <a:gd name="T48" fmla="*/ 223189 w 634"/>
              <a:gd name="T49" fmla="*/ 159336 h 634"/>
              <a:gd name="T50" fmla="*/ 10817 w 634"/>
              <a:gd name="T51" fmla="*/ 159336 h 634"/>
              <a:gd name="T52" fmla="*/ 0 w 634"/>
              <a:gd name="T53" fmla="*/ 164743 h 634"/>
              <a:gd name="T54" fmla="*/ 10817 w 634"/>
              <a:gd name="T55" fmla="*/ 169790 h 634"/>
              <a:gd name="T56" fmla="*/ 223189 w 634"/>
              <a:gd name="T57" fmla="*/ 169790 h 634"/>
              <a:gd name="T58" fmla="*/ 228236 w 634"/>
              <a:gd name="T59" fmla="*/ 164743 h 634"/>
              <a:gd name="T60" fmla="*/ 223189 w 634"/>
              <a:gd name="T61" fmla="*/ 159336 h 634"/>
              <a:gd name="T62" fmla="*/ 201915 w 634"/>
              <a:gd name="T63" fmla="*/ 186012 h 634"/>
              <a:gd name="T64" fmla="*/ 201915 w 634"/>
              <a:gd name="T65" fmla="*/ 186012 h 634"/>
              <a:gd name="T66" fmla="*/ 32090 w 634"/>
              <a:gd name="T67" fmla="*/ 186012 h 634"/>
              <a:gd name="T68" fmla="*/ 21273 w 634"/>
              <a:gd name="T69" fmla="*/ 191059 h 634"/>
              <a:gd name="T70" fmla="*/ 32090 w 634"/>
              <a:gd name="T71" fmla="*/ 201874 h 634"/>
              <a:gd name="T72" fmla="*/ 201915 w 634"/>
              <a:gd name="T73" fmla="*/ 201874 h 634"/>
              <a:gd name="T74" fmla="*/ 207324 w 634"/>
              <a:gd name="T75" fmla="*/ 191059 h 634"/>
              <a:gd name="T76" fmla="*/ 201915 w 634"/>
              <a:gd name="T77" fmla="*/ 186012 h 63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34" h="634">
                <a:moveTo>
                  <a:pt x="59" y="398"/>
                </a:moveTo>
                <a:lnTo>
                  <a:pt x="59" y="398"/>
                </a:lnTo>
                <a:cubicBezTo>
                  <a:pt x="45" y="369"/>
                  <a:pt x="45" y="353"/>
                  <a:pt x="45" y="324"/>
                </a:cubicBezTo>
                <a:cubicBezTo>
                  <a:pt x="45" y="162"/>
                  <a:pt x="162" y="44"/>
                  <a:pt x="324" y="44"/>
                </a:cubicBezTo>
                <a:cubicBezTo>
                  <a:pt x="471" y="44"/>
                  <a:pt x="589" y="162"/>
                  <a:pt x="589" y="324"/>
                </a:cubicBezTo>
                <a:cubicBezTo>
                  <a:pt x="589" y="353"/>
                  <a:pt x="589" y="369"/>
                  <a:pt x="589" y="398"/>
                </a:cubicBezTo>
                <a:cubicBezTo>
                  <a:pt x="619" y="398"/>
                  <a:pt x="619" y="398"/>
                  <a:pt x="619" y="398"/>
                </a:cubicBezTo>
                <a:cubicBezTo>
                  <a:pt x="633" y="369"/>
                  <a:pt x="633" y="353"/>
                  <a:pt x="633" y="324"/>
                </a:cubicBezTo>
                <a:cubicBezTo>
                  <a:pt x="633" y="148"/>
                  <a:pt x="486" y="0"/>
                  <a:pt x="324" y="0"/>
                </a:cubicBezTo>
                <a:cubicBezTo>
                  <a:pt x="148" y="0"/>
                  <a:pt x="0" y="148"/>
                  <a:pt x="0" y="324"/>
                </a:cubicBezTo>
                <a:cubicBezTo>
                  <a:pt x="0" y="353"/>
                  <a:pt x="15" y="369"/>
                  <a:pt x="15" y="398"/>
                </a:cubicBezTo>
                <a:lnTo>
                  <a:pt x="59" y="398"/>
                </a:lnTo>
                <a:close/>
                <a:moveTo>
                  <a:pt x="412" y="589"/>
                </a:moveTo>
                <a:lnTo>
                  <a:pt x="412" y="589"/>
                </a:lnTo>
                <a:cubicBezTo>
                  <a:pt x="221" y="589"/>
                  <a:pt x="221" y="589"/>
                  <a:pt x="221" y="589"/>
                </a:cubicBezTo>
                <a:cubicBezTo>
                  <a:pt x="207" y="589"/>
                  <a:pt x="207" y="604"/>
                  <a:pt x="207" y="619"/>
                </a:cubicBezTo>
                <a:cubicBezTo>
                  <a:pt x="207" y="619"/>
                  <a:pt x="207" y="633"/>
                  <a:pt x="221" y="633"/>
                </a:cubicBezTo>
                <a:cubicBezTo>
                  <a:pt x="324" y="633"/>
                  <a:pt x="324" y="633"/>
                  <a:pt x="324" y="633"/>
                </a:cubicBezTo>
                <a:cubicBezTo>
                  <a:pt x="412" y="633"/>
                  <a:pt x="412" y="633"/>
                  <a:pt x="412" y="633"/>
                </a:cubicBezTo>
                <a:cubicBezTo>
                  <a:pt x="428" y="633"/>
                  <a:pt x="442" y="619"/>
                  <a:pt x="442" y="619"/>
                </a:cubicBezTo>
                <a:cubicBezTo>
                  <a:pt x="442" y="604"/>
                  <a:pt x="428" y="589"/>
                  <a:pt x="412" y="589"/>
                </a:cubicBezTo>
                <a:close/>
                <a:moveTo>
                  <a:pt x="619" y="442"/>
                </a:moveTo>
                <a:lnTo>
                  <a:pt x="619" y="442"/>
                </a:lnTo>
                <a:cubicBezTo>
                  <a:pt x="30" y="442"/>
                  <a:pt x="30" y="442"/>
                  <a:pt x="30" y="442"/>
                </a:cubicBezTo>
                <a:cubicBezTo>
                  <a:pt x="15" y="442"/>
                  <a:pt x="0" y="442"/>
                  <a:pt x="0" y="457"/>
                </a:cubicBezTo>
                <a:cubicBezTo>
                  <a:pt x="0" y="471"/>
                  <a:pt x="15" y="471"/>
                  <a:pt x="30" y="471"/>
                </a:cubicBezTo>
                <a:cubicBezTo>
                  <a:pt x="619" y="471"/>
                  <a:pt x="619" y="471"/>
                  <a:pt x="619" y="471"/>
                </a:cubicBezTo>
                <a:cubicBezTo>
                  <a:pt x="619" y="471"/>
                  <a:pt x="633" y="471"/>
                  <a:pt x="633" y="457"/>
                </a:cubicBezTo>
                <a:cubicBezTo>
                  <a:pt x="633" y="442"/>
                  <a:pt x="619" y="442"/>
                  <a:pt x="619" y="442"/>
                </a:cubicBezTo>
                <a:close/>
                <a:moveTo>
                  <a:pt x="560" y="516"/>
                </a:moveTo>
                <a:lnTo>
                  <a:pt x="560" y="516"/>
                </a:lnTo>
                <a:cubicBezTo>
                  <a:pt x="89" y="516"/>
                  <a:pt x="89" y="516"/>
                  <a:pt x="89" y="516"/>
                </a:cubicBezTo>
                <a:cubicBezTo>
                  <a:pt x="74" y="516"/>
                  <a:pt x="59" y="530"/>
                  <a:pt x="59" y="530"/>
                </a:cubicBezTo>
                <a:cubicBezTo>
                  <a:pt x="59" y="545"/>
                  <a:pt x="74" y="560"/>
                  <a:pt x="89" y="560"/>
                </a:cubicBezTo>
                <a:cubicBezTo>
                  <a:pt x="560" y="560"/>
                  <a:pt x="560" y="560"/>
                  <a:pt x="560" y="560"/>
                </a:cubicBezTo>
                <a:cubicBezTo>
                  <a:pt x="560" y="560"/>
                  <a:pt x="575" y="545"/>
                  <a:pt x="575" y="530"/>
                </a:cubicBezTo>
                <a:lnTo>
                  <a:pt x="560" y="516"/>
                </a:lnTo>
                <a:close/>
              </a:path>
            </a:pathLst>
          </a:custGeom>
          <a:solidFill>
            <a:schemeClr val="tx1"/>
          </a:solidFill>
          <a:ln>
            <a:noFill/>
          </a:ln>
          <a:effectLst/>
          <a:extLst/>
        </p:spPr>
        <p:txBody>
          <a:bodyPr wrap="none" anchor="ctr"/>
          <a:lstStyle/>
          <a:p>
            <a:endParaRPr lang="en-US" sz="2700"/>
          </a:p>
        </p:txBody>
      </p:sp>
      <p:sp>
        <p:nvSpPr>
          <p:cNvPr id="78" name="Freeform 77"/>
          <p:cNvSpPr>
            <a:spLocks noChangeArrowheads="1"/>
          </p:cNvSpPr>
          <p:nvPr/>
        </p:nvSpPr>
        <p:spPr bwMode="auto">
          <a:xfrm>
            <a:off x="8186332" y="1559580"/>
            <a:ext cx="186677" cy="299028"/>
          </a:xfrm>
          <a:custGeom>
            <a:avLst/>
            <a:gdLst>
              <a:gd name="T0" fmla="*/ 68672 w 399"/>
              <a:gd name="T1" fmla="*/ 0 h 634"/>
              <a:gd name="T2" fmla="*/ 68672 w 399"/>
              <a:gd name="T3" fmla="*/ 0 h 634"/>
              <a:gd name="T4" fmla="*/ 0 w 399"/>
              <a:gd name="T5" fmla="*/ 159336 h 634"/>
              <a:gd name="T6" fmla="*/ 68672 w 399"/>
              <a:gd name="T7" fmla="*/ 228190 h 634"/>
              <a:gd name="T8" fmla="*/ 142350 w 399"/>
              <a:gd name="T9" fmla="*/ 159336 h 634"/>
              <a:gd name="T10" fmla="*/ 68672 w 399"/>
              <a:gd name="T11" fmla="*/ 0 h 634"/>
              <a:gd name="T12" fmla="*/ 68672 w 399"/>
              <a:gd name="T13" fmla="*/ 212328 h 634"/>
              <a:gd name="T14" fmla="*/ 68672 w 399"/>
              <a:gd name="T15" fmla="*/ 212328 h 634"/>
              <a:gd name="T16" fmla="*/ 16095 w 399"/>
              <a:gd name="T17" fmla="*/ 159336 h 634"/>
              <a:gd name="T18" fmla="*/ 68672 w 399"/>
              <a:gd name="T19" fmla="*/ 32084 h 634"/>
              <a:gd name="T20" fmla="*/ 126613 w 399"/>
              <a:gd name="T21" fmla="*/ 159336 h 634"/>
              <a:gd name="T22" fmla="*/ 68672 w 399"/>
              <a:gd name="T23" fmla="*/ 212328 h 6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9" h="634">
                <a:moveTo>
                  <a:pt x="192" y="0"/>
                </a:moveTo>
                <a:lnTo>
                  <a:pt x="192" y="0"/>
                </a:lnTo>
                <a:cubicBezTo>
                  <a:pt x="133" y="74"/>
                  <a:pt x="0" y="324"/>
                  <a:pt x="0" y="442"/>
                </a:cubicBezTo>
                <a:cubicBezTo>
                  <a:pt x="0" y="545"/>
                  <a:pt x="89" y="633"/>
                  <a:pt x="192" y="633"/>
                </a:cubicBezTo>
                <a:cubicBezTo>
                  <a:pt x="309" y="633"/>
                  <a:pt x="398" y="545"/>
                  <a:pt x="398" y="442"/>
                </a:cubicBezTo>
                <a:cubicBezTo>
                  <a:pt x="398" y="324"/>
                  <a:pt x="251" y="74"/>
                  <a:pt x="192" y="0"/>
                </a:cubicBezTo>
                <a:close/>
                <a:moveTo>
                  <a:pt x="192" y="589"/>
                </a:moveTo>
                <a:lnTo>
                  <a:pt x="192" y="589"/>
                </a:lnTo>
                <a:cubicBezTo>
                  <a:pt x="104" y="589"/>
                  <a:pt x="45" y="530"/>
                  <a:pt x="45" y="442"/>
                </a:cubicBezTo>
                <a:cubicBezTo>
                  <a:pt x="45" y="353"/>
                  <a:pt x="148" y="148"/>
                  <a:pt x="192" y="89"/>
                </a:cubicBezTo>
                <a:cubicBezTo>
                  <a:pt x="251" y="133"/>
                  <a:pt x="354" y="353"/>
                  <a:pt x="354" y="442"/>
                </a:cubicBezTo>
                <a:cubicBezTo>
                  <a:pt x="354" y="530"/>
                  <a:pt x="280" y="589"/>
                  <a:pt x="192" y="589"/>
                </a:cubicBezTo>
                <a:close/>
              </a:path>
            </a:pathLst>
          </a:custGeom>
          <a:solidFill>
            <a:schemeClr val="tx1"/>
          </a:solidFill>
          <a:ln>
            <a:noFill/>
          </a:ln>
          <a:effectLst/>
          <a:extLst/>
        </p:spPr>
        <p:txBody>
          <a:bodyPr wrap="none" anchor="ctr"/>
          <a:lstStyle/>
          <a:p>
            <a:endParaRPr lang="en-US" sz="2700"/>
          </a:p>
        </p:txBody>
      </p:sp>
      <p:sp>
        <p:nvSpPr>
          <p:cNvPr id="79" name="Freeform 78"/>
          <p:cNvSpPr>
            <a:spLocks noChangeArrowheads="1"/>
          </p:cNvSpPr>
          <p:nvPr/>
        </p:nvSpPr>
        <p:spPr bwMode="auto">
          <a:xfrm>
            <a:off x="7659144" y="1580321"/>
            <a:ext cx="278287" cy="257545"/>
          </a:xfrm>
          <a:custGeom>
            <a:avLst/>
            <a:gdLst>
              <a:gd name="T0" fmla="*/ 37203 w 589"/>
              <a:gd name="T1" fmla="*/ 111400 h 546"/>
              <a:gd name="T2" fmla="*/ 37203 w 589"/>
              <a:gd name="T3" fmla="*/ 111400 h 546"/>
              <a:gd name="T4" fmla="*/ 106190 w 589"/>
              <a:gd name="T5" fmla="*/ 58404 h 546"/>
              <a:gd name="T6" fmla="*/ 175178 w 589"/>
              <a:gd name="T7" fmla="*/ 111400 h 546"/>
              <a:gd name="T8" fmla="*/ 191432 w 589"/>
              <a:gd name="T9" fmla="*/ 111400 h 546"/>
              <a:gd name="T10" fmla="*/ 106190 w 589"/>
              <a:gd name="T11" fmla="*/ 42541 h 546"/>
              <a:gd name="T12" fmla="*/ 20949 w 589"/>
              <a:gd name="T13" fmla="*/ 111400 h 546"/>
              <a:gd name="T14" fmla="*/ 37203 w 589"/>
              <a:gd name="T15" fmla="*/ 111400 h 546"/>
              <a:gd name="T16" fmla="*/ 191432 w 589"/>
              <a:gd name="T17" fmla="*/ 58404 h 546"/>
              <a:gd name="T18" fmla="*/ 191432 w 589"/>
              <a:gd name="T19" fmla="*/ 58404 h 546"/>
              <a:gd name="T20" fmla="*/ 201906 w 589"/>
              <a:gd name="T21" fmla="*/ 47949 h 546"/>
              <a:gd name="T22" fmla="*/ 201906 w 589"/>
              <a:gd name="T23" fmla="*/ 37494 h 546"/>
              <a:gd name="T24" fmla="*/ 191432 w 589"/>
              <a:gd name="T25" fmla="*/ 37494 h 546"/>
              <a:gd name="T26" fmla="*/ 180596 w 589"/>
              <a:gd name="T27" fmla="*/ 47949 h 546"/>
              <a:gd name="T28" fmla="*/ 180596 w 589"/>
              <a:gd name="T29" fmla="*/ 58404 h 546"/>
              <a:gd name="T30" fmla="*/ 191432 w 589"/>
              <a:gd name="T31" fmla="*/ 58404 h 546"/>
              <a:gd name="T32" fmla="*/ 106190 w 589"/>
              <a:gd name="T33" fmla="*/ 26678 h 546"/>
              <a:gd name="T34" fmla="*/ 106190 w 589"/>
              <a:gd name="T35" fmla="*/ 26678 h 546"/>
              <a:gd name="T36" fmla="*/ 111608 w 589"/>
              <a:gd name="T37" fmla="*/ 21271 h 546"/>
              <a:gd name="T38" fmla="*/ 111608 w 589"/>
              <a:gd name="T39" fmla="*/ 5408 h 546"/>
              <a:gd name="T40" fmla="*/ 106190 w 589"/>
              <a:gd name="T41" fmla="*/ 0 h 546"/>
              <a:gd name="T42" fmla="*/ 100773 w 589"/>
              <a:gd name="T43" fmla="*/ 5408 h 546"/>
              <a:gd name="T44" fmla="*/ 100773 w 589"/>
              <a:gd name="T45" fmla="*/ 21271 h 546"/>
              <a:gd name="T46" fmla="*/ 106190 w 589"/>
              <a:gd name="T47" fmla="*/ 26678 h 546"/>
              <a:gd name="T48" fmla="*/ 175178 w 589"/>
              <a:gd name="T49" fmla="*/ 186027 h 546"/>
              <a:gd name="T50" fmla="*/ 175178 w 589"/>
              <a:gd name="T51" fmla="*/ 186027 h 546"/>
              <a:gd name="T52" fmla="*/ 37203 w 589"/>
              <a:gd name="T53" fmla="*/ 186027 h 546"/>
              <a:gd name="T54" fmla="*/ 26367 w 589"/>
              <a:gd name="T55" fmla="*/ 191075 h 546"/>
              <a:gd name="T56" fmla="*/ 37203 w 589"/>
              <a:gd name="T57" fmla="*/ 196482 h 546"/>
              <a:gd name="T58" fmla="*/ 175178 w 589"/>
              <a:gd name="T59" fmla="*/ 196482 h 546"/>
              <a:gd name="T60" fmla="*/ 186014 w 589"/>
              <a:gd name="T61" fmla="*/ 191075 h 546"/>
              <a:gd name="T62" fmla="*/ 175178 w 589"/>
              <a:gd name="T63" fmla="*/ 186027 h 546"/>
              <a:gd name="T64" fmla="*/ 207324 w 589"/>
              <a:gd name="T65" fmla="*/ 127623 h 546"/>
              <a:gd name="T66" fmla="*/ 207324 w 589"/>
              <a:gd name="T67" fmla="*/ 127623 h 546"/>
              <a:gd name="T68" fmla="*/ 5057 w 589"/>
              <a:gd name="T69" fmla="*/ 127623 h 546"/>
              <a:gd name="T70" fmla="*/ 0 w 589"/>
              <a:gd name="T71" fmla="*/ 132671 h 546"/>
              <a:gd name="T72" fmla="*/ 5057 w 589"/>
              <a:gd name="T73" fmla="*/ 143486 h 546"/>
              <a:gd name="T74" fmla="*/ 207324 w 589"/>
              <a:gd name="T75" fmla="*/ 143486 h 546"/>
              <a:gd name="T76" fmla="*/ 212381 w 589"/>
              <a:gd name="T77" fmla="*/ 132671 h 546"/>
              <a:gd name="T78" fmla="*/ 207324 w 589"/>
              <a:gd name="T79" fmla="*/ 127623 h 546"/>
              <a:gd name="T80" fmla="*/ 20949 w 589"/>
              <a:gd name="T81" fmla="*/ 58404 h 546"/>
              <a:gd name="T82" fmla="*/ 20949 w 589"/>
              <a:gd name="T83" fmla="*/ 58404 h 546"/>
              <a:gd name="T84" fmla="*/ 31785 w 589"/>
              <a:gd name="T85" fmla="*/ 58404 h 546"/>
              <a:gd name="T86" fmla="*/ 31785 w 589"/>
              <a:gd name="T87" fmla="*/ 47949 h 546"/>
              <a:gd name="T88" fmla="*/ 20949 w 589"/>
              <a:gd name="T89" fmla="*/ 37494 h 546"/>
              <a:gd name="T90" fmla="*/ 10475 w 589"/>
              <a:gd name="T91" fmla="*/ 37494 h 546"/>
              <a:gd name="T92" fmla="*/ 10475 w 589"/>
              <a:gd name="T93" fmla="*/ 47949 h 546"/>
              <a:gd name="T94" fmla="*/ 20949 w 589"/>
              <a:gd name="T95" fmla="*/ 58404 h 546"/>
              <a:gd name="T96" fmla="*/ 196488 w 589"/>
              <a:gd name="T97" fmla="*/ 153941 h 546"/>
              <a:gd name="T98" fmla="*/ 196488 w 589"/>
              <a:gd name="T99" fmla="*/ 153941 h 546"/>
              <a:gd name="T100" fmla="*/ 15892 w 589"/>
              <a:gd name="T101" fmla="*/ 153941 h 546"/>
              <a:gd name="T102" fmla="*/ 5057 w 589"/>
              <a:gd name="T103" fmla="*/ 164757 h 546"/>
              <a:gd name="T104" fmla="*/ 15892 w 589"/>
              <a:gd name="T105" fmla="*/ 170165 h 546"/>
              <a:gd name="T106" fmla="*/ 196488 w 589"/>
              <a:gd name="T107" fmla="*/ 170165 h 546"/>
              <a:gd name="T108" fmla="*/ 207324 w 589"/>
              <a:gd name="T109" fmla="*/ 164757 h 546"/>
              <a:gd name="T110" fmla="*/ 196488 w 589"/>
              <a:gd name="T111" fmla="*/ 153941 h 5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89" h="546">
                <a:moveTo>
                  <a:pt x="103" y="309"/>
                </a:moveTo>
                <a:lnTo>
                  <a:pt x="103" y="309"/>
                </a:lnTo>
                <a:cubicBezTo>
                  <a:pt x="117" y="221"/>
                  <a:pt x="206" y="162"/>
                  <a:pt x="294" y="162"/>
                </a:cubicBezTo>
                <a:cubicBezTo>
                  <a:pt x="383" y="162"/>
                  <a:pt x="471" y="221"/>
                  <a:pt x="485" y="309"/>
                </a:cubicBezTo>
                <a:cubicBezTo>
                  <a:pt x="530" y="309"/>
                  <a:pt x="530" y="309"/>
                  <a:pt x="530" y="309"/>
                </a:cubicBezTo>
                <a:cubicBezTo>
                  <a:pt x="515" y="207"/>
                  <a:pt x="412" y="118"/>
                  <a:pt x="294" y="118"/>
                </a:cubicBezTo>
                <a:cubicBezTo>
                  <a:pt x="176" y="118"/>
                  <a:pt x="73" y="207"/>
                  <a:pt x="58" y="309"/>
                </a:cubicBezTo>
                <a:lnTo>
                  <a:pt x="103" y="309"/>
                </a:lnTo>
                <a:close/>
                <a:moveTo>
                  <a:pt x="530" y="162"/>
                </a:moveTo>
                <a:lnTo>
                  <a:pt x="530" y="162"/>
                </a:lnTo>
                <a:cubicBezTo>
                  <a:pt x="559" y="133"/>
                  <a:pt x="559" y="133"/>
                  <a:pt x="559" y="133"/>
                </a:cubicBezTo>
                <a:cubicBezTo>
                  <a:pt x="559" y="133"/>
                  <a:pt x="559" y="118"/>
                  <a:pt x="559" y="104"/>
                </a:cubicBezTo>
                <a:cubicBezTo>
                  <a:pt x="544" y="104"/>
                  <a:pt x="544" y="104"/>
                  <a:pt x="530" y="104"/>
                </a:cubicBezTo>
                <a:cubicBezTo>
                  <a:pt x="500" y="133"/>
                  <a:pt x="500" y="133"/>
                  <a:pt x="500" y="133"/>
                </a:cubicBezTo>
                <a:cubicBezTo>
                  <a:pt x="500" y="148"/>
                  <a:pt x="500" y="162"/>
                  <a:pt x="500" y="162"/>
                </a:cubicBezTo>
                <a:cubicBezTo>
                  <a:pt x="515" y="177"/>
                  <a:pt x="515" y="177"/>
                  <a:pt x="530" y="162"/>
                </a:cubicBezTo>
                <a:close/>
                <a:moveTo>
                  <a:pt x="294" y="74"/>
                </a:moveTo>
                <a:lnTo>
                  <a:pt x="294" y="74"/>
                </a:lnTo>
                <a:cubicBezTo>
                  <a:pt x="309" y="74"/>
                  <a:pt x="309" y="74"/>
                  <a:pt x="309" y="59"/>
                </a:cubicBezTo>
                <a:cubicBezTo>
                  <a:pt x="309" y="15"/>
                  <a:pt x="309" y="15"/>
                  <a:pt x="309" y="15"/>
                </a:cubicBezTo>
                <a:cubicBezTo>
                  <a:pt x="309" y="15"/>
                  <a:pt x="309" y="0"/>
                  <a:pt x="294" y="0"/>
                </a:cubicBezTo>
                <a:cubicBezTo>
                  <a:pt x="279" y="0"/>
                  <a:pt x="279" y="15"/>
                  <a:pt x="279" y="15"/>
                </a:cubicBezTo>
                <a:cubicBezTo>
                  <a:pt x="279" y="59"/>
                  <a:pt x="279" y="59"/>
                  <a:pt x="279" y="59"/>
                </a:cubicBezTo>
                <a:cubicBezTo>
                  <a:pt x="279" y="74"/>
                  <a:pt x="279" y="74"/>
                  <a:pt x="294" y="74"/>
                </a:cubicBezTo>
                <a:close/>
                <a:moveTo>
                  <a:pt x="485" y="516"/>
                </a:moveTo>
                <a:lnTo>
                  <a:pt x="485" y="516"/>
                </a:lnTo>
                <a:cubicBezTo>
                  <a:pt x="103" y="516"/>
                  <a:pt x="103" y="516"/>
                  <a:pt x="103" y="516"/>
                </a:cubicBezTo>
                <a:cubicBezTo>
                  <a:pt x="88" y="516"/>
                  <a:pt x="73" y="516"/>
                  <a:pt x="73" y="530"/>
                </a:cubicBezTo>
                <a:cubicBezTo>
                  <a:pt x="73" y="545"/>
                  <a:pt x="88" y="545"/>
                  <a:pt x="103" y="545"/>
                </a:cubicBezTo>
                <a:cubicBezTo>
                  <a:pt x="485" y="545"/>
                  <a:pt x="485" y="545"/>
                  <a:pt x="485" y="545"/>
                </a:cubicBezTo>
                <a:cubicBezTo>
                  <a:pt x="500" y="545"/>
                  <a:pt x="515" y="545"/>
                  <a:pt x="515" y="530"/>
                </a:cubicBezTo>
                <a:cubicBezTo>
                  <a:pt x="515" y="516"/>
                  <a:pt x="500" y="516"/>
                  <a:pt x="485" y="516"/>
                </a:cubicBezTo>
                <a:close/>
                <a:moveTo>
                  <a:pt x="574" y="354"/>
                </a:moveTo>
                <a:lnTo>
                  <a:pt x="574" y="354"/>
                </a:lnTo>
                <a:cubicBezTo>
                  <a:pt x="14" y="354"/>
                  <a:pt x="14" y="354"/>
                  <a:pt x="14" y="354"/>
                </a:cubicBezTo>
                <a:lnTo>
                  <a:pt x="0" y="368"/>
                </a:lnTo>
                <a:cubicBezTo>
                  <a:pt x="0" y="383"/>
                  <a:pt x="14" y="398"/>
                  <a:pt x="14" y="398"/>
                </a:cubicBezTo>
                <a:cubicBezTo>
                  <a:pt x="574" y="398"/>
                  <a:pt x="574" y="398"/>
                  <a:pt x="574" y="398"/>
                </a:cubicBezTo>
                <a:cubicBezTo>
                  <a:pt x="574" y="398"/>
                  <a:pt x="588" y="383"/>
                  <a:pt x="588" y="368"/>
                </a:cubicBezTo>
                <a:lnTo>
                  <a:pt x="574" y="354"/>
                </a:lnTo>
                <a:close/>
                <a:moveTo>
                  <a:pt x="58" y="162"/>
                </a:moveTo>
                <a:lnTo>
                  <a:pt x="58" y="162"/>
                </a:lnTo>
                <a:cubicBezTo>
                  <a:pt x="73" y="177"/>
                  <a:pt x="73" y="177"/>
                  <a:pt x="88" y="162"/>
                </a:cubicBezTo>
                <a:cubicBezTo>
                  <a:pt x="88" y="162"/>
                  <a:pt x="88" y="148"/>
                  <a:pt x="88" y="133"/>
                </a:cubicBezTo>
                <a:cubicBezTo>
                  <a:pt x="58" y="104"/>
                  <a:pt x="58" y="104"/>
                  <a:pt x="58" y="104"/>
                </a:cubicBezTo>
                <a:cubicBezTo>
                  <a:pt x="44" y="104"/>
                  <a:pt x="44" y="104"/>
                  <a:pt x="29" y="104"/>
                </a:cubicBezTo>
                <a:cubicBezTo>
                  <a:pt x="29" y="118"/>
                  <a:pt x="29" y="133"/>
                  <a:pt x="29" y="133"/>
                </a:cubicBezTo>
                <a:lnTo>
                  <a:pt x="58" y="162"/>
                </a:lnTo>
                <a:close/>
                <a:moveTo>
                  <a:pt x="544" y="427"/>
                </a:moveTo>
                <a:lnTo>
                  <a:pt x="544" y="427"/>
                </a:lnTo>
                <a:cubicBezTo>
                  <a:pt x="44" y="427"/>
                  <a:pt x="44" y="427"/>
                  <a:pt x="44" y="427"/>
                </a:cubicBezTo>
                <a:cubicBezTo>
                  <a:pt x="29" y="427"/>
                  <a:pt x="14" y="442"/>
                  <a:pt x="14" y="457"/>
                </a:cubicBezTo>
                <a:cubicBezTo>
                  <a:pt x="14" y="457"/>
                  <a:pt x="29" y="472"/>
                  <a:pt x="44" y="472"/>
                </a:cubicBezTo>
                <a:cubicBezTo>
                  <a:pt x="544" y="472"/>
                  <a:pt x="544" y="472"/>
                  <a:pt x="544" y="472"/>
                </a:cubicBezTo>
                <a:cubicBezTo>
                  <a:pt x="559" y="472"/>
                  <a:pt x="574" y="457"/>
                  <a:pt x="574" y="457"/>
                </a:cubicBezTo>
                <a:cubicBezTo>
                  <a:pt x="574" y="442"/>
                  <a:pt x="559" y="427"/>
                  <a:pt x="544" y="427"/>
                </a:cubicBezTo>
                <a:close/>
              </a:path>
            </a:pathLst>
          </a:custGeom>
          <a:solidFill>
            <a:schemeClr val="tx1"/>
          </a:solidFill>
          <a:ln>
            <a:noFill/>
          </a:ln>
          <a:effectLst/>
          <a:extLst/>
        </p:spPr>
        <p:txBody>
          <a:bodyPr wrap="none" anchor="ctr"/>
          <a:lstStyle/>
          <a:p>
            <a:endParaRPr lang="en-US" sz="2700"/>
          </a:p>
        </p:txBody>
      </p:sp>
      <p:sp>
        <p:nvSpPr>
          <p:cNvPr id="80" name="Freeform 79"/>
          <p:cNvSpPr>
            <a:spLocks noChangeArrowheads="1"/>
          </p:cNvSpPr>
          <p:nvPr/>
        </p:nvSpPr>
        <p:spPr bwMode="auto">
          <a:xfrm>
            <a:off x="7187269" y="1601064"/>
            <a:ext cx="278286" cy="181491"/>
          </a:xfrm>
          <a:custGeom>
            <a:avLst/>
            <a:gdLst>
              <a:gd name="T0" fmla="*/ 106371 w 590"/>
              <a:gd name="T1" fmla="*/ 26439 h 383"/>
              <a:gd name="T2" fmla="*/ 106371 w 590"/>
              <a:gd name="T3" fmla="*/ 26439 h 383"/>
              <a:gd name="T4" fmla="*/ 111779 w 590"/>
              <a:gd name="T5" fmla="*/ 21369 h 383"/>
              <a:gd name="T6" fmla="*/ 111779 w 590"/>
              <a:gd name="T7" fmla="*/ 5071 h 383"/>
              <a:gd name="T8" fmla="*/ 106371 w 590"/>
              <a:gd name="T9" fmla="*/ 0 h 383"/>
              <a:gd name="T10" fmla="*/ 100962 w 590"/>
              <a:gd name="T11" fmla="*/ 5071 h 383"/>
              <a:gd name="T12" fmla="*/ 100962 w 590"/>
              <a:gd name="T13" fmla="*/ 21369 h 383"/>
              <a:gd name="T14" fmla="*/ 106371 w 590"/>
              <a:gd name="T15" fmla="*/ 26439 h 383"/>
              <a:gd name="T16" fmla="*/ 191106 w 590"/>
              <a:gd name="T17" fmla="*/ 58673 h 383"/>
              <a:gd name="T18" fmla="*/ 191106 w 590"/>
              <a:gd name="T19" fmla="*/ 58673 h 383"/>
              <a:gd name="T20" fmla="*/ 201924 w 590"/>
              <a:gd name="T21" fmla="*/ 47808 h 383"/>
              <a:gd name="T22" fmla="*/ 201924 w 590"/>
              <a:gd name="T23" fmla="*/ 37305 h 383"/>
              <a:gd name="T24" fmla="*/ 191106 w 590"/>
              <a:gd name="T25" fmla="*/ 37305 h 383"/>
              <a:gd name="T26" fmla="*/ 180650 w 590"/>
              <a:gd name="T27" fmla="*/ 47808 h 383"/>
              <a:gd name="T28" fmla="*/ 180650 w 590"/>
              <a:gd name="T29" fmla="*/ 58673 h 383"/>
              <a:gd name="T30" fmla="*/ 191106 w 590"/>
              <a:gd name="T31" fmla="*/ 58673 h 383"/>
              <a:gd name="T32" fmla="*/ 21274 w 590"/>
              <a:gd name="T33" fmla="*/ 58673 h 383"/>
              <a:gd name="T34" fmla="*/ 21274 w 590"/>
              <a:gd name="T35" fmla="*/ 58673 h 383"/>
              <a:gd name="T36" fmla="*/ 32091 w 590"/>
              <a:gd name="T37" fmla="*/ 58673 h 383"/>
              <a:gd name="T38" fmla="*/ 32091 w 590"/>
              <a:gd name="T39" fmla="*/ 47808 h 383"/>
              <a:gd name="T40" fmla="*/ 21274 w 590"/>
              <a:gd name="T41" fmla="*/ 37305 h 383"/>
              <a:gd name="T42" fmla="*/ 10817 w 590"/>
              <a:gd name="T43" fmla="*/ 37305 h 383"/>
              <a:gd name="T44" fmla="*/ 10817 w 590"/>
              <a:gd name="T45" fmla="*/ 47808 h 383"/>
              <a:gd name="T46" fmla="*/ 21274 w 590"/>
              <a:gd name="T47" fmla="*/ 58673 h 383"/>
              <a:gd name="T48" fmla="*/ 207332 w 590"/>
              <a:gd name="T49" fmla="*/ 127850 h 383"/>
              <a:gd name="T50" fmla="*/ 207332 w 590"/>
              <a:gd name="T51" fmla="*/ 127850 h 383"/>
              <a:gd name="T52" fmla="*/ 5409 w 590"/>
              <a:gd name="T53" fmla="*/ 127850 h 383"/>
              <a:gd name="T54" fmla="*/ 0 w 590"/>
              <a:gd name="T55" fmla="*/ 133282 h 383"/>
              <a:gd name="T56" fmla="*/ 5409 w 590"/>
              <a:gd name="T57" fmla="*/ 138353 h 383"/>
              <a:gd name="T58" fmla="*/ 207332 w 590"/>
              <a:gd name="T59" fmla="*/ 138353 h 383"/>
              <a:gd name="T60" fmla="*/ 212380 w 590"/>
              <a:gd name="T61" fmla="*/ 133282 h 383"/>
              <a:gd name="T62" fmla="*/ 207332 w 590"/>
              <a:gd name="T63" fmla="*/ 127850 h 383"/>
              <a:gd name="T64" fmla="*/ 37500 w 590"/>
              <a:gd name="T65" fmla="*/ 111914 h 383"/>
              <a:gd name="T66" fmla="*/ 37500 w 590"/>
              <a:gd name="T67" fmla="*/ 111914 h 383"/>
              <a:gd name="T68" fmla="*/ 106371 w 590"/>
              <a:gd name="T69" fmla="*/ 53240 h 383"/>
              <a:gd name="T70" fmla="*/ 175241 w 590"/>
              <a:gd name="T71" fmla="*/ 111914 h 383"/>
              <a:gd name="T72" fmla="*/ 191106 w 590"/>
              <a:gd name="T73" fmla="*/ 111914 h 383"/>
              <a:gd name="T74" fmla="*/ 106371 w 590"/>
              <a:gd name="T75" fmla="*/ 42375 h 383"/>
              <a:gd name="T76" fmla="*/ 21274 w 590"/>
              <a:gd name="T77" fmla="*/ 111914 h 383"/>
              <a:gd name="T78" fmla="*/ 37500 w 590"/>
              <a:gd name="T79" fmla="*/ 111914 h 38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90" h="383">
                <a:moveTo>
                  <a:pt x="295" y="73"/>
                </a:moveTo>
                <a:lnTo>
                  <a:pt x="295" y="73"/>
                </a:lnTo>
                <a:cubicBezTo>
                  <a:pt x="310" y="73"/>
                  <a:pt x="310" y="59"/>
                  <a:pt x="310" y="59"/>
                </a:cubicBezTo>
                <a:cubicBezTo>
                  <a:pt x="310" y="14"/>
                  <a:pt x="310" y="14"/>
                  <a:pt x="310" y="14"/>
                </a:cubicBezTo>
                <a:cubicBezTo>
                  <a:pt x="310" y="0"/>
                  <a:pt x="310" y="0"/>
                  <a:pt x="295" y="0"/>
                </a:cubicBezTo>
                <a:cubicBezTo>
                  <a:pt x="280" y="0"/>
                  <a:pt x="280" y="0"/>
                  <a:pt x="280" y="14"/>
                </a:cubicBezTo>
                <a:cubicBezTo>
                  <a:pt x="280" y="59"/>
                  <a:pt x="280" y="59"/>
                  <a:pt x="280" y="59"/>
                </a:cubicBezTo>
                <a:cubicBezTo>
                  <a:pt x="280" y="59"/>
                  <a:pt x="280" y="73"/>
                  <a:pt x="295" y="73"/>
                </a:cubicBezTo>
                <a:close/>
                <a:moveTo>
                  <a:pt x="530" y="162"/>
                </a:moveTo>
                <a:lnTo>
                  <a:pt x="530" y="162"/>
                </a:lnTo>
                <a:cubicBezTo>
                  <a:pt x="560" y="132"/>
                  <a:pt x="560" y="132"/>
                  <a:pt x="560" y="132"/>
                </a:cubicBezTo>
                <a:cubicBezTo>
                  <a:pt x="560" y="117"/>
                  <a:pt x="560" y="117"/>
                  <a:pt x="560" y="103"/>
                </a:cubicBezTo>
                <a:cubicBezTo>
                  <a:pt x="545" y="103"/>
                  <a:pt x="545" y="103"/>
                  <a:pt x="530" y="103"/>
                </a:cubicBezTo>
                <a:cubicBezTo>
                  <a:pt x="501" y="132"/>
                  <a:pt x="501" y="132"/>
                  <a:pt x="501" y="132"/>
                </a:cubicBezTo>
                <a:cubicBezTo>
                  <a:pt x="501" y="147"/>
                  <a:pt x="501" y="147"/>
                  <a:pt x="501" y="162"/>
                </a:cubicBezTo>
                <a:cubicBezTo>
                  <a:pt x="516" y="162"/>
                  <a:pt x="516" y="162"/>
                  <a:pt x="530" y="162"/>
                </a:cubicBezTo>
                <a:close/>
                <a:moveTo>
                  <a:pt x="59" y="162"/>
                </a:moveTo>
                <a:lnTo>
                  <a:pt x="59" y="162"/>
                </a:lnTo>
                <a:cubicBezTo>
                  <a:pt x="74" y="162"/>
                  <a:pt x="74" y="162"/>
                  <a:pt x="89" y="162"/>
                </a:cubicBezTo>
                <a:cubicBezTo>
                  <a:pt x="89" y="147"/>
                  <a:pt x="89" y="147"/>
                  <a:pt x="89" y="132"/>
                </a:cubicBezTo>
                <a:cubicBezTo>
                  <a:pt x="59" y="103"/>
                  <a:pt x="59" y="103"/>
                  <a:pt x="59" y="103"/>
                </a:cubicBezTo>
                <a:cubicBezTo>
                  <a:pt x="45" y="103"/>
                  <a:pt x="45" y="103"/>
                  <a:pt x="30" y="103"/>
                </a:cubicBezTo>
                <a:cubicBezTo>
                  <a:pt x="30" y="117"/>
                  <a:pt x="30" y="117"/>
                  <a:pt x="30" y="132"/>
                </a:cubicBezTo>
                <a:lnTo>
                  <a:pt x="59" y="162"/>
                </a:lnTo>
                <a:close/>
                <a:moveTo>
                  <a:pt x="575" y="353"/>
                </a:moveTo>
                <a:lnTo>
                  <a:pt x="575" y="353"/>
                </a:lnTo>
                <a:cubicBezTo>
                  <a:pt x="15" y="353"/>
                  <a:pt x="15" y="353"/>
                  <a:pt x="15" y="353"/>
                </a:cubicBezTo>
                <a:cubicBezTo>
                  <a:pt x="15" y="353"/>
                  <a:pt x="0" y="353"/>
                  <a:pt x="0" y="368"/>
                </a:cubicBezTo>
                <a:cubicBezTo>
                  <a:pt x="0" y="382"/>
                  <a:pt x="15" y="382"/>
                  <a:pt x="15" y="382"/>
                </a:cubicBezTo>
                <a:cubicBezTo>
                  <a:pt x="575" y="382"/>
                  <a:pt x="575" y="382"/>
                  <a:pt x="575" y="382"/>
                </a:cubicBezTo>
                <a:cubicBezTo>
                  <a:pt x="575" y="382"/>
                  <a:pt x="589" y="382"/>
                  <a:pt x="589" y="368"/>
                </a:cubicBezTo>
                <a:cubicBezTo>
                  <a:pt x="589" y="353"/>
                  <a:pt x="575" y="353"/>
                  <a:pt x="575" y="353"/>
                </a:cubicBezTo>
                <a:close/>
                <a:moveTo>
                  <a:pt x="104" y="309"/>
                </a:moveTo>
                <a:lnTo>
                  <a:pt x="104" y="309"/>
                </a:lnTo>
                <a:cubicBezTo>
                  <a:pt x="118" y="221"/>
                  <a:pt x="207" y="147"/>
                  <a:pt x="295" y="147"/>
                </a:cubicBezTo>
                <a:cubicBezTo>
                  <a:pt x="383" y="147"/>
                  <a:pt x="472" y="221"/>
                  <a:pt x="486" y="309"/>
                </a:cubicBezTo>
                <a:cubicBezTo>
                  <a:pt x="530" y="309"/>
                  <a:pt x="530" y="309"/>
                  <a:pt x="530" y="309"/>
                </a:cubicBezTo>
                <a:cubicBezTo>
                  <a:pt x="516" y="191"/>
                  <a:pt x="413" y="117"/>
                  <a:pt x="295" y="117"/>
                </a:cubicBezTo>
                <a:cubicBezTo>
                  <a:pt x="177" y="117"/>
                  <a:pt x="74" y="191"/>
                  <a:pt x="59" y="309"/>
                </a:cubicBezTo>
                <a:lnTo>
                  <a:pt x="104" y="309"/>
                </a:lnTo>
                <a:close/>
              </a:path>
            </a:pathLst>
          </a:custGeom>
          <a:solidFill>
            <a:schemeClr val="tx1"/>
          </a:solidFill>
          <a:ln>
            <a:noFill/>
          </a:ln>
          <a:effectLst/>
          <a:extLst/>
        </p:spPr>
        <p:txBody>
          <a:bodyPr wrap="none" anchor="ctr"/>
          <a:lstStyle/>
          <a:p>
            <a:endParaRPr lang="en-US" sz="2700"/>
          </a:p>
        </p:txBody>
      </p:sp>
      <p:sp>
        <p:nvSpPr>
          <p:cNvPr id="81" name="Freeform 80"/>
          <p:cNvSpPr>
            <a:spLocks noChangeArrowheads="1"/>
          </p:cNvSpPr>
          <p:nvPr/>
        </p:nvSpPr>
        <p:spPr bwMode="auto">
          <a:xfrm>
            <a:off x="6694650" y="1559580"/>
            <a:ext cx="299029" cy="299028"/>
          </a:xfrm>
          <a:custGeom>
            <a:avLst/>
            <a:gdLst>
              <a:gd name="T0" fmla="*/ 95550 w 634"/>
              <a:gd name="T1" fmla="*/ 191059 h 634"/>
              <a:gd name="T2" fmla="*/ 95550 w 634"/>
              <a:gd name="T3" fmla="*/ 191059 h 634"/>
              <a:gd name="T4" fmla="*/ 85093 w 634"/>
              <a:gd name="T5" fmla="*/ 201874 h 634"/>
              <a:gd name="T6" fmla="*/ 85093 w 634"/>
              <a:gd name="T7" fmla="*/ 223143 h 634"/>
              <a:gd name="T8" fmla="*/ 95550 w 634"/>
              <a:gd name="T9" fmla="*/ 228190 h 634"/>
              <a:gd name="T10" fmla="*/ 100958 w 634"/>
              <a:gd name="T11" fmla="*/ 223143 h 634"/>
              <a:gd name="T12" fmla="*/ 100958 w 634"/>
              <a:gd name="T13" fmla="*/ 201874 h 634"/>
              <a:gd name="T14" fmla="*/ 95550 w 634"/>
              <a:gd name="T15" fmla="*/ 191059 h 634"/>
              <a:gd name="T16" fmla="*/ 53364 w 634"/>
              <a:gd name="T17" fmla="*/ 191059 h 634"/>
              <a:gd name="T18" fmla="*/ 53364 w 634"/>
              <a:gd name="T19" fmla="*/ 191059 h 634"/>
              <a:gd name="T20" fmla="*/ 42547 w 634"/>
              <a:gd name="T21" fmla="*/ 201874 h 634"/>
              <a:gd name="T22" fmla="*/ 42547 w 634"/>
              <a:gd name="T23" fmla="*/ 223143 h 634"/>
              <a:gd name="T24" fmla="*/ 53364 w 634"/>
              <a:gd name="T25" fmla="*/ 228190 h 634"/>
              <a:gd name="T26" fmla="*/ 58411 w 634"/>
              <a:gd name="T27" fmla="*/ 223143 h 634"/>
              <a:gd name="T28" fmla="*/ 58411 w 634"/>
              <a:gd name="T29" fmla="*/ 201874 h 634"/>
              <a:gd name="T30" fmla="*/ 53364 w 634"/>
              <a:gd name="T31" fmla="*/ 191059 h 634"/>
              <a:gd name="T32" fmla="*/ 138096 w 634"/>
              <a:gd name="T33" fmla="*/ 191059 h 634"/>
              <a:gd name="T34" fmla="*/ 138096 w 634"/>
              <a:gd name="T35" fmla="*/ 191059 h 634"/>
              <a:gd name="T36" fmla="*/ 127279 w 634"/>
              <a:gd name="T37" fmla="*/ 201874 h 634"/>
              <a:gd name="T38" fmla="*/ 127279 w 634"/>
              <a:gd name="T39" fmla="*/ 223143 h 634"/>
              <a:gd name="T40" fmla="*/ 138096 w 634"/>
              <a:gd name="T41" fmla="*/ 228190 h 634"/>
              <a:gd name="T42" fmla="*/ 143505 w 634"/>
              <a:gd name="T43" fmla="*/ 223143 h 634"/>
              <a:gd name="T44" fmla="*/ 143505 w 634"/>
              <a:gd name="T45" fmla="*/ 201874 h 634"/>
              <a:gd name="T46" fmla="*/ 138096 w 634"/>
              <a:gd name="T47" fmla="*/ 191059 h 634"/>
              <a:gd name="T48" fmla="*/ 180643 w 634"/>
              <a:gd name="T49" fmla="*/ 191059 h 634"/>
              <a:gd name="T50" fmla="*/ 180643 w 634"/>
              <a:gd name="T51" fmla="*/ 191059 h 634"/>
              <a:gd name="T52" fmla="*/ 169826 w 634"/>
              <a:gd name="T53" fmla="*/ 201874 h 634"/>
              <a:gd name="T54" fmla="*/ 169826 w 634"/>
              <a:gd name="T55" fmla="*/ 223143 h 634"/>
              <a:gd name="T56" fmla="*/ 180643 w 634"/>
              <a:gd name="T57" fmla="*/ 228190 h 634"/>
              <a:gd name="T58" fmla="*/ 186051 w 634"/>
              <a:gd name="T59" fmla="*/ 223143 h 634"/>
              <a:gd name="T60" fmla="*/ 186051 w 634"/>
              <a:gd name="T61" fmla="*/ 201874 h 634"/>
              <a:gd name="T62" fmla="*/ 180643 w 634"/>
              <a:gd name="T63" fmla="*/ 191059 h 634"/>
              <a:gd name="T64" fmla="*/ 164778 w 634"/>
              <a:gd name="T65" fmla="*/ 37130 h 634"/>
              <a:gd name="T66" fmla="*/ 164778 w 634"/>
              <a:gd name="T67" fmla="*/ 37130 h 634"/>
              <a:gd name="T68" fmla="*/ 106367 w 634"/>
              <a:gd name="T69" fmla="*/ 0 h 634"/>
              <a:gd name="T70" fmla="*/ 42547 w 634"/>
              <a:gd name="T71" fmla="*/ 58399 h 634"/>
              <a:gd name="T72" fmla="*/ 0 w 634"/>
              <a:gd name="T73" fmla="*/ 116798 h 634"/>
              <a:gd name="T74" fmla="*/ 58411 w 634"/>
              <a:gd name="T75" fmla="*/ 169790 h 634"/>
              <a:gd name="T76" fmla="*/ 159370 w 634"/>
              <a:gd name="T77" fmla="*/ 169790 h 634"/>
              <a:gd name="T78" fmla="*/ 228237 w 634"/>
              <a:gd name="T79" fmla="*/ 106344 h 634"/>
              <a:gd name="T80" fmla="*/ 164778 w 634"/>
              <a:gd name="T81" fmla="*/ 37130 h 634"/>
              <a:gd name="T82" fmla="*/ 159370 w 634"/>
              <a:gd name="T83" fmla="*/ 159336 h 634"/>
              <a:gd name="T84" fmla="*/ 159370 w 634"/>
              <a:gd name="T85" fmla="*/ 159336 h 634"/>
              <a:gd name="T86" fmla="*/ 58411 w 634"/>
              <a:gd name="T87" fmla="*/ 159336 h 634"/>
              <a:gd name="T88" fmla="*/ 15865 w 634"/>
              <a:gd name="T89" fmla="*/ 116798 h 634"/>
              <a:gd name="T90" fmla="*/ 58411 w 634"/>
              <a:gd name="T91" fmla="*/ 74261 h 634"/>
              <a:gd name="T92" fmla="*/ 106367 w 634"/>
              <a:gd name="T93" fmla="*/ 15862 h 634"/>
              <a:gd name="T94" fmla="*/ 153961 w 634"/>
              <a:gd name="T95" fmla="*/ 53352 h 634"/>
              <a:gd name="T96" fmla="*/ 212373 w 634"/>
              <a:gd name="T97" fmla="*/ 100937 h 634"/>
              <a:gd name="T98" fmla="*/ 159370 w 634"/>
              <a:gd name="T99" fmla="*/ 159336 h 6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34" h="634">
                <a:moveTo>
                  <a:pt x="265" y="530"/>
                </a:moveTo>
                <a:lnTo>
                  <a:pt x="265" y="530"/>
                </a:lnTo>
                <a:cubicBezTo>
                  <a:pt x="251" y="530"/>
                  <a:pt x="236" y="545"/>
                  <a:pt x="236" y="560"/>
                </a:cubicBezTo>
                <a:cubicBezTo>
                  <a:pt x="236" y="619"/>
                  <a:pt x="236" y="619"/>
                  <a:pt x="236" y="619"/>
                </a:cubicBezTo>
                <a:cubicBezTo>
                  <a:pt x="236" y="619"/>
                  <a:pt x="251" y="633"/>
                  <a:pt x="265" y="633"/>
                </a:cubicBezTo>
                <a:lnTo>
                  <a:pt x="280" y="619"/>
                </a:lnTo>
                <a:cubicBezTo>
                  <a:pt x="280" y="560"/>
                  <a:pt x="280" y="560"/>
                  <a:pt x="280" y="560"/>
                </a:cubicBezTo>
                <a:cubicBezTo>
                  <a:pt x="280" y="545"/>
                  <a:pt x="265" y="530"/>
                  <a:pt x="265" y="530"/>
                </a:cubicBezTo>
                <a:close/>
                <a:moveTo>
                  <a:pt x="148" y="530"/>
                </a:moveTo>
                <a:lnTo>
                  <a:pt x="148" y="530"/>
                </a:lnTo>
                <a:cubicBezTo>
                  <a:pt x="133" y="530"/>
                  <a:pt x="118" y="545"/>
                  <a:pt x="118" y="560"/>
                </a:cubicBezTo>
                <a:cubicBezTo>
                  <a:pt x="118" y="619"/>
                  <a:pt x="118" y="619"/>
                  <a:pt x="118" y="619"/>
                </a:cubicBezTo>
                <a:cubicBezTo>
                  <a:pt x="118" y="619"/>
                  <a:pt x="133" y="633"/>
                  <a:pt x="148" y="633"/>
                </a:cubicBezTo>
                <a:lnTo>
                  <a:pt x="162" y="619"/>
                </a:lnTo>
                <a:cubicBezTo>
                  <a:pt x="162" y="560"/>
                  <a:pt x="162" y="560"/>
                  <a:pt x="162" y="560"/>
                </a:cubicBezTo>
                <a:cubicBezTo>
                  <a:pt x="162" y="545"/>
                  <a:pt x="148" y="530"/>
                  <a:pt x="148" y="530"/>
                </a:cubicBezTo>
                <a:close/>
                <a:moveTo>
                  <a:pt x="383" y="530"/>
                </a:moveTo>
                <a:lnTo>
                  <a:pt x="383" y="530"/>
                </a:lnTo>
                <a:cubicBezTo>
                  <a:pt x="369" y="530"/>
                  <a:pt x="353" y="545"/>
                  <a:pt x="353" y="560"/>
                </a:cubicBezTo>
                <a:cubicBezTo>
                  <a:pt x="353" y="619"/>
                  <a:pt x="353" y="619"/>
                  <a:pt x="353" y="619"/>
                </a:cubicBezTo>
                <a:cubicBezTo>
                  <a:pt x="353" y="619"/>
                  <a:pt x="369" y="633"/>
                  <a:pt x="383" y="633"/>
                </a:cubicBezTo>
                <a:lnTo>
                  <a:pt x="398" y="619"/>
                </a:lnTo>
                <a:cubicBezTo>
                  <a:pt x="398" y="560"/>
                  <a:pt x="398" y="560"/>
                  <a:pt x="398" y="560"/>
                </a:cubicBezTo>
                <a:cubicBezTo>
                  <a:pt x="398" y="545"/>
                  <a:pt x="383" y="530"/>
                  <a:pt x="383" y="530"/>
                </a:cubicBezTo>
                <a:close/>
                <a:moveTo>
                  <a:pt x="501" y="530"/>
                </a:moveTo>
                <a:lnTo>
                  <a:pt x="501" y="530"/>
                </a:lnTo>
                <a:cubicBezTo>
                  <a:pt x="486" y="530"/>
                  <a:pt x="471" y="545"/>
                  <a:pt x="471" y="560"/>
                </a:cubicBezTo>
                <a:cubicBezTo>
                  <a:pt x="471" y="619"/>
                  <a:pt x="471" y="619"/>
                  <a:pt x="471" y="619"/>
                </a:cubicBezTo>
                <a:cubicBezTo>
                  <a:pt x="471" y="619"/>
                  <a:pt x="486" y="633"/>
                  <a:pt x="501" y="633"/>
                </a:cubicBezTo>
                <a:lnTo>
                  <a:pt x="516" y="619"/>
                </a:lnTo>
                <a:cubicBezTo>
                  <a:pt x="516" y="560"/>
                  <a:pt x="516" y="560"/>
                  <a:pt x="516" y="560"/>
                </a:cubicBezTo>
                <a:cubicBezTo>
                  <a:pt x="516" y="545"/>
                  <a:pt x="501" y="530"/>
                  <a:pt x="501" y="530"/>
                </a:cubicBezTo>
                <a:close/>
                <a:moveTo>
                  <a:pt x="457" y="103"/>
                </a:moveTo>
                <a:lnTo>
                  <a:pt x="457" y="103"/>
                </a:lnTo>
                <a:cubicBezTo>
                  <a:pt x="427" y="44"/>
                  <a:pt x="369" y="0"/>
                  <a:pt x="295" y="0"/>
                </a:cubicBezTo>
                <a:cubicBezTo>
                  <a:pt x="206" y="0"/>
                  <a:pt x="133" y="74"/>
                  <a:pt x="118" y="162"/>
                </a:cubicBezTo>
                <a:cubicBezTo>
                  <a:pt x="59" y="192"/>
                  <a:pt x="0" y="251"/>
                  <a:pt x="0" y="324"/>
                </a:cubicBezTo>
                <a:cubicBezTo>
                  <a:pt x="0" y="398"/>
                  <a:pt x="74" y="471"/>
                  <a:pt x="162" y="471"/>
                </a:cubicBezTo>
                <a:cubicBezTo>
                  <a:pt x="162" y="471"/>
                  <a:pt x="427" y="471"/>
                  <a:pt x="442" y="471"/>
                </a:cubicBezTo>
                <a:cubicBezTo>
                  <a:pt x="545" y="471"/>
                  <a:pt x="633" y="398"/>
                  <a:pt x="633" y="295"/>
                </a:cubicBezTo>
                <a:cubicBezTo>
                  <a:pt x="633" y="192"/>
                  <a:pt x="560" y="103"/>
                  <a:pt x="457" y="103"/>
                </a:cubicBezTo>
                <a:close/>
                <a:moveTo>
                  <a:pt x="442" y="442"/>
                </a:moveTo>
                <a:lnTo>
                  <a:pt x="442" y="442"/>
                </a:lnTo>
                <a:cubicBezTo>
                  <a:pt x="427" y="442"/>
                  <a:pt x="162" y="442"/>
                  <a:pt x="162" y="442"/>
                </a:cubicBezTo>
                <a:cubicBezTo>
                  <a:pt x="162" y="442"/>
                  <a:pt x="44" y="427"/>
                  <a:pt x="44" y="324"/>
                </a:cubicBezTo>
                <a:cubicBezTo>
                  <a:pt x="44" y="265"/>
                  <a:pt x="103" y="206"/>
                  <a:pt x="162" y="206"/>
                </a:cubicBezTo>
                <a:cubicBezTo>
                  <a:pt x="162" y="118"/>
                  <a:pt x="221" y="44"/>
                  <a:pt x="295" y="44"/>
                </a:cubicBezTo>
                <a:cubicBezTo>
                  <a:pt x="369" y="44"/>
                  <a:pt x="412" y="89"/>
                  <a:pt x="427" y="148"/>
                </a:cubicBezTo>
                <a:cubicBezTo>
                  <a:pt x="530" y="133"/>
                  <a:pt x="589" y="221"/>
                  <a:pt x="589" y="280"/>
                </a:cubicBezTo>
                <a:cubicBezTo>
                  <a:pt x="604" y="369"/>
                  <a:pt x="501" y="442"/>
                  <a:pt x="442" y="442"/>
                </a:cubicBezTo>
                <a:close/>
              </a:path>
            </a:pathLst>
          </a:custGeom>
          <a:solidFill>
            <a:schemeClr val="tx1"/>
          </a:solidFill>
          <a:ln>
            <a:noFill/>
          </a:ln>
          <a:effectLst/>
          <a:extLst/>
        </p:spPr>
        <p:txBody>
          <a:bodyPr wrap="none" anchor="ctr"/>
          <a:lstStyle/>
          <a:p>
            <a:endParaRPr lang="en-US" sz="2700"/>
          </a:p>
        </p:txBody>
      </p:sp>
      <p:sp>
        <p:nvSpPr>
          <p:cNvPr id="82" name="Freeform 81"/>
          <p:cNvSpPr>
            <a:spLocks noChangeArrowheads="1"/>
          </p:cNvSpPr>
          <p:nvPr/>
        </p:nvSpPr>
        <p:spPr bwMode="auto">
          <a:xfrm>
            <a:off x="6208945" y="1559580"/>
            <a:ext cx="290386" cy="222975"/>
          </a:xfrm>
          <a:custGeom>
            <a:avLst/>
            <a:gdLst>
              <a:gd name="T0" fmla="*/ 131975 w 619"/>
              <a:gd name="T1" fmla="*/ 79795 h 472"/>
              <a:gd name="T2" fmla="*/ 131975 w 619"/>
              <a:gd name="T3" fmla="*/ 79795 h 472"/>
              <a:gd name="T4" fmla="*/ 105437 w 619"/>
              <a:gd name="T5" fmla="*/ 79795 h 472"/>
              <a:gd name="T6" fmla="*/ 116196 w 619"/>
              <a:gd name="T7" fmla="*/ 48021 h 472"/>
              <a:gd name="T8" fmla="*/ 110816 w 619"/>
              <a:gd name="T9" fmla="*/ 42605 h 472"/>
              <a:gd name="T10" fmla="*/ 100416 w 619"/>
              <a:gd name="T11" fmla="*/ 42605 h 472"/>
              <a:gd name="T12" fmla="*/ 84278 w 619"/>
              <a:gd name="T13" fmla="*/ 85211 h 472"/>
              <a:gd name="T14" fmla="*/ 84278 w 619"/>
              <a:gd name="T15" fmla="*/ 90626 h 472"/>
              <a:gd name="T16" fmla="*/ 89657 w 619"/>
              <a:gd name="T17" fmla="*/ 95681 h 472"/>
              <a:gd name="T18" fmla="*/ 121575 w 619"/>
              <a:gd name="T19" fmla="*/ 95681 h 472"/>
              <a:gd name="T20" fmla="*/ 105437 w 619"/>
              <a:gd name="T21" fmla="*/ 127455 h 472"/>
              <a:gd name="T22" fmla="*/ 105437 w 619"/>
              <a:gd name="T23" fmla="*/ 138287 h 472"/>
              <a:gd name="T24" fmla="*/ 116196 w 619"/>
              <a:gd name="T25" fmla="*/ 133232 h 472"/>
              <a:gd name="T26" fmla="*/ 136996 w 619"/>
              <a:gd name="T27" fmla="*/ 85211 h 472"/>
              <a:gd name="T28" fmla="*/ 131975 w 619"/>
              <a:gd name="T29" fmla="*/ 79795 h 472"/>
              <a:gd name="T30" fmla="*/ 158155 w 619"/>
              <a:gd name="T31" fmla="*/ 37189 h 472"/>
              <a:gd name="T32" fmla="*/ 158155 w 619"/>
              <a:gd name="T33" fmla="*/ 37189 h 472"/>
              <a:gd name="T34" fmla="*/ 105437 w 619"/>
              <a:gd name="T35" fmla="*/ 0 h 472"/>
              <a:gd name="T36" fmla="*/ 42318 w 619"/>
              <a:gd name="T37" fmla="*/ 58492 h 472"/>
              <a:gd name="T38" fmla="*/ 0 w 619"/>
              <a:gd name="T39" fmla="*/ 116984 h 472"/>
              <a:gd name="T40" fmla="*/ 52718 w 619"/>
              <a:gd name="T41" fmla="*/ 170060 h 472"/>
              <a:gd name="T42" fmla="*/ 153134 w 619"/>
              <a:gd name="T43" fmla="*/ 170060 h 472"/>
              <a:gd name="T44" fmla="*/ 221632 w 619"/>
              <a:gd name="T45" fmla="*/ 106513 h 472"/>
              <a:gd name="T46" fmla="*/ 158155 w 619"/>
              <a:gd name="T47" fmla="*/ 37189 h 472"/>
              <a:gd name="T48" fmla="*/ 153134 w 619"/>
              <a:gd name="T49" fmla="*/ 159589 h 472"/>
              <a:gd name="T50" fmla="*/ 153134 w 619"/>
              <a:gd name="T51" fmla="*/ 159589 h 472"/>
              <a:gd name="T52" fmla="*/ 52718 w 619"/>
              <a:gd name="T53" fmla="*/ 159589 h 472"/>
              <a:gd name="T54" fmla="*/ 10400 w 619"/>
              <a:gd name="T55" fmla="*/ 116984 h 472"/>
              <a:gd name="T56" fmla="*/ 52718 w 619"/>
              <a:gd name="T57" fmla="*/ 74379 h 472"/>
              <a:gd name="T58" fmla="*/ 105437 w 619"/>
              <a:gd name="T59" fmla="*/ 15887 h 472"/>
              <a:gd name="T60" fmla="*/ 147755 w 619"/>
              <a:gd name="T61" fmla="*/ 53437 h 472"/>
              <a:gd name="T62" fmla="*/ 211232 w 619"/>
              <a:gd name="T63" fmla="*/ 101097 h 472"/>
              <a:gd name="T64" fmla="*/ 153134 w 619"/>
              <a:gd name="T65" fmla="*/ 159589 h 4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19" h="472">
                <a:moveTo>
                  <a:pt x="368" y="221"/>
                </a:moveTo>
                <a:lnTo>
                  <a:pt x="368" y="221"/>
                </a:lnTo>
                <a:cubicBezTo>
                  <a:pt x="294" y="221"/>
                  <a:pt x="294" y="221"/>
                  <a:pt x="294" y="221"/>
                </a:cubicBezTo>
                <a:cubicBezTo>
                  <a:pt x="324" y="133"/>
                  <a:pt x="324" y="133"/>
                  <a:pt x="324" y="133"/>
                </a:cubicBezTo>
                <a:cubicBezTo>
                  <a:pt x="324" y="133"/>
                  <a:pt x="324" y="118"/>
                  <a:pt x="309" y="118"/>
                </a:cubicBezTo>
                <a:cubicBezTo>
                  <a:pt x="294" y="103"/>
                  <a:pt x="294" y="118"/>
                  <a:pt x="280" y="118"/>
                </a:cubicBezTo>
                <a:cubicBezTo>
                  <a:pt x="235" y="236"/>
                  <a:pt x="235" y="236"/>
                  <a:pt x="235" y="236"/>
                </a:cubicBezTo>
                <a:lnTo>
                  <a:pt x="235" y="251"/>
                </a:lnTo>
                <a:lnTo>
                  <a:pt x="250" y="265"/>
                </a:lnTo>
                <a:cubicBezTo>
                  <a:pt x="339" y="265"/>
                  <a:pt x="339" y="265"/>
                  <a:pt x="339" y="265"/>
                </a:cubicBezTo>
                <a:cubicBezTo>
                  <a:pt x="294" y="353"/>
                  <a:pt x="294" y="353"/>
                  <a:pt x="294" y="353"/>
                </a:cubicBezTo>
                <a:cubicBezTo>
                  <a:pt x="280" y="353"/>
                  <a:pt x="294" y="369"/>
                  <a:pt x="294" y="383"/>
                </a:cubicBezTo>
                <a:cubicBezTo>
                  <a:pt x="309" y="383"/>
                  <a:pt x="324" y="383"/>
                  <a:pt x="324" y="369"/>
                </a:cubicBezTo>
                <a:cubicBezTo>
                  <a:pt x="324" y="369"/>
                  <a:pt x="382" y="251"/>
                  <a:pt x="382" y="236"/>
                </a:cubicBezTo>
                <a:cubicBezTo>
                  <a:pt x="382" y="236"/>
                  <a:pt x="382" y="221"/>
                  <a:pt x="368" y="221"/>
                </a:cubicBezTo>
                <a:close/>
                <a:moveTo>
                  <a:pt x="441" y="103"/>
                </a:moveTo>
                <a:lnTo>
                  <a:pt x="441" y="103"/>
                </a:lnTo>
                <a:cubicBezTo>
                  <a:pt x="412" y="44"/>
                  <a:pt x="353" y="0"/>
                  <a:pt x="294" y="0"/>
                </a:cubicBezTo>
                <a:cubicBezTo>
                  <a:pt x="191" y="0"/>
                  <a:pt x="118" y="74"/>
                  <a:pt x="118" y="162"/>
                </a:cubicBezTo>
                <a:cubicBezTo>
                  <a:pt x="44" y="192"/>
                  <a:pt x="0" y="251"/>
                  <a:pt x="0" y="324"/>
                </a:cubicBezTo>
                <a:cubicBezTo>
                  <a:pt x="0" y="398"/>
                  <a:pt x="59" y="471"/>
                  <a:pt x="147" y="471"/>
                </a:cubicBezTo>
                <a:lnTo>
                  <a:pt x="427" y="471"/>
                </a:lnTo>
                <a:cubicBezTo>
                  <a:pt x="530" y="471"/>
                  <a:pt x="618" y="398"/>
                  <a:pt x="618" y="295"/>
                </a:cubicBezTo>
                <a:cubicBezTo>
                  <a:pt x="618" y="192"/>
                  <a:pt x="544" y="103"/>
                  <a:pt x="441" y="103"/>
                </a:cubicBezTo>
                <a:close/>
                <a:moveTo>
                  <a:pt x="427" y="442"/>
                </a:moveTo>
                <a:lnTo>
                  <a:pt x="427" y="442"/>
                </a:lnTo>
                <a:lnTo>
                  <a:pt x="147" y="442"/>
                </a:lnTo>
                <a:cubicBezTo>
                  <a:pt x="147" y="442"/>
                  <a:pt x="29" y="427"/>
                  <a:pt x="29" y="324"/>
                </a:cubicBezTo>
                <a:cubicBezTo>
                  <a:pt x="29" y="265"/>
                  <a:pt x="88" y="206"/>
                  <a:pt x="147" y="206"/>
                </a:cubicBezTo>
                <a:cubicBezTo>
                  <a:pt x="147" y="118"/>
                  <a:pt x="206" y="44"/>
                  <a:pt x="294" y="44"/>
                </a:cubicBezTo>
                <a:cubicBezTo>
                  <a:pt x="353" y="44"/>
                  <a:pt x="397" y="89"/>
                  <a:pt x="412" y="148"/>
                </a:cubicBezTo>
                <a:cubicBezTo>
                  <a:pt x="515" y="133"/>
                  <a:pt x="574" y="221"/>
                  <a:pt x="589" y="280"/>
                </a:cubicBezTo>
                <a:cubicBezTo>
                  <a:pt x="589" y="369"/>
                  <a:pt x="500" y="442"/>
                  <a:pt x="427" y="442"/>
                </a:cubicBezTo>
                <a:close/>
              </a:path>
            </a:pathLst>
          </a:custGeom>
          <a:solidFill>
            <a:schemeClr val="tx1"/>
          </a:solidFill>
          <a:ln>
            <a:noFill/>
          </a:ln>
          <a:effectLst/>
          <a:extLst/>
        </p:spPr>
        <p:txBody>
          <a:bodyPr wrap="none" anchor="ctr"/>
          <a:lstStyle/>
          <a:p>
            <a:endParaRPr lang="en-US" sz="2700"/>
          </a:p>
        </p:txBody>
      </p:sp>
      <p:sp>
        <p:nvSpPr>
          <p:cNvPr id="83" name="Freeform 82"/>
          <p:cNvSpPr>
            <a:spLocks noChangeArrowheads="1"/>
          </p:cNvSpPr>
          <p:nvPr/>
        </p:nvSpPr>
        <p:spPr bwMode="auto">
          <a:xfrm>
            <a:off x="5671386" y="4923213"/>
            <a:ext cx="290386" cy="299028"/>
          </a:xfrm>
          <a:custGeom>
            <a:avLst/>
            <a:gdLst>
              <a:gd name="T0" fmla="*/ 116196 w 619"/>
              <a:gd name="T1" fmla="*/ 185719 h 635"/>
              <a:gd name="T2" fmla="*/ 116196 w 619"/>
              <a:gd name="T3" fmla="*/ 185719 h 635"/>
              <a:gd name="T4" fmla="*/ 110816 w 619"/>
              <a:gd name="T5" fmla="*/ 190758 h 635"/>
              <a:gd name="T6" fmla="*/ 116196 w 619"/>
              <a:gd name="T7" fmla="*/ 196157 h 635"/>
              <a:gd name="T8" fmla="*/ 126596 w 619"/>
              <a:gd name="T9" fmla="*/ 190758 h 635"/>
              <a:gd name="T10" fmla="*/ 116196 w 619"/>
              <a:gd name="T11" fmla="*/ 185719 h 635"/>
              <a:gd name="T12" fmla="*/ 73877 w 619"/>
              <a:gd name="T13" fmla="*/ 185719 h 635"/>
              <a:gd name="T14" fmla="*/ 73877 w 619"/>
              <a:gd name="T15" fmla="*/ 185719 h 635"/>
              <a:gd name="T16" fmla="*/ 68498 w 619"/>
              <a:gd name="T17" fmla="*/ 190758 h 635"/>
              <a:gd name="T18" fmla="*/ 73877 w 619"/>
              <a:gd name="T19" fmla="*/ 196157 h 635"/>
              <a:gd name="T20" fmla="*/ 84636 w 619"/>
              <a:gd name="T21" fmla="*/ 190758 h 635"/>
              <a:gd name="T22" fmla="*/ 73877 w 619"/>
              <a:gd name="T23" fmla="*/ 185719 h 635"/>
              <a:gd name="T24" fmla="*/ 89657 w 619"/>
              <a:gd name="T25" fmla="*/ 211994 h 635"/>
              <a:gd name="T26" fmla="*/ 89657 w 619"/>
              <a:gd name="T27" fmla="*/ 211994 h 635"/>
              <a:gd name="T28" fmla="*/ 84636 w 619"/>
              <a:gd name="T29" fmla="*/ 217392 h 635"/>
              <a:gd name="T30" fmla="*/ 89657 w 619"/>
              <a:gd name="T31" fmla="*/ 228190 h 635"/>
              <a:gd name="T32" fmla="*/ 95037 w 619"/>
              <a:gd name="T33" fmla="*/ 217392 h 635"/>
              <a:gd name="T34" fmla="*/ 89657 w 619"/>
              <a:gd name="T35" fmla="*/ 211994 h 635"/>
              <a:gd name="T36" fmla="*/ 131975 w 619"/>
              <a:gd name="T37" fmla="*/ 211994 h 635"/>
              <a:gd name="T38" fmla="*/ 131975 w 619"/>
              <a:gd name="T39" fmla="*/ 211994 h 635"/>
              <a:gd name="T40" fmla="*/ 126596 w 619"/>
              <a:gd name="T41" fmla="*/ 217392 h 635"/>
              <a:gd name="T42" fmla="*/ 131975 w 619"/>
              <a:gd name="T43" fmla="*/ 228190 h 635"/>
              <a:gd name="T44" fmla="*/ 137355 w 619"/>
              <a:gd name="T45" fmla="*/ 217392 h 635"/>
              <a:gd name="T46" fmla="*/ 131975 w 619"/>
              <a:gd name="T47" fmla="*/ 211994 h 635"/>
              <a:gd name="T48" fmla="*/ 158155 w 619"/>
              <a:gd name="T49" fmla="*/ 185719 h 635"/>
              <a:gd name="T50" fmla="*/ 158155 w 619"/>
              <a:gd name="T51" fmla="*/ 185719 h 635"/>
              <a:gd name="T52" fmla="*/ 153134 w 619"/>
              <a:gd name="T53" fmla="*/ 190758 h 635"/>
              <a:gd name="T54" fmla="*/ 158155 w 619"/>
              <a:gd name="T55" fmla="*/ 196157 h 635"/>
              <a:gd name="T56" fmla="*/ 168914 w 619"/>
              <a:gd name="T57" fmla="*/ 190758 h 635"/>
              <a:gd name="T58" fmla="*/ 158155 w 619"/>
              <a:gd name="T59" fmla="*/ 185719 h 635"/>
              <a:gd name="T60" fmla="*/ 158155 w 619"/>
              <a:gd name="T61" fmla="*/ 37432 h 635"/>
              <a:gd name="T62" fmla="*/ 158155 w 619"/>
              <a:gd name="T63" fmla="*/ 37432 h 635"/>
              <a:gd name="T64" fmla="*/ 105437 w 619"/>
              <a:gd name="T65" fmla="*/ 0 h 635"/>
              <a:gd name="T66" fmla="*/ 42318 w 619"/>
              <a:gd name="T67" fmla="*/ 58667 h 635"/>
              <a:gd name="T68" fmla="*/ 0 w 619"/>
              <a:gd name="T69" fmla="*/ 111576 h 635"/>
              <a:gd name="T70" fmla="*/ 52718 w 619"/>
              <a:gd name="T71" fmla="*/ 169883 h 635"/>
              <a:gd name="T72" fmla="*/ 158155 w 619"/>
              <a:gd name="T73" fmla="*/ 169883 h 635"/>
              <a:gd name="T74" fmla="*/ 221632 w 619"/>
              <a:gd name="T75" fmla="*/ 100778 h 635"/>
              <a:gd name="T76" fmla="*/ 158155 w 619"/>
              <a:gd name="T77" fmla="*/ 37432 h 635"/>
              <a:gd name="T78" fmla="*/ 153134 w 619"/>
              <a:gd name="T79" fmla="*/ 153686 h 635"/>
              <a:gd name="T80" fmla="*/ 153134 w 619"/>
              <a:gd name="T81" fmla="*/ 153686 h 635"/>
              <a:gd name="T82" fmla="*/ 63477 w 619"/>
              <a:gd name="T83" fmla="*/ 153686 h 635"/>
              <a:gd name="T84" fmla="*/ 10400 w 619"/>
              <a:gd name="T85" fmla="*/ 111576 h 635"/>
              <a:gd name="T86" fmla="*/ 52718 w 619"/>
              <a:gd name="T87" fmla="*/ 69105 h 635"/>
              <a:gd name="T88" fmla="*/ 105437 w 619"/>
              <a:gd name="T89" fmla="*/ 16196 h 635"/>
              <a:gd name="T90" fmla="*/ 147755 w 619"/>
              <a:gd name="T91" fmla="*/ 47870 h 635"/>
              <a:gd name="T92" fmla="*/ 211232 w 619"/>
              <a:gd name="T93" fmla="*/ 100778 h 635"/>
              <a:gd name="T94" fmla="*/ 153134 w 619"/>
              <a:gd name="T95" fmla="*/ 153686 h 6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19" h="635">
                <a:moveTo>
                  <a:pt x="324" y="516"/>
                </a:moveTo>
                <a:lnTo>
                  <a:pt x="324" y="516"/>
                </a:lnTo>
                <a:cubicBezTo>
                  <a:pt x="324" y="516"/>
                  <a:pt x="309" y="516"/>
                  <a:pt x="309" y="530"/>
                </a:cubicBezTo>
                <a:cubicBezTo>
                  <a:pt x="309" y="545"/>
                  <a:pt x="324" y="545"/>
                  <a:pt x="324" y="545"/>
                </a:cubicBezTo>
                <a:cubicBezTo>
                  <a:pt x="339" y="545"/>
                  <a:pt x="353" y="545"/>
                  <a:pt x="353" y="530"/>
                </a:cubicBezTo>
                <a:cubicBezTo>
                  <a:pt x="353" y="516"/>
                  <a:pt x="339" y="516"/>
                  <a:pt x="324" y="516"/>
                </a:cubicBezTo>
                <a:close/>
                <a:moveTo>
                  <a:pt x="206" y="516"/>
                </a:moveTo>
                <a:lnTo>
                  <a:pt x="206" y="516"/>
                </a:lnTo>
                <a:cubicBezTo>
                  <a:pt x="206" y="516"/>
                  <a:pt x="191" y="516"/>
                  <a:pt x="191" y="530"/>
                </a:cubicBezTo>
                <a:cubicBezTo>
                  <a:pt x="191" y="545"/>
                  <a:pt x="206" y="545"/>
                  <a:pt x="206" y="545"/>
                </a:cubicBezTo>
                <a:cubicBezTo>
                  <a:pt x="221" y="545"/>
                  <a:pt x="236" y="545"/>
                  <a:pt x="236" y="530"/>
                </a:cubicBezTo>
                <a:cubicBezTo>
                  <a:pt x="236" y="516"/>
                  <a:pt x="221" y="516"/>
                  <a:pt x="206" y="516"/>
                </a:cubicBezTo>
                <a:close/>
                <a:moveTo>
                  <a:pt x="250" y="589"/>
                </a:moveTo>
                <a:lnTo>
                  <a:pt x="250" y="589"/>
                </a:lnTo>
                <a:cubicBezTo>
                  <a:pt x="236" y="589"/>
                  <a:pt x="236" y="604"/>
                  <a:pt x="236" y="604"/>
                </a:cubicBezTo>
                <a:cubicBezTo>
                  <a:pt x="236" y="619"/>
                  <a:pt x="236" y="634"/>
                  <a:pt x="250" y="634"/>
                </a:cubicBezTo>
                <a:cubicBezTo>
                  <a:pt x="265" y="634"/>
                  <a:pt x="265" y="619"/>
                  <a:pt x="265" y="604"/>
                </a:cubicBezTo>
                <a:cubicBezTo>
                  <a:pt x="265" y="604"/>
                  <a:pt x="265" y="589"/>
                  <a:pt x="250" y="589"/>
                </a:cubicBezTo>
                <a:close/>
                <a:moveTo>
                  <a:pt x="368" y="589"/>
                </a:moveTo>
                <a:lnTo>
                  <a:pt x="368" y="589"/>
                </a:lnTo>
                <a:cubicBezTo>
                  <a:pt x="353" y="589"/>
                  <a:pt x="353" y="604"/>
                  <a:pt x="353" y="604"/>
                </a:cubicBezTo>
                <a:cubicBezTo>
                  <a:pt x="353" y="619"/>
                  <a:pt x="353" y="634"/>
                  <a:pt x="368" y="634"/>
                </a:cubicBezTo>
                <a:cubicBezTo>
                  <a:pt x="383" y="634"/>
                  <a:pt x="383" y="619"/>
                  <a:pt x="383" y="604"/>
                </a:cubicBezTo>
                <a:cubicBezTo>
                  <a:pt x="383" y="604"/>
                  <a:pt x="383" y="589"/>
                  <a:pt x="368" y="589"/>
                </a:cubicBezTo>
                <a:close/>
                <a:moveTo>
                  <a:pt x="441" y="516"/>
                </a:moveTo>
                <a:lnTo>
                  <a:pt x="441" y="516"/>
                </a:lnTo>
                <a:cubicBezTo>
                  <a:pt x="441" y="516"/>
                  <a:pt x="427" y="516"/>
                  <a:pt x="427" y="530"/>
                </a:cubicBezTo>
                <a:cubicBezTo>
                  <a:pt x="427" y="545"/>
                  <a:pt x="441" y="545"/>
                  <a:pt x="441" y="545"/>
                </a:cubicBezTo>
                <a:cubicBezTo>
                  <a:pt x="457" y="545"/>
                  <a:pt x="471" y="545"/>
                  <a:pt x="471" y="530"/>
                </a:cubicBezTo>
                <a:cubicBezTo>
                  <a:pt x="471" y="516"/>
                  <a:pt x="457" y="516"/>
                  <a:pt x="441" y="516"/>
                </a:cubicBezTo>
                <a:close/>
                <a:moveTo>
                  <a:pt x="441" y="104"/>
                </a:moveTo>
                <a:lnTo>
                  <a:pt x="441" y="104"/>
                </a:lnTo>
                <a:cubicBezTo>
                  <a:pt x="412" y="45"/>
                  <a:pt x="353" y="0"/>
                  <a:pt x="294" y="0"/>
                </a:cubicBezTo>
                <a:cubicBezTo>
                  <a:pt x="191" y="0"/>
                  <a:pt x="118" y="74"/>
                  <a:pt x="118" y="163"/>
                </a:cubicBezTo>
                <a:cubicBezTo>
                  <a:pt x="44" y="177"/>
                  <a:pt x="0" y="251"/>
                  <a:pt x="0" y="310"/>
                </a:cubicBezTo>
                <a:cubicBezTo>
                  <a:pt x="0" y="398"/>
                  <a:pt x="59" y="472"/>
                  <a:pt x="147" y="472"/>
                </a:cubicBezTo>
                <a:lnTo>
                  <a:pt x="441" y="472"/>
                </a:lnTo>
                <a:cubicBezTo>
                  <a:pt x="545" y="472"/>
                  <a:pt x="618" y="383"/>
                  <a:pt x="618" y="280"/>
                </a:cubicBezTo>
                <a:cubicBezTo>
                  <a:pt x="618" y="177"/>
                  <a:pt x="545" y="104"/>
                  <a:pt x="441" y="104"/>
                </a:cubicBezTo>
                <a:close/>
                <a:moveTo>
                  <a:pt x="427" y="427"/>
                </a:moveTo>
                <a:lnTo>
                  <a:pt x="427" y="427"/>
                </a:lnTo>
                <a:lnTo>
                  <a:pt x="177" y="427"/>
                </a:lnTo>
                <a:cubicBezTo>
                  <a:pt x="74" y="427"/>
                  <a:pt x="29" y="354"/>
                  <a:pt x="29" y="310"/>
                </a:cubicBezTo>
                <a:cubicBezTo>
                  <a:pt x="29" y="266"/>
                  <a:pt x="88" y="207"/>
                  <a:pt x="147" y="192"/>
                </a:cubicBezTo>
                <a:cubicBezTo>
                  <a:pt x="147" y="118"/>
                  <a:pt x="206" y="45"/>
                  <a:pt x="294" y="45"/>
                </a:cubicBezTo>
                <a:cubicBezTo>
                  <a:pt x="353" y="45"/>
                  <a:pt x="398" y="74"/>
                  <a:pt x="412" y="133"/>
                </a:cubicBezTo>
                <a:cubicBezTo>
                  <a:pt x="515" y="133"/>
                  <a:pt x="589" y="192"/>
                  <a:pt x="589" y="280"/>
                </a:cubicBezTo>
                <a:cubicBezTo>
                  <a:pt x="589" y="354"/>
                  <a:pt x="530" y="427"/>
                  <a:pt x="427" y="427"/>
                </a:cubicBezTo>
                <a:close/>
              </a:path>
            </a:pathLst>
          </a:custGeom>
          <a:solidFill>
            <a:schemeClr val="tx1"/>
          </a:solidFill>
          <a:ln>
            <a:noFill/>
          </a:ln>
          <a:effectLst/>
          <a:extLst/>
        </p:spPr>
        <p:txBody>
          <a:bodyPr wrap="none" anchor="ctr"/>
          <a:lstStyle/>
          <a:p>
            <a:endParaRPr lang="en-US" sz="2700"/>
          </a:p>
        </p:txBody>
      </p:sp>
      <p:sp>
        <p:nvSpPr>
          <p:cNvPr id="84" name="Freeform 83"/>
          <p:cNvSpPr>
            <a:spLocks noChangeArrowheads="1"/>
          </p:cNvSpPr>
          <p:nvPr/>
        </p:nvSpPr>
        <p:spPr bwMode="auto">
          <a:xfrm>
            <a:off x="5199509" y="4956054"/>
            <a:ext cx="290386" cy="222976"/>
          </a:xfrm>
          <a:custGeom>
            <a:avLst/>
            <a:gdLst>
              <a:gd name="T0" fmla="*/ 158155 w 619"/>
              <a:gd name="T1" fmla="*/ 37190 h 472"/>
              <a:gd name="T2" fmla="*/ 158155 w 619"/>
              <a:gd name="T3" fmla="*/ 37190 h 472"/>
              <a:gd name="T4" fmla="*/ 105437 w 619"/>
              <a:gd name="T5" fmla="*/ 0 h 472"/>
              <a:gd name="T6" fmla="*/ 42318 w 619"/>
              <a:gd name="T7" fmla="*/ 58492 h 472"/>
              <a:gd name="T8" fmla="*/ 0 w 619"/>
              <a:gd name="T9" fmla="*/ 116985 h 472"/>
              <a:gd name="T10" fmla="*/ 52718 w 619"/>
              <a:gd name="T11" fmla="*/ 170061 h 472"/>
              <a:gd name="T12" fmla="*/ 153134 w 619"/>
              <a:gd name="T13" fmla="*/ 170061 h 472"/>
              <a:gd name="T14" fmla="*/ 221632 w 619"/>
              <a:gd name="T15" fmla="*/ 106153 h 472"/>
              <a:gd name="T16" fmla="*/ 158155 w 619"/>
              <a:gd name="T17" fmla="*/ 37190 h 472"/>
              <a:gd name="T18" fmla="*/ 153134 w 619"/>
              <a:gd name="T19" fmla="*/ 159590 h 472"/>
              <a:gd name="T20" fmla="*/ 153134 w 619"/>
              <a:gd name="T21" fmla="*/ 159590 h 472"/>
              <a:gd name="T22" fmla="*/ 52718 w 619"/>
              <a:gd name="T23" fmla="*/ 159590 h 472"/>
              <a:gd name="T24" fmla="*/ 10400 w 619"/>
              <a:gd name="T25" fmla="*/ 116985 h 472"/>
              <a:gd name="T26" fmla="*/ 52718 w 619"/>
              <a:gd name="T27" fmla="*/ 74379 h 472"/>
              <a:gd name="T28" fmla="*/ 105437 w 619"/>
              <a:gd name="T29" fmla="*/ 15887 h 472"/>
              <a:gd name="T30" fmla="*/ 147755 w 619"/>
              <a:gd name="T31" fmla="*/ 53076 h 472"/>
              <a:gd name="T32" fmla="*/ 211232 w 619"/>
              <a:gd name="T33" fmla="*/ 101098 h 472"/>
              <a:gd name="T34" fmla="*/ 153134 w 619"/>
              <a:gd name="T35" fmla="*/ 159590 h 4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19" h="472">
                <a:moveTo>
                  <a:pt x="441" y="103"/>
                </a:moveTo>
                <a:lnTo>
                  <a:pt x="441" y="103"/>
                </a:lnTo>
                <a:cubicBezTo>
                  <a:pt x="412" y="44"/>
                  <a:pt x="353" y="0"/>
                  <a:pt x="294" y="0"/>
                </a:cubicBezTo>
                <a:cubicBezTo>
                  <a:pt x="191" y="0"/>
                  <a:pt x="118" y="74"/>
                  <a:pt x="118" y="162"/>
                </a:cubicBezTo>
                <a:cubicBezTo>
                  <a:pt x="44" y="192"/>
                  <a:pt x="0" y="251"/>
                  <a:pt x="0" y="324"/>
                </a:cubicBezTo>
                <a:cubicBezTo>
                  <a:pt x="0" y="398"/>
                  <a:pt x="59" y="471"/>
                  <a:pt x="147" y="471"/>
                </a:cubicBezTo>
                <a:lnTo>
                  <a:pt x="427" y="471"/>
                </a:lnTo>
                <a:cubicBezTo>
                  <a:pt x="530" y="471"/>
                  <a:pt x="618" y="398"/>
                  <a:pt x="618" y="294"/>
                </a:cubicBezTo>
                <a:cubicBezTo>
                  <a:pt x="618" y="192"/>
                  <a:pt x="545" y="103"/>
                  <a:pt x="441" y="103"/>
                </a:cubicBezTo>
                <a:close/>
                <a:moveTo>
                  <a:pt x="427" y="442"/>
                </a:moveTo>
                <a:lnTo>
                  <a:pt x="427" y="442"/>
                </a:lnTo>
                <a:lnTo>
                  <a:pt x="147" y="442"/>
                </a:lnTo>
                <a:cubicBezTo>
                  <a:pt x="147" y="442"/>
                  <a:pt x="29" y="427"/>
                  <a:pt x="29" y="324"/>
                </a:cubicBezTo>
                <a:cubicBezTo>
                  <a:pt x="29" y="265"/>
                  <a:pt x="88" y="206"/>
                  <a:pt x="147" y="206"/>
                </a:cubicBezTo>
                <a:cubicBezTo>
                  <a:pt x="147" y="118"/>
                  <a:pt x="206" y="44"/>
                  <a:pt x="294" y="44"/>
                </a:cubicBezTo>
                <a:cubicBezTo>
                  <a:pt x="353" y="44"/>
                  <a:pt x="398" y="89"/>
                  <a:pt x="412" y="147"/>
                </a:cubicBezTo>
                <a:cubicBezTo>
                  <a:pt x="515" y="133"/>
                  <a:pt x="574" y="221"/>
                  <a:pt x="589" y="280"/>
                </a:cubicBezTo>
                <a:cubicBezTo>
                  <a:pt x="589" y="368"/>
                  <a:pt x="500" y="442"/>
                  <a:pt x="427" y="442"/>
                </a:cubicBezTo>
                <a:close/>
              </a:path>
            </a:pathLst>
          </a:custGeom>
          <a:solidFill>
            <a:schemeClr val="tx1"/>
          </a:solidFill>
          <a:ln>
            <a:noFill/>
          </a:ln>
          <a:effectLst/>
          <a:extLst/>
        </p:spPr>
        <p:txBody>
          <a:bodyPr wrap="none" anchor="ctr"/>
          <a:lstStyle/>
          <a:p>
            <a:endParaRPr lang="en-US" sz="2700"/>
          </a:p>
        </p:txBody>
      </p:sp>
      <p:sp>
        <p:nvSpPr>
          <p:cNvPr id="85" name="Freeform 84"/>
          <p:cNvSpPr>
            <a:spLocks noChangeArrowheads="1"/>
          </p:cNvSpPr>
          <p:nvPr/>
        </p:nvSpPr>
        <p:spPr bwMode="auto">
          <a:xfrm>
            <a:off x="4715533" y="4930127"/>
            <a:ext cx="278286" cy="278287"/>
          </a:xfrm>
          <a:custGeom>
            <a:avLst/>
            <a:gdLst>
              <a:gd name="T0" fmla="*/ 10817 w 590"/>
              <a:gd name="T1" fmla="*/ 0 h 590"/>
              <a:gd name="T2" fmla="*/ 10817 w 590"/>
              <a:gd name="T3" fmla="*/ 0 h 590"/>
              <a:gd name="T4" fmla="*/ 0 w 590"/>
              <a:gd name="T5" fmla="*/ 10815 h 590"/>
              <a:gd name="T6" fmla="*/ 0 w 590"/>
              <a:gd name="T7" fmla="*/ 206929 h 590"/>
              <a:gd name="T8" fmla="*/ 10817 w 590"/>
              <a:gd name="T9" fmla="*/ 212336 h 590"/>
              <a:gd name="T10" fmla="*/ 16226 w 590"/>
              <a:gd name="T11" fmla="*/ 206929 h 590"/>
              <a:gd name="T12" fmla="*/ 16226 w 590"/>
              <a:gd name="T13" fmla="*/ 10815 h 590"/>
              <a:gd name="T14" fmla="*/ 10817 w 590"/>
              <a:gd name="T15" fmla="*/ 0 h 590"/>
              <a:gd name="T16" fmla="*/ 201924 w 590"/>
              <a:gd name="T17" fmla="*/ 15862 h 590"/>
              <a:gd name="T18" fmla="*/ 201924 w 590"/>
              <a:gd name="T19" fmla="*/ 15862 h 590"/>
              <a:gd name="T20" fmla="*/ 42548 w 590"/>
              <a:gd name="T21" fmla="*/ 0 h 590"/>
              <a:gd name="T22" fmla="*/ 32091 w 590"/>
              <a:gd name="T23" fmla="*/ 15862 h 590"/>
              <a:gd name="T24" fmla="*/ 32091 w 590"/>
              <a:gd name="T25" fmla="*/ 95533 h 590"/>
              <a:gd name="T26" fmla="*/ 42548 w 590"/>
              <a:gd name="T27" fmla="*/ 106349 h 590"/>
              <a:gd name="T28" fmla="*/ 201924 w 590"/>
              <a:gd name="T29" fmla="*/ 95533 h 590"/>
              <a:gd name="T30" fmla="*/ 212380 w 590"/>
              <a:gd name="T31" fmla="*/ 79671 h 590"/>
              <a:gd name="T32" fmla="*/ 212380 w 590"/>
              <a:gd name="T33" fmla="*/ 32085 h 590"/>
              <a:gd name="T34" fmla="*/ 201924 w 590"/>
              <a:gd name="T35" fmla="*/ 15862 h 590"/>
              <a:gd name="T36" fmla="*/ 100962 w 590"/>
              <a:gd name="T37" fmla="*/ 90486 h 590"/>
              <a:gd name="T38" fmla="*/ 100962 w 590"/>
              <a:gd name="T39" fmla="*/ 90486 h 590"/>
              <a:gd name="T40" fmla="*/ 53366 w 590"/>
              <a:gd name="T41" fmla="*/ 95533 h 590"/>
              <a:gd name="T42" fmla="*/ 42548 w 590"/>
              <a:gd name="T43" fmla="*/ 85079 h 590"/>
              <a:gd name="T44" fmla="*/ 42548 w 590"/>
              <a:gd name="T45" fmla="*/ 21270 h 590"/>
              <a:gd name="T46" fmla="*/ 53366 w 590"/>
              <a:gd name="T47" fmla="*/ 15862 h 590"/>
              <a:gd name="T48" fmla="*/ 100962 w 590"/>
              <a:gd name="T49" fmla="*/ 21270 h 590"/>
              <a:gd name="T50" fmla="*/ 100962 w 590"/>
              <a:gd name="T51" fmla="*/ 90486 h 590"/>
              <a:gd name="T52" fmla="*/ 159375 w 590"/>
              <a:gd name="T53" fmla="*/ 85079 h 590"/>
              <a:gd name="T54" fmla="*/ 159375 w 590"/>
              <a:gd name="T55" fmla="*/ 85079 h 590"/>
              <a:gd name="T56" fmla="*/ 116827 w 590"/>
              <a:gd name="T57" fmla="*/ 85079 h 590"/>
              <a:gd name="T58" fmla="*/ 116827 w 590"/>
              <a:gd name="T59" fmla="*/ 21270 h 590"/>
              <a:gd name="T60" fmla="*/ 159375 w 590"/>
              <a:gd name="T61" fmla="*/ 26677 h 590"/>
              <a:gd name="T62" fmla="*/ 159375 w 590"/>
              <a:gd name="T63" fmla="*/ 85079 h 590"/>
              <a:gd name="T64" fmla="*/ 201924 w 590"/>
              <a:gd name="T65" fmla="*/ 74264 h 590"/>
              <a:gd name="T66" fmla="*/ 201924 w 590"/>
              <a:gd name="T67" fmla="*/ 74264 h 590"/>
              <a:gd name="T68" fmla="*/ 191106 w 590"/>
              <a:gd name="T69" fmla="*/ 79671 h 590"/>
              <a:gd name="T70" fmla="*/ 169832 w 590"/>
              <a:gd name="T71" fmla="*/ 79671 h 590"/>
              <a:gd name="T72" fmla="*/ 169832 w 590"/>
              <a:gd name="T73" fmla="*/ 26677 h 590"/>
              <a:gd name="T74" fmla="*/ 191106 w 590"/>
              <a:gd name="T75" fmla="*/ 32085 h 590"/>
              <a:gd name="T76" fmla="*/ 201924 w 590"/>
              <a:gd name="T77" fmla="*/ 37132 h 590"/>
              <a:gd name="T78" fmla="*/ 201924 w 590"/>
              <a:gd name="T79" fmla="*/ 74264 h 59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90" h="590">
                <a:moveTo>
                  <a:pt x="30" y="0"/>
                </a:moveTo>
                <a:lnTo>
                  <a:pt x="30" y="0"/>
                </a:lnTo>
                <a:cubicBezTo>
                  <a:pt x="15" y="0"/>
                  <a:pt x="0" y="15"/>
                  <a:pt x="0" y="30"/>
                </a:cubicBezTo>
                <a:cubicBezTo>
                  <a:pt x="0" y="574"/>
                  <a:pt x="0" y="574"/>
                  <a:pt x="0" y="574"/>
                </a:cubicBezTo>
                <a:cubicBezTo>
                  <a:pt x="0" y="589"/>
                  <a:pt x="15" y="589"/>
                  <a:pt x="30" y="589"/>
                </a:cubicBezTo>
                <a:cubicBezTo>
                  <a:pt x="30" y="589"/>
                  <a:pt x="45" y="589"/>
                  <a:pt x="45" y="574"/>
                </a:cubicBezTo>
                <a:cubicBezTo>
                  <a:pt x="45" y="30"/>
                  <a:pt x="45" y="30"/>
                  <a:pt x="45" y="30"/>
                </a:cubicBezTo>
                <a:cubicBezTo>
                  <a:pt x="45" y="15"/>
                  <a:pt x="30" y="0"/>
                  <a:pt x="30" y="0"/>
                </a:cubicBezTo>
                <a:close/>
                <a:moveTo>
                  <a:pt x="560" y="44"/>
                </a:moveTo>
                <a:lnTo>
                  <a:pt x="560" y="44"/>
                </a:lnTo>
                <a:cubicBezTo>
                  <a:pt x="118" y="0"/>
                  <a:pt x="118" y="0"/>
                  <a:pt x="118" y="0"/>
                </a:cubicBezTo>
                <a:cubicBezTo>
                  <a:pt x="103" y="0"/>
                  <a:pt x="89" y="30"/>
                  <a:pt x="89" y="44"/>
                </a:cubicBezTo>
                <a:cubicBezTo>
                  <a:pt x="89" y="265"/>
                  <a:pt x="89" y="265"/>
                  <a:pt x="89" y="265"/>
                </a:cubicBezTo>
                <a:cubicBezTo>
                  <a:pt x="89" y="280"/>
                  <a:pt x="103" y="295"/>
                  <a:pt x="118" y="295"/>
                </a:cubicBezTo>
                <a:cubicBezTo>
                  <a:pt x="560" y="265"/>
                  <a:pt x="560" y="265"/>
                  <a:pt x="560" y="265"/>
                </a:cubicBezTo>
                <a:cubicBezTo>
                  <a:pt x="574" y="265"/>
                  <a:pt x="589" y="236"/>
                  <a:pt x="589" y="221"/>
                </a:cubicBezTo>
                <a:cubicBezTo>
                  <a:pt x="589" y="89"/>
                  <a:pt x="589" y="89"/>
                  <a:pt x="589" y="89"/>
                </a:cubicBezTo>
                <a:cubicBezTo>
                  <a:pt x="589" y="59"/>
                  <a:pt x="574" y="44"/>
                  <a:pt x="560" y="44"/>
                </a:cubicBezTo>
                <a:close/>
                <a:moveTo>
                  <a:pt x="280" y="251"/>
                </a:moveTo>
                <a:lnTo>
                  <a:pt x="280" y="251"/>
                </a:lnTo>
                <a:cubicBezTo>
                  <a:pt x="148" y="265"/>
                  <a:pt x="148" y="265"/>
                  <a:pt x="148" y="265"/>
                </a:cubicBezTo>
                <a:cubicBezTo>
                  <a:pt x="118" y="265"/>
                  <a:pt x="118" y="251"/>
                  <a:pt x="118" y="236"/>
                </a:cubicBezTo>
                <a:cubicBezTo>
                  <a:pt x="118" y="59"/>
                  <a:pt x="118" y="59"/>
                  <a:pt x="118" y="59"/>
                </a:cubicBezTo>
                <a:cubicBezTo>
                  <a:pt x="118" y="44"/>
                  <a:pt x="118" y="44"/>
                  <a:pt x="148" y="44"/>
                </a:cubicBezTo>
                <a:cubicBezTo>
                  <a:pt x="280" y="59"/>
                  <a:pt x="280" y="59"/>
                  <a:pt x="280" y="59"/>
                </a:cubicBezTo>
                <a:lnTo>
                  <a:pt x="280" y="251"/>
                </a:lnTo>
                <a:close/>
                <a:moveTo>
                  <a:pt x="442" y="236"/>
                </a:moveTo>
                <a:lnTo>
                  <a:pt x="442" y="236"/>
                </a:lnTo>
                <a:cubicBezTo>
                  <a:pt x="324" y="236"/>
                  <a:pt x="324" y="236"/>
                  <a:pt x="324" y="236"/>
                </a:cubicBezTo>
                <a:cubicBezTo>
                  <a:pt x="324" y="59"/>
                  <a:pt x="324" y="59"/>
                  <a:pt x="324" y="59"/>
                </a:cubicBezTo>
                <a:cubicBezTo>
                  <a:pt x="442" y="74"/>
                  <a:pt x="442" y="74"/>
                  <a:pt x="442" y="74"/>
                </a:cubicBezTo>
                <a:lnTo>
                  <a:pt x="442" y="236"/>
                </a:lnTo>
                <a:close/>
                <a:moveTo>
                  <a:pt x="560" y="206"/>
                </a:moveTo>
                <a:lnTo>
                  <a:pt x="560" y="206"/>
                </a:lnTo>
                <a:cubicBezTo>
                  <a:pt x="560" y="221"/>
                  <a:pt x="560" y="221"/>
                  <a:pt x="530" y="221"/>
                </a:cubicBezTo>
                <a:cubicBezTo>
                  <a:pt x="471" y="221"/>
                  <a:pt x="471" y="221"/>
                  <a:pt x="471" y="221"/>
                </a:cubicBezTo>
                <a:cubicBezTo>
                  <a:pt x="471" y="74"/>
                  <a:pt x="471" y="74"/>
                  <a:pt x="471" y="74"/>
                </a:cubicBezTo>
                <a:cubicBezTo>
                  <a:pt x="530" y="89"/>
                  <a:pt x="530" y="89"/>
                  <a:pt x="530" y="89"/>
                </a:cubicBezTo>
                <a:cubicBezTo>
                  <a:pt x="560" y="89"/>
                  <a:pt x="560" y="89"/>
                  <a:pt x="560" y="103"/>
                </a:cubicBezTo>
                <a:lnTo>
                  <a:pt x="560" y="206"/>
                </a:lnTo>
                <a:close/>
              </a:path>
            </a:pathLst>
          </a:custGeom>
          <a:solidFill>
            <a:schemeClr val="tx1"/>
          </a:solidFill>
          <a:ln>
            <a:noFill/>
          </a:ln>
          <a:effectLst/>
          <a:extLst/>
        </p:spPr>
        <p:txBody>
          <a:bodyPr wrap="none" anchor="ctr"/>
          <a:lstStyle/>
          <a:p>
            <a:endParaRPr lang="en-US" sz="2700"/>
          </a:p>
        </p:txBody>
      </p:sp>
      <p:sp>
        <p:nvSpPr>
          <p:cNvPr id="86" name="Freeform 85"/>
          <p:cNvSpPr>
            <a:spLocks noChangeArrowheads="1"/>
          </p:cNvSpPr>
          <p:nvPr/>
        </p:nvSpPr>
        <p:spPr bwMode="auto">
          <a:xfrm>
            <a:off x="4245385" y="4923213"/>
            <a:ext cx="262731" cy="299028"/>
          </a:xfrm>
          <a:custGeom>
            <a:avLst/>
            <a:gdLst>
              <a:gd name="T0" fmla="*/ 168627 w 561"/>
              <a:gd name="T1" fmla="*/ 0 h 635"/>
              <a:gd name="T2" fmla="*/ 168627 w 561"/>
              <a:gd name="T3" fmla="*/ 0 h 635"/>
              <a:gd name="T4" fmla="*/ 31864 w 561"/>
              <a:gd name="T5" fmla="*/ 0 h 635"/>
              <a:gd name="T6" fmla="*/ 0 w 561"/>
              <a:gd name="T7" fmla="*/ 26634 h 635"/>
              <a:gd name="T8" fmla="*/ 0 w 561"/>
              <a:gd name="T9" fmla="*/ 228190 h 635"/>
              <a:gd name="T10" fmla="*/ 15753 w 561"/>
              <a:gd name="T11" fmla="*/ 228190 h 635"/>
              <a:gd name="T12" fmla="*/ 42246 w 561"/>
              <a:gd name="T13" fmla="*/ 206955 h 635"/>
              <a:gd name="T14" fmla="*/ 74110 w 561"/>
              <a:gd name="T15" fmla="*/ 228190 h 635"/>
              <a:gd name="T16" fmla="*/ 100245 w 561"/>
              <a:gd name="T17" fmla="*/ 206955 h 635"/>
              <a:gd name="T18" fmla="*/ 126739 w 561"/>
              <a:gd name="T19" fmla="*/ 228190 h 635"/>
              <a:gd name="T20" fmla="*/ 158245 w 561"/>
              <a:gd name="T21" fmla="*/ 206955 h 635"/>
              <a:gd name="T22" fmla="*/ 184738 w 561"/>
              <a:gd name="T23" fmla="*/ 228190 h 635"/>
              <a:gd name="T24" fmla="*/ 200491 w 561"/>
              <a:gd name="T25" fmla="*/ 228190 h 635"/>
              <a:gd name="T26" fmla="*/ 200491 w 561"/>
              <a:gd name="T27" fmla="*/ 26634 h 635"/>
              <a:gd name="T28" fmla="*/ 168627 w 561"/>
              <a:gd name="T29" fmla="*/ 0 h 635"/>
              <a:gd name="T30" fmla="*/ 184738 w 561"/>
              <a:gd name="T31" fmla="*/ 211994 h 635"/>
              <a:gd name="T32" fmla="*/ 184738 w 561"/>
              <a:gd name="T33" fmla="*/ 211994 h 635"/>
              <a:gd name="T34" fmla="*/ 158245 w 561"/>
              <a:gd name="T35" fmla="*/ 190758 h 635"/>
              <a:gd name="T36" fmla="*/ 126739 w 561"/>
              <a:gd name="T37" fmla="*/ 211994 h 635"/>
              <a:gd name="T38" fmla="*/ 100245 w 561"/>
              <a:gd name="T39" fmla="*/ 190758 h 635"/>
              <a:gd name="T40" fmla="*/ 74110 w 561"/>
              <a:gd name="T41" fmla="*/ 211994 h 635"/>
              <a:gd name="T42" fmla="*/ 42246 w 561"/>
              <a:gd name="T43" fmla="*/ 190758 h 635"/>
              <a:gd name="T44" fmla="*/ 15753 w 561"/>
              <a:gd name="T45" fmla="*/ 211994 h 635"/>
              <a:gd name="T46" fmla="*/ 15753 w 561"/>
              <a:gd name="T47" fmla="*/ 26634 h 635"/>
              <a:gd name="T48" fmla="*/ 31864 w 561"/>
              <a:gd name="T49" fmla="*/ 16196 h 635"/>
              <a:gd name="T50" fmla="*/ 168627 w 561"/>
              <a:gd name="T51" fmla="*/ 16196 h 635"/>
              <a:gd name="T52" fmla="*/ 184738 w 561"/>
              <a:gd name="T53" fmla="*/ 26634 h 635"/>
              <a:gd name="T54" fmla="*/ 184738 w 561"/>
              <a:gd name="T55" fmla="*/ 211994 h 635"/>
              <a:gd name="T56" fmla="*/ 147504 w 561"/>
              <a:gd name="T57" fmla="*/ 127412 h 635"/>
              <a:gd name="T58" fmla="*/ 147504 w 561"/>
              <a:gd name="T59" fmla="*/ 127412 h 635"/>
              <a:gd name="T60" fmla="*/ 52987 w 561"/>
              <a:gd name="T61" fmla="*/ 127412 h 635"/>
              <a:gd name="T62" fmla="*/ 42246 w 561"/>
              <a:gd name="T63" fmla="*/ 132451 h 635"/>
              <a:gd name="T64" fmla="*/ 52987 w 561"/>
              <a:gd name="T65" fmla="*/ 143249 h 635"/>
              <a:gd name="T66" fmla="*/ 147504 w 561"/>
              <a:gd name="T67" fmla="*/ 143249 h 635"/>
              <a:gd name="T68" fmla="*/ 158245 w 561"/>
              <a:gd name="T69" fmla="*/ 132451 h 635"/>
              <a:gd name="T70" fmla="*/ 147504 w 561"/>
              <a:gd name="T71" fmla="*/ 127412 h 635"/>
              <a:gd name="T72" fmla="*/ 147504 w 561"/>
              <a:gd name="T73" fmla="*/ 84941 h 635"/>
              <a:gd name="T74" fmla="*/ 147504 w 561"/>
              <a:gd name="T75" fmla="*/ 84941 h 635"/>
              <a:gd name="T76" fmla="*/ 52987 w 561"/>
              <a:gd name="T77" fmla="*/ 84941 h 635"/>
              <a:gd name="T78" fmla="*/ 42246 w 561"/>
              <a:gd name="T79" fmla="*/ 90340 h 635"/>
              <a:gd name="T80" fmla="*/ 52987 w 561"/>
              <a:gd name="T81" fmla="*/ 100778 h 635"/>
              <a:gd name="T82" fmla="*/ 147504 w 561"/>
              <a:gd name="T83" fmla="*/ 100778 h 635"/>
              <a:gd name="T84" fmla="*/ 158245 w 561"/>
              <a:gd name="T85" fmla="*/ 90340 h 635"/>
              <a:gd name="T86" fmla="*/ 147504 w 561"/>
              <a:gd name="T87" fmla="*/ 84941 h 635"/>
              <a:gd name="T88" fmla="*/ 147504 w 561"/>
              <a:gd name="T89" fmla="*/ 42471 h 635"/>
              <a:gd name="T90" fmla="*/ 147504 w 561"/>
              <a:gd name="T91" fmla="*/ 42471 h 635"/>
              <a:gd name="T92" fmla="*/ 52987 w 561"/>
              <a:gd name="T93" fmla="*/ 42471 h 635"/>
              <a:gd name="T94" fmla="*/ 42246 w 561"/>
              <a:gd name="T95" fmla="*/ 47870 h 635"/>
              <a:gd name="T96" fmla="*/ 52987 w 561"/>
              <a:gd name="T97" fmla="*/ 58667 h 635"/>
              <a:gd name="T98" fmla="*/ 147504 w 561"/>
              <a:gd name="T99" fmla="*/ 58667 h 635"/>
              <a:gd name="T100" fmla="*/ 158245 w 561"/>
              <a:gd name="T101" fmla="*/ 47870 h 635"/>
              <a:gd name="T102" fmla="*/ 147504 w 561"/>
              <a:gd name="T103" fmla="*/ 42471 h 6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61" h="635">
                <a:moveTo>
                  <a:pt x="471" y="0"/>
                </a:moveTo>
                <a:lnTo>
                  <a:pt x="471" y="0"/>
                </a:lnTo>
                <a:cubicBezTo>
                  <a:pt x="89" y="0"/>
                  <a:pt x="89" y="0"/>
                  <a:pt x="89" y="0"/>
                </a:cubicBezTo>
                <a:cubicBezTo>
                  <a:pt x="44" y="0"/>
                  <a:pt x="0" y="30"/>
                  <a:pt x="0" y="74"/>
                </a:cubicBezTo>
                <a:cubicBezTo>
                  <a:pt x="0" y="634"/>
                  <a:pt x="0" y="634"/>
                  <a:pt x="0" y="634"/>
                </a:cubicBezTo>
                <a:cubicBezTo>
                  <a:pt x="44" y="634"/>
                  <a:pt x="44" y="634"/>
                  <a:pt x="44" y="634"/>
                </a:cubicBezTo>
                <a:cubicBezTo>
                  <a:pt x="118" y="575"/>
                  <a:pt x="118" y="575"/>
                  <a:pt x="118" y="575"/>
                </a:cubicBezTo>
                <a:cubicBezTo>
                  <a:pt x="207" y="634"/>
                  <a:pt x="207" y="634"/>
                  <a:pt x="207" y="634"/>
                </a:cubicBezTo>
                <a:cubicBezTo>
                  <a:pt x="280" y="575"/>
                  <a:pt x="280" y="575"/>
                  <a:pt x="280" y="575"/>
                </a:cubicBezTo>
                <a:cubicBezTo>
                  <a:pt x="354" y="634"/>
                  <a:pt x="354" y="634"/>
                  <a:pt x="354" y="634"/>
                </a:cubicBezTo>
                <a:cubicBezTo>
                  <a:pt x="442" y="575"/>
                  <a:pt x="442" y="575"/>
                  <a:pt x="442" y="575"/>
                </a:cubicBezTo>
                <a:cubicBezTo>
                  <a:pt x="516" y="634"/>
                  <a:pt x="516" y="634"/>
                  <a:pt x="516" y="634"/>
                </a:cubicBezTo>
                <a:cubicBezTo>
                  <a:pt x="560" y="634"/>
                  <a:pt x="560" y="634"/>
                  <a:pt x="560" y="634"/>
                </a:cubicBezTo>
                <a:cubicBezTo>
                  <a:pt x="560" y="74"/>
                  <a:pt x="560" y="74"/>
                  <a:pt x="560" y="74"/>
                </a:cubicBezTo>
                <a:cubicBezTo>
                  <a:pt x="560" y="30"/>
                  <a:pt x="516" y="0"/>
                  <a:pt x="471" y="0"/>
                </a:cubicBezTo>
                <a:close/>
                <a:moveTo>
                  <a:pt x="516" y="589"/>
                </a:moveTo>
                <a:lnTo>
                  <a:pt x="516" y="589"/>
                </a:lnTo>
                <a:cubicBezTo>
                  <a:pt x="442" y="530"/>
                  <a:pt x="442" y="530"/>
                  <a:pt x="442" y="530"/>
                </a:cubicBezTo>
                <a:cubicBezTo>
                  <a:pt x="354" y="589"/>
                  <a:pt x="354" y="589"/>
                  <a:pt x="354" y="589"/>
                </a:cubicBezTo>
                <a:cubicBezTo>
                  <a:pt x="280" y="530"/>
                  <a:pt x="280" y="530"/>
                  <a:pt x="280" y="530"/>
                </a:cubicBezTo>
                <a:cubicBezTo>
                  <a:pt x="207" y="589"/>
                  <a:pt x="207" y="589"/>
                  <a:pt x="207" y="589"/>
                </a:cubicBezTo>
                <a:cubicBezTo>
                  <a:pt x="118" y="530"/>
                  <a:pt x="118" y="530"/>
                  <a:pt x="118" y="530"/>
                </a:cubicBezTo>
                <a:cubicBezTo>
                  <a:pt x="44" y="589"/>
                  <a:pt x="44" y="589"/>
                  <a:pt x="44" y="589"/>
                </a:cubicBezTo>
                <a:cubicBezTo>
                  <a:pt x="44" y="74"/>
                  <a:pt x="44" y="74"/>
                  <a:pt x="44" y="74"/>
                </a:cubicBezTo>
                <a:cubicBezTo>
                  <a:pt x="44" y="59"/>
                  <a:pt x="59" y="45"/>
                  <a:pt x="89" y="45"/>
                </a:cubicBezTo>
                <a:cubicBezTo>
                  <a:pt x="471" y="45"/>
                  <a:pt x="471" y="45"/>
                  <a:pt x="471" y="45"/>
                </a:cubicBezTo>
                <a:cubicBezTo>
                  <a:pt x="501" y="45"/>
                  <a:pt x="516" y="59"/>
                  <a:pt x="516" y="74"/>
                </a:cubicBezTo>
                <a:lnTo>
                  <a:pt x="516" y="589"/>
                </a:lnTo>
                <a:close/>
                <a:moveTo>
                  <a:pt x="412" y="354"/>
                </a:moveTo>
                <a:lnTo>
                  <a:pt x="412" y="354"/>
                </a:lnTo>
                <a:cubicBezTo>
                  <a:pt x="148" y="354"/>
                  <a:pt x="148" y="354"/>
                  <a:pt x="148" y="354"/>
                </a:cubicBezTo>
                <a:cubicBezTo>
                  <a:pt x="133" y="354"/>
                  <a:pt x="118" y="368"/>
                  <a:pt x="118" y="368"/>
                </a:cubicBezTo>
                <a:cubicBezTo>
                  <a:pt x="118" y="383"/>
                  <a:pt x="133" y="398"/>
                  <a:pt x="148" y="398"/>
                </a:cubicBezTo>
                <a:cubicBezTo>
                  <a:pt x="412" y="398"/>
                  <a:pt x="412" y="398"/>
                  <a:pt x="412" y="398"/>
                </a:cubicBezTo>
                <a:cubicBezTo>
                  <a:pt x="427" y="398"/>
                  <a:pt x="442" y="383"/>
                  <a:pt x="442" y="368"/>
                </a:cubicBezTo>
                <a:cubicBezTo>
                  <a:pt x="442" y="368"/>
                  <a:pt x="427" y="354"/>
                  <a:pt x="412" y="354"/>
                </a:cubicBezTo>
                <a:close/>
                <a:moveTo>
                  <a:pt x="412" y="236"/>
                </a:moveTo>
                <a:lnTo>
                  <a:pt x="412" y="236"/>
                </a:lnTo>
                <a:cubicBezTo>
                  <a:pt x="148" y="236"/>
                  <a:pt x="148" y="236"/>
                  <a:pt x="148" y="236"/>
                </a:cubicBezTo>
                <a:cubicBezTo>
                  <a:pt x="133" y="236"/>
                  <a:pt x="118" y="251"/>
                  <a:pt x="118" y="251"/>
                </a:cubicBezTo>
                <a:cubicBezTo>
                  <a:pt x="118" y="266"/>
                  <a:pt x="133" y="280"/>
                  <a:pt x="148" y="280"/>
                </a:cubicBezTo>
                <a:cubicBezTo>
                  <a:pt x="412" y="280"/>
                  <a:pt x="412" y="280"/>
                  <a:pt x="412" y="280"/>
                </a:cubicBezTo>
                <a:cubicBezTo>
                  <a:pt x="427" y="280"/>
                  <a:pt x="442" y="266"/>
                  <a:pt x="442" y="251"/>
                </a:cubicBezTo>
                <a:cubicBezTo>
                  <a:pt x="442" y="251"/>
                  <a:pt x="427" y="236"/>
                  <a:pt x="412" y="236"/>
                </a:cubicBezTo>
                <a:close/>
                <a:moveTo>
                  <a:pt x="412" y="118"/>
                </a:moveTo>
                <a:lnTo>
                  <a:pt x="412" y="118"/>
                </a:lnTo>
                <a:cubicBezTo>
                  <a:pt x="148" y="118"/>
                  <a:pt x="148" y="118"/>
                  <a:pt x="148" y="118"/>
                </a:cubicBezTo>
                <a:cubicBezTo>
                  <a:pt x="133" y="118"/>
                  <a:pt x="118" y="133"/>
                  <a:pt x="118" y="133"/>
                </a:cubicBezTo>
                <a:cubicBezTo>
                  <a:pt x="118" y="148"/>
                  <a:pt x="133" y="163"/>
                  <a:pt x="148" y="163"/>
                </a:cubicBezTo>
                <a:cubicBezTo>
                  <a:pt x="412" y="163"/>
                  <a:pt x="412" y="163"/>
                  <a:pt x="412" y="163"/>
                </a:cubicBezTo>
                <a:cubicBezTo>
                  <a:pt x="427" y="163"/>
                  <a:pt x="442" y="148"/>
                  <a:pt x="442" y="133"/>
                </a:cubicBezTo>
                <a:cubicBezTo>
                  <a:pt x="442" y="133"/>
                  <a:pt x="427" y="118"/>
                  <a:pt x="412" y="118"/>
                </a:cubicBezTo>
                <a:close/>
              </a:path>
            </a:pathLst>
          </a:custGeom>
          <a:solidFill>
            <a:schemeClr val="tx1"/>
          </a:solidFill>
          <a:ln>
            <a:noFill/>
          </a:ln>
          <a:effectLst/>
          <a:extLst/>
        </p:spPr>
        <p:txBody>
          <a:bodyPr wrap="none" anchor="ctr"/>
          <a:lstStyle/>
          <a:p>
            <a:endParaRPr lang="en-US" sz="2700"/>
          </a:p>
        </p:txBody>
      </p:sp>
      <p:sp>
        <p:nvSpPr>
          <p:cNvPr id="87" name="Freeform 86"/>
          <p:cNvSpPr>
            <a:spLocks noChangeArrowheads="1"/>
          </p:cNvSpPr>
          <p:nvPr/>
        </p:nvSpPr>
        <p:spPr bwMode="auto">
          <a:xfrm>
            <a:off x="3744123" y="4923213"/>
            <a:ext cx="299028" cy="299028"/>
          </a:xfrm>
          <a:custGeom>
            <a:avLst/>
            <a:gdLst>
              <a:gd name="T0" fmla="*/ 138096 w 634"/>
              <a:gd name="T1" fmla="*/ 47870 h 635"/>
              <a:gd name="T2" fmla="*/ 138096 w 634"/>
              <a:gd name="T3" fmla="*/ 47870 h 635"/>
              <a:gd name="T4" fmla="*/ 138096 w 634"/>
              <a:gd name="T5" fmla="*/ 90340 h 635"/>
              <a:gd name="T6" fmla="*/ 180642 w 634"/>
              <a:gd name="T7" fmla="*/ 90340 h 635"/>
              <a:gd name="T8" fmla="*/ 180642 w 634"/>
              <a:gd name="T9" fmla="*/ 47870 h 635"/>
              <a:gd name="T10" fmla="*/ 138096 w 634"/>
              <a:gd name="T11" fmla="*/ 47870 h 635"/>
              <a:gd name="T12" fmla="*/ 169825 w 634"/>
              <a:gd name="T13" fmla="*/ 79543 h 635"/>
              <a:gd name="T14" fmla="*/ 169825 w 634"/>
              <a:gd name="T15" fmla="*/ 79543 h 635"/>
              <a:gd name="T16" fmla="*/ 148552 w 634"/>
              <a:gd name="T17" fmla="*/ 79543 h 635"/>
              <a:gd name="T18" fmla="*/ 148552 w 634"/>
              <a:gd name="T19" fmla="*/ 58667 h 635"/>
              <a:gd name="T20" fmla="*/ 169825 w 634"/>
              <a:gd name="T21" fmla="*/ 58667 h 635"/>
              <a:gd name="T22" fmla="*/ 169825 w 634"/>
              <a:gd name="T23" fmla="*/ 79543 h 635"/>
              <a:gd name="T24" fmla="*/ 212372 w 634"/>
              <a:gd name="T25" fmla="*/ 0 h 635"/>
              <a:gd name="T26" fmla="*/ 212372 w 634"/>
              <a:gd name="T27" fmla="*/ 0 h 635"/>
              <a:gd name="T28" fmla="*/ 122231 w 634"/>
              <a:gd name="T29" fmla="*/ 0 h 635"/>
              <a:gd name="T30" fmla="*/ 106366 w 634"/>
              <a:gd name="T31" fmla="*/ 10798 h 635"/>
              <a:gd name="T32" fmla="*/ 10817 w 634"/>
              <a:gd name="T33" fmla="*/ 106177 h 635"/>
              <a:gd name="T34" fmla="*/ 10817 w 634"/>
              <a:gd name="T35" fmla="*/ 143249 h 635"/>
              <a:gd name="T36" fmla="*/ 85093 w 634"/>
              <a:gd name="T37" fmla="*/ 217392 h 635"/>
              <a:gd name="T38" fmla="*/ 122231 w 634"/>
              <a:gd name="T39" fmla="*/ 217392 h 635"/>
              <a:gd name="T40" fmla="*/ 217780 w 634"/>
              <a:gd name="T41" fmla="*/ 122013 h 635"/>
              <a:gd name="T42" fmla="*/ 228236 w 634"/>
              <a:gd name="T43" fmla="*/ 106177 h 635"/>
              <a:gd name="T44" fmla="*/ 228236 w 634"/>
              <a:gd name="T45" fmla="*/ 16196 h 635"/>
              <a:gd name="T46" fmla="*/ 212372 w 634"/>
              <a:gd name="T47" fmla="*/ 0 h 635"/>
              <a:gd name="T48" fmla="*/ 116822 w 634"/>
              <a:gd name="T49" fmla="*/ 206955 h 635"/>
              <a:gd name="T50" fmla="*/ 116822 w 634"/>
              <a:gd name="T51" fmla="*/ 206955 h 635"/>
              <a:gd name="T52" fmla="*/ 95549 w 634"/>
              <a:gd name="T53" fmla="*/ 206955 h 635"/>
              <a:gd name="T54" fmla="*/ 21273 w 634"/>
              <a:gd name="T55" fmla="*/ 132451 h 635"/>
              <a:gd name="T56" fmla="*/ 21273 w 634"/>
              <a:gd name="T57" fmla="*/ 116974 h 635"/>
              <a:gd name="T58" fmla="*/ 32090 w 634"/>
              <a:gd name="T59" fmla="*/ 106177 h 635"/>
              <a:gd name="T60" fmla="*/ 122231 w 634"/>
              <a:gd name="T61" fmla="*/ 196157 h 635"/>
              <a:gd name="T62" fmla="*/ 116822 w 634"/>
              <a:gd name="T63" fmla="*/ 206955 h 635"/>
              <a:gd name="T64" fmla="*/ 212372 w 634"/>
              <a:gd name="T65" fmla="*/ 100778 h 635"/>
              <a:gd name="T66" fmla="*/ 212372 w 634"/>
              <a:gd name="T67" fmla="*/ 100778 h 635"/>
              <a:gd name="T68" fmla="*/ 207324 w 634"/>
              <a:gd name="T69" fmla="*/ 116974 h 635"/>
              <a:gd name="T70" fmla="*/ 133048 w 634"/>
              <a:gd name="T71" fmla="*/ 185719 h 635"/>
              <a:gd name="T72" fmla="*/ 42546 w 634"/>
              <a:gd name="T73" fmla="*/ 95739 h 635"/>
              <a:gd name="T74" fmla="*/ 116822 w 634"/>
              <a:gd name="T75" fmla="*/ 21235 h 635"/>
              <a:gd name="T76" fmla="*/ 127639 w 634"/>
              <a:gd name="T77" fmla="*/ 16196 h 635"/>
              <a:gd name="T78" fmla="*/ 207324 w 634"/>
              <a:gd name="T79" fmla="*/ 16196 h 635"/>
              <a:gd name="T80" fmla="*/ 212372 w 634"/>
              <a:gd name="T81" fmla="*/ 21235 h 635"/>
              <a:gd name="T82" fmla="*/ 212372 w 634"/>
              <a:gd name="T83" fmla="*/ 100778 h 63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34" h="635">
                <a:moveTo>
                  <a:pt x="383" y="133"/>
                </a:moveTo>
                <a:lnTo>
                  <a:pt x="383" y="133"/>
                </a:lnTo>
                <a:cubicBezTo>
                  <a:pt x="354" y="163"/>
                  <a:pt x="354" y="207"/>
                  <a:pt x="383" y="251"/>
                </a:cubicBezTo>
                <a:cubicBezTo>
                  <a:pt x="428" y="280"/>
                  <a:pt x="471" y="280"/>
                  <a:pt x="501" y="251"/>
                </a:cubicBezTo>
                <a:cubicBezTo>
                  <a:pt x="530" y="207"/>
                  <a:pt x="530" y="163"/>
                  <a:pt x="501" y="133"/>
                </a:cubicBezTo>
                <a:cubicBezTo>
                  <a:pt x="471" y="104"/>
                  <a:pt x="428" y="104"/>
                  <a:pt x="383" y="133"/>
                </a:cubicBezTo>
                <a:close/>
                <a:moveTo>
                  <a:pt x="471" y="221"/>
                </a:moveTo>
                <a:lnTo>
                  <a:pt x="471" y="221"/>
                </a:lnTo>
                <a:cubicBezTo>
                  <a:pt x="457" y="236"/>
                  <a:pt x="428" y="236"/>
                  <a:pt x="412" y="221"/>
                </a:cubicBezTo>
                <a:cubicBezTo>
                  <a:pt x="398" y="207"/>
                  <a:pt x="398" y="177"/>
                  <a:pt x="412" y="163"/>
                </a:cubicBezTo>
                <a:cubicBezTo>
                  <a:pt x="428" y="148"/>
                  <a:pt x="457" y="148"/>
                  <a:pt x="471" y="163"/>
                </a:cubicBezTo>
                <a:cubicBezTo>
                  <a:pt x="486" y="177"/>
                  <a:pt x="486" y="207"/>
                  <a:pt x="471" y="221"/>
                </a:cubicBezTo>
                <a:close/>
                <a:moveTo>
                  <a:pt x="589" y="0"/>
                </a:moveTo>
                <a:lnTo>
                  <a:pt x="589" y="0"/>
                </a:lnTo>
                <a:cubicBezTo>
                  <a:pt x="339" y="0"/>
                  <a:pt x="339" y="0"/>
                  <a:pt x="339" y="0"/>
                </a:cubicBezTo>
                <a:cubicBezTo>
                  <a:pt x="310" y="0"/>
                  <a:pt x="310" y="15"/>
                  <a:pt x="295" y="30"/>
                </a:cubicBezTo>
                <a:cubicBezTo>
                  <a:pt x="30" y="295"/>
                  <a:pt x="30" y="295"/>
                  <a:pt x="30" y="295"/>
                </a:cubicBezTo>
                <a:cubicBezTo>
                  <a:pt x="0" y="325"/>
                  <a:pt x="0" y="368"/>
                  <a:pt x="30" y="398"/>
                </a:cubicBezTo>
                <a:cubicBezTo>
                  <a:pt x="236" y="604"/>
                  <a:pt x="236" y="604"/>
                  <a:pt x="236" y="604"/>
                </a:cubicBezTo>
                <a:cubicBezTo>
                  <a:pt x="265" y="634"/>
                  <a:pt x="310" y="634"/>
                  <a:pt x="339" y="604"/>
                </a:cubicBezTo>
                <a:cubicBezTo>
                  <a:pt x="604" y="339"/>
                  <a:pt x="604" y="339"/>
                  <a:pt x="604" y="339"/>
                </a:cubicBezTo>
                <a:cubicBezTo>
                  <a:pt x="619" y="325"/>
                  <a:pt x="633" y="325"/>
                  <a:pt x="633" y="295"/>
                </a:cubicBezTo>
                <a:cubicBezTo>
                  <a:pt x="633" y="45"/>
                  <a:pt x="633" y="45"/>
                  <a:pt x="633" y="45"/>
                </a:cubicBezTo>
                <a:cubicBezTo>
                  <a:pt x="633" y="15"/>
                  <a:pt x="619" y="0"/>
                  <a:pt x="589" y="0"/>
                </a:cubicBezTo>
                <a:close/>
                <a:moveTo>
                  <a:pt x="324" y="575"/>
                </a:moveTo>
                <a:lnTo>
                  <a:pt x="324" y="575"/>
                </a:lnTo>
                <a:cubicBezTo>
                  <a:pt x="295" y="589"/>
                  <a:pt x="280" y="589"/>
                  <a:pt x="265" y="575"/>
                </a:cubicBezTo>
                <a:cubicBezTo>
                  <a:pt x="59" y="368"/>
                  <a:pt x="59" y="368"/>
                  <a:pt x="59" y="368"/>
                </a:cubicBezTo>
                <a:cubicBezTo>
                  <a:pt x="45" y="354"/>
                  <a:pt x="45" y="339"/>
                  <a:pt x="59" y="325"/>
                </a:cubicBezTo>
                <a:cubicBezTo>
                  <a:pt x="89" y="295"/>
                  <a:pt x="89" y="295"/>
                  <a:pt x="89" y="295"/>
                </a:cubicBezTo>
                <a:cubicBezTo>
                  <a:pt x="339" y="545"/>
                  <a:pt x="339" y="545"/>
                  <a:pt x="339" y="545"/>
                </a:cubicBezTo>
                <a:lnTo>
                  <a:pt x="324" y="575"/>
                </a:lnTo>
                <a:close/>
                <a:moveTo>
                  <a:pt x="589" y="280"/>
                </a:moveTo>
                <a:lnTo>
                  <a:pt x="589" y="280"/>
                </a:lnTo>
                <a:cubicBezTo>
                  <a:pt x="589" y="295"/>
                  <a:pt x="589" y="310"/>
                  <a:pt x="575" y="325"/>
                </a:cubicBezTo>
                <a:cubicBezTo>
                  <a:pt x="369" y="516"/>
                  <a:pt x="369" y="516"/>
                  <a:pt x="369" y="516"/>
                </a:cubicBezTo>
                <a:cubicBezTo>
                  <a:pt x="118" y="266"/>
                  <a:pt x="118" y="266"/>
                  <a:pt x="118" y="266"/>
                </a:cubicBezTo>
                <a:cubicBezTo>
                  <a:pt x="324" y="59"/>
                  <a:pt x="324" y="59"/>
                  <a:pt x="324" y="59"/>
                </a:cubicBezTo>
                <a:cubicBezTo>
                  <a:pt x="324" y="45"/>
                  <a:pt x="339" y="45"/>
                  <a:pt x="354" y="45"/>
                </a:cubicBezTo>
                <a:cubicBezTo>
                  <a:pt x="575" y="45"/>
                  <a:pt x="575" y="45"/>
                  <a:pt x="575" y="45"/>
                </a:cubicBezTo>
                <a:cubicBezTo>
                  <a:pt x="589" y="45"/>
                  <a:pt x="589" y="45"/>
                  <a:pt x="589" y="59"/>
                </a:cubicBezTo>
                <a:lnTo>
                  <a:pt x="589" y="280"/>
                </a:lnTo>
                <a:close/>
              </a:path>
            </a:pathLst>
          </a:custGeom>
          <a:solidFill>
            <a:schemeClr val="tx1"/>
          </a:solidFill>
          <a:ln>
            <a:noFill/>
          </a:ln>
          <a:effectLst/>
          <a:extLst/>
        </p:spPr>
        <p:txBody>
          <a:bodyPr wrap="none" anchor="ctr"/>
          <a:lstStyle/>
          <a:p>
            <a:endParaRPr lang="en-US" sz="2700"/>
          </a:p>
        </p:txBody>
      </p:sp>
      <p:sp>
        <p:nvSpPr>
          <p:cNvPr id="88" name="Freeform 87"/>
          <p:cNvSpPr>
            <a:spLocks noChangeArrowheads="1"/>
          </p:cNvSpPr>
          <p:nvPr/>
        </p:nvSpPr>
        <p:spPr bwMode="auto">
          <a:xfrm>
            <a:off x="3317188" y="4923213"/>
            <a:ext cx="200505" cy="299028"/>
          </a:xfrm>
          <a:custGeom>
            <a:avLst/>
            <a:gdLst>
              <a:gd name="T0" fmla="*/ 147549 w 428"/>
              <a:gd name="T1" fmla="*/ 69105 h 635"/>
              <a:gd name="T2" fmla="*/ 147549 w 428"/>
              <a:gd name="T3" fmla="*/ 69105 h 635"/>
              <a:gd name="T4" fmla="*/ 84160 w 428"/>
              <a:gd name="T5" fmla="*/ 5399 h 635"/>
              <a:gd name="T6" fmla="*/ 63031 w 428"/>
              <a:gd name="T7" fmla="*/ 5399 h 635"/>
              <a:gd name="T8" fmla="*/ 0 w 428"/>
              <a:gd name="T9" fmla="*/ 69105 h 635"/>
              <a:gd name="T10" fmla="*/ 0 w 428"/>
              <a:gd name="T11" fmla="*/ 79543 h 635"/>
              <a:gd name="T12" fmla="*/ 0 w 428"/>
              <a:gd name="T13" fmla="*/ 79543 h 635"/>
              <a:gd name="T14" fmla="*/ 0 w 428"/>
              <a:gd name="T15" fmla="*/ 196157 h 635"/>
              <a:gd name="T16" fmla="*/ 26143 w 428"/>
              <a:gd name="T17" fmla="*/ 228190 h 635"/>
              <a:gd name="T18" fmla="*/ 126419 w 428"/>
              <a:gd name="T19" fmla="*/ 228190 h 635"/>
              <a:gd name="T20" fmla="*/ 152921 w 428"/>
              <a:gd name="T21" fmla="*/ 196157 h 635"/>
              <a:gd name="T22" fmla="*/ 152921 w 428"/>
              <a:gd name="T23" fmla="*/ 90340 h 635"/>
              <a:gd name="T24" fmla="*/ 147549 w 428"/>
              <a:gd name="T25" fmla="*/ 69105 h 635"/>
              <a:gd name="T26" fmla="*/ 136805 w 428"/>
              <a:gd name="T27" fmla="*/ 196157 h 635"/>
              <a:gd name="T28" fmla="*/ 136805 w 428"/>
              <a:gd name="T29" fmla="*/ 196157 h 635"/>
              <a:gd name="T30" fmla="*/ 126419 w 428"/>
              <a:gd name="T31" fmla="*/ 211994 h 635"/>
              <a:gd name="T32" fmla="*/ 26143 w 428"/>
              <a:gd name="T33" fmla="*/ 211994 h 635"/>
              <a:gd name="T34" fmla="*/ 10386 w 428"/>
              <a:gd name="T35" fmla="*/ 196157 h 635"/>
              <a:gd name="T36" fmla="*/ 10386 w 428"/>
              <a:gd name="T37" fmla="*/ 84941 h 635"/>
              <a:gd name="T38" fmla="*/ 15758 w 428"/>
              <a:gd name="T39" fmla="*/ 74504 h 635"/>
              <a:gd name="T40" fmla="*/ 68403 w 428"/>
              <a:gd name="T41" fmla="*/ 16196 h 635"/>
              <a:gd name="T42" fmla="*/ 79146 w 428"/>
              <a:gd name="T43" fmla="*/ 16196 h 635"/>
              <a:gd name="T44" fmla="*/ 131791 w 428"/>
              <a:gd name="T45" fmla="*/ 74504 h 635"/>
              <a:gd name="T46" fmla="*/ 136805 w 428"/>
              <a:gd name="T47" fmla="*/ 84941 h 635"/>
              <a:gd name="T48" fmla="*/ 136805 w 428"/>
              <a:gd name="T49" fmla="*/ 196157 h 635"/>
              <a:gd name="T50" fmla="*/ 73774 w 428"/>
              <a:gd name="T51" fmla="*/ 58667 h 635"/>
              <a:gd name="T52" fmla="*/ 73774 w 428"/>
              <a:gd name="T53" fmla="*/ 58667 h 635"/>
              <a:gd name="T54" fmla="*/ 47273 w 428"/>
              <a:gd name="T55" fmla="*/ 90340 h 635"/>
              <a:gd name="T56" fmla="*/ 73774 w 428"/>
              <a:gd name="T57" fmla="*/ 116974 h 635"/>
              <a:gd name="T58" fmla="*/ 105290 w 428"/>
              <a:gd name="T59" fmla="*/ 90340 h 635"/>
              <a:gd name="T60" fmla="*/ 73774 w 428"/>
              <a:gd name="T61" fmla="*/ 58667 h 635"/>
              <a:gd name="T62" fmla="*/ 73774 w 428"/>
              <a:gd name="T63" fmla="*/ 100778 h 635"/>
              <a:gd name="T64" fmla="*/ 73774 w 428"/>
              <a:gd name="T65" fmla="*/ 100778 h 635"/>
              <a:gd name="T66" fmla="*/ 63031 w 428"/>
              <a:gd name="T67" fmla="*/ 90340 h 635"/>
              <a:gd name="T68" fmla="*/ 73774 w 428"/>
              <a:gd name="T69" fmla="*/ 74504 h 635"/>
              <a:gd name="T70" fmla="*/ 89532 w 428"/>
              <a:gd name="T71" fmla="*/ 90340 h 635"/>
              <a:gd name="T72" fmla="*/ 73774 w 428"/>
              <a:gd name="T73" fmla="*/ 100778 h 63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28" h="635">
                <a:moveTo>
                  <a:pt x="412" y="192"/>
                </a:moveTo>
                <a:lnTo>
                  <a:pt x="412" y="192"/>
                </a:lnTo>
                <a:cubicBezTo>
                  <a:pt x="235" y="15"/>
                  <a:pt x="235" y="15"/>
                  <a:pt x="235" y="15"/>
                </a:cubicBezTo>
                <a:cubicBezTo>
                  <a:pt x="221" y="0"/>
                  <a:pt x="191" y="0"/>
                  <a:pt x="176" y="15"/>
                </a:cubicBezTo>
                <a:cubicBezTo>
                  <a:pt x="0" y="192"/>
                  <a:pt x="0" y="192"/>
                  <a:pt x="0" y="192"/>
                </a:cubicBezTo>
                <a:cubicBezTo>
                  <a:pt x="0" y="207"/>
                  <a:pt x="0" y="207"/>
                  <a:pt x="0" y="221"/>
                </a:cubicBezTo>
                <a:cubicBezTo>
                  <a:pt x="0" y="545"/>
                  <a:pt x="0" y="545"/>
                  <a:pt x="0" y="545"/>
                </a:cubicBezTo>
                <a:cubicBezTo>
                  <a:pt x="0" y="589"/>
                  <a:pt x="29" y="634"/>
                  <a:pt x="73" y="634"/>
                </a:cubicBezTo>
                <a:cubicBezTo>
                  <a:pt x="353" y="634"/>
                  <a:pt x="353" y="634"/>
                  <a:pt x="353" y="634"/>
                </a:cubicBezTo>
                <a:cubicBezTo>
                  <a:pt x="382" y="634"/>
                  <a:pt x="427" y="589"/>
                  <a:pt x="427" y="545"/>
                </a:cubicBezTo>
                <a:cubicBezTo>
                  <a:pt x="427" y="251"/>
                  <a:pt x="427" y="251"/>
                  <a:pt x="427" y="251"/>
                </a:cubicBezTo>
                <a:cubicBezTo>
                  <a:pt x="427" y="221"/>
                  <a:pt x="427" y="207"/>
                  <a:pt x="412" y="192"/>
                </a:cubicBezTo>
                <a:close/>
                <a:moveTo>
                  <a:pt x="382" y="545"/>
                </a:moveTo>
                <a:lnTo>
                  <a:pt x="382" y="545"/>
                </a:lnTo>
                <a:cubicBezTo>
                  <a:pt x="382" y="575"/>
                  <a:pt x="368" y="589"/>
                  <a:pt x="353" y="589"/>
                </a:cubicBezTo>
                <a:cubicBezTo>
                  <a:pt x="73" y="589"/>
                  <a:pt x="73" y="589"/>
                  <a:pt x="73" y="589"/>
                </a:cubicBezTo>
                <a:cubicBezTo>
                  <a:pt x="59" y="589"/>
                  <a:pt x="29" y="575"/>
                  <a:pt x="29" y="545"/>
                </a:cubicBezTo>
                <a:cubicBezTo>
                  <a:pt x="29" y="236"/>
                  <a:pt x="29" y="236"/>
                  <a:pt x="29" y="236"/>
                </a:cubicBezTo>
                <a:cubicBezTo>
                  <a:pt x="29" y="221"/>
                  <a:pt x="29" y="221"/>
                  <a:pt x="44" y="207"/>
                </a:cubicBezTo>
                <a:cubicBezTo>
                  <a:pt x="191" y="45"/>
                  <a:pt x="191" y="45"/>
                  <a:pt x="191" y="45"/>
                </a:cubicBezTo>
                <a:cubicBezTo>
                  <a:pt x="206" y="45"/>
                  <a:pt x="221" y="45"/>
                  <a:pt x="221" y="45"/>
                </a:cubicBezTo>
                <a:cubicBezTo>
                  <a:pt x="368" y="207"/>
                  <a:pt x="368" y="207"/>
                  <a:pt x="368" y="207"/>
                </a:cubicBezTo>
                <a:cubicBezTo>
                  <a:pt x="382" y="221"/>
                  <a:pt x="382" y="221"/>
                  <a:pt x="382" y="236"/>
                </a:cubicBezTo>
                <a:lnTo>
                  <a:pt x="382" y="545"/>
                </a:lnTo>
                <a:close/>
                <a:moveTo>
                  <a:pt x="206" y="163"/>
                </a:moveTo>
                <a:lnTo>
                  <a:pt x="206" y="163"/>
                </a:lnTo>
                <a:cubicBezTo>
                  <a:pt x="162" y="163"/>
                  <a:pt x="132" y="207"/>
                  <a:pt x="132" y="251"/>
                </a:cubicBezTo>
                <a:cubicBezTo>
                  <a:pt x="132" y="295"/>
                  <a:pt x="162" y="325"/>
                  <a:pt x="206" y="325"/>
                </a:cubicBezTo>
                <a:cubicBezTo>
                  <a:pt x="250" y="325"/>
                  <a:pt x="294" y="295"/>
                  <a:pt x="294" y="251"/>
                </a:cubicBezTo>
                <a:cubicBezTo>
                  <a:pt x="294" y="207"/>
                  <a:pt x="250" y="163"/>
                  <a:pt x="206" y="163"/>
                </a:cubicBezTo>
                <a:close/>
                <a:moveTo>
                  <a:pt x="206" y="280"/>
                </a:moveTo>
                <a:lnTo>
                  <a:pt x="206" y="280"/>
                </a:lnTo>
                <a:cubicBezTo>
                  <a:pt x="191" y="280"/>
                  <a:pt x="176" y="266"/>
                  <a:pt x="176" y="251"/>
                </a:cubicBezTo>
                <a:cubicBezTo>
                  <a:pt x="176" y="221"/>
                  <a:pt x="191" y="207"/>
                  <a:pt x="206" y="207"/>
                </a:cubicBezTo>
                <a:cubicBezTo>
                  <a:pt x="235" y="207"/>
                  <a:pt x="250" y="221"/>
                  <a:pt x="250" y="251"/>
                </a:cubicBezTo>
                <a:cubicBezTo>
                  <a:pt x="250" y="266"/>
                  <a:pt x="235" y="280"/>
                  <a:pt x="206" y="280"/>
                </a:cubicBezTo>
                <a:close/>
              </a:path>
            </a:pathLst>
          </a:custGeom>
          <a:solidFill>
            <a:schemeClr val="tx1"/>
          </a:solidFill>
          <a:ln>
            <a:noFill/>
          </a:ln>
          <a:effectLst/>
          <a:extLst/>
        </p:spPr>
        <p:txBody>
          <a:bodyPr wrap="none" anchor="ctr"/>
          <a:lstStyle/>
          <a:p>
            <a:endParaRPr lang="en-US" sz="2700"/>
          </a:p>
        </p:txBody>
      </p:sp>
      <p:sp>
        <p:nvSpPr>
          <p:cNvPr id="89" name="Freeform 88"/>
          <p:cNvSpPr>
            <a:spLocks noChangeArrowheads="1"/>
          </p:cNvSpPr>
          <p:nvPr/>
        </p:nvSpPr>
        <p:spPr bwMode="auto">
          <a:xfrm>
            <a:off x="2795185" y="4923213"/>
            <a:ext cx="278287" cy="299028"/>
          </a:xfrm>
          <a:custGeom>
            <a:avLst/>
            <a:gdLst>
              <a:gd name="T0" fmla="*/ 196488 w 589"/>
              <a:gd name="T1" fmla="*/ 58667 h 635"/>
              <a:gd name="T2" fmla="*/ 196488 w 589"/>
              <a:gd name="T3" fmla="*/ 58667 h 635"/>
              <a:gd name="T4" fmla="*/ 196488 w 589"/>
              <a:gd name="T5" fmla="*/ 5399 h 635"/>
              <a:gd name="T6" fmla="*/ 191432 w 589"/>
              <a:gd name="T7" fmla="*/ 0 h 635"/>
              <a:gd name="T8" fmla="*/ 186014 w 589"/>
              <a:gd name="T9" fmla="*/ 0 h 635"/>
              <a:gd name="T10" fmla="*/ 0 w 589"/>
              <a:gd name="T11" fmla="*/ 58667 h 635"/>
              <a:gd name="T12" fmla="*/ 0 w 589"/>
              <a:gd name="T13" fmla="*/ 69105 h 635"/>
              <a:gd name="T14" fmla="*/ 0 w 589"/>
              <a:gd name="T15" fmla="*/ 211994 h 635"/>
              <a:gd name="T16" fmla="*/ 15892 w 589"/>
              <a:gd name="T17" fmla="*/ 228190 h 635"/>
              <a:gd name="T18" fmla="*/ 196488 w 589"/>
              <a:gd name="T19" fmla="*/ 228190 h 635"/>
              <a:gd name="T20" fmla="*/ 212381 w 589"/>
              <a:gd name="T21" fmla="*/ 211994 h 635"/>
              <a:gd name="T22" fmla="*/ 212381 w 589"/>
              <a:gd name="T23" fmla="*/ 69105 h 635"/>
              <a:gd name="T24" fmla="*/ 196488 w 589"/>
              <a:gd name="T25" fmla="*/ 58667 h 635"/>
              <a:gd name="T26" fmla="*/ 186014 w 589"/>
              <a:gd name="T27" fmla="*/ 16196 h 635"/>
              <a:gd name="T28" fmla="*/ 186014 w 589"/>
              <a:gd name="T29" fmla="*/ 16196 h 635"/>
              <a:gd name="T30" fmla="*/ 186014 w 589"/>
              <a:gd name="T31" fmla="*/ 58667 h 635"/>
              <a:gd name="T32" fmla="*/ 47677 w 589"/>
              <a:gd name="T33" fmla="*/ 58667 h 635"/>
              <a:gd name="T34" fmla="*/ 186014 w 589"/>
              <a:gd name="T35" fmla="*/ 16196 h 635"/>
              <a:gd name="T36" fmla="*/ 196488 w 589"/>
              <a:gd name="T37" fmla="*/ 148647 h 635"/>
              <a:gd name="T38" fmla="*/ 196488 w 589"/>
              <a:gd name="T39" fmla="*/ 148647 h 635"/>
              <a:gd name="T40" fmla="*/ 196488 w 589"/>
              <a:gd name="T41" fmla="*/ 153686 h 635"/>
              <a:gd name="T42" fmla="*/ 170121 w 589"/>
              <a:gd name="T43" fmla="*/ 153686 h 635"/>
              <a:gd name="T44" fmla="*/ 170121 w 589"/>
              <a:gd name="T45" fmla="*/ 148647 h 635"/>
              <a:gd name="T46" fmla="*/ 170121 w 589"/>
              <a:gd name="T47" fmla="*/ 143249 h 635"/>
              <a:gd name="T48" fmla="*/ 196488 w 589"/>
              <a:gd name="T49" fmla="*/ 143249 h 635"/>
              <a:gd name="T50" fmla="*/ 196488 w 589"/>
              <a:gd name="T51" fmla="*/ 148647 h 635"/>
              <a:gd name="T52" fmla="*/ 196488 w 589"/>
              <a:gd name="T53" fmla="*/ 127412 h 635"/>
              <a:gd name="T54" fmla="*/ 196488 w 589"/>
              <a:gd name="T55" fmla="*/ 127412 h 635"/>
              <a:gd name="T56" fmla="*/ 164703 w 589"/>
              <a:gd name="T57" fmla="*/ 127412 h 635"/>
              <a:gd name="T58" fmla="*/ 153868 w 589"/>
              <a:gd name="T59" fmla="*/ 132451 h 635"/>
              <a:gd name="T60" fmla="*/ 153868 w 589"/>
              <a:gd name="T61" fmla="*/ 164484 h 635"/>
              <a:gd name="T62" fmla="*/ 164703 w 589"/>
              <a:gd name="T63" fmla="*/ 169883 h 635"/>
              <a:gd name="T64" fmla="*/ 196488 w 589"/>
              <a:gd name="T65" fmla="*/ 169883 h 635"/>
              <a:gd name="T66" fmla="*/ 196488 w 589"/>
              <a:gd name="T67" fmla="*/ 206955 h 635"/>
              <a:gd name="T68" fmla="*/ 191432 w 589"/>
              <a:gd name="T69" fmla="*/ 211994 h 635"/>
              <a:gd name="T70" fmla="*/ 20949 w 589"/>
              <a:gd name="T71" fmla="*/ 211994 h 635"/>
              <a:gd name="T72" fmla="*/ 15892 w 589"/>
              <a:gd name="T73" fmla="*/ 206955 h 635"/>
              <a:gd name="T74" fmla="*/ 15892 w 589"/>
              <a:gd name="T75" fmla="*/ 69105 h 635"/>
              <a:gd name="T76" fmla="*/ 191432 w 589"/>
              <a:gd name="T77" fmla="*/ 69105 h 635"/>
              <a:gd name="T78" fmla="*/ 196488 w 589"/>
              <a:gd name="T79" fmla="*/ 79543 h 635"/>
              <a:gd name="T80" fmla="*/ 196488 w 589"/>
              <a:gd name="T81" fmla="*/ 127412 h 63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89" h="635">
                <a:moveTo>
                  <a:pt x="544" y="163"/>
                </a:moveTo>
                <a:lnTo>
                  <a:pt x="544" y="163"/>
                </a:lnTo>
                <a:cubicBezTo>
                  <a:pt x="544" y="15"/>
                  <a:pt x="544" y="15"/>
                  <a:pt x="544" y="15"/>
                </a:cubicBezTo>
                <a:cubicBezTo>
                  <a:pt x="544" y="15"/>
                  <a:pt x="544" y="0"/>
                  <a:pt x="530" y="0"/>
                </a:cubicBezTo>
                <a:lnTo>
                  <a:pt x="515" y="0"/>
                </a:lnTo>
                <a:cubicBezTo>
                  <a:pt x="0" y="163"/>
                  <a:pt x="0" y="163"/>
                  <a:pt x="0" y="163"/>
                </a:cubicBezTo>
                <a:cubicBezTo>
                  <a:pt x="0" y="192"/>
                  <a:pt x="0" y="192"/>
                  <a:pt x="0" y="192"/>
                </a:cubicBezTo>
                <a:cubicBezTo>
                  <a:pt x="0" y="589"/>
                  <a:pt x="0" y="589"/>
                  <a:pt x="0" y="589"/>
                </a:cubicBezTo>
                <a:cubicBezTo>
                  <a:pt x="0" y="604"/>
                  <a:pt x="14" y="634"/>
                  <a:pt x="44" y="634"/>
                </a:cubicBezTo>
                <a:cubicBezTo>
                  <a:pt x="544" y="634"/>
                  <a:pt x="544" y="634"/>
                  <a:pt x="544" y="634"/>
                </a:cubicBezTo>
                <a:cubicBezTo>
                  <a:pt x="574" y="634"/>
                  <a:pt x="588" y="604"/>
                  <a:pt x="588" y="589"/>
                </a:cubicBezTo>
                <a:cubicBezTo>
                  <a:pt x="588" y="192"/>
                  <a:pt x="588" y="192"/>
                  <a:pt x="588" y="192"/>
                </a:cubicBezTo>
                <a:cubicBezTo>
                  <a:pt x="588" y="177"/>
                  <a:pt x="574" y="163"/>
                  <a:pt x="544" y="163"/>
                </a:cubicBezTo>
                <a:close/>
                <a:moveTo>
                  <a:pt x="515" y="45"/>
                </a:moveTo>
                <a:lnTo>
                  <a:pt x="515" y="45"/>
                </a:lnTo>
                <a:cubicBezTo>
                  <a:pt x="515" y="163"/>
                  <a:pt x="515" y="163"/>
                  <a:pt x="515" y="163"/>
                </a:cubicBezTo>
                <a:cubicBezTo>
                  <a:pt x="132" y="163"/>
                  <a:pt x="132" y="163"/>
                  <a:pt x="132" y="163"/>
                </a:cubicBezTo>
                <a:lnTo>
                  <a:pt x="515" y="45"/>
                </a:lnTo>
                <a:close/>
                <a:moveTo>
                  <a:pt x="544" y="413"/>
                </a:moveTo>
                <a:lnTo>
                  <a:pt x="544" y="413"/>
                </a:lnTo>
                <a:cubicBezTo>
                  <a:pt x="544" y="427"/>
                  <a:pt x="544" y="413"/>
                  <a:pt x="544" y="427"/>
                </a:cubicBezTo>
                <a:cubicBezTo>
                  <a:pt x="471" y="427"/>
                  <a:pt x="471" y="427"/>
                  <a:pt x="471" y="427"/>
                </a:cubicBezTo>
                <a:cubicBezTo>
                  <a:pt x="471" y="413"/>
                  <a:pt x="471" y="427"/>
                  <a:pt x="471" y="413"/>
                </a:cubicBezTo>
                <a:cubicBezTo>
                  <a:pt x="471" y="398"/>
                  <a:pt x="471" y="398"/>
                  <a:pt x="471" y="398"/>
                </a:cubicBezTo>
                <a:cubicBezTo>
                  <a:pt x="544" y="398"/>
                  <a:pt x="544" y="398"/>
                  <a:pt x="544" y="398"/>
                </a:cubicBezTo>
                <a:cubicBezTo>
                  <a:pt x="544" y="413"/>
                  <a:pt x="544" y="398"/>
                  <a:pt x="544" y="413"/>
                </a:cubicBezTo>
                <a:close/>
                <a:moveTo>
                  <a:pt x="544" y="354"/>
                </a:moveTo>
                <a:lnTo>
                  <a:pt x="544" y="354"/>
                </a:lnTo>
                <a:cubicBezTo>
                  <a:pt x="456" y="354"/>
                  <a:pt x="456" y="354"/>
                  <a:pt x="456" y="354"/>
                </a:cubicBezTo>
                <a:cubicBezTo>
                  <a:pt x="441" y="354"/>
                  <a:pt x="426" y="368"/>
                  <a:pt x="426" y="368"/>
                </a:cubicBezTo>
                <a:cubicBezTo>
                  <a:pt x="426" y="457"/>
                  <a:pt x="426" y="457"/>
                  <a:pt x="426" y="457"/>
                </a:cubicBezTo>
                <a:cubicBezTo>
                  <a:pt x="426" y="457"/>
                  <a:pt x="441" y="472"/>
                  <a:pt x="456" y="472"/>
                </a:cubicBezTo>
                <a:cubicBezTo>
                  <a:pt x="544" y="472"/>
                  <a:pt x="544" y="472"/>
                  <a:pt x="544" y="472"/>
                </a:cubicBezTo>
                <a:cubicBezTo>
                  <a:pt x="544" y="575"/>
                  <a:pt x="544" y="575"/>
                  <a:pt x="544" y="575"/>
                </a:cubicBezTo>
                <a:cubicBezTo>
                  <a:pt x="544" y="575"/>
                  <a:pt x="544" y="589"/>
                  <a:pt x="530" y="589"/>
                </a:cubicBezTo>
                <a:cubicBezTo>
                  <a:pt x="58" y="589"/>
                  <a:pt x="58" y="589"/>
                  <a:pt x="58" y="589"/>
                </a:cubicBezTo>
                <a:cubicBezTo>
                  <a:pt x="44" y="589"/>
                  <a:pt x="44" y="575"/>
                  <a:pt x="44" y="575"/>
                </a:cubicBezTo>
                <a:cubicBezTo>
                  <a:pt x="44" y="575"/>
                  <a:pt x="44" y="207"/>
                  <a:pt x="44" y="192"/>
                </a:cubicBezTo>
                <a:cubicBezTo>
                  <a:pt x="530" y="192"/>
                  <a:pt x="530" y="192"/>
                  <a:pt x="530" y="192"/>
                </a:cubicBezTo>
                <a:cubicBezTo>
                  <a:pt x="544" y="192"/>
                  <a:pt x="544" y="207"/>
                  <a:pt x="544" y="221"/>
                </a:cubicBezTo>
                <a:lnTo>
                  <a:pt x="544" y="354"/>
                </a:lnTo>
                <a:close/>
              </a:path>
            </a:pathLst>
          </a:custGeom>
          <a:solidFill>
            <a:schemeClr val="tx1"/>
          </a:solidFill>
          <a:ln>
            <a:noFill/>
          </a:ln>
          <a:effectLst/>
          <a:extLst/>
        </p:spPr>
        <p:txBody>
          <a:bodyPr wrap="none" anchor="ctr"/>
          <a:lstStyle/>
          <a:p>
            <a:endParaRPr lang="en-US" sz="2700"/>
          </a:p>
        </p:txBody>
      </p:sp>
      <p:sp>
        <p:nvSpPr>
          <p:cNvPr id="90" name="Freeform 89"/>
          <p:cNvSpPr>
            <a:spLocks noChangeArrowheads="1"/>
          </p:cNvSpPr>
          <p:nvPr/>
        </p:nvSpPr>
        <p:spPr bwMode="auto">
          <a:xfrm>
            <a:off x="2302568" y="4923213"/>
            <a:ext cx="299028" cy="299028"/>
          </a:xfrm>
          <a:custGeom>
            <a:avLst/>
            <a:gdLst>
              <a:gd name="T0" fmla="*/ 122231 w 634"/>
              <a:gd name="T1" fmla="*/ 58667 h 635"/>
              <a:gd name="T2" fmla="*/ 122231 w 634"/>
              <a:gd name="T3" fmla="*/ 58667 h 635"/>
              <a:gd name="T4" fmla="*/ 116822 w 634"/>
              <a:gd name="T5" fmla="*/ 58667 h 635"/>
              <a:gd name="T6" fmla="*/ 111775 w 634"/>
              <a:gd name="T7" fmla="*/ 58667 h 635"/>
              <a:gd name="T8" fmla="*/ 74637 w 634"/>
              <a:gd name="T9" fmla="*/ 100778 h 635"/>
              <a:gd name="T10" fmla="*/ 74637 w 634"/>
              <a:gd name="T11" fmla="*/ 111576 h 635"/>
              <a:gd name="T12" fmla="*/ 85093 w 634"/>
              <a:gd name="T13" fmla="*/ 111576 h 635"/>
              <a:gd name="T14" fmla="*/ 106366 w 634"/>
              <a:gd name="T15" fmla="*/ 84941 h 635"/>
              <a:gd name="T16" fmla="*/ 106366 w 634"/>
              <a:gd name="T17" fmla="*/ 190758 h 635"/>
              <a:gd name="T18" fmla="*/ 116822 w 634"/>
              <a:gd name="T19" fmla="*/ 196157 h 635"/>
              <a:gd name="T20" fmla="*/ 122231 w 634"/>
              <a:gd name="T21" fmla="*/ 190758 h 635"/>
              <a:gd name="T22" fmla="*/ 122231 w 634"/>
              <a:gd name="T23" fmla="*/ 84941 h 635"/>
              <a:gd name="T24" fmla="*/ 143504 w 634"/>
              <a:gd name="T25" fmla="*/ 111576 h 635"/>
              <a:gd name="T26" fmla="*/ 153960 w 634"/>
              <a:gd name="T27" fmla="*/ 111576 h 635"/>
              <a:gd name="T28" fmla="*/ 153960 w 634"/>
              <a:gd name="T29" fmla="*/ 100778 h 635"/>
              <a:gd name="T30" fmla="*/ 122231 w 634"/>
              <a:gd name="T31" fmla="*/ 58667 h 635"/>
              <a:gd name="T32" fmla="*/ 201915 w 634"/>
              <a:gd name="T33" fmla="*/ 0 h 635"/>
              <a:gd name="T34" fmla="*/ 201915 w 634"/>
              <a:gd name="T35" fmla="*/ 0 h 635"/>
              <a:gd name="T36" fmla="*/ 32090 w 634"/>
              <a:gd name="T37" fmla="*/ 0 h 635"/>
              <a:gd name="T38" fmla="*/ 0 w 634"/>
              <a:gd name="T39" fmla="*/ 26634 h 635"/>
              <a:gd name="T40" fmla="*/ 0 w 634"/>
              <a:gd name="T41" fmla="*/ 196157 h 635"/>
              <a:gd name="T42" fmla="*/ 32090 w 634"/>
              <a:gd name="T43" fmla="*/ 228190 h 635"/>
              <a:gd name="T44" fmla="*/ 201915 w 634"/>
              <a:gd name="T45" fmla="*/ 228190 h 635"/>
              <a:gd name="T46" fmla="*/ 228236 w 634"/>
              <a:gd name="T47" fmla="*/ 196157 h 635"/>
              <a:gd name="T48" fmla="*/ 228236 w 634"/>
              <a:gd name="T49" fmla="*/ 26634 h 635"/>
              <a:gd name="T50" fmla="*/ 201915 w 634"/>
              <a:gd name="T51" fmla="*/ 0 h 635"/>
              <a:gd name="T52" fmla="*/ 212372 w 634"/>
              <a:gd name="T53" fmla="*/ 196157 h 635"/>
              <a:gd name="T54" fmla="*/ 212372 w 634"/>
              <a:gd name="T55" fmla="*/ 196157 h 635"/>
              <a:gd name="T56" fmla="*/ 201915 w 634"/>
              <a:gd name="T57" fmla="*/ 211994 h 635"/>
              <a:gd name="T58" fmla="*/ 32090 w 634"/>
              <a:gd name="T59" fmla="*/ 211994 h 635"/>
              <a:gd name="T60" fmla="*/ 15865 w 634"/>
              <a:gd name="T61" fmla="*/ 196157 h 635"/>
              <a:gd name="T62" fmla="*/ 15865 w 634"/>
              <a:gd name="T63" fmla="*/ 26634 h 635"/>
              <a:gd name="T64" fmla="*/ 32090 w 634"/>
              <a:gd name="T65" fmla="*/ 16196 h 635"/>
              <a:gd name="T66" fmla="*/ 201915 w 634"/>
              <a:gd name="T67" fmla="*/ 16196 h 635"/>
              <a:gd name="T68" fmla="*/ 212372 w 634"/>
              <a:gd name="T69" fmla="*/ 26634 h 635"/>
              <a:gd name="T70" fmla="*/ 212372 w 634"/>
              <a:gd name="T71" fmla="*/ 196157 h 635"/>
              <a:gd name="T72" fmla="*/ 180642 w 634"/>
              <a:gd name="T73" fmla="*/ 26634 h 635"/>
              <a:gd name="T74" fmla="*/ 180642 w 634"/>
              <a:gd name="T75" fmla="*/ 26634 h 635"/>
              <a:gd name="T76" fmla="*/ 53363 w 634"/>
              <a:gd name="T77" fmla="*/ 26634 h 635"/>
              <a:gd name="T78" fmla="*/ 42546 w 634"/>
              <a:gd name="T79" fmla="*/ 37432 h 635"/>
              <a:gd name="T80" fmla="*/ 53363 w 634"/>
              <a:gd name="T81" fmla="*/ 42471 h 635"/>
              <a:gd name="T82" fmla="*/ 180642 w 634"/>
              <a:gd name="T83" fmla="*/ 42471 h 635"/>
              <a:gd name="T84" fmla="*/ 186051 w 634"/>
              <a:gd name="T85" fmla="*/ 37432 h 635"/>
              <a:gd name="T86" fmla="*/ 180642 w 634"/>
              <a:gd name="T87" fmla="*/ 26634 h 63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34" h="635">
                <a:moveTo>
                  <a:pt x="339" y="163"/>
                </a:moveTo>
                <a:lnTo>
                  <a:pt x="339" y="163"/>
                </a:lnTo>
                <a:cubicBezTo>
                  <a:pt x="324" y="163"/>
                  <a:pt x="324" y="163"/>
                  <a:pt x="324" y="163"/>
                </a:cubicBezTo>
                <a:cubicBezTo>
                  <a:pt x="310" y="163"/>
                  <a:pt x="310" y="163"/>
                  <a:pt x="310" y="163"/>
                </a:cubicBezTo>
                <a:cubicBezTo>
                  <a:pt x="207" y="280"/>
                  <a:pt x="207" y="280"/>
                  <a:pt x="207" y="280"/>
                </a:cubicBezTo>
                <a:cubicBezTo>
                  <a:pt x="207" y="295"/>
                  <a:pt x="207" y="295"/>
                  <a:pt x="207" y="310"/>
                </a:cubicBezTo>
                <a:cubicBezTo>
                  <a:pt x="221" y="310"/>
                  <a:pt x="221" y="310"/>
                  <a:pt x="236" y="310"/>
                </a:cubicBezTo>
                <a:cubicBezTo>
                  <a:pt x="295" y="236"/>
                  <a:pt x="295" y="236"/>
                  <a:pt x="295" y="236"/>
                </a:cubicBezTo>
                <a:cubicBezTo>
                  <a:pt x="295" y="530"/>
                  <a:pt x="295" y="530"/>
                  <a:pt x="295" y="530"/>
                </a:cubicBezTo>
                <a:cubicBezTo>
                  <a:pt x="295" y="545"/>
                  <a:pt x="310" y="545"/>
                  <a:pt x="324" y="545"/>
                </a:cubicBezTo>
                <a:cubicBezTo>
                  <a:pt x="324" y="545"/>
                  <a:pt x="339" y="545"/>
                  <a:pt x="339" y="530"/>
                </a:cubicBezTo>
                <a:cubicBezTo>
                  <a:pt x="339" y="236"/>
                  <a:pt x="339" y="236"/>
                  <a:pt x="339" y="236"/>
                </a:cubicBezTo>
                <a:cubicBezTo>
                  <a:pt x="398" y="310"/>
                  <a:pt x="398" y="310"/>
                  <a:pt x="398" y="310"/>
                </a:cubicBezTo>
                <a:cubicBezTo>
                  <a:pt x="412" y="310"/>
                  <a:pt x="427" y="310"/>
                  <a:pt x="427" y="310"/>
                </a:cubicBezTo>
                <a:cubicBezTo>
                  <a:pt x="442" y="295"/>
                  <a:pt x="442" y="295"/>
                  <a:pt x="427" y="280"/>
                </a:cubicBezTo>
                <a:lnTo>
                  <a:pt x="339" y="163"/>
                </a:lnTo>
                <a:close/>
                <a:moveTo>
                  <a:pt x="560" y="0"/>
                </a:moveTo>
                <a:lnTo>
                  <a:pt x="560" y="0"/>
                </a:lnTo>
                <a:cubicBezTo>
                  <a:pt x="89" y="0"/>
                  <a:pt x="89" y="0"/>
                  <a:pt x="89" y="0"/>
                </a:cubicBezTo>
                <a:cubicBezTo>
                  <a:pt x="44" y="0"/>
                  <a:pt x="0" y="30"/>
                  <a:pt x="0" y="74"/>
                </a:cubicBezTo>
                <a:cubicBezTo>
                  <a:pt x="0" y="545"/>
                  <a:pt x="0" y="545"/>
                  <a:pt x="0" y="545"/>
                </a:cubicBezTo>
                <a:cubicBezTo>
                  <a:pt x="0" y="589"/>
                  <a:pt x="44" y="634"/>
                  <a:pt x="89" y="634"/>
                </a:cubicBezTo>
                <a:cubicBezTo>
                  <a:pt x="560" y="634"/>
                  <a:pt x="560" y="634"/>
                  <a:pt x="560" y="634"/>
                </a:cubicBezTo>
                <a:cubicBezTo>
                  <a:pt x="604" y="634"/>
                  <a:pt x="633" y="589"/>
                  <a:pt x="633" y="545"/>
                </a:cubicBezTo>
                <a:cubicBezTo>
                  <a:pt x="633" y="74"/>
                  <a:pt x="633" y="74"/>
                  <a:pt x="633" y="74"/>
                </a:cubicBezTo>
                <a:cubicBezTo>
                  <a:pt x="633" y="30"/>
                  <a:pt x="604" y="0"/>
                  <a:pt x="560" y="0"/>
                </a:cubicBezTo>
                <a:close/>
                <a:moveTo>
                  <a:pt x="589" y="545"/>
                </a:moveTo>
                <a:lnTo>
                  <a:pt x="589" y="545"/>
                </a:lnTo>
                <a:cubicBezTo>
                  <a:pt x="589" y="575"/>
                  <a:pt x="574" y="589"/>
                  <a:pt x="560" y="589"/>
                </a:cubicBezTo>
                <a:cubicBezTo>
                  <a:pt x="89" y="589"/>
                  <a:pt x="89" y="589"/>
                  <a:pt x="89" y="589"/>
                </a:cubicBezTo>
                <a:cubicBezTo>
                  <a:pt x="59" y="589"/>
                  <a:pt x="44" y="575"/>
                  <a:pt x="44" y="545"/>
                </a:cubicBezTo>
                <a:cubicBezTo>
                  <a:pt x="44" y="74"/>
                  <a:pt x="44" y="74"/>
                  <a:pt x="44" y="74"/>
                </a:cubicBezTo>
                <a:cubicBezTo>
                  <a:pt x="44" y="59"/>
                  <a:pt x="59" y="45"/>
                  <a:pt x="89" y="45"/>
                </a:cubicBezTo>
                <a:cubicBezTo>
                  <a:pt x="560" y="45"/>
                  <a:pt x="560" y="45"/>
                  <a:pt x="560" y="45"/>
                </a:cubicBezTo>
                <a:cubicBezTo>
                  <a:pt x="574" y="45"/>
                  <a:pt x="589" y="59"/>
                  <a:pt x="589" y="74"/>
                </a:cubicBezTo>
                <a:lnTo>
                  <a:pt x="589" y="545"/>
                </a:lnTo>
                <a:close/>
                <a:moveTo>
                  <a:pt x="501" y="74"/>
                </a:moveTo>
                <a:lnTo>
                  <a:pt x="501" y="74"/>
                </a:lnTo>
                <a:cubicBezTo>
                  <a:pt x="148" y="74"/>
                  <a:pt x="148" y="74"/>
                  <a:pt x="148" y="74"/>
                </a:cubicBezTo>
                <a:cubicBezTo>
                  <a:pt x="133" y="74"/>
                  <a:pt x="118" y="89"/>
                  <a:pt x="118" y="104"/>
                </a:cubicBezTo>
                <a:cubicBezTo>
                  <a:pt x="118" y="104"/>
                  <a:pt x="133" y="118"/>
                  <a:pt x="148" y="118"/>
                </a:cubicBezTo>
                <a:cubicBezTo>
                  <a:pt x="501" y="118"/>
                  <a:pt x="501" y="118"/>
                  <a:pt x="501" y="118"/>
                </a:cubicBezTo>
                <a:lnTo>
                  <a:pt x="516" y="104"/>
                </a:lnTo>
                <a:cubicBezTo>
                  <a:pt x="516" y="89"/>
                  <a:pt x="501" y="74"/>
                  <a:pt x="501" y="74"/>
                </a:cubicBezTo>
                <a:close/>
              </a:path>
            </a:pathLst>
          </a:custGeom>
          <a:solidFill>
            <a:schemeClr val="tx1"/>
          </a:solidFill>
          <a:ln>
            <a:noFill/>
          </a:ln>
          <a:effectLst/>
          <a:extLst/>
        </p:spPr>
        <p:txBody>
          <a:bodyPr wrap="none" anchor="ctr"/>
          <a:lstStyle/>
          <a:p>
            <a:endParaRPr lang="en-US" sz="2700"/>
          </a:p>
        </p:txBody>
      </p:sp>
      <p:sp>
        <p:nvSpPr>
          <p:cNvPr id="91" name="Freeform 90"/>
          <p:cNvSpPr>
            <a:spLocks noChangeArrowheads="1"/>
          </p:cNvSpPr>
          <p:nvPr/>
        </p:nvSpPr>
        <p:spPr bwMode="auto">
          <a:xfrm>
            <a:off x="1825505" y="4923213"/>
            <a:ext cx="299028" cy="299028"/>
          </a:xfrm>
          <a:custGeom>
            <a:avLst/>
            <a:gdLst>
              <a:gd name="T0" fmla="*/ 106006 w 634"/>
              <a:gd name="T1" fmla="*/ 169883 h 635"/>
              <a:gd name="T2" fmla="*/ 106006 w 634"/>
              <a:gd name="T3" fmla="*/ 169883 h 635"/>
              <a:gd name="T4" fmla="*/ 111414 w 634"/>
              <a:gd name="T5" fmla="*/ 169883 h 635"/>
              <a:gd name="T6" fmla="*/ 116822 w 634"/>
              <a:gd name="T7" fmla="*/ 169883 h 635"/>
              <a:gd name="T8" fmla="*/ 153600 w 634"/>
              <a:gd name="T9" fmla="*/ 127412 h 635"/>
              <a:gd name="T10" fmla="*/ 153600 w 634"/>
              <a:gd name="T11" fmla="*/ 116974 h 635"/>
              <a:gd name="T12" fmla="*/ 143144 w 634"/>
              <a:gd name="T13" fmla="*/ 116974 h 635"/>
              <a:gd name="T14" fmla="*/ 121870 w 634"/>
              <a:gd name="T15" fmla="*/ 143249 h 635"/>
              <a:gd name="T16" fmla="*/ 121870 w 634"/>
              <a:gd name="T17" fmla="*/ 37432 h 635"/>
              <a:gd name="T18" fmla="*/ 111414 w 634"/>
              <a:gd name="T19" fmla="*/ 26634 h 635"/>
              <a:gd name="T20" fmla="*/ 106006 w 634"/>
              <a:gd name="T21" fmla="*/ 37432 h 635"/>
              <a:gd name="T22" fmla="*/ 106006 w 634"/>
              <a:gd name="T23" fmla="*/ 143249 h 635"/>
              <a:gd name="T24" fmla="*/ 84732 w 634"/>
              <a:gd name="T25" fmla="*/ 116974 h 635"/>
              <a:gd name="T26" fmla="*/ 74276 w 634"/>
              <a:gd name="T27" fmla="*/ 116974 h 635"/>
              <a:gd name="T28" fmla="*/ 74276 w 634"/>
              <a:gd name="T29" fmla="*/ 127412 h 635"/>
              <a:gd name="T30" fmla="*/ 106006 w 634"/>
              <a:gd name="T31" fmla="*/ 169883 h 635"/>
              <a:gd name="T32" fmla="*/ 174873 w 634"/>
              <a:gd name="T33" fmla="*/ 185719 h 635"/>
              <a:gd name="T34" fmla="*/ 174873 w 634"/>
              <a:gd name="T35" fmla="*/ 185719 h 635"/>
              <a:gd name="T36" fmla="*/ 47594 w 634"/>
              <a:gd name="T37" fmla="*/ 185719 h 635"/>
              <a:gd name="T38" fmla="*/ 42186 w 634"/>
              <a:gd name="T39" fmla="*/ 190758 h 635"/>
              <a:gd name="T40" fmla="*/ 47594 w 634"/>
              <a:gd name="T41" fmla="*/ 196157 h 635"/>
              <a:gd name="T42" fmla="*/ 174873 w 634"/>
              <a:gd name="T43" fmla="*/ 196157 h 635"/>
              <a:gd name="T44" fmla="*/ 185690 w 634"/>
              <a:gd name="T45" fmla="*/ 190758 h 635"/>
              <a:gd name="T46" fmla="*/ 174873 w 634"/>
              <a:gd name="T47" fmla="*/ 185719 h 635"/>
              <a:gd name="T48" fmla="*/ 196146 w 634"/>
              <a:gd name="T49" fmla="*/ 0 h 635"/>
              <a:gd name="T50" fmla="*/ 196146 w 634"/>
              <a:gd name="T51" fmla="*/ 0 h 635"/>
              <a:gd name="T52" fmla="*/ 26321 w 634"/>
              <a:gd name="T53" fmla="*/ 0 h 635"/>
              <a:gd name="T54" fmla="*/ 0 w 634"/>
              <a:gd name="T55" fmla="*/ 26634 h 635"/>
              <a:gd name="T56" fmla="*/ 0 w 634"/>
              <a:gd name="T57" fmla="*/ 196157 h 635"/>
              <a:gd name="T58" fmla="*/ 26321 w 634"/>
              <a:gd name="T59" fmla="*/ 228190 h 635"/>
              <a:gd name="T60" fmla="*/ 196146 w 634"/>
              <a:gd name="T61" fmla="*/ 228190 h 635"/>
              <a:gd name="T62" fmla="*/ 228236 w 634"/>
              <a:gd name="T63" fmla="*/ 196157 h 635"/>
              <a:gd name="T64" fmla="*/ 228236 w 634"/>
              <a:gd name="T65" fmla="*/ 26634 h 635"/>
              <a:gd name="T66" fmla="*/ 196146 w 634"/>
              <a:gd name="T67" fmla="*/ 0 h 635"/>
              <a:gd name="T68" fmla="*/ 212011 w 634"/>
              <a:gd name="T69" fmla="*/ 196157 h 635"/>
              <a:gd name="T70" fmla="*/ 212011 w 634"/>
              <a:gd name="T71" fmla="*/ 196157 h 635"/>
              <a:gd name="T72" fmla="*/ 196146 w 634"/>
              <a:gd name="T73" fmla="*/ 211994 h 635"/>
              <a:gd name="T74" fmla="*/ 26321 w 634"/>
              <a:gd name="T75" fmla="*/ 211994 h 635"/>
              <a:gd name="T76" fmla="*/ 15865 w 634"/>
              <a:gd name="T77" fmla="*/ 196157 h 635"/>
              <a:gd name="T78" fmla="*/ 15865 w 634"/>
              <a:gd name="T79" fmla="*/ 26634 h 635"/>
              <a:gd name="T80" fmla="*/ 26321 w 634"/>
              <a:gd name="T81" fmla="*/ 16196 h 635"/>
              <a:gd name="T82" fmla="*/ 196146 w 634"/>
              <a:gd name="T83" fmla="*/ 16196 h 635"/>
              <a:gd name="T84" fmla="*/ 212011 w 634"/>
              <a:gd name="T85" fmla="*/ 26634 h 635"/>
              <a:gd name="T86" fmla="*/ 212011 w 634"/>
              <a:gd name="T87" fmla="*/ 196157 h 63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34" h="635">
                <a:moveTo>
                  <a:pt x="294" y="472"/>
                </a:moveTo>
                <a:lnTo>
                  <a:pt x="294" y="472"/>
                </a:lnTo>
                <a:cubicBezTo>
                  <a:pt x="309" y="472"/>
                  <a:pt x="309" y="472"/>
                  <a:pt x="309" y="472"/>
                </a:cubicBezTo>
                <a:cubicBezTo>
                  <a:pt x="324" y="472"/>
                  <a:pt x="324" y="472"/>
                  <a:pt x="324" y="472"/>
                </a:cubicBezTo>
                <a:cubicBezTo>
                  <a:pt x="426" y="354"/>
                  <a:pt x="426" y="354"/>
                  <a:pt x="426" y="354"/>
                </a:cubicBezTo>
                <a:cubicBezTo>
                  <a:pt x="426" y="339"/>
                  <a:pt x="426" y="325"/>
                  <a:pt x="426" y="325"/>
                </a:cubicBezTo>
                <a:cubicBezTo>
                  <a:pt x="412" y="310"/>
                  <a:pt x="412" y="310"/>
                  <a:pt x="397" y="325"/>
                </a:cubicBezTo>
                <a:cubicBezTo>
                  <a:pt x="338" y="398"/>
                  <a:pt x="338" y="398"/>
                  <a:pt x="338" y="398"/>
                </a:cubicBezTo>
                <a:cubicBezTo>
                  <a:pt x="338" y="104"/>
                  <a:pt x="338" y="104"/>
                  <a:pt x="338" y="104"/>
                </a:cubicBezTo>
                <a:cubicBezTo>
                  <a:pt x="338" y="89"/>
                  <a:pt x="324" y="74"/>
                  <a:pt x="309" y="74"/>
                </a:cubicBezTo>
                <a:cubicBezTo>
                  <a:pt x="309" y="74"/>
                  <a:pt x="294" y="89"/>
                  <a:pt x="294" y="104"/>
                </a:cubicBezTo>
                <a:cubicBezTo>
                  <a:pt x="294" y="398"/>
                  <a:pt x="294" y="398"/>
                  <a:pt x="294" y="398"/>
                </a:cubicBezTo>
                <a:cubicBezTo>
                  <a:pt x="235" y="325"/>
                  <a:pt x="235" y="325"/>
                  <a:pt x="235" y="325"/>
                </a:cubicBezTo>
                <a:cubicBezTo>
                  <a:pt x="220" y="310"/>
                  <a:pt x="206" y="310"/>
                  <a:pt x="206" y="325"/>
                </a:cubicBezTo>
                <a:cubicBezTo>
                  <a:pt x="191" y="325"/>
                  <a:pt x="191" y="339"/>
                  <a:pt x="206" y="354"/>
                </a:cubicBezTo>
                <a:lnTo>
                  <a:pt x="294" y="472"/>
                </a:lnTo>
                <a:close/>
                <a:moveTo>
                  <a:pt x="485" y="516"/>
                </a:moveTo>
                <a:lnTo>
                  <a:pt x="485" y="516"/>
                </a:lnTo>
                <a:cubicBezTo>
                  <a:pt x="132" y="516"/>
                  <a:pt x="132" y="516"/>
                  <a:pt x="132" y="516"/>
                </a:cubicBezTo>
                <a:cubicBezTo>
                  <a:pt x="132" y="516"/>
                  <a:pt x="117" y="516"/>
                  <a:pt x="117" y="530"/>
                </a:cubicBezTo>
                <a:cubicBezTo>
                  <a:pt x="117" y="545"/>
                  <a:pt x="132" y="545"/>
                  <a:pt x="132" y="545"/>
                </a:cubicBezTo>
                <a:cubicBezTo>
                  <a:pt x="485" y="545"/>
                  <a:pt x="485" y="545"/>
                  <a:pt x="485" y="545"/>
                </a:cubicBezTo>
                <a:cubicBezTo>
                  <a:pt x="500" y="545"/>
                  <a:pt x="515" y="545"/>
                  <a:pt x="515" y="530"/>
                </a:cubicBezTo>
                <a:cubicBezTo>
                  <a:pt x="515" y="516"/>
                  <a:pt x="500" y="516"/>
                  <a:pt x="485" y="516"/>
                </a:cubicBezTo>
                <a:close/>
                <a:moveTo>
                  <a:pt x="544" y="0"/>
                </a:moveTo>
                <a:lnTo>
                  <a:pt x="544" y="0"/>
                </a:lnTo>
                <a:cubicBezTo>
                  <a:pt x="73" y="0"/>
                  <a:pt x="73" y="0"/>
                  <a:pt x="73" y="0"/>
                </a:cubicBezTo>
                <a:cubicBezTo>
                  <a:pt x="29" y="0"/>
                  <a:pt x="0" y="30"/>
                  <a:pt x="0" y="74"/>
                </a:cubicBezTo>
                <a:cubicBezTo>
                  <a:pt x="0" y="545"/>
                  <a:pt x="0" y="545"/>
                  <a:pt x="0" y="545"/>
                </a:cubicBezTo>
                <a:cubicBezTo>
                  <a:pt x="0" y="589"/>
                  <a:pt x="29" y="634"/>
                  <a:pt x="73" y="634"/>
                </a:cubicBezTo>
                <a:cubicBezTo>
                  <a:pt x="544" y="634"/>
                  <a:pt x="544" y="634"/>
                  <a:pt x="544" y="634"/>
                </a:cubicBezTo>
                <a:cubicBezTo>
                  <a:pt x="588" y="634"/>
                  <a:pt x="633" y="589"/>
                  <a:pt x="633" y="545"/>
                </a:cubicBezTo>
                <a:cubicBezTo>
                  <a:pt x="633" y="74"/>
                  <a:pt x="633" y="74"/>
                  <a:pt x="633" y="74"/>
                </a:cubicBezTo>
                <a:cubicBezTo>
                  <a:pt x="633" y="30"/>
                  <a:pt x="588" y="0"/>
                  <a:pt x="544" y="0"/>
                </a:cubicBezTo>
                <a:close/>
                <a:moveTo>
                  <a:pt x="588" y="545"/>
                </a:moveTo>
                <a:lnTo>
                  <a:pt x="588" y="545"/>
                </a:lnTo>
                <a:cubicBezTo>
                  <a:pt x="588" y="575"/>
                  <a:pt x="574" y="589"/>
                  <a:pt x="544" y="589"/>
                </a:cubicBezTo>
                <a:cubicBezTo>
                  <a:pt x="73" y="589"/>
                  <a:pt x="73" y="589"/>
                  <a:pt x="73" y="589"/>
                </a:cubicBezTo>
                <a:cubicBezTo>
                  <a:pt x="58" y="589"/>
                  <a:pt x="44" y="575"/>
                  <a:pt x="44" y="545"/>
                </a:cubicBezTo>
                <a:cubicBezTo>
                  <a:pt x="44" y="74"/>
                  <a:pt x="44" y="74"/>
                  <a:pt x="44" y="74"/>
                </a:cubicBezTo>
                <a:cubicBezTo>
                  <a:pt x="44" y="59"/>
                  <a:pt x="58" y="45"/>
                  <a:pt x="73" y="45"/>
                </a:cubicBezTo>
                <a:cubicBezTo>
                  <a:pt x="544" y="45"/>
                  <a:pt x="544" y="45"/>
                  <a:pt x="544" y="45"/>
                </a:cubicBezTo>
                <a:cubicBezTo>
                  <a:pt x="574" y="45"/>
                  <a:pt x="588" y="59"/>
                  <a:pt x="588" y="74"/>
                </a:cubicBezTo>
                <a:lnTo>
                  <a:pt x="588" y="545"/>
                </a:lnTo>
                <a:close/>
              </a:path>
            </a:pathLst>
          </a:custGeom>
          <a:solidFill>
            <a:schemeClr val="tx1"/>
          </a:solidFill>
          <a:ln>
            <a:noFill/>
          </a:ln>
          <a:effectLst/>
          <a:extLst/>
        </p:spPr>
        <p:txBody>
          <a:bodyPr wrap="none" anchor="ctr"/>
          <a:lstStyle/>
          <a:p>
            <a:endParaRPr lang="en-US" sz="2700"/>
          </a:p>
        </p:txBody>
      </p:sp>
      <p:sp>
        <p:nvSpPr>
          <p:cNvPr id="92" name="Freeform 91"/>
          <p:cNvSpPr>
            <a:spLocks noChangeArrowheads="1"/>
          </p:cNvSpPr>
          <p:nvPr/>
        </p:nvSpPr>
        <p:spPr bwMode="auto">
          <a:xfrm>
            <a:off x="1346714" y="4923213"/>
            <a:ext cx="290386" cy="299028"/>
          </a:xfrm>
          <a:custGeom>
            <a:avLst/>
            <a:gdLst>
              <a:gd name="T0" fmla="*/ 211232 w 619"/>
              <a:gd name="T1" fmla="*/ 42471 h 635"/>
              <a:gd name="T2" fmla="*/ 158155 w 619"/>
              <a:gd name="T3" fmla="*/ 26634 h 635"/>
              <a:gd name="T4" fmla="*/ 110816 w 619"/>
              <a:gd name="T5" fmla="*/ 10798 h 635"/>
              <a:gd name="T6" fmla="*/ 63477 w 619"/>
              <a:gd name="T7" fmla="*/ 26634 h 635"/>
              <a:gd name="T8" fmla="*/ 10400 w 619"/>
              <a:gd name="T9" fmla="*/ 42471 h 635"/>
              <a:gd name="T10" fmla="*/ 0 w 619"/>
              <a:gd name="T11" fmla="*/ 69105 h 635"/>
              <a:gd name="T12" fmla="*/ 10400 w 619"/>
              <a:gd name="T13" fmla="*/ 196157 h 635"/>
              <a:gd name="T14" fmla="*/ 179314 w 619"/>
              <a:gd name="T15" fmla="*/ 228190 h 635"/>
              <a:gd name="T16" fmla="*/ 211232 w 619"/>
              <a:gd name="T17" fmla="*/ 84941 h 635"/>
              <a:gd name="T18" fmla="*/ 221632 w 619"/>
              <a:gd name="T19" fmla="*/ 58667 h 635"/>
              <a:gd name="T20" fmla="*/ 131975 w 619"/>
              <a:gd name="T21" fmla="*/ 16196 h 635"/>
              <a:gd name="T22" fmla="*/ 147755 w 619"/>
              <a:gd name="T23" fmla="*/ 26634 h 635"/>
              <a:gd name="T24" fmla="*/ 116196 w 619"/>
              <a:gd name="T25" fmla="*/ 26634 h 635"/>
              <a:gd name="T26" fmla="*/ 89657 w 619"/>
              <a:gd name="T27" fmla="*/ 16196 h 635"/>
              <a:gd name="T28" fmla="*/ 105437 w 619"/>
              <a:gd name="T29" fmla="*/ 26634 h 635"/>
              <a:gd name="T30" fmla="*/ 73877 w 619"/>
              <a:gd name="T31" fmla="*/ 26634 h 635"/>
              <a:gd name="T32" fmla="*/ 105437 w 619"/>
              <a:gd name="T33" fmla="*/ 211994 h 635"/>
              <a:gd name="T34" fmla="*/ 42318 w 619"/>
              <a:gd name="T35" fmla="*/ 211994 h 635"/>
              <a:gd name="T36" fmla="*/ 26180 w 619"/>
              <a:gd name="T37" fmla="*/ 153686 h 635"/>
              <a:gd name="T38" fmla="*/ 105437 w 619"/>
              <a:gd name="T39" fmla="*/ 211994 h 635"/>
              <a:gd name="T40" fmla="*/ 105437 w 619"/>
              <a:gd name="T41" fmla="*/ 143249 h 635"/>
              <a:gd name="T42" fmla="*/ 26180 w 619"/>
              <a:gd name="T43" fmla="*/ 84941 h 635"/>
              <a:gd name="T44" fmla="*/ 105437 w 619"/>
              <a:gd name="T45" fmla="*/ 143249 h 635"/>
              <a:gd name="T46" fmla="*/ 195094 w 619"/>
              <a:gd name="T47" fmla="*/ 196157 h 635"/>
              <a:gd name="T48" fmla="*/ 116196 w 619"/>
              <a:gd name="T49" fmla="*/ 211994 h 635"/>
              <a:gd name="T50" fmla="*/ 195094 w 619"/>
              <a:gd name="T51" fmla="*/ 153686 h 635"/>
              <a:gd name="T52" fmla="*/ 195094 w 619"/>
              <a:gd name="T53" fmla="*/ 143249 h 635"/>
              <a:gd name="T54" fmla="*/ 116196 w 619"/>
              <a:gd name="T55" fmla="*/ 143249 h 635"/>
              <a:gd name="T56" fmla="*/ 195094 w 619"/>
              <a:gd name="T57" fmla="*/ 84941 h 635"/>
              <a:gd name="T58" fmla="*/ 200473 w 619"/>
              <a:gd name="T59" fmla="*/ 69105 h 635"/>
              <a:gd name="T60" fmla="*/ 21159 w 619"/>
              <a:gd name="T61" fmla="*/ 69105 h 635"/>
              <a:gd name="T62" fmla="*/ 21159 w 619"/>
              <a:gd name="T63" fmla="*/ 58667 h 635"/>
              <a:gd name="T64" fmla="*/ 211232 w 619"/>
              <a:gd name="T65" fmla="*/ 63706 h 6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19" h="635">
                <a:moveTo>
                  <a:pt x="589" y="118"/>
                </a:moveTo>
                <a:lnTo>
                  <a:pt x="589" y="118"/>
                </a:lnTo>
                <a:cubicBezTo>
                  <a:pt x="441" y="118"/>
                  <a:pt x="441" y="118"/>
                  <a:pt x="441" y="118"/>
                </a:cubicBezTo>
                <a:cubicBezTo>
                  <a:pt x="441" y="104"/>
                  <a:pt x="441" y="89"/>
                  <a:pt x="441" y="74"/>
                </a:cubicBezTo>
                <a:cubicBezTo>
                  <a:pt x="441" y="30"/>
                  <a:pt x="412" y="0"/>
                  <a:pt x="368" y="0"/>
                </a:cubicBezTo>
                <a:cubicBezTo>
                  <a:pt x="339" y="0"/>
                  <a:pt x="324" y="15"/>
                  <a:pt x="309" y="30"/>
                </a:cubicBezTo>
                <a:cubicBezTo>
                  <a:pt x="294" y="15"/>
                  <a:pt x="280" y="0"/>
                  <a:pt x="250" y="0"/>
                </a:cubicBezTo>
                <a:cubicBezTo>
                  <a:pt x="206" y="0"/>
                  <a:pt x="177" y="30"/>
                  <a:pt x="177" y="74"/>
                </a:cubicBezTo>
                <a:cubicBezTo>
                  <a:pt x="177" y="89"/>
                  <a:pt x="177" y="104"/>
                  <a:pt x="177" y="118"/>
                </a:cubicBezTo>
                <a:cubicBezTo>
                  <a:pt x="29" y="118"/>
                  <a:pt x="29" y="118"/>
                  <a:pt x="29" y="118"/>
                </a:cubicBezTo>
                <a:cubicBezTo>
                  <a:pt x="15" y="118"/>
                  <a:pt x="0" y="133"/>
                  <a:pt x="0" y="163"/>
                </a:cubicBezTo>
                <a:cubicBezTo>
                  <a:pt x="0" y="192"/>
                  <a:pt x="0" y="192"/>
                  <a:pt x="0" y="192"/>
                </a:cubicBezTo>
                <a:cubicBezTo>
                  <a:pt x="0" y="221"/>
                  <a:pt x="15" y="236"/>
                  <a:pt x="29" y="236"/>
                </a:cubicBezTo>
                <a:cubicBezTo>
                  <a:pt x="29" y="545"/>
                  <a:pt x="29" y="545"/>
                  <a:pt x="29" y="545"/>
                </a:cubicBezTo>
                <a:cubicBezTo>
                  <a:pt x="29" y="589"/>
                  <a:pt x="73" y="634"/>
                  <a:pt x="118" y="634"/>
                </a:cubicBezTo>
                <a:cubicBezTo>
                  <a:pt x="500" y="634"/>
                  <a:pt x="500" y="634"/>
                  <a:pt x="500" y="634"/>
                </a:cubicBezTo>
                <a:cubicBezTo>
                  <a:pt x="544" y="634"/>
                  <a:pt x="589" y="589"/>
                  <a:pt x="589" y="545"/>
                </a:cubicBezTo>
                <a:cubicBezTo>
                  <a:pt x="589" y="236"/>
                  <a:pt x="589" y="236"/>
                  <a:pt x="589" y="236"/>
                </a:cubicBezTo>
                <a:cubicBezTo>
                  <a:pt x="603" y="236"/>
                  <a:pt x="618" y="221"/>
                  <a:pt x="618" y="192"/>
                </a:cubicBezTo>
                <a:cubicBezTo>
                  <a:pt x="618" y="163"/>
                  <a:pt x="618" y="163"/>
                  <a:pt x="618" y="163"/>
                </a:cubicBezTo>
                <a:cubicBezTo>
                  <a:pt x="618" y="133"/>
                  <a:pt x="603" y="118"/>
                  <a:pt x="589" y="118"/>
                </a:cubicBezTo>
                <a:close/>
                <a:moveTo>
                  <a:pt x="368" y="45"/>
                </a:moveTo>
                <a:lnTo>
                  <a:pt x="368" y="45"/>
                </a:lnTo>
                <a:cubicBezTo>
                  <a:pt x="382" y="45"/>
                  <a:pt x="412" y="59"/>
                  <a:pt x="412" y="74"/>
                </a:cubicBezTo>
                <a:cubicBezTo>
                  <a:pt x="412" y="104"/>
                  <a:pt x="382" y="118"/>
                  <a:pt x="368" y="118"/>
                </a:cubicBezTo>
                <a:cubicBezTo>
                  <a:pt x="353" y="118"/>
                  <a:pt x="324" y="104"/>
                  <a:pt x="324" y="74"/>
                </a:cubicBezTo>
                <a:cubicBezTo>
                  <a:pt x="324" y="59"/>
                  <a:pt x="353" y="45"/>
                  <a:pt x="368" y="45"/>
                </a:cubicBezTo>
                <a:close/>
                <a:moveTo>
                  <a:pt x="250" y="45"/>
                </a:moveTo>
                <a:lnTo>
                  <a:pt x="250" y="45"/>
                </a:lnTo>
                <a:cubicBezTo>
                  <a:pt x="265" y="45"/>
                  <a:pt x="294" y="59"/>
                  <a:pt x="294" y="74"/>
                </a:cubicBezTo>
                <a:cubicBezTo>
                  <a:pt x="294" y="104"/>
                  <a:pt x="265" y="118"/>
                  <a:pt x="250" y="118"/>
                </a:cubicBezTo>
                <a:cubicBezTo>
                  <a:pt x="235" y="118"/>
                  <a:pt x="206" y="104"/>
                  <a:pt x="206" y="74"/>
                </a:cubicBezTo>
                <a:cubicBezTo>
                  <a:pt x="206" y="59"/>
                  <a:pt x="235" y="45"/>
                  <a:pt x="250" y="45"/>
                </a:cubicBezTo>
                <a:close/>
                <a:moveTo>
                  <a:pt x="294" y="589"/>
                </a:moveTo>
                <a:lnTo>
                  <a:pt x="294" y="589"/>
                </a:lnTo>
                <a:cubicBezTo>
                  <a:pt x="118" y="589"/>
                  <a:pt x="118" y="589"/>
                  <a:pt x="118" y="589"/>
                </a:cubicBezTo>
                <a:cubicBezTo>
                  <a:pt x="88" y="589"/>
                  <a:pt x="73" y="575"/>
                  <a:pt x="73" y="545"/>
                </a:cubicBezTo>
                <a:cubicBezTo>
                  <a:pt x="73" y="427"/>
                  <a:pt x="73" y="427"/>
                  <a:pt x="73" y="427"/>
                </a:cubicBezTo>
                <a:cubicBezTo>
                  <a:pt x="294" y="427"/>
                  <a:pt x="294" y="427"/>
                  <a:pt x="294" y="427"/>
                </a:cubicBezTo>
                <a:lnTo>
                  <a:pt x="294" y="589"/>
                </a:lnTo>
                <a:close/>
                <a:moveTo>
                  <a:pt x="294" y="398"/>
                </a:moveTo>
                <a:lnTo>
                  <a:pt x="294" y="398"/>
                </a:lnTo>
                <a:cubicBezTo>
                  <a:pt x="73" y="398"/>
                  <a:pt x="73" y="398"/>
                  <a:pt x="73" y="398"/>
                </a:cubicBezTo>
                <a:cubicBezTo>
                  <a:pt x="73" y="236"/>
                  <a:pt x="73" y="236"/>
                  <a:pt x="73" y="236"/>
                </a:cubicBezTo>
                <a:cubicBezTo>
                  <a:pt x="294" y="236"/>
                  <a:pt x="294" y="236"/>
                  <a:pt x="294" y="236"/>
                </a:cubicBezTo>
                <a:lnTo>
                  <a:pt x="294" y="398"/>
                </a:lnTo>
                <a:close/>
                <a:moveTo>
                  <a:pt x="544" y="545"/>
                </a:moveTo>
                <a:lnTo>
                  <a:pt x="544" y="545"/>
                </a:lnTo>
                <a:cubicBezTo>
                  <a:pt x="544" y="575"/>
                  <a:pt x="530" y="589"/>
                  <a:pt x="500" y="589"/>
                </a:cubicBezTo>
                <a:cubicBezTo>
                  <a:pt x="324" y="589"/>
                  <a:pt x="324" y="589"/>
                  <a:pt x="324" y="589"/>
                </a:cubicBezTo>
                <a:cubicBezTo>
                  <a:pt x="324" y="427"/>
                  <a:pt x="324" y="427"/>
                  <a:pt x="324" y="427"/>
                </a:cubicBezTo>
                <a:cubicBezTo>
                  <a:pt x="544" y="427"/>
                  <a:pt x="544" y="427"/>
                  <a:pt x="544" y="427"/>
                </a:cubicBezTo>
                <a:lnTo>
                  <a:pt x="544" y="545"/>
                </a:lnTo>
                <a:close/>
                <a:moveTo>
                  <a:pt x="544" y="398"/>
                </a:moveTo>
                <a:lnTo>
                  <a:pt x="544" y="398"/>
                </a:lnTo>
                <a:cubicBezTo>
                  <a:pt x="324" y="398"/>
                  <a:pt x="324" y="398"/>
                  <a:pt x="324" y="398"/>
                </a:cubicBezTo>
                <a:cubicBezTo>
                  <a:pt x="324" y="236"/>
                  <a:pt x="324" y="236"/>
                  <a:pt x="324" y="236"/>
                </a:cubicBezTo>
                <a:cubicBezTo>
                  <a:pt x="544" y="236"/>
                  <a:pt x="544" y="236"/>
                  <a:pt x="544" y="236"/>
                </a:cubicBezTo>
                <a:lnTo>
                  <a:pt x="544" y="398"/>
                </a:lnTo>
                <a:close/>
                <a:moveTo>
                  <a:pt x="559" y="192"/>
                </a:moveTo>
                <a:lnTo>
                  <a:pt x="559" y="192"/>
                </a:lnTo>
                <a:cubicBezTo>
                  <a:pt x="59" y="192"/>
                  <a:pt x="59" y="192"/>
                  <a:pt x="59" y="192"/>
                </a:cubicBezTo>
                <a:cubicBezTo>
                  <a:pt x="44" y="192"/>
                  <a:pt x="29" y="192"/>
                  <a:pt x="29" y="177"/>
                </a:cubicBezTo>
                <a:cubicBezTo>
                  <a:pt x="29" y="163"/>
                  <a:pt x="44" y="163"/>
                  <a:pt x="59" y="163"/>
                </a:cubicBezTo>
                <a:cubicBezTo>
                  <a:pt x="559" y="163"/>
                  <a:pt x="559" y="163"/>
                  <a:pt x="559" y="163"/>
                </a:cubicBezTo>
                <a:cubicBezTo>
                  <a:pt x="574" y="163"/>
                  <a:pt x="589" y="163"/>
                  <a:pt x="589" y="177"/>
                </a:cubicBezTo>
                <a:cubicBezTo>
                  <a:pt x="589" y="192"/>
                  <a:pt x="574" y="192"/>
                  <a:pt x="559" y="192"/>
                </a:cubicBezTo>
                <a:close/>
              </a:path>
            </a:pathLst>
          </a:custGeom>
          <a:solidFill>
            <a:schemeClr val="tx1"/>
          </a:solidFill>
          <a:ln>
            <a:noFill/>
          </a:ln>
          <a:effectLst/>
          <a:extLst/>
        </p:spPr>
        <p:txBody>
          <a:bodyPr wrap="none" anchor="ctr"/>
          <a:lstStyle/>
          <a:p>
            <a:endParaRPr lang="en-US" sz="2700"/>
          </a:p>
        </p:txBody>
      </p:sp>
      <p:sp>
        <p:nvSpPr>
          <p:cNvPr id="93" name="Freeform 92"/>
          <p:cNvSpPr>
            <a:spLocks noChangeArrowheads="1"/>
          </p:cNvSpPr>
          <p:nvPr/>
        </p:nvSpPr>
        <p:spPr bwMode="auto">
          <a:xfrm>
            <a:off x="5705955" y="4442695"/>
            <a:ext cx="222976" cy="292114"/>
          </a:xfrm>
          <a:custGeom>
            <a:avLst/>
            <a:gdLst>
              <a:gd name="T0" fmla="*/ 143373 w 472"/>
              <a:gd name="T1" fmla="*/ 26330 h 619"/>
              <a:gd name="T2" fmla="*/ 143373 w 472"/>
              <a:gd name="T3" fmla="*/ 26330 h 619"/>
              <a:gd name="T4" fmla="*/ 127482 w 472"/>
              <a:gd name="T5" fmla="*/ 26330 h 619"/>
              <a:gd name="T6" fmla="*/ 84868 w 472"/>
              <a:gd name="T7" fmla="*/ 0 h 619"/>
              <a:gd name="T8" fmla="*/ 42253 w 472"/>
              <a:gd name="T9" fmla="*/ 26330 h 619"/>
              <a:gd name="T10" fmla="*/ 26363 w 472"/>
              <a:gd name="T11" fmla="*/ 26330 h 619"/>
              <a:gd name="T12" fmla="*/ 0 w 472"/>
              <a:gd name="T13" fmla="*/ 53021 h 619"/>
              <a:gd name="T14" fmla="*/ 0 w 472"/>
              <a:gd name="T15" fmla="*/ 196214 h 619"/>
              <a:gd name="T16" fmla="*/ 26363 w 472"/>
              <a:gd name="T17" fmla="*/ 222904 h 619"/>
              <a:gd name="T18" fmla="*/ 143373 w 472"/>
              <a:gd name="T19" fmla="*/ 222904 h 619"/>
              <a:gd name="T20" fmla="*/ 170097 w 472"/>
              <a:gd name="T21" fmla="*/ 196214 h 619"/>
              <a:gd name="T22" fmla="*/ 170097 w 472"/>
              <a:gd name="T23" fmla="*/ 53021 h 619"/>
              <a:gd name="T24" fmla="*/ 143373 w 472"/>
              <a:gd name="T25" fmla="*/ 26330 h 619"/>
              <a:gd name="T26" fmla="*/ 84868 w 472"/>
              <a:gd name="T27" fmla="*/ 10460 h 619"/>
              <a:gd name="T28" fmla="*/ 84868 w 472"/>
              <a:gd name="T29" fmla="*/ 10460 h 619"/>
              <a:gd name="T30" fmla="*/ 111592 w 472"/>
              <a:gd name="T31" fmla="*/ 26330 h 619"/>
              <a:gd name="T32" fmla="*/ 58505 w 472"/>
              <a:gd name="T33" fmla="*/ 26330 h 619"/>
              <a:gd name="T34" fmla="*/ 84868 w 472"/>
              <a:gd name="T35" fmla="*/ 10460 h 619"/>
              <a:gd name="T36" fmla="*/ 153846 w 472"/>
              <a:gd name="T37" fmla="*/ 196214 h 619"/>
              <a:gd name="T38" fmla="*/ 153846 w 472"/>
              <a:gd name="T39" fmla="*/ 196214 h 619"/>
              <a:gd name="T40" fmla="*/ 143373 w 472"/>
              <a:gd name="T41" fmla="*/ 212444 h 619"/>
              <a:gd name="T42" fmla="*/ 26363 w 472"/>
              <a:gd name="T43" fmla="*/ 212444 h 619"/>
              <a:gd name="T44" fmla="*/ 15890 w 472"/>
              <a:gd name="T45" fmla="*/ 196214 h 619"/>
              <a:gd name="T46" fmla="*/ 15890 w 472"/>
              <a:gd name="T47" fmla="*/ 180343 h 619"/>
              <a:gd name="T48" fmla="*/ 153846 w 472"/>
              <a:gd name="T49" fmla="*/ 180343 h 619"/>
              <a:gd name="T50" fmla="*/ 153846 w 472"/>
              <a:gd name="T51" fmla="*/ 196214 h 619"/>
              <a:gd name="T52" fmla="*/ 153846 w 472"/>
              <a:gd name="T53" fmla="*/ 169883 h 619"/>
              <a:gd name="T54" fmla="*/ 153846 w 472"/>
              <a:gd name="T55" fmla="*/ 169883 h 619"/>
              <a:gd name="T56" fmla="*/ 15890 w 472"/>
              <a:gd name="T57" fmla="*/ 169883 h 619"/>
              <a:gd name="T58" fmla="*/ 15890 w 472"/>
              <a:gd name="T59" fmla="*/ 53021 h 619"/>
              <a:gd name="T60" fmla="*/ 26363 w 472"/>
              <a:gd name="T61" fmla="*/ 42561 h 619"/>
              <a:gd name="T62" fmla="*/ 42253 w 472"/>
              <a:gd name="T63" fmla="*/ 42561 h 619"/>
              <a:gd name="T64" fmla="*/ 42253 w 472"/>
              <a:gd name="T65" fmla="*/ 84761 h 619"/>
              <a:gd name="T66" fmla="*/ 58505 w 472"/>
              <a:gd name="T67" fmla="*/ 84761 h 619"/>
              <a:gd name="T68" fmla="*/ 58505 w 472"/>
              <a:gd name="T69" fmla="*/ 42561 h 619"/>
              <a:gd name="T70" fmla="*/ 111592 w 472"/>
              <a:gd name="T71" fmla="*/ 42561 h 619"/>
              <a:gd name="T72" fmla="*/ 111592 w 472"/>
              <a:gd name="T73" fmla="*/ 84761 h 619"/>
              <a:gd name="T74" fmla="*/ 127482 w 472"/>
              <a:gd name="T75" fmla="*/ 84761 h 619"/>
              <a:gd name="T76" fmla="*/ 127482 w 472"/>
              <a:gd name="T77" fmla="*/ 42561 h 619"/>
              <a:gd name="T78" fmla="*/ 143373 w 472"/>
              <a:gd name="T79" fmla="*/ 42561 h 619"/>
              <a:gd name="T80" fmla="*/ 153846 w 472"/>
              <a:gd name="T81" fmla="*/ 53021 h 619"/>
              <a:gd name="T82" fmla="*/ 153846 w 472"/>
              <a:gd name="T83" fmla="*/ 169883 h 61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72" h="619">
                <a:moveTo>
                  <a:pt x="397" y="73"/>
                </a:moveTo>
                <a:lnTo>
                  <a:pt x="397" y="73"/>
                </a:lnTo>
                <a:cubicBezTo>
                  <a:pt x="353" y="73"/>
                  <a:pt x="353" y="73"/>
                  <a:pt x="353" y="73"/>
                </a:cubicBezTo>
                <a:cubicBezTo>
                  <a:pt x="353" y="29"/>
                  <a:pt x="294" y="0"/>
                  <a:pt x="235" y="0"/>
                </a:cubicBezTo>
                <a:cubicBezTo>
                  <a:pt x="176" y="0"/>
                  <a:pt x="117" y="29"/>
                  <a:pt x="117" y="73"/>
                </a:cubicBezTo>
                <a:cubicBezTo>
                  <a:pt x="73" y="73"/>
                  <a:pt x="73" y="73"/>
                  <a:pt x="73" y="73"/>
                </a:cubicBezTo>
                <a:cubicBezTo>
                  <a:pt x="29" y="73"/>
                  <a:pt x="0" y="103"/>
                  <a:pt x="0" y="147"/>
                </a:cubicBezTo>
                <a:cubicBezTo>
                  <a:pt x="0" y="544"/>
                  <a:pt x="0" y="544"/>
                  <a:pt x="0" y="544"/>
                </a:cubicBezTo>
                <a:cubicBezTo>
                  <a:pt x="0" y="589"/>
                  <a:pt x="29" y="618"/>
                  <a:pt x="73" y="618"/>
                </a:cubicBezTo>
                <a:cubicBezTo>
                  <a:pt x="397" y="618"/>
                  <a:pt x="397" y="618"/>
                  <a:pt x="397" y="618"/>
                </a:cubicBezTo>
                <a:cubicBezTo>
                  <a:pt x="441" y="618"/>
                  <a:pt x="471" y="589"/>
                  <a:pt x="471" y="544"/>
                </a:cubicBezTo>
                <a:cubicBezTo>
                  <a:pt x="471" y="147"/>
                  <a:pt x="471" y="147"/>
                  <a:pt x="471" y="147"/>
                </a:cubicBezTo>
                <a:cubicBezTo>
                  <a:pt x="471" y="103"/>
                  <a:pt x="441" y="73"/>
                  <a:pt x="397" y="73"/>
                </a:cubicBezTo>
                <a:close/>
                <a:moveTo>
                  <a:pt x="235" y="29"/>
                </a:moveTo>
                <a:lnTo>
                  <a:pt x="235" y="29"/>
                </a:lnTo>
                <a:cubicBezTo>
                  <a:pt x="279" y="29"/>
                  <a:pt x="309" y="44"/>
                  <a:pt x="309" y="73"/>
                </a:cubicBezTo>
                <a:cubicBezTo>
                  <a:pt x="162" y="73"/>
                  <a:pt x="162" y="73"/>
                  <a:pt x="162" y="73"/>
                </a:cubicBezTo>
                <a:cubicBezTo>
                  <a:pt x="162" y="44"/>
                  <a:pt x="191" y="29"/>
                  <a:pt x="235" y="29"/>
                </a:cubicBezTo>
                <a:close/>
                <a:moveTo>
                  <a:pt x="426" y="544"/>
                </a:moveTo>
                <a:lnTo>
                  <a:pt x="426" y="544"/>
                </a:lnTo>
                <a:cubicBezTo>
                  <a:pt x="426" y="559"/>
                  <a:pt x="412" y="589"/>
                  <a:pt x="397" y="589"/>
                </a:cubicBezTo>
                <a:cubicBezTo>
                  <a:pt x="73" y="589"/>
                  <a:pt x="73" y="589"/>
                  <a:pt x="73" y="589"/>
                </a:cubicBezTo>
                <a:cubicBezTo>
                  <a:pt x="58" y="589"/>
                  <a:pt x="44" y="559"/>
                  <a:pt x="44" y="544"/>
                </a:cubicBezTo>
                <a:cubicBezTo>
                  <a:pt x="44" y="500"/>
                  <a:pt x="44" y="500"/>
                  <a:pt x="44" y="500"/>
                </a:cubicBezTo>
                <a:cubicBezTo>
                  <a:pt x="426" y="500"/>
                  <a:pt x="426" y="500"/>
                  <a:pt x="426" y="500"/>
                </a:cubicBezTo>
                <a:lnTo>
                  <a:pt x="426" y="544"/>
                </a:lnTo>
                <a:close/>
                <a:moveTo>
                  <a:pt x="426" y="471"/>
                </a:moveTo>
                <a:lnTo>
                  <a:pt x="426" y="471"/>
                </a:lnTo>
                <a:cubicBezTo>
                  <a:pt x="44" y="471"/>
                  <a:pt x="44" y="471"/>
                  <a:pt x="44" y="471"/>
                </a:cubicBezTo>
                <a:cubicBezTo>
                  <a:pt x="44" y="147"/>
                  <a:pt x="44" y="147"/>
                  <a:pt x="44" y="147"/>
                </a:cubicBezTo>
                <a:cubicBezTo>
                  <a:pt x="44" y="132"/>
                  <a:pt x="58" y="118"/>
                  <a:pt x="73" y="118"/>
                </a:cubicBezTo>
                <a:cubicBezTo>
                  <a:pt x="117" y="118"/>
                  <a:pt x="117" y="118"/>
                  <a:pt x="117" y="118"/>
                </a:cubicBezTo>
                <a:cubicBezTo>
                  <a:pt x="117" y="235"/>
                  <a:pt x="117" y="235"/>
                  <a:pt x="117" y="235"/>
                </a:cubicBezTo>
                <a:cubicBezTo>
                  <a:pt x="162" y="235"/>
                  <a:pt x="162" y="235"/>
                  <a:pt x="162" y="235"/>
                </a:cubicBezTo>
                <a:cubicBezTo>
                  <a:pt x="162" y="118"/>
                  <a:pt x="162" y="118"/>
                  <a:pt x="162" y="118"/>
                </a:cubicBezTo>
                <a:cubicBezTo>
                  <a:pt x="309" y="118"/>
                  <a:pt x="309" y="118"/>
                  <a:pt x="309" y="118"/>
                </a:cubicBezTo>
                <a:cubicBezTo>
                  <a:pt x="309" y="235"/>
                  <a:pt x="309" y="235"/>
                  <a:pt x="309" y="235"/>
                </a:cubicBezTo>
                <a:cubicBezTo>
                  <a:pt x="353" y="235"/>
                  <a:pt x="353" y="235"/>
                  <a:pt x="353" y="235"/>
                </a:cubicBezTo>
                <a:cubicBezTo>
                  <a:pt x="353" y="118"/>
                  <a:pt x="353" y="118"/>
                  <a:pt x="353" y="118"/>
                </a:cubicBezTo>
                <a:cubicBezTo>
                  <a:pt x="397" y="118"/>
                  <a:pt x="397" y="118"/>
                  <a:pt x="397" y="118"/>
                </a:cubicBezTo>
                <a:cubicBezTo>
                  <a:pt x="412" y="118"/>
                  <a:pt x="426" y="132"/>
                  <a:pt x="426" y="147"/>
                </a:cubicBezTo>
                <a:lnTo>
                  <a:pt x="426" y="471"/>
                </a:lnTo>
                <a:close/>
              </a:path>
            </a:pathLst>
          </a:custGeom>
          <a:solidFill>
            <a:schemeClr val="tx1"/>
          </a:solidFill>
          <a:ln>
            <a:noFill/>
          </a:ln>
          <a:effectLst/>
          <a:extLst/>
        </p:spPr>
        <p:txBody>
          <a:bodyPr wrap="none" anchor="ctr"/>
          <a:lstStyle/>
          <a:p>
            <a:endParaRPr lang="en-US" sz="2700"/>
          </a:p>
        </p:txBody>
      </p:sp>
      <p:sp>
        <p:nvSpPr>
          <p:cNvPr id="94" name="Freeform 93"/>
          <p:cNvSpPr>
            <a:spLocks noChangeArrowheads="1"/>
          </p:cNvSpPr>
          <p:nvPr/>
        </p:nvSpPr>
        <p:spPr bwMode="auto">
          <a:xfrm>
            <a:off x="5187411" y="4442695"/>
            <a:ext cx="299029" cy="292114"/>
          </a:xfrm>
          <a:custGeom>
            <a:avLst/>
            <a:gdLst>
              <a:gd name="T0" fmla="*/ 42547 w 634"/>
              <a:gd name="T1" fmla="*/ 196214 h 619"/>
              <a:gd name="T2" fmla="*/ 42547 w 634"/>
              <a:gd name="T3" fmla="*/ 196214 h 619"/>
              <a:gd name="T4" fmla="*/ 74637 w 634"/>
              <a:gd name="T5" fmla="*/ 222904 h 619"/>
              <a:gd name="T6" fmla="*/ 100958 w 634"/>
              <a:gd name="T7" fmla="*/ 196214 h 619"/>
              <a:gd name="T8" fmla="*/ 74637 w 634"/>
              <a:gd name="T9" fmla="*/ 169883 h 619"/>
              <a:gd name="T10" fmla="*/ 42547 w 634"/>
              <a:gd name="T11" fmla="*/ 196214 h 619"/>
              <a:gd name="T12" fmla="*/ 74637 w 634"/>
              <a:gd name="T13" fmla="*/ 180343 h 619"/>
              <a:gd name="T14" fmla="*/ 74637 w 634"/>
              <a:gd name="T15" fmla="*/ 180343 h 619"/>
              <a:gd name="T16" fmla="*/ 85093 w 634"/>
              <a:gd name="T17" fmla="*/ 196214 h 619"/>
              <a:gd name="T18" fmla="*/ 74637 w 634"/>
              <a:gd name="T19" fmla="*/ 212444 h 619"/>
              <a:gd name="T20" fmla="*/ 58411 w 634"/>
              <a:gd name="T21" fmla="*/ 196214 h 619"/>
              <a:gd name="T22" fmla="*/ 74637 w 634"/>
              <a:gd name="T23" fmla="*/ 180343 h 619"/>
              <a:gd name="T24" fmla="*/ 58411 w 634"/>
              <a:gd name="T25" fmla="*/ 154013 h 619"/>
              <a:gd name="T26" fmla="*/ 58411 w 634"/>
              <a:gd name="T27" fmla="*/ 154013 h 619"/>
              <a:gd name="T28" fmla="*/ 42547 w 634"/>
              <a:gd name="T29" fmla="*/ 137782 h 619"/>
              <a:gd name="T30" fmla="*/ 207325 w 634"/>
              <a:gd name="T31" fmla="*/ 127322 h 619"/>
              <a:gd name="T32" fmla="*/ 228237 w 634"/>
              <a:gd name="T33" fmla="*/ 31740 h 619"/>
              <a:gd name="T34" fmla="*/ 223190 w 634"/>
              <a:gd name="T35" fmla="*/ 26330 h 619"/>
              <a:gd name="T36" fmla="*/ 42547 w 634"/>
              <a:gd name="T37" fmla="*/ 26330 h 619"/>
              <a:gd name="T38" fmla="*/ 42547 w 634"/>
              <a:gd name="T39" fmla="*/ 10460 h 619"/>
              <a:gd name="T40" fmla="*/ 53364 w 634"/>
              <a:gd name="T41" fmla="*/ 10460 h 619"/>
              <a:gd name="T42" fmla="*/ 58411 w 634"/>
              <a:gd name="T43" fmla="*/ 5050 h 619"/>
              <a:gd name="T44" fmla="*/ 53364 w 634"/>
              <a:gd name="T45" fmla="*/ 0 h 619"/>
              <a:gd name="T46" fmla="*/ 10817 w 634"/>
              <a:gd name="T47" fmla="*/ 0 h 619"/>
              <a:gd name="T48" fmla="*/ 0 w 634"/>
              <a:gd name="T49" fmla="*/ 5050 h 619"/>
              <a:gd name="T50" fmla="*/ 10817 w 634"/>
              <a:gd name="T51" fmla="*/ 10460 h 619"/>
              <a:gd name="T52" fmla="*/ 32090 w 634"/>
              <a:gd name="T53" fmla="*/ 10460 h 619"/>
              <a:gd name="T54" fmla="*/ 32090 w 634"/>
              <a:gd name="T55" fmla="*/ 137782 h 619"/>
              <a:gd name="T56" fmla="*/ 58411 w 634"/>
              <a:gd name="T57" fmla="*/ 169883 h 619"/>
              <a:gd name="T58" fmla="*/ 74637 w 634"/>
              <a:gd name="T59" fmla="*/ 169883 h 619"/>
              <a:gd name="T60" fmla="*/ 159370 w 634"/>
              <a:gd name="T61" fmla="*/ 169883 h 619"/>
              <a:gd name="T62" fmla="*/ 223190 w 634"/>
              <a:gd name="T63" fmla="*/ 169883 h 619"/>
              <a:gd name="T64" fmla="*/ 223190 w 634"/>
              <a:gd name="T65" fmla="*/ 154013 h 619"/>
              <a:gd name="T66" fmla="*/ 58411 w 634"/>
              <a:gd name="T67" fmla="*/ 154013 h 619"/>
              <a:gd name="T68" fmla="*/ 42547 w 634"/>
              <a:gd name="T69" fmla="*/ 42561 h 619"/>
              <a:gd name="T70" fmla="*/ 42547 w 634"/>
              <a:gd name="T71" fmla="*/ 42561 h 619"/>
              <a:gd name="T72" fmla="*/ 212373 w 634"/>
              <a:gd name="T73" fmla="*/ 42561 h 619"/>
              <a:gd name="T74" fmla="*/ 196508 w 634"/>
              <a:gd name="T75" fmla="*/ 111452 h 619"/>
              <a:gd name="T76" fmla="*/ 42547 w 634"/>
              <a:gd name="T77" fmla="*/ 127322 h 619"/>
              <a:gd name="T78" fmla="*/ 42547 w 634"/>
              <a:gd name="T79" fmla="*/ 42561 h 619"/>
              <a:gd name="T80" fmla="*/ 127640 w 634"/>
              <a:gd name="T81" fmla="*/ 196214 h 619"/>
              <a:gd name="T82" fmla="*/ 127640 w 634"/>
              <a:gd name="T83" fmla="*/ 196214 h 619"/>
              <a:gd name="T84" fmla="*/ 159370 w 634"/>
              <a:gd name="T85" fmla="*/ 222904 h 619"/>
              <a:gd name="T86" fmla="*/ 186051 w 634"/>
              <a:gd name="T87" fmla="*/ 196214 h 619"/>
              <a:gd name="T88" fmla="*/ 159370 w 634"/>
              <a:gd name="T89" fmla="*/ 169883 h 619"/>
              <a:gd name="T90" fmla="*/ 127640 w 634"/>
              <a:gd name="T91" fmla="*/ 196214 h 619"/>
              <a:gd name="T92" fmla="*/ 159370 w 634"/>
              <a:gd name="T93" fmla="*/ 180343 h 619"/>
              <a:gd name="T94" fmla="*/ 159370 w 634"/>
              <a:gd name="T95" fmla="*/ 180343 h 619"/>
              <a:gd name="T96" fmla="*/ 169826 w 634"/>
              <a:gd name="T97" fmla="*/ 196214 h 619"/>
              <a:gd name="T98" fmla="*/ 159370 w 634"/>
              <a:gd name="T99" fmla="*/ 212444 h 619"/>
              <a:gd name="T100" fmla="*/ 143505 w 634"/>
              <a:gd name="T101" fmla="*/ 196214 h 619"/>
              <a:gd name="T102" fmla="*/ 159370 w 634"/>
              <a:gd name="T103" fmla="*/ 180343 h 61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34" h="619">
                <a:moveTo>
                  <a:pt x="118" y="544"/>
                </a:moveTo>
                <a:lnTo>
                  <a:pt x="118" y="544"/>
                </a:lnTo>
                <a:cubicBezTo>
                  <a:pt x="118" y="589"/>
                  <a:pt x="162" y="618"/>
                  <a:pt x="207" y="618"/>
                </a:cubicBezTo>
                <a:cubicBezTo>
                  <a:pt x="251" y="618"/>
                  <a:pt x="280" y="589"/>
                  <a:pt x="280" y="544"/>
                </a:cubicBezTo>
                <a:cubicBezTo>
                  <a:pt x="280" y="500"/>
                  <a:pt x="251" y="471"/>
                  <a:pt x="207" y="471"/>
                </a:cubicBezTo>
                <a:cubicBezTo>
                  <a:pt x="162" y="471"/>
                  <a:pt x="118" y="500"/>
                  <a:pt x="118" y="544"/>
                </a:cubicBezTo>
                <a:close/>
                <a:moveTo>
                  <a:pt x="207" y="500"/>
                </a:moveTo>
                <a:lnTo>
                  <a:pt x="207" y="500"/>
                </a:lnTo>
                <a:cubicBezTo>
                  <a:pt x="221" y="500"/>
                  <a:pt x="236" y="530"/>
                  <a:pt x="236" y="544"/>
                </a:cubicBezTo>
                <a:cubicBezTo>
                  <a:pt x="236" y="559"/>
                  <a:pt x="221" y="589"/>
                  <a:pt x="207" y="589"/>
                </a:cubicBezTo>
                <a:cubicBezTo>
                  <a:pt x="177" y="589"/>
                  <a:pt x="162" y="559"/>
                  <a:pt x="162" y="544"/>
                </a:cubicBezTo>
                <a:cubicBezTo>
                  <a:pt x="162" y="530"/>
                  <a:pt x="177" y="500"/>
                  <a:pt x="207" y="500"/>
                </a:cubicBezTo>
                <a:close/>
                <a:moveTo>
                  <a:pt x="162" y="427"/>
                </a:moveTo>
                <a:lnTo>
                  <a:pt x="162" y="427"/>
                </a:lnTo>
                <a:cubicBezTo>
                  <a:pt x="148" y="427"/>
                  <a:pt x="118" y="412"/>
                  <a:pt x="118" y="382"/>
                </a:cubicBezTo>
                <a:cubicBezTo>
                  <a:pt x="575" y="353"/>
                  <a:pt x="575" y="353"/>
                  <a:pt x="575" y="353"/>
                </a:cubicBezTo>
                <a:cubicBezTo>
                  <a:pt x="575" y="353"/>
                  <a:pt x="633" y="103"/>
                  <a:pt x="633" y="88"/>
                </a:cubicBezTo>
                <a:lnTo>
                  <a:pt x="619" y="73"/>
                </a:lnTo>
                <a:cubicBezTo>
                  <a:pt x="118" y="73"/>
                  <a:pt x="118" y="73"/>
                  <a:pt x="118" y="73"/>
                </a:cubicBezTo>
                <a:cubicBezTo>
                  <a:pt x="118" y="29"/>
                  <a:pt x="118" y="29"/>
                  <a:pt x="118" y="29"/>
                </a:cubicBezTo>
                <a:cubicBezTo>
                  <a:pt x="148" y="29"/>
                  <a:pt x="148" y="29"/>
                  <a:pt x="148" y="29"/>
                </a:cubicBezTo>
                <a:cubicBezTo>
                  <a:pt x="148" y="29"/>
                  <a:pt x="162" y="29"/>
                  <a:pt x="162" y="14"/>
                </a:cubicBezTo>
                <a:cubicBezTo>
                  <a:pt x="162" y="0"/>
                  <a:pt x="148" y="0"/>
                  <a:pt x="148" y="0"/>
                </a:cubicBezTo>
                <a:cubicBezTo>
                  <a:pt x="30" y="0"/>
                  <a:pt x="30" y="0"/>
                  <a:pt x="30" y="0"/>
                </a:cubicBezTo>
                <a:cubicBezTo>
                  <a:pt x="15" y="0"/>
                  <a:pt x="0" y="0"/>
                  <a:pt x="0" y="14"/>
                </a:cubicBezTo>
                <a:cubicBezTo>
                  <a:pt x="0" y="29"/>
                  <a:pt x="15" y="29"/>
                  <a:pt x="30" y="29"/>
                </a:cubicBezTo>
                <a:cubicBezTo>
                  <a:pt x="89" y="29"/>
                  <a:pt x="89" y="29"/>
                  <a:pt x="89" y="29"/>
                </a:cubicBezTo>
                <a:cubicBezTo>
                  <a:pt x="89" y="382"/>
                  <a:pt x="89" y="382"/>
                  <a:pt x="89" y="382"/>
                </a:cubicBezTo>
                <a:cubicBezTo>
                  <a:pt x="89" y="427"/>
                  <a:pt x="118" y="471"/>
                  <a:pt x="162" y="471"/>
                </a:cubicBezTo>
                <a:cubicBezTo>
                  <a:pt x="207" y="471"/>
                  <a:pt x="207" y="471"/>
                  <a:pt x="207" y="471"/>
                </a:cubicBezTo>
                <a:cubicBezTo>
                  <a:pt x="442" y="471"/>
                  <a:pt x="442" y="471"/>
                  <a:pt x="442" y="471"/>
                </a:cubicBezTo>
                <a:cubicBezTo>
                  <a:pt x="619" y="471"/>
                  <a:pt x="619" y="471"/>
                  <a:pt x="619" y="471"/>
                </a:cubicBezTo>
                <a:cubicBezTo>
                  <a:pt x="619" y="471"/>
                  <a:pt x="619" y="441"/>
                  <a:pt x="619" y="427"/>
                </a:cubicBezTo>
                <a:lnTo>
                  <a:pt x="162" y="427"/>
                </a:lnTo>
                <a:close/>
                <a:moveTo>
                  <a:pt x="118" y="118"/>
                </a:moveTo>
                <a:lnTo>
                  <a:pt x="118" y="118"/>
                </a:lnTo>
                <a:cubicBezTo>
                  <a:pt x="589" y="118"/>
                  <a:pt x="589" y="118"/>
                  <a:pt x="589" y="118"/>
                </a:cubicBezTo>
                <a:cubicBezTo>
                  <a:pt x="545" y="309"/>
                  <a:pt x="545" y="309"/>
                  <a:pt x="545" y="309"/>
                </a:cubicBezTo>
                <a:cubicBezTo>
                  <a:pt x="118" y="353"/>
                  <a:pt x="118" y="353"/>
                  <a:pt x="118" y="353"/>
                </a:cubicBezTo>
                <a:lnTo>
                  <a:pt x="118" y="118"/>
                </a:lnTo>
                <a:close/>
                <a:moveTo>
                  <a:pt x="354" y="544"/>
                </a:moveTo>
                <a:lnTo>
                  <a:pt x="354" y="544"/>
                </a:lnTo>
                <a:cubicBezTo>
                  <a:pt x="354" y="589"/>
                  <a:pt x="398" y="618"/>
                  <a:pt x="442" y="618"/>
                </a:cubicBezTo>
                <a:cubicBezTo>
                  <a:pt x="486" y="618"/>
                  <a:pt x="516" y="589"/>
                  <a:pt x="516" y="544"/>
                </a:cubicBezTo>
                <a:cubicBezTo>
                  <a:pt x="516" y="500"/>
                  <a:pt x="486" y="471"/>
                  <a:pt x="442" y="471"/>
                </a:cubicBezTo>
                <a:cubicBezTo>
                  <a:pt x="398" y="471"/>
                  <a:pt x="354" y="500"/>
                  <a:pt x="354" y="544"/>
                </a:cubicBezTo>
                <a:close/>
                <a:moveTo>
                  <a:pt x="442" y="500"/>
                </a:moveTo>
                <a:lnTo>
                  <a:pt x="442" y="500"/>
                </a:lnTo>
                <a:cubicBezTo>
                  <a:pt x="457" y="500"/>
                  <a:pt x="471" y="530"/>
                  <a:pt x="471" y="544"/>
                </a:cubicBezTo>
                <a:cubicBezTo>
                  <a:pt x="471" y="559"/>
                  <a:pt x="457" y="589"/>
                  <a:pt x="442" y="589"/>
                </a:cubicBezTo>
                <a:cubicBezTo>
                  <a:pt x="412" y="589"/>
                  <a:pt x="398" y="559"/>
                  <a:pt x="398" y="544"/>
                </a:cubicBezTo>
                <a:cubicBezTo>
                  <a:pt x="398" y="530"/>
                  <a:pt x="412" y="500"/>
                  <a:pt x="442" y="500"/>
                </a:cubicBezTo>
                <a:close/>
              </a:path>
            </a:pathLst>
          </a:custGeom>
          <a:solidFill>
            <a:schemeClr val="tx1"/>
          </a:solidFill>
          <a:ln>
            <a:noFill/>
          </a:ln>
          <a:effectLst/>
          <a:extLst/>
        </p:spPr>
        <p:txBody>
          <a:bodyPr wrap="none" anchor="ctr"/>
          <a:lstStyle/>
          <a:p>
            <a:endParaRPr lang="en-US" sz="2700"/>
          </a:p>
        </p:txBody>
      </p:sp>
      <p:sp>
        <p:nvSpPr>
          <p:cNvPr id="95" name="Freeform 94"/>
          <p:cNvSpPr>
            <a:spLocks noChangeArrowheads="1"/>
          </p:cNvSpPr>
          <p:nvPr/>
        </p:nvSpPr>
        <p:spPr bwMode="auto">
          <a:xfrm>
            <a:off x="4708619" y="4451336"/>
            <a:ext cx="299028" cy="278287"/>
          </a:xfrm>
          <a:custGeom>
            <a:avLst/>
            <a:gdLst>
              <a:gd name="T0" fmla="*/ 68868 w 634"/>
              <a:gd name="T1" fmla="*/ 58402 h 590"/>
              <a:gd name="T2" fmla="*/ 68868 w 634"/>
              <a:gd name="T3" fmla="*/ 58402 h 590"/>
              <a:gd name="T4" fmla="*/ 53003 w 634"/>
              <a:gd name="T5" fmla="*/ 0 h 590"/>
              <a:gd name="T6" fmla="*/ 5048 w 634"/>
              <a:gd name="T7" fmla="*/ 0 h 590"/>
              <a:gd name="T8" fmla="*/ 0 w 634"/>
              <a:gd name="T9" fmla="*/ 5408 h 590"/>
              <a:gd name="T10" fmla="*/ 5048 w 634"/>
              <a:gd name="T11" fmla="*/ 16223 h 590"/>
              <a:gd name="T12" fmla="*/ 42186 w 634"/>
              <a:gd name="T13" fmla="*/ 16223 h 590"/>
              <a:gd name="T14" fmla="*/ 58411 w 634"/>
              <a:gd name="T15" fmla="*/ 58402 h 590"/>
              <a:gd name="T16" fmla="*/ 58411 w 634"/>
              <a:gd name="T17" fmla="*/ 58402 h 590"/>
              <a:gd name="T18" fmla="*/ 68868 w 634"/>
              <a:gd name="T19" fmla="*/ 143480 h 590"/>
              <a:gd name="T20" fmla="*/ 100597 w 634"/>
              <a:gd name="T21" fmla="*/ 169797 h 590"/>
              <a:gd name="T22" fmla="*/ 174873 w 634"/>
              <a:gd name="T23" fmla="*/ 169797 h 590"/>
              <a:gd name="T24" fmla="*/ 206963 w 634"/>
              <a:gd name="T25" fmla="*/ 143480 h 590"/>
              <a:gd name="T26" fmla="*/ 228236 w 634"/>
              <a:gd name="T27" fmla="*/ 58402 h 590"/>
              <a:gd name="T28" fmla="*/ 68868 w 634"/>
              <a:gd name="T29" fmla="*/ 58402 h 590"/>
              <a:gd name="T30" fmla="*/ 191098 w 634"/>
              <a:gd name="T31" fmla="*/ 143480 h 590"/>
              <a:gd name="T32" fmla="*/ 191098 w 634"/>
              <a:gd name="T33" fmla="*/ 143480 h 590"/>
              <a:gd name="T34" fmla="*/ 174873 w 634"/>
              <a:gd name="T35" fmla="*/ 153935 h 590"/>
              <a:gd name="T36" fmla="*/ 100597 w 634"/>
              <a:gd name="T37" fmla="*/ 153935 h 590"/>
              <a:gd name="T38" fmla="*/ 84732 w 634"/>
              <a:gd name="T39" fmla="*/ 143480 h 590"/>
              <a:gd name="T40" fmla="*/ 74276 w 634"/>
              <a:gd name="T41" fmla="*/ 69217 h 590"/>
              <a:gd name="T42" fmla="*/ 206963 w 634"/>
              <a:gd name="T43" fmla="*/ 69217 h 590"/>
              <a:gd name="T44" fmla="*/ 191098 w 634"/>
              <a:gd name="T45" fmla="*/ 143480 h 590"/>
              <a:gd name="T46" fmla="*/ 100597 w 634"/>
              <a:gd name="T47" fmla="*/ 186020 h 590"/>
              <a:gd name="T48" fmla="*/ 100597 w 634"/>
              <a:gd name="T49" fmla="*/ 186020 h 590"/>
              <a:gd name="T50" fmla="*/ 84732 w 634"/>
              <a:gd name="T51" fmla="*/ 196474 h 590"/>
              <a:gd name="T52" fmla="*/ 100597 w 634"/>
              <a:gd name="T53" fmla="*/ 212336 h 590"/>
              <a:gd name="T54" fmla="*/ 111414 w 634"/>
              <a:gd name="T55" fmla="*/ 196474 h 590"/>
              <a:gd name="T56" fmla="*/ 100597 w 634"/>
              <a:gd name="T57" fmla="*/ 186020 h 590"/>
              <a:gd name="T58" fmla="*/ 169825 w 634"/>
              <a:gd name="T59" fmla="*/ 186020 h 590"/>
              <a:gd name="T60" fmla="*/ 169825 w 634"/>
              <a:gd name="T61" fmla="*/ 186020 h 590"/>
              <a:gd name="T62" fmla="*/ 153600 w 634"/>
              <a:gd name="T63" fmla="*/ 196474 h 590"/>
              <a:gd name="T64" fmla="*/ 169825 w 634"/>
              <a:gd name="T65" fmla="*/ 212336 h 590"/>
              <a:gd name="T66" fmla="*/ 185690 w 634"/>
              <a:gd name="T67" fmla="*/ 196474 h 590"/>
              <a:gd name="T68" fmla="*/ 169825 w 634"/>
              <a:gd name="T69" fmla="*/ 186020 h 5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34" h="590">
                <a:moveTo>
                  <a:pt x="191" y="162"/>
                </a:moveTo>
                <a:lnTo>
                  <a:pt x="191" y="162"/>
                </a:lnTo>
                <a:cubicBezTo>
                  <a:pt x="147" y="0"/>
                  <a:pt x="147" y="0"/>
                  <a:pt x="147" y="0"/>
                </a:cubicBezTo>
                <a:cubicBezTo>
                  <a:pt x="14" y="0"/>
                  <a:pt x="14" y="0"/>
                  <a:pt x="14" y="0"/>
                </a:cubicBezTo>
                <a:lnTo>
                  <a:pt x="0" y="15"/>
                </a:lnTo>
                <a:cubicBezTo>
                  <a:pt x="0" y="30"/>
                  <a:pt x="14" y="45"/>
                  <a:pt x="14" y="45"/>
                </a:cubicBezTo>
                <a:cubicBezTo>
                  <a:pt x="117" y="45"/>
                  <a:pt x="117" y="45"/>
                  <a:pt x="117" y="45"/>
                </a:cubicBezTo>
                <a:cubicBezTo>
                  <a:pt x="162" y="162"/>
                  <a:pt x="162" y="162"/>
                  <a:pt x="162" y="162"/>
                </a:cubicBezTo>
                <a:cubicBezTo>
                  <a:pt x="191" y="398"/>
                  <a:pt x="191" y="398"/>
                  <a:pt x="191" y="398"/>
                </a:cubicBezTo>
                <a:cubicBezTo>
                  <a:pt x="191" y="442"/>
                  <a:pt x="235" y="471"/>
                  <a:pt x="279" y="471"/>
                </a:cubicBezTo>
                <a:cubicBezTo>
                  <a:pt x="485" y="471"/>
                  <a:pt x="485" y="471"/>
                  <a:pt x="485" y="471"/>
                </a:cubicBezTo>
                <a:cubicBezTo>
                  <a:pt x="530" y="471"/>
                  <a:pt x="574" y="442"/>
                  <a:pt x="574" y="398"/>
                </a:cubicBezTo>
                <a:cubicBezTo>
                  <a:pt x="633" y="162"/>
                  <a:pt x="633" y="162"/>
                  <a:pt x="633" y="162"/>
                </a:cubicBezTo>
                <a:lnTo>
                  <a:pt x="191" y="162"/>
                </a:lnTo>
                <a:close/>
                <a:moveTo>
                  <a:pt x="530" y="398"/>
                </a:moveTo>
                <a:lnTo>
                  <a:pt x="530" y="398"/>
                </a:lnTo>
                <a:cubicBezTo>
                  <a:pt x="530" y="413"/>
                  <a:pt x="515" y="427"/>
                  <a:pt x="485" y="427"/>
                </a:cubicBezTo>
                <a:cubicBezTo>
                  <a:pt x="279" y="427"/>
                  <a:pt x="279" y="427"/>
                  <a:pt x="279" y="427"/>
                </a:cubicBezTo>
                <a:cubicBezTo>
                  <a:pt x="250" y="427"/>
                  <a:pt x="235" y="413"/>
                  <a:pt x="235" y="398"/>
                </a:cubicBezTo>
                <a:cubicBezTo>
                  <a:pt x="206" y="192"/>
                  <a:pt x="206" y="192"/>
                  <a:pt x="206" y="192"/>
                </a:cubicBezTo>
                <a:cubicBezTo>
                  <a:pt x="574" y="192"/>
                  <a:pt x="574" y="192"/>
                  <a:pt x="574" y="192"/>
                </a:cubicBezTo>
                <a:lnTo>
                  <a:pt x="530" y="398"/>
                </a:lnTo>
                <a:close/>
                <a:moveTo>
                  <a:pt x="279" y="516"/>
                </a:moveTo>
                <a:lnTo>
                  <a:pt x="279" y="516"/>
                </a:lnTo>
                <a:cubicBezTo>
                  <a:pt x="250" y="516"/>
                  <a:pt x="235" y="530"/>
                  <a:pt x="235" y="545"/>
                </a:cubicBezTo>
                <a:cubicBezTo>
                  <a:pt x="235" y="575"/>
                  <a:pt x="250" y="589"/>
                  <a:pt x="279" y="589"/>
                </a:cubicBezTo>
                <a:cubicBezTo>
                  <a:pt x="294" y="589"/>
                  <a:pt x="309" y="575"/>
                  <a:pt x="309" y="545"/>
                </a:cubicBezTo>
                <a:cubicBezTo>
                  <a:pt x="309" y="530"/>
                  <a:pt x="294" y="516"/>
                  <a:pt x="279" y="516"/>
                </a:cubicBezTo>
                <a:close/>
                <a:moveTo>
                  <a:pt x="471" y="516"/>
                </a:moveTo>
                <a:lnTo>
                  <a:pt x="471" y="516"/>
                </a:lnTo>
                <a:cubicBezTo>
                  <a:pt x="456" y="516"/>
                  <a:pt x="426" y="530"/>
                  <a:pt x="426" y="545"/>
                </a:cubicBezTo>
                <a:cubicBezTo>
                  <a:pt x="426" y="575"/>
                  <a:pt x="456" y="589"/>
                  <a:pt x="471" y="589"/>
                </a:cubicBezTo>
                <a:cubicBezTo>
                  <a:pt x="485" y="589"/>
                  <a:pt x="515" y="575"/>
                  <a:pt x="515" y="545"/>
                </a:cubicBezTo>
                <a:cubicBezTo>
                  <a:pt x="515" y="530"/>
                  <a:pt x="485" y="516"/>
                  <a:pt x="471" y="516"/>
                </a:cubicBezTo>
                <a:close/>
              </a:path>
            </a:pathLst>
          </a:custGeom>
          <a:solidFill>
            <a:schemeClr val="tx1"/>
          </a:solidFill>
          <a:ln>
            <a:noFill/>
          </a:ln>
          <a:effectLst/>
          <a:extLst/>
        </p:spPr>
        <p:txBody>
          <a:bodyPr wrap="none" anchor="ctr"/>
          <a:lstStyle/>
          <a:p>
            <a:endParaRPr lang="en-US" sz="2700"/>
          </a:p>
        </p:txBody>
      </p:sp>
      <p:sp>
        <p:nvSpPr>
          <p:cNvPr id="96" name="Freeform 95"/>
          <p:cNvSpPr>
            <a:spLocks noChangeArrowheads="1"/>
          </p:cNvSpPr>
          <p:nvPr/>
        </p:nvSpPr>
        <p:spPr bwMode="auto">
          <a:xfrm>
            <a:off x="4229829" y="4472077"/>
            <a:ext cx="290386" cy="236804"/>
          </a:xfrm>
          <a:custGeom>
            <a:avLst/>
            <a:gdLst>
              <a:gd name="T0" fmla="*/ 216253 w 619"/>
              <a:gd name="T1" fmla="*/ 42267 h 501"/>
              <a:gd name="T2" fmla="*/ 184694 w 619"/>
              <a:gd name="T3" fmla="*/ 10477 h 501"/>
              <a:gd name="T4" fmla="*/ 211232 w 619"/>
              <a:gd name="T5" fmla="*/ 5058 h 501"/>
              <a:gd name="T6" fmla="*/ 174293 w 619"/>
              <a:gd name="T7" fmla="*/ 0 h 501"/>
              <a:gd name="T8" fmla="*/ 68498 w 619"/>
              <a:gd name="T9" fmla="*/ 42267 h 501"/>
              <a:gd name="T10" fmla="*/ 21159 w 619"/>
              <a:gd name="T11" fmla="*/ 0 h 501"/>
              <a:gd name="T12" fmla="*/ 21159 w 619"/>
              <a:gd name="T13" fmla="*/ 10477 h 501"/>
              <a:gd name="T14" fmla="*/ 52718 w 619"/>
              <a:gd name="T15" fmla="*/ 42267 h 501"/>
              <a:gd name="T16" fmla="*/ 0 w 619"/>
              <a:gd name="T17" fmla="*/ 47686 h 501"/>
              <a:gd name="T18" fmla="*/ 10400 w 619"/>
              <a:gd name="T19" fmla="*/ 53105 h 501"/>
              <a:gd name="T20" fmla="*/ 47339 w 619"/>
              <a:gd name="T21" fmla="*/ 180630 h 501"/>
              <a:gd name="T22" fmla="*/ 195452 w 619"/>
              <a:gd name="T23" fmla="*/ 153897 h 501"/>
              <a:gd name="T24" fmla="*/ 216253 w 619"/>
              <a:gd name="T25" fmla="*/ 53105 h 501"/>
              <a:gd name="T26" fmla="*/ 216253 w 619"/>
              <a:gd name="T27" fmla="*/ 42267 h 501"/>
              <a:gd name="T28" fmla="*/ 68498 w 619"/>
              <a:gd name="T29" fmla="*/ 170153 h 501"/>
              <a:gd name="T30" fmla="*/ 31559 w 619"/>
              <a:gd name="T31" fmla="*/ 153897 h 501"/>
              <a:gd name="T32" fmla="*/ 68498 w 619"/>
              <a:gd name="T33" fmla="*/ 138001 h 501"/>
              <a:gd name="T34" fmla="*/ 68498 w 619"/>
              <a:gd name="T35" fmla="*/ 127525 h 501"/>
              <a:gd name="T36" fmla="*/ 31559 w 619"/>
              <a:gd name="T37" fmla="*/ 127525 h 501"/>
              <a:gd name="T38" fmla="*/ 68498 w 619"/>
              <a:gd name="T39" fmla="*/ 95373 h 501"/>
              <a:gd name="T40" fmla="*/ 68498 w 619"/>
              <a:gd name="T41" fmla="*/ 84896 h 501"/>
              <a:gd name="T42" fmla="*/ 26180 w 619"/>
              <a:gd name="T43" fmla="*/ 84896 h 501"/>
              <a:gd name="T44" fmla="*/ 68498 w 619"/>
              <a:gd name="T45" fmla="*/ 53105 h 501"/>
              <a:gd name="T46" fmla="*/ 137355 w 619"/>
              <a:gd name="T47" fmla="*/ 170153 h 501"/>
              <a:gd name="T48" fmla="*/ 84636 w 619"/>
              <a:gd name="T49" fmla="*/ 170153 h 501"/>
              <a:gd name="T50" fmla="*/ 137355 w 619"/>
              <a:gd name="T51" fmla="*/ 138001 h 501"/>
              <a:gd name="T52" fmla="*/ 137355 w 619"/>
              <a:gd name="T53" fmla="*/ 127525 h 501"/>
              <a:gd name="T54" fmla="*/ 84636 w 619"/>
              <a:gd name="T55" fmla="*/ 127525 h 501"/>
              <a:gd name="T56" fmla="*/ 137355 w 619"/>
              <a:gd name="T57" fmla="*/ 95373 h 501"/>
              <a:gd name="T58" fmla="*/ 137355 w 619"/>
              <a:gd name="T59" fmla="*/ 84896 h 501"/>
              <a:gd name="T60" fmla="*/ 84636 w 619"/>
              <a:gd name="T61" fmla="*/ 84896 h 501"/>
              <a:gd name="T62" fmla="*/ 137355 w 619"/>
              <a:gd name="T63" fmla="*/ 53105 h 501"/>
              <a:gd name="T64" fmla="*/ 179314 w 619"/>
              <a:gd name="T65" fmla="*/ 153897 h 501"/>
              <a:gd name="T66" fmla="*/ 168914 w 619"/>
              <a:gd name="T67" fmla="*/ 170153 h 501"/>
              <a:gd name="T68" fmla="*/ 153134 w 619"/>
              <a:gd name="T69" fmla="*/ 138001 h 501"/>
              <a:gd name="T70" fmla="*/ 179314 w 619"/>
              <a:gd name="T71" fmla="*/ 153897 h 501"/>
              <a:gd name="T72" fmla="*/ 184694 w 619"/>
              <a:gd name="T73" fmla="*/ 127525 h 501"/>
              <a:gd name="T74" fmla="*/ 153134 w 619"/>
              <a:gd name="T75" fmla="*/ 95373 h 501"/>
              <a:gd name="T76" fmla="*/ 184694 w 619"/>
              <a:gd name="T77" fmla="*/ 127525 h 501"/>
              <a:gd name="T78" fmla="*/ 190073 w 619"/>
              <a:gd name="T79" fmla="*/ 84896 h 501"/>
              <a:gd name="T80" fmla="*/ 153134 w 619"/>
              <a:gd name="T81" fmla="*/ 53105 h 501"/>
              <a:gd name="T82" fmla="*/ 190073 w 619"/>
              <a:gd name="T83" fmla="*/ 84896 h 5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19" h="501">
                <a:moveTo>
                  <a:pt x="603" y="117"/>
                </a:moveTo>
                <a:lnTo>
                  <a:pt x="603" y="117"/>
                </a:lnTo>
                <a:cubicBezTo>
                  <a:pt x="471" y="117"/>
                  <a:pt x="471" y="117"/>
                  <a:pt x="471" y="117"/>
                </a:cubicBezTo>
                <a:cubicBezTo>
                  <a:pt x="515" y="29"/>
                  <a:pt x="515" y="29"/>
                  <a:pt x="515" y="29"/>
                </a:cubicBezTo>
                <a:cubicBezTo>
                  <a:pt x="559" y="29"/>
                  <a:pt x="559" y="29"/>
                  <a:pt x="559" y="29"/>
                </a:cubicBezTo>
                <a:cubicBezTo>
                  <a:pt x="574" y="29"/>
                  <a:pt x="589" y="29"/>
                  <a:pt x="589" y="14"/>
                </a:cubicBezTo>
                <a:cubicBezTo>
                  <a:pt x="589" y="0"/>
                  <a:pt x="574" y="0"/>
                  <a:pt x="559" y="0"/>
                </a:cubicBezTo>
                <a:cubicBezTo>
                  <a:pt x="486" y="0"/>
                  <a:pt x="486" y="0"/>
                  <a:pt x="486" y="0"/>
                </a:cubicBezTo>
                <a:cubicBezTo>
                  <a:pt x="427" y="117"/>
                  <a:pt x="427" y="117"/>
                  <a:pt x="427" y="117"/>
                </a:cubicBezTo>
                <a:cubicBezTo>
                  <a:pt x="191" y="117"/>
                  <a:pt x="191" y="117"/>
                  <a:pt x="191" y="117"/>
                </a:cubicBezTo>
                <a:cubicBezTo>
                  <a:pt x="132" y="0"/>
                  <a:pt x="132" y="0"/>
                  <a:pt x="132" y="0"/>
                </a:cubicBezTo>
                <a:cubicBezTo>
                  <a:pt x="59" y="0"/>
                  <a:pt x="59" y="0"/>
                  <a:pt x="59" y="0"/>
                </a:cubicBezTo>
                <a:cubicBezTo>
                  <a:pt x="44" y="0"/>
                  <a:pt x="29" y="0"/>
                  <a:pt x="29" y="14"/>
                </a:cubicBezTo>
                <a:cubicBezTo>
                  <a:pt x="29" y="29"/>
                  <a:pt x="44" y="29"/>
                  <a:pt x="59" y="29"/>
                </a:cubicBezTo>
                <a:cubicBezTo>
                  <a:pt x="103" y="29"/>
                  <a:pt x="103" y="29"/>
                  <a:pt x="103" y="29"/>
                </a:cubicBezTo>
                <a:cubicBezTo>
                  <a:pt x="147" y="117"/>
                  <a:pt x="147" y="117"/>
                  <a:pt x="147" y="117"/>
                </a:cubicBezTo>
                <a:cubicBezTo>
                  <a:pt x="15" y="117"/>
                  <a:pt x="15" y="117"/>
                  <a:pt x="15" y="117"/>
                </a:cubicBezTo>
                <a:cubicBezTo>
                  <a:pt x="0" y="117"/>
                  <a:pt x="0" y="117"/>
                  <a:pt x="0" y="132"/>
                </a:cubicBezTo>
                <a:cubicBezTo>
                  <a:pt x="0" y="147"/>
                  <a:pt x="0" y="147"/>
                  <a:pt x="15" y="147"/>
                </a:cubicBezTo>
                <a:cubicBezTo>
                  <a:pt x="29" y="147"/>
                  <a:pt x="29" y="147"/>
                  <a:pt x="29" y="147"/>
                </a:cubicBezTo>
                <a:cubicBezTo>
                  <a:pt x="59" y="426"/>
                  <a:pt x="59" y="426"/>
                  <a:pt x="59" y="426"/>
                </a:cubicBezTo>
                <a:cubicBezTo>
                  <a:pt x="59" y="471"/>
                  <a:pt x="88" y="500"/>
                  <a:pt x="132" y="500"/>
                </a:cubicBezTo>
                <a:cubicBezTo>
                  <a:pt x="471" y="500"/>
                  <a:pt x="471" y="500"/>
                  <a:pt x="471" y="500"/>
                </a:cubicBezTo>
                <a:cubicBezTo>
                  <a:pt x="515" y="500"/>
                  <a:pt x="545" y="471"/>
                  <a:pt x="545" y="426"/>
                </a:cubicBezTo>
                <a:cubicBezTo>
                  <a:pt x="589" y="147"/>
                  <a:pt x="589" y="147"/>
                  <a:pt x="589" y="147"/>
                </a:cubicBezTo>
                <a:cubicBezTo>
                  <a:pt x="603" y="147"/>
                  <a:pt x="603" y="147"/>
                  <a:pt x="603" y="147"/>
                </a:cubicBezTo>
                <a:cubicBezTo>
                  <a:pt x="618" y="147"/>
                  <a:pt x="618" y="147"/>
                  <a:pt x="618" y="132"/>
                </a:cubicBezTo>
                <a:cubicBezTo>
                  <a:pt x="618" y="117"/>
                  <a:pt x="618" y="117"/>
                  <a:pt x="603" y="117"/>
                </a:cubicBezTo>
                <a:close/>
                <a:moveTo>
                  <a:pt x="191" y="471"/>
                </a:moveTo>
                <a:lnTo>
                  <a:pt x="191" y="471"/>
                </a:lnTo>
                <a:cubicBezTo>
                  <a:pt x="132" y="471"/>
                  <a:pt x="132" y="471"/>
                  <a:pt x="132" y="471"/>
                </a:cubicBezTo>
                <a:cubicBezTo>
                  <a:pt x="118" y="471"/>
                  <a:pt x="88" y="441"/>
                  <a:pt x="88" y="426"/>
                </a:cubicBezTo>
                <a:cubicBezTo>
                  <a:pt x="88" y="382"/>
                  <a:pt x="88" y="382"/>
                  <a:pt x="88" y="382"/>
                </a:cubicBezTo>
                <a:cubicBezTo>
                  <a:pt x="191" y="382"/>
                  <a:pt x="191" y="382"/>
                  <a:pt x="191" y="382"/>
                </a:cubicBezTo>
                <a:lnTo>
                  <a:pt x="191" y="471"/>
                </a:lnTo>
                <a:close/>
                <a:moveTo>
                  <a:pt x="191" y="353"/>
                </a:moveTo>
                <a:lnTo>
                  <a:pt x="191" y="353"/>
                </a:lnTo>
                <a:cubicBezTo>
                  <a:pt x="88" y="353"/>
                  <a:pt x="88" y="353"/>
                  <a:pt x="88" y="353"/>
                </a:cubicBezTo>
                <a:cubicBezTo>
                  <a:pt x="88" y="264"/>
                  <a:pt x="88" y="264"/>
                  <a:pt x="88" y="264"/>
                </a:cubicBezTo>
                <a:cubicBezTo>
                  <a:pt x="191" y="264"/>
                  <a:pt x="191" y="264"/>
                  <a:pt x="191" y="264"/>
                </a:cubicBezTo>
                <a:lnTo>
                  <a:pt x="191" y="353"/>
                </a:lnTo>
                <a:close/>
                <a:moveTo>
                  <a:pt x="191" y="235"/>
                </a:moveTo>
                <a:lnTo>
                  <a:pt x="191" y="235"/>
                </a:lnTo>
                <a:cubicBezTo>
                  <a:pt x="73" y="235"/>
                  <a:pt x="73" y="235"/>
                  <a:pt x="73" y="235"/>
                </a:cubicBezTo>
                <a:cubicBezTo>
                  <a:pt x="73" y="147"/>
                  <a:pt x="73" y="147"/>
                  <a:pt x="73" y="147"/>
                </a:cubicBezTo>
                <a:cubicBezTo>
                  <a:pt x="191" y="147"/>
                  <a:pt x="191" y="147"/>
                  <a:pt x="191" y="147"/>
                </a:cubicBezTo>
                <a:lnTo>
                  <a:pt x="191" y="235"/>
                </a:lnTo>
                <a:close/>
                <a:moveTo>
                  <a:pt x="383" y="471"/>
                </a:moveTo>
                <a:lnTo>
                  <a:pt x="383" y="471"/>
                </a:lnTo>
                <a:cubicBezTo>
                  <a:pt x="236" y="471"/>
                  <a:pt x="236" y="471"/>
                  <a:pt x="236" y="471"/>
                </a:cubicBezTo>
                <a:cubicBezTo>
                  <a:pt x="236" y="382"/>
                  <a:pt x="236" y="382"/>
                  <a:pt x="236" y="382"/>
                </a:cubicBezTo>
                <a:cubicBezTo>
                  <a:pt x="383" y="382"/>
                  <a:pt x="383" y="382"/>
                  <a:pt x="383" y="382"/>
                </a:cubicBezTo>
                <a:lnTo>
                  <a:pt x="383" y="471"/>
                </a:lnTo>
                <a:close/>
                <a:moveTo>
                  <a:pt x="383" y="353"/>
                </a:moveTo>
                <a:lnTo>
                  <a:pt x="383" y="353"/>
                </a:lnTo>
                <a:cubicBezTo>
                  <a:pt x="236" y="353"/>
                  <a:pt x="236" y="353"/>
                  <a:pt x="236" y="353"/>
                </a:cubicBezTo>
                <a:cubicBezTo>
                  <a:pt x="236" y="264"/>
                  <a:pt x="236" y="264"/>
                  <a:pt x="236" y="264"/>
                </a:cubicBezTo>
                <a:cubicBezTo>
                  <a:pt x="383" y="264"/>
                  <a:pt x="383" y="264"/>
                  <a:pt x="383" y="264"/>
                </a:cubicBezTo>
                <a:lnTo>
                  <a:pt x="383" y="353"/>
                </a:lnTo>
                <a:close/>
                <a:moveTo>
                  <a:pt x="383" y="235"/>
                </a:moveTo>
                <a:lnTo>
                  <a:pt x="383" y="235"/>
                </a:lnTo>
                <a:cubicBezTo>
                  <a:pt x="236" y="235"/>
                  <a:pt x="236" y="235"/>
                  <a:pt x="236" y="235"/>
                </a:cubicBezTo>
                <a:cubicBezTo>
                  <a:pt x="236" y="147"/>
                  <a:pt x="236" y="147"/>
                  <a:pt x="236" y="147"/>
                </a:cubicBezTo>
                <a:cubicBezTo>
                  <a:pt x="383" y="147"/>
                  <a:pt x="383" y="147"/>
                  <a:pt x="383" y="147"/>
                </a:cubicBezTo>
                <a:lnTo>
                  <a:pt x="383" y="235"/>
                </a:lnTo>
                <a:close/>
                <a:moveTo>
                  <a:pt x="500" y="426"/>
                </a:moveTo>
                <a:lnTo>
                  <a:pt x="500" y="426"/>
                </a:lnTo>
                <a:cubicBezTo>
                  <a:pt x="500" y="441"/>
                  <a:pt x="486" y="471"/>
                  <a:pt x="471" y="471"/>
                </a:cubicBezTo>
                <a:cubicBezTo>
                  <a:pt x="427" y="471"/>
                  <a:pt x="427" y="471"/>
                  <a:pt x="427" y="471"/>
                </a:cubicBezTo>
                <a:cubicBezTo>
                  <a:pt x="427" y="382"/>
                  <a:pt x="427" y="382"/>
                  <a:pt x="427" y="382"/>
                </a:cubicBezTo>
                <a:cubicBezTo>
                  <a:pt x="515" y="382"/>
                  <a:pt x="515" y="382"/>
                  <a:pt x="515" y="382"/>
                </a:cubicBezTo>
                <a:lnTo>
                  <a:pt x="500" y="426"/>
                </a:lnTo>
                <a:close/>
                <a:moveTo>
                  <a:pt x="515" y="353"/>
                </a:moveTo>
                <a:lnTo>
                  <a:pt x="515" y="353"/>
                </a:lnTo>
                <a:cubicBezTo>
                  <a:pt x="427" y="353"/>
                  <a:pt x="427" y="353"/>
                  <a:pt x="427" y="353"/>
                </a:cubicBezTo>
                <a:cubicBezTo>
                  <a:pt x="427" y="264"/>
                  <a:pt x="427" y="264"/>
                  <a:pt x="427" y="264"/>
                </a:cubicBezTo>
                <a:cubicBezTo>
                  <a:pt x="530" y="264"/>
                  <a:pt x="530" y="264"/>
                  <a:pt x="530" y="264"/>
                </a:cubicBezTo>
                <a:lnTo>
                  <a:pt x="515" y="353"/>
                </a:lnTo>
                <a:close/>
                <a:moveTo>
                  <a:pt x="530" y="235"/>
                </a:moveTo>
                <a:lnTo>
                  <a:pt x="530" y="235"/>
                </a:lnTo>
                <a:cubicBezTo>
                  <a:pt x="427" y="235"/>
                  <a:pt x="427" y="235"/>
                  <a:pt x="427" y="235"/>
                </a:cubicBezTo>
                <a:cubicBezTo>
                  <a:pt x="427" y="147"/>
                  <a:pt x="427" y="147"/>
                  <a:pt x="427" y="147"/>
                </a:cubicBezTo>
                <a:cubicBezTo>
                  <a:pt x="545" y="147"/>
                  <a:pt x="545" y="147"/>
                  <a:pt x="545" y="147"/>
                </a:cubicBezTo>
                <a:lnTo>
                  <a:pt x="530" y="235"/>
                </a:lnTo>
                <a:close/>
              </a:path>
            </a:pathLst>
          </a:custGeom>
          <a:solidFill>
            <a:schemeClr val="tx1"/>
          </a:solidFill>
          <a:ln>
            <a:noFill/>
          </a:ln>
          <a:effectLst/>
          <a:extLst/>
        </p:spPr>
        <p:txBody>
          <a:bodyPr wrap="none" anchor="ctr"/>
          <a:lstStyle/>
          <a:p>
            <a:endParaRPr lang="en-US" sz="2700"/>
          </a:p>
        </p:txBody>
      </p:sp>
      <p:sp>
        <p:nvSpPr>
          <p:cNvPr id="97" name="Freeform 96"/>
          <p:cNvSpPr>
            <a:spLocks noChangeArrowheads="1"/>
          </p:cNvSpPr>
          <p:nvPr/>
        </p:nvSpPr>
        <p:spPr bwMode="auto">
          <a:xfrm>
            <a:off x="3744123" y="4442695"/>
            <a:ext cx="299028" cy="292114"/>
          </a:xfrm>
          <a:custGeom>
            <a:avLst/>
            <a:gdLst>
              <a:gd name="T0" fmla="*/ 186051 w 634"/>
              <a:gd name="T1" fmla="*/ 0 h 619"/>
              <a:gd name="T2" fmla="*/ 186051 w 634"/>
              <a:gd name="T3" fmla="*/ 0 h 619"/>
              <a:gd name="T4" fmla="*/ 42546 w 634"/>
              <a:gd name="T5" fmla="*/ 0 h 619"/>
              <a:gd name="T6" fmla="*/ 0 w 634"/>
              <a:gd name="T7" fmla="*/ 68891 h 619"/>
              <a:gd name="T8" fmla="*/ 0 w 634"/>
              <a:gd name="T9" fmla="*/ 95582 h 619"/>
              <a:gd name="T10" fmla="*/ 10817 w 634"/>
              <a:gd name="T11" fmla="*/ 116502 h 619"/>
              <a:gd name="T12" fmla="*/ 10817 w 634"/>
              <a:gd name="T13" fmla="*/ 196214 h 619"/>
              <a:gd name="T14" fmla="*/ 37138 w 634"/>
              <a:gd name="T15" fmla="*/ 222904 h 619"/>
              <a:gd name="T16" fmla="*/ 191098 w 634"/>
              <a:gd name="T17" fmla="*/ 222904 h 619"/>
              <a:gd name="T18" fmla="*/ 223189 w 634"/>
              <a:gd name="T19" fmla="*/ 196214 h 619"/>
              <a:gd name="T20" fmla="*/ 223189 w 634"/>
              <a:gd name="T21" fmla="*/ 116502 h 619"/>
              <a:gd name="T22" fmla="*/ 228236 w 634"/>
              <a:gd name="T23" fmla="*/ 95582 h 619"/>
              <a:gd name="T24" fmla="*/ 228236 w 634"/>
              <a:gd name="T25" fmla="*/ 68891 h 619"/>
              <a:gd name="T26" fmla="*/ 186051 w 634"/>
              <a:gd name="T27" fmla="*/ 0 h 619"/>
              <a:gd name="T28" fmla="*/ 207324 w 634"/>
              <a:gd name="T29" fmla="*/ 196214 h 619"/>
              <a:gd name="T30" fmla="*/ 207324 w 634"/>
              <a:gd name="T31" fmla="*/ 196214 h 619"/>
              <a:gd name="T32" fmla="*/ 191098 w 634"/>
              <a:gd name="T33" fmla="*/ 212444 h 619"/>
              <a:gd name="T34" fmla="*/ 37138 w 634"/>
              <a:gd name="T35" fmla="*/ 212444 h 619"/>
              <a:gd name="T36" fmla="*/ 21273 w 634"/>
              <a:gd name="T37" fmla="*/ 196214 h 619"/>
              <a:gd name="T38" fmla="*/ 21273 w 634"/>
              <a:gd name="T39" fmla="*/ 180343 h 619"/>
              <a:gd name="T40" fmla="*/ 207324 w 634"/>
              <a:gd name="T41" fmla="*/ 180343 h 619"/>
              <a:gd name="T42" fmla="*/ 207324 w 634"/>
              <a:gd name="T43" fmla="*/ 196214 h 619"/>
              <a:gd name="T44" fmla="*/ 207324 w 634"/>
              <a:gd name="T45" fmla="*/ 169883 h 619"/>
              <a:gd name="T46" fmla="*/ 207324 w 634"/>
              <a:gd name="T47" fmla="*/ 169883 h 619"/>
              <a:gd name="T48" fmla="*/ 21273 w 634"/>
              <a:gd name="T49" fmla="*/ 169883 h 619"/>
              <a:gd name="T50" fmla="*/ 21273 w 634"/>
              <a:gd name="T51" fmla="*/ 127322 h 619"/>
              <a:gd name="T52" fmla="*/ 37138 w 634"/>
              <a:gd name="T53" fmla="*/ 127322 h 619"/>
              <a:gd name="T54" fmla="*/ 63820 w 634"/>
              <a:gd name="T55" fmla="*/ 106042 h 619"/>
              <a:gd name="T56" fmla="*/ 90501 w 634"/>
              <a:gd name="T57" fmla="*/ 127322 h 619"/>
              <a:gd name="T58" fmla="*/ 116822 w 634"/>
              <a:gd name="T59" fmla="*/ 111452 h 619"/>
              <a:gd name="T60" fmla="*/ 143504 w 634"/>
              <a:gd name="T61" fmla="*/ 127322 h 619"/>
              <a:gd name="T62" fmla="*/ 169825 w 634"/>
              <a:gd name="T63" fmla="*/ 106042 h 619"/>
              <a:gd name="T64" fmla="*/ 191098 w 634"/>
              <a:gd name="T65" fmla="*/ 127322 h 619"/>
              <a:gd name="T66" fmla="*/ 207324 w 634"/>
              <a:gd name="T67" fmla="*/ 127322 h 619"/>
              <a:gd name="T68" fmla="*/ 207324 w 634"/>
              <a:gd name="T69" fmla="*/ 169883 h 619"/>
              <a:gd name="T70" fmla="*/ 212372 w 634"/>
              <a:gd name="T71" fmla="*/ 95582 h 619"/>
              <a:gd name="T72" fmla="*/ 212372 w 634"/>
              <a:gd name="T73" fmla="*/ 95582 h 619"/>
              <a:gd name="T74" fmla="*/ 191098 w 634"/>
              <a:gd name="T75" fmla="*/ 111452 h 619"/>
              <a:gd name="T76" fmla="*/ 169825 w 634"/>
              <a:gd name="T77" fmla="*/ 95582 h 619"/>
              <a:gd name="T78" fmla="*/ 164777 w 634"/>
              <a:gd name="T79" fmla="*/ 95582 h 619"/>
              <a:gd name="T80" fmla="*/ 143504 w 634"/>
              <a:gd name="T81" fmla="*/ 111452 h 619"/>
              <a:gd name="T82" fmla="*/ 116822 w 634"/>
              <a:gd name="T83" fmla="*/ 95582 h 619"/>
              <a:gd name="T84" fmla="*/ 111775 w 634"/>
              <a:gd name="T85" fmla="*/ 95582 h 619"/>
              <a:gd name="T86" fmla="*/ 90501 w 634"/>
              <a:gd name="T87" fmla="*/ 111452 h 619"/>
              <a:gd name="T88" fmla="*/ 63820 w 634"/>
              <a:gd name="T89" fmla="*/ 95582 h 619"/>
              <a:gd name="T90" fmla="*/ 58411 w 634"/>
              <a:gd name="T91" fmla="*/ 95582 h 619"/>
              <a:gd name="T92" fmla="*/ 37138 w 634"/>
              <a:gd name="T93" fmla="*/ 111452 h 619"/>
              <a:gd name="T94" fmla="*/ 16225 w 634"/>
              <a:gd name="T95" fmla="*/ 95582 h 619"/>
              <a:gd name="T96" fmla="*/ 16225 w 634"/>
              <a:gd name="T97" fmla="*/ 84761 h 619"/>
              <a:gd name="T98" fmla="*/ 212372 w 634"/>
              <a:gd name="T99" fmla="*/ 84761 h 619"/>
              <a:gd name="T100" fmla="*/ 212372 w 634"/>
              <a:gd name="T101" fmla="*/ 95582 h 619"/>
              <a:gd name="T102" fmla="*/ 16225 w 634"/>
              <a:gd name="T103" fmla="*/ 68891 h 619"/>
              <a:gd name="T104" fmla="*/ 16225 w 634"/>
              <a:gd name="T105" fmla="*/ 68891 h 619"/>
              <a:gd name="T106" fmla="*/ 47955 w 634"/>
              <a:gd name="T107" fmla="*/ 10460 h 619"/>
              <a:gd name="T108" fmla="*/ 180642 w 634"/>
              <a:gd name="T109" fmla="*/ 10460 h 619"/>
              <a:gd name="T110" fmla="*/ 212372 w 634"/>
              <a:gd name="T111" fmla="*/ 68891 h 619"/>
              <a:gd name="T112" fmla="*/ 16225 w 634"/>
              <a:gd name="T113" fmla="*/ 68891 h 6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34" h="619">
                <a:moveTo>
                  <a:pt x="516" y="0"/>
                </a:moveTo>
                <a:lnTo>
                  <a:pt x="516" y="0"/>
                </a:lnTo>
                <a:cubicBezTo>
                  <a:pt x="118" y="0"/>
                  <a:pt x="118" y="0"/>
                  <a:pt x="118" y="0"/>
                </a:cubicBezTo>
                <a:cubicBezTo>
                  <a:pt x="0" y="191"/>
                  <a:pt x="0" y="191"/>
                  <a:pt x="0" y="191"/>
                </a:cubicBezTo>
                <a:lnTo>
                  <a:pt x="0" y="265"/>
                </a:lnTo>
                <a:cubicBezTo>
                  <a:pt x="0" y="294"/>
                  <a:pt x="15" y="309"/>
                  <a:pt x="30" y="323"/>
                </a:cubicBezTo>
                <a:cubicBezTo>
                  <a:pt x="30" y="544"/>
                  <a:pt x="30" y="544"/>
                  <a:pt x="30" y="544"/>
                </a:cubicBezTo>
                <a:cubicBezTo>
                  <a:pt x="30" y="589"/>
                  <a:pt x="59" y="618"/>
                  <a:pt x="103" y="618"/>
                </a:cubicBezTo>
                <a:cubicBezTo>
                  <a:pt x="530" y="618"/>
                  <a:pt x="530" y="618"/>
                  <a:pt x="530" y="618"/>
                </a:cubicBezTo>
                <a:cubicBezTo>
                  <a:pt x="575" y="618"/>
                  <a:pt x="619" y="589"/>
                  <a:pt x="619" y="544"/>
                </a:cubicBezTo>
                <a:cubicBezTo>
                  <a:pt x="619" y="323"/>
                  <a:pt x="619" y="323"/>
                  <a:pt x="619" y="323"/>
                </a:cubicBezTo>
                <a:cubicBezTo>
                  <a:pt x="633" y="309"/>
                  <a:pt x="633" y="294"/>
                  <a:pt x="633" y="265"/>
                </a:cubicBezTo>
                <a:cubicBezTo>
                  <a:pt x="633" y="250"/>
                  <a:pt x="633" y="191"/>
                  <a:pt x="633" y="191"/>
                </a:cubicBezTo>
                <a:lnTo>
                  <a:pt x="516" y="0"/>
                </a:lnTo>
                <a:close/>
                <a:moveTo>
                  <a:pt x="575" y="544"/>
                </a:moveTo>
                <a:lnTo>
                  <a:pt x="575" y="544"/>
                </a:lnTo>
                <a:cubicBezTo>
                  <a:pt x="575" y="559"/>
                  <a:pt x="560" y="589"/>
                  <a:pt x="530" y="589"/>
                </a:cubicBezTo>
                <a:cubicBezTo>
                  <a:pt x="103" y="589"/>
                  <a:pt x="103" y="589"/>
                  <a:pt x="103" y="589"/>
                </a:cubicBezTo>
                <a:cubicBezTo>
                  <a:pt x="89" y="589"/>
                  <a:pt x="59" y="559"/>
                  <a:pt x="59" y="544"/>
                </a:cubicBezTo>
                <a:cubicBezTo>
                  <a:pt x="59" y="500"/>
                  <a:pt x="59" y="500"/>
                  <a:pt x="59" y="500"/>
                </a:cubicBezTo>
                <a:cubicBezTo>
                  <a:pt x="575" y="500"/>
                  <a:pt x="575" y="500"/>
                  <a:pt x="575" y="500"/>
                </a:cubicBezTo>
                <a:lnTo>
                  <a:pt x="575" y="544"/>
                </a:lnTo>
                <a:close/>
                <a:moveTo>
                  <a:pt x="575" y="471"/>
                </a:moveTo>
                <a:lnTo>
                  <a:pt x="575" y="471"/>
                </a:lnTo>
                <a:cubicBezTo>
                  <a:pt x="59" y="471"/>
                  <a:pt x="59" y="471"/>
                  <a:pt x="59" y="471"/>
                </a:cubicBezTo>
                <a:cubicBezTo>
                  <a:pt x="59" y="353"/>
                  <a:pt x="59" y="353"/>
                  <a:pt x="59" y="353"/>
                </a:cubicBezTo>
                <a:cubicBezTo>
                  <a:pt x="74" y="353"/>
                  <a:pt x="89" y="353"/>
                  <a:pt x="103" y="353"/>
                </a:cubicBezTo>
                <a:cubicBezTo>
                  <a:pt x="118" y="353"/>
                  <a:pt x="162" y="323"/>
                  <a:pt x="177" y="294"/>
                </a:cubicBezTo>
                <a:cubicBezTo>
                  <a:pt x="192" y="323"/>
                  <a:pt x="221" y="353"/>
                  <a:pt x="251" y="353"/>
                </a:cubicBezTo>
                <a:cubicBezTo>
                  <a:pt x="280" y="353"/>
                  <a:pt x="310" y="323"/>
                  <a:pt x="324" y="309"/>
                </a:cubicBezTo>
                <a:cubicBezTo>
                  <a:pt x="324" y="323"/>
                  <a:pt x="369" y="353"/>
                  <a:pt x="398" y="353"/>
                </a:cubicBezTo>
                <a:cubicBezTo>
                  <a:pt x="428" y="353"/>
                  <a:pt x="457" y="323"/>
                  <a:pt x="471" y="294"/>
                </a:cubicBezTo>
                <a:cubicBezTo>
                  <a:pt x="486" y="323"/>
                  <a:pt x="501" y="353"/>
                  <a:pt x="530" y="353"/>
                </a:cubicBezTo>
                <a:cubicBezTo>
                  <a:pt x="545" y="353"/>
                  <a:pt x="575" y="353"/>
                  <a:pt x="575" y="353"/>
                </a:cubicBezTo>
                <a:lnTo>
                  <a:pt x="575" y="471"/>
                </a:lnTo>
                <a:close/>
                <a:moveTo>
                  <a:pt x="589" y="265"/>
                </a:moveTo>
                <a:lnTo>
                  <a:pt x="589" y="265"/>
                </a:lnTo>
                <a:cubicBezTo>
                  <a:pt x="589" y="294"/>
                  <a:pt x="560" y="309"/>
                  <a:pt x="530" y="309"/>
                </a:cubicBezTo>
                <a:cubicBezTo>
                  <a:pt x="501" y="309"/>
                  <a:pt x="471" y="294"/>
                  <a:pt x="471" y="265"/>
                </a:cubicBezTo>
                <a:cubicBezTo>
                  <a:pt x="457" y="265"/>
                  <a:pt x="457" y="265"/>
                  <a:pt x="457" y="265"/>
                </a:cubicBezTo>
                <a:cubicBezTo>
                  <a:pt x="457" y="294"/>
                  <a:pt x="428" y="309"/>
                  <a:pt x="398" y="309"/>
                </a:cubicBezTo>
                <a:cubicBezTo>
                  <a:pt x="369" y="309"/>
                  <a:pt x="324" y="294"/>
                  <a:pt x="324" y="265"/>
                </a:cubicBezTo>
                <a:cubicBezTo>
                  <a:pt x="310" y="265"/>
                  <a:pt x="310" y="265"/>
                  <a:pt x="310" y="265"/>
                </a:cubicBezTo>
                <a:cubicBezTo>
                  <a:pt x="310" y="294"/>
                  <a:pt x="280" y="309"/>
                  <a:pt x="251" y="309"/>
                </a:cubicBezTo>
                <a:cubicBezTo>
                  <a:pt x="221" y="309"/>
                  <a:pt x="177" y="294"/>
                  <a:pt x="177" y="265"/>
                </a:cubicBezTo>
                <a:cubicBezTo>
                  <a:pt x="162" y="265"/>
                  <a:pt x="162" y="265"/>
                  <a:pt x="162" y="265"/>
                </a:cubicBezTo>
                <a:cubicBezTo>
                  <a:pt x="162" y="294"/>
                  <a:pt x="133" y="309"/>
                  <a:pt x="103" y="309"/>
                </a:cubicBezTo>
                <a:cubicBezTo>
                  <a:pt x="74" y="309"/>
                  <a:pt x="45" y="294"/>
                  <a:pt x="45" y="265"/>
                </a:cubicBezTo>
                <a:cubicBezTo>
                  <a:pt x="45" y="235"/>
                  <a:pt x="45" y="235"/>
                  <a:pt x="45" y="235"/>
                </a:cubicBezTo>
                <a:cubicBezTo>
                  <a:pt x="589" y="235"/>
                  <a:pt x="589" y="235"/>
                  <a:pt x="589" y="235"/>
                </a:cubicBezTo>
                <a:lnTo>
                  <a:pt x="589" y="265"/>
                </a:lnTo>
                <a:close/>
                <a:moveTo>
                  <a:pt x="45" y="191"/>
                </a:moveTo>
                <a:lnTo>
                  <a:pt x="45" y="191"/>
                </a:lnTo>
                <a:cubicBezTo>
                  <a:pt x="133" y="29"/>
                  <a:pt x="133" y="29"/>
                  <a:pt x="133" y="29"/>
                </a:cubicBezTo>
                <a:cubicBezTo>
                  <a:pt x="501" y="29"/>
                  <a:pt x="501" y="29"/>
                  <a:pt x="501" y="29"/>
                </a:cubicBezTo>
                <a:cubicBezTo>
                  <a:pt x="589" y="191"/>
                  <a:pt x="589" y="191"/>
                  <a:pt x="589" y="191"/>
                </a:cubicBezTo>
                <a:lnTo>
                  <a:pt x="45" y="191"/>
                </a:lnTo>
                <a:close/>
              </a:path>
            </a:pathLst>
          </a:custGeom>
          <a:solidFill>
            <a:schemeClr val="tx1"/>
          </a:solidFill>
          <a:ln>
            <a:noFill/>
          </a:ln>
          <a:effectLst/>
          <a:extLst/>
        </p:spPr>
        <p:txBody>
          <a:bodyPr wrap="none" anchor="ctr"/>
          <a:lstStyle/>
          <a:p>
            <a:endParaRPr lang="en-US" sz="2700"/>
          </a:p>
        </p:txBody>
      </p:sp>
      <p:sp>
        <p:nvSpPr>
          <p:cNvPr id="98" name="Freeform 97"/>
          <p:cNvSpPr>
            <a:spLocks noChangeArrowheads="1"/>
          </p:cNvSpPr>
          <p:nvPr/>
        </p:nvSpPr>
        <p:spPr bwMode="auto">
          <a:xfrm>
            <a:off x="3301632" y="4472077"/>
            <a:ext cx="222975" cy="236804"/>
          </a:xfrm>
          <a:custGeom>
            <a:avLst/>
            <a:gdLst>
              <a:gd name="T0" fmla="*/ 138316 w 472"/>
              <a:gd name="T1" fmla="*/ 111629 h 501"/>
              <a:gd name="T2" fmla="*/ 138316 w 472"/>
              <a:gd name="T3" fmla="*/ 111629 h 501"/>
              <a:gd name="T4" fmla="*/ 106536 w 472"/>
              <a:gd name="T5" fmla="*/ 127525 h 501"/>
              <a:gd name="T6" fmla="*/ 69338 w 472"/>
              <a:gd name="T7" fmla="*/ 106210 h 501"/>
              <a:gd name="T8" fmla="*/ 74394 w 472"/>
              <a:gd name="T9" fmla="*/ 90315 h 501"/>
              <a:gd name="T10" fmla="*/ 69338 w 472"/>
              <a:gd name="T11" fmla="*/ 79838 h 501"/>
              <a:gd name="T12" fmla="*/ 111953 w 472"/>
              <a:gd name="T13" fmla="*/ 58524 h 501"/>
              <a:gd name="T14" fmla="*/ 138316 w 472"/>
              <a:gd name="T15" fmla="*/ 69001 h 501"/>
              <a:gd name="T16" fmla="*/ 170096 w 472"/>
              <a:gd name="T17" fmla="*/ 31791 h 501"/>
              <a:gd name="T18" fmla="*/ 138316 w 472"/>
              <a:gd name="T19" fmla="*/ 0 h 501"/>
              <a:gd name="T20" fmla="*/ 101119 w 472"/>
              <a:gd name="T21" fmla="*/ 31791 h 501"/>
              <a:gd name="T22" fmla="*/ 101119 w 472"/>
              <a:gd name="T23" fmla="*/ 42267 h 501"/>
              <a:gd name="T24" fmla="*/ 63921 w 472"/>
              <a:gd name="T25" fmla="*/ 63582 h 501"/>
              <a:gd name="T26" fmla="*/ 37197 w 472"/>
              <a:gd name="T27" fmla="*/ 53105 h 501"/>
              <a:gd name="T28" fmla="*/ 0 w 472"/>
              <a:gd name="T29" fmla="*/ 90315 h 501"/>
              <a:gd name="T30" fmla="*/ 37197 w 472"/>
              <a:gd name="T31" fmla="*/ 127525 h 501"/>
              <a:gd name="T32" fmla="*/ 58504 w 472"/>
              <a:gd name="T33" fmla="*/ 116687 h 501"/>
              <a:gd name="T34" fmla="*/ 58504 w 472"/>
              <a:gd name="T35" fmla="*/ 116687 h 501"/>
              <a:gd name="T36" fmla="*/ 101119 w 472"/>
              <a:gd name="T37" fmla="*/ 143420 h 501"/>
              <a:gd name="T38" fmla="*/ 101119 w 472"/>
              <a:gd name="T39" fmla="*/ 148839 h 501"/>
              <a:gd name="T40" fmla="*/ 138316 w 472"/>
              <a:gd name="T41" fmla="*/ 180630 h 501"/>
              <a:gd name="T42" fmla="*/ 170096 w 472"/>
              <a:gd name="T43" fmla="*/ 148839 h 501"/>
              <a:gd name="T44" fmla="*/ 138316 w 472"/>
              <a:gd name="T45" fmla="*/ 111629 h 501"/>
              <a:gd name="T46" fmla="*/ 138316 w 472"/>
              <a:gd name="T47" fmla="*/ 10477 h 501"/>
              <a:gd name="T48" fmla="*/ 138316 w 472"/>
              <a:gd name="T49" fmla="*/ 10477 h 501"/>
              <a:gd name="T50" fmla="*/ 159623 w 472"/>
              <a:gd name="T51" fmla="*/ 31791 h 501"/>
              <a:gd name="T52" fmla="*/ 138316 w 472"/>
              <a:gd name="T53" fmla="*/ 53105 h 501"/>
              <a:gd name="T54" fmla="*/ 117009 w 472"/>
              <a:gd name="T55" fmla="*/ 31791 h 501"/>
              <a:gd name="T56" fmla="*/ 138316 w 472"/>
              <a:gd name="T57" fmla="*/ 10477 h 501"/>
              <a:gd name="T58" fmla="*/ 37197 w 472"/>
              <a:gd name="T59" fmla="*/ 111629 h 501"/>
              <a:gd name="T60" fmla="*/ 37197 w 472"/>
              <a:gd name="T61" fmla="*/ 111629 h 501"/>
              <a:gd name="T62" fmla="*/ 15890 w 472"/>
              <a:gd name="T63" fmla="*/ 90315 h 501"/>
              <a:gd name="T64" fmla="*/ 37197 w 472"/>
              <a:gd name="T65" fmla="*/ 69001 h 501"/>
              <a:gd name="T66" fmla="*/ 58504 w 472"/>
              <a:gd name="T67" fmla="*/ 90315 h 501"/>
              <a:gd name="T68" fmla="*/ 37197 w 472"/>
              <a:gd name="T69" fmla="*/ 111629 h 501"/>
              <a:gd name="T70" fmla="*/ 138316 w 472"/>
              <a:gd name="T71" fmla="*/ 170153 h 501"/>
              <a:gd name="T72" fmla="*/ 138316 w 472"/>
              <a:gd name="T73" fmla="*/ 170153 h 501"/>
              <a:gd name="T74" fmla="*/ 117009 w 472"/>
              <a:gd name="T75" fmla="*/ 148839 h 501"/>
              <a:gd name="T76" fmla="*/ 138316 w 472"/>
              <a:gd name="T77" fmla="*/ 127525 h 501"/>
              <a:gd name="T78" fmla="*/ 159623 w 472"/>
              <a:gd name="T79" fmla="*/ 148839 h 501"/>
              <a:gd name="T80" fmla="*/ 138316 w 472"/>
              <a:gd name="T81" fmla="*/ 170153 h 50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72" h="501">
                <a:moveTo>
                  <a:pt x="383" y="309"/>
                </a:moveTo>
                <a:lnTo>
                  <a:pt x="383" y="309"/>
                </a:lnTo>
                <a:cubicBezTo>
                  <a:pt x="339" y="309"/>
                  <a:pt x="310" y="323"/>
                  <a:pt x="295" y="353"/>
                </a:cubicBezTo>
                <a:cubicBezTo>
                  <a:pt x="192" y="294"/>
                  <a:pt x="192" y="294"/>
                  <a:pt x="192" y="294"/>
                </a:cubicBezTo>
                <a:cubicBezTo>
                  <a:pt x="192" y="280"/>
                  <a:pt x="206" y="264"/>
                  <a:pt x="206" y="250"/>
                </a:cubicBezTo>
                <a:cubicBezTo>
                  <a:pt x="206" y="235"/>
                  <a:pt x="206" y="235"/>
                  <a:pt x="192" y="221"/>
                </a:cubicBezTo>
                <a:cubicBezTo>
                  <a:pt x="310" y="162"/>
                  <a:pt x="310" y="162"/>
                  <a:pt x="310" y="162"/>
                </a:cubicBezTo>
                <a:cubicBezTo>
                  <a:pt x="324" y="176"/>
                  <a:pt x="353" y="191"/>
                  <a:pt x="383" y="191"/>
                </a:cubicBezTo>
                <a:cubicBezTo>
                  <a:pt x="427" y="191"/>
                  <a:pt x="471" y="147"/>
                  <a:pt x="471" y="88"/>
                </a:cubicBezTo>
                <a:cubicBezTo>
                  <a:pt x="471" y="44"/>
                  <a:pt x="427" y="0"/>
                  <a:pt x="383" y="0"/>
                </a:cubicBezTo>
                <a:cubicBezTo>
                  <a:pt x="324" y="0"/>
                  <a:pt x="280" y="44"/>
                  <a:pt x="280" y="88"/>
                </a:cubicBezTo>
                <a:cubicBezTo>
                  <a:pt x="280" y="103"/>
                  <a:pt x="280" y="117"/>
                  <a:pt x="280" y="117"/>
                </a:cubicBezTo>
                <a:cubicBezTo>
                  <a:pt x="177" y="176"/>
                  <a:pt x="177" y="176"/>
                  <a:pt x="177" y="176"/>
                </a:cubicBezTo>
                <a:cubicBezTo>
                  <a:pt x="162" y="162"/>
                  <a:pt x="133" y="147"/>
                  <a:pt x="103" y="147"/>
                </a:cubicBezTo>
                <a:cubicBezTo>
                  <a:pt x="44" y="147"/>
                  <a:pt x="0" y="191"/>
                  <a:pt x="0" y="250"/>
                </a:cubicBezTo>
                <a:cubicBezTo>
                  <a:pt x="0" y="309"/>
                  <a:pt x="44" y="353"/>
                  <a:pt x="103" y="353"/>
                </a:cubicBezTo>
                <a:cubicBezTo>
                  <a:pt x="133" y="353"/>
                  <a:pt x="148" y="338"/>
                  <a:pt x="162" y="323"/>
                </a:cubicBezTo>
                <a:cubicBezTo>
                  <a:pt x="280" y="397"/>
                  <a:pt x="280" y="397"/>
                  <a:pt x="280" y="397"/>
                </a:cubicBezTo>
                <a:cubicBezTo>
                  <a:pt x="280" y="397"/>
                  <a:pt x="280" y="397"/>
                  <a:pt x="280" y="412"/>
                </a:cubicBezTo>
                <a:cubicBezTo>
                  <a:pt x="280" y="456"/>
                  <a:pt x="324" y="500"/>
                  <a:pt x="383" y="500"/>
                </a:cubicBezTo>
                <a:cubicBezTo>
                  <a:pt x="427" y="500"/>
                  <a:pt x="471" y="456"/>
                  <a:pt x="471" y="412"/>
                </a:cubicBezTo>
                <a:cubicBezTo>
                  <a:pt x="471" y="353"/>
                  <a:pt x="427" y="309"/>
                  <a:pt x="383" y="309"/>
                </a:cubicBezTo>
                <a:close/>
                <a:moveTo>
                  <a:pt x="383" y="29"/>
                </a:moveTo>
                <a:lnTo>
                  <a:pt x="383" y="29"/>
                </a:lnTo>
                <a:cubicBezTo>
                  <a:pt x="412" y="29"/>
                  <a:pt x="442" y="59"/>
                  <a:pt x="442" y="88"/>
                </a:cubicBezTo>
                <a:cubicBezTo>
                  <a:pt x="442" y="132"/>
                  <a:pt x="412" y="147"/>
                  <a:pt x="383" y="147"/>
                </a:cubicBezTo>
                <a:cubicBezTo>
                  <a:pt x="339" y="147"/>
                  <a:pt x="324" y="132"/>
                  <a:pt x="324" y="88"/>
                </a:cubicBezTo>
                <a:cubicBezTo>
                  <a:pt x="324" y="59"/>
                  <a:pt x="339" y="29"/>
                  <a:pt x="383" y="29"/>
                </a:cubicBezTo>
                <a:close/>
                <a:moveTo>
                  <a:pt x="103" y="309"/>
                </a:moveTo>
                <a:lnTo>
                  <a:pt x="103" y="309"/>
                </a:lnTo>
                <a:cubicBezTo>
                  <a:pt x="74" y="309"/>
                  <a:pt x="44" y="280"/>
                  <a:pt x="44" y="250"/>
                </a:cubicBezTo>
                <a:cubicBezTo>
                  <a:pt x="44" y="221"/>
                  <a:pt x="74" y="191"/>
                  <a:pt x="103" y="191"/>
                </a:cubicBezTo>
                <a:cubicBezTo>
                  <a:pt x="133" y="191"/>
                  <a:pt x="162" y="221"/>
                  <a:pt x="162" y="250"/>
                </a:cubicBezTo>
                <a:cubicBezTo>
                  <a:pt x="162" y="280"/>
                  <a:pt x="133" y="309"/>
                  <a:pt x="103" y="309"/>
                </a:cubicBezTo>
                <a:close/>
                <a:moveTo>
                  <a:pt x="383" y="471"/>
                </a:moveTo>
                <a:lnTo>
                  <a:pt x="383" y="471"/>
                </a:lnTo>
                <a:cubicBezTo>
                  <a:pt x="339" y="471"/>
                  <a:pt x="324" y="441"/>
                  <a:pt x="324" y="412"/>
                </a:cubicBezTo>
                <a:cubicBezTo>
                  <a:pt x="324" y="368"/>
                  <a:pt x="339" y="353"/>
                  <a:pt x="383" y="353"/>
                </a:cubicBezTo>
                <a:cubicBezTo>
                  <a:pt x="412" y="353"/>
                  <a:pt x="442" y="368"/>
                  <a:pt x="442" y="412"/>
                </a:cubicBezTo>
                <a:cubicBezTo>
                  <a:pt x="442" y="441"/>
                  <a:pt x="412" y="471"/>
                  <a:pt x="383" y="471"/>
                </a:cubicBezTo>
                <a:close/>
              </a:path>
            </a:pathLst>
          </a:custGeom>
          <a:solidFill>
            <a:schemeClr val="tx1"/>
          </a:solidFill>
          <a:ln>
            <a:noFill/>
          </a:ln>
          <a:effectLst/>
          <a:extLst/>
        </p:spPr>
        <p:txBody>
          <a:bodyPr wrap="none" anchor="ctr"/>
          <a:lstStyle/>
          <a:p>
            <a:endParaRPr lang="en-US" sz="2700"/>
          </a:p>
        </p:txBody>
      </p:sp>
      <p:sp>
        <p:nvSpPr>
          <p:cNvPr id="99" name="Freeform 98"/>
          <p:cNvSpPr>
            <a:spLocks noChangeArrowheads="1"/>
          </p:cNvSpPr>
          <p:nvPr/>
        </p:nvSpPr>
        <p:spPr bwMode="auto">
          <a:xfrm>
            <a:off x="2795185" y="4463437"/>
            <a:ext cx="278287" cy="243718"/>
          </a:xfrm>
          <a:custGeom>
            <a:avLst/>
            <a:gdLst>
              <a:gd name="T0" fmla="*/ 153868 w 589"/>
              <a:gd name="T1" fmla="*/ 5415 h 516"/>
              <a:gd name="T2" fmla="*/ 153868 w 589"/>
              <a:gd name="T3" fmla="*/ 5415 h 516"/>
              <a:gd name="T4" fmla="*/ 143393 w 589"/>
              <a:gd name="T5" fmla="*/ 5415 h 516"/>
              <a:gd name="T6" fmla="*/ 58513 w 589"/>
              <a:gd name="T7" fmla="*/ 175445 h 516"/>
              <a:gd name="T8" fmla="*/ 58513 w 589"/>
              <a:gd name="T9" fmla="*/ 185914 h 516"/>
              <a:gd name="T10" fmla="*/ 68988 w 589"/>
              <a:gd name="T11" fmla="*/ 185914 h 516"/>
              <a:gd name="T12" fmla="*/ 159286 w 589"/>
              <a:gd name="T13" fmla="*/ 15884 h 516"/>
              <a:gd name="T14" fmla="*/ 153868 w 589"/>
              <a:gd name="T15" fmla="*/ 5415 h 516"/>
              <a:gd name="T16" fmla="*/ 53095 w 589"/>
              <a:gd name="T17" fmla="*/ 127432 h 516"/>
              <a:gd name="T18" fmla="*/ 53095 w 589"/>
              <a:gd name="T19" fmla="*/ 127432 h 516"/>
              <a:gd name="T20" fmla="*/ 15892 w 589"/>
              <a:gd name="T21" fmla="*/ 95664 h 516"/>
              <a:gd name="T22" fmla="*/ 53095 w 589"/>
              <a:gd name="T23" fmla="*/ 68951 h 516"/>
              <a:gd name="T24" fmla="*/ 53095 w 589"/>
              <a:gd name="T25" fmla="*/ 58482 h 516"/>
              <a:gd name="T26" fmla="*/ 42259 w 589"/>
              <a:gd name="T27" fmla="*/ 58482 h 516"/>
              <a:gd name="T28" fmla="*/ 0 w 589"/>
              <a:gd name="T29" fmla="*/ 90250 h 516"/>
              <a:gd name="T30" fmla="*/ 0 w 589"/>
              <a:gd name="T31" fmla="*/ 95664 h 516"/>
              <a:gd name="T32" fmla="*/ 0 w 589"/>
              <a:gd name="T33" fmla="*/ 100718 h 516"/>
              <a:gd name="T34" fmla="*/ 42259 w 589"/>
              <a:gd name="T35" fmla="*/ 138262 h 516"/>
              <a:gd name="T36" fmla="*/ 53095 w 589"/>
              <a:gd name="T37" fmla="*/ 138262 h 516"/>
              <a:gd name="T38" fmla="*/ 53095 w 589"/>
              <a:gd name="T39" fmla="*/ 127432 h 516"/>
              <a:gd name="T40" fmla="*/ 212381 w 589"/>
              <a:gd name="T41" fmla="*/ 90250 h 516"/>
              <a:gd name="T42" fmla="*/ 212381 w 589"/>
              <a:gd name="T43" fmla="*/ 90250 h 516"/>
              <a:gd name="T44" fmla="*/ 170121 w 589"/>
              <a:gd name="T45" fmla="*/ 58482 h 516"/>
              <a:gd name="T46" fmla="*/ 159286 w 589"/>
              <a:gd name="T47" fmla="*/ 58482 h 516"/>
              <a:gd name="T48" fmla="*/ 159286 w 589"/>
              <a:gd name="T49" fmla="*/ 68951 h 516"/>
              <a:gd name="T50" fmla="*/ 196488 w 589"/>
              <a:gd name="T51" fmla="*/ 95664 h 516"/>
              <a:gd name="T52" fmla="*/ 159286 w 589"/>
              <a:gd name="T53" fmla="*/ 127432 h 516"/>
              <a:gd name="T54" fmla="*/ 159286 w 589"/>
              <a:gd name="T55" fmla="*/ 138262 h 516"/>
              <a:gd name="T56" fmla="*/ 170121 w 589"/>
              <a:gd name="T57" fmla="*/ 138262 h 516"/>
              <a:gd name="T58" fmla="*/ 212381 w 589"/>
              <a:gd name="T59" fmla="*/ 100718 h 516"/>
              <a:gd name="T60" fmla="*/ 212381 w 589"/>
              <a:gd name="T61" fmla="*/ 95664 h 516"/>
              <a:gd name="T62" fmla="*/ 212381 w 589"/>
              <a:gd name="T63" fmla="*/ 90250 h 5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89" h="516">
                <a:moveTo>
                  <a:pt x="426" y="15"/>
                </a:moveTo>
                <a:lnTo>
                  <a:pt x="426" y="15"/>
                </a:lnTo>
                <a:cubicBezTo>
                  <a:pt x="426" y="0"/>
                  <a:pt x="412" y="15"/>
                  <a:pt x="397" y="15"/>
                </a:cubicBezTo>
                <a:cubicBezTo>
                  <a:pt x="162" y="486"/>
                  <a:pt x="162" y="486"/>
                  <a:pt x="162" y="486"/>
                </a:cubicBezTo>
                <a:cubicBezTo>
                  <a:pt x="147" y="500"/>
                  <a:pt x="162" y="515"/>
                  <a:pt x="162" y="515"/>
                </a:cubicBezTo>
                <a:cubicBezTo>
                  <a:pt x="176" y="515"/>
                  <a:pt x="191" y="515"/>
                  <a:pt x="191" y="515"/>
                </a:cubicBezTo>
                <a:cubicBezTo>
                  <a:pt x="441" y="44"/>
                  <a:pt x="441" y="44"/>
                  <a:pt x="441" y="44"/>
                </a:cubicBezTo>
                <a:cubicBezTo>
                  <a:pt x="441" y="29"/>
                  <a:pt x="441" y="15"/>
                  <a:pt x="426" y="15"/>
                </a:cubicBezTo>
                <a:close/>
                <a:moveTo>
                  <a:pt x="147" y="353"/>
                </a:moveTo>
                <a:lnTo>
                  <a:pt x="147" y="353"/>
                </a:lnTo>
                <a:cubicBezTo>
                  <a:pt x="44" y="265"/>
                  <a:pt x="44" y="265"/>
                  <a:pt x="44" y="265"/>
                </a:cubicBezTo>
                <a:cubicBezTo>
                  <a:pt x="147" y="191"/>
                  <a:pt x="147" y="191"/>
                  <a:pt x="147" y="191"/>
                </a:cubicBezTo>
                <a:cubicBezTo>
                  <a:pt x="162" y="177"/>
                  <a:pt x="162" y="162"/>
                  <a:pt x="147" y="162"/>
                </a:cubicBezTo>
                <a:cubicBezTo>
                  <a:pt x="147" y="147"/>
                  <a:pt x="132" y="147"/>
                  <a:pt x="117" y="162"/>
                </a:cubicBezTo>
                <a:cubicBezTo>
                  <a:pt x="0" y="250"/>
                  <a:pt x="0" y="250"/>
                  <a:pt x="0" y="250"/>
                </a:cubicBezTo>
                <a:cubicBezTo>
                  <a:pt x="0" y="265"/>
                  <a:pt x="0" y="265"/>
                  <a:pt x="0" y="265"/>
                </a:cubicBezTo>
                <a:cubicBezTo>
                  <a:pt x="0" y="279"/>
                  <a:pt x="0" y="279"/>
                  <a:pt x="0" y="279"/>
                </a:cubicBezTo>
                <a:cubicBezTo>
                  <a:pt x="117" y="383"/>
                  <a:pt x="117" y="383"/>
                  <a:pt x="117" y="383"/>
                </a:cubicBezTo>
                <a:cubicBezTo>
                  <a:pt x="132" y="383"/>
                  <a:pt x="147" y="383"/>
                  <a:pt x="147" y="383"/>
                </a:cubicBezTo>
                <a:cubicBezTo>
                  <a:pt x="162" y="368"/>
                  <a:pt x="162" y="353"/>
                  <a:pt x="147" y="353"/>
                </a:cubicBezTo>
                <a:close/>
                <a:moveTo>
                  <a:pt x="588" y="250"/>
                </a:moveTo>
                <a:lnTo>
                  <a:pt x="588" y="250"/>
                </a:lnTo>
                <a:cubicBezTo>
                  <a:pt x="471" y="162"/>
                  <a:pt x="471" y="162"/>
                  <a:pt x="471" y="162"/>
                </a:cubicBezTo>
                <a:cubicBezTo>
                  <a:pt x="456" y="147"/>
                  <a:pt x="441" y="147"/>
                  <a:pt x="441" y="162"/>
                </a:cubicBezTo>
                <a:cubicBezTo>
                  <a:pt x="426" y="162"/>
                  <a:pt x="426" y="177"/>
                  <a:pt x="441" y="191"/>
                </a:cubicBezTo>
                <a:cubicBezTo>
                  <a:pt x="544" y="265"/>
                  <a:pt x="544" y="265"/>
                  <a:pt x="544" y="265"/>
                </a:cubicBezTo>
                <a:cubicBezTo>
                  <a:pt x="441" y="353"/>
                  <a:pt x="441" y="353"/>
                  <a:pt x="441" y="353"/>
                </a:cubicBezTo>
                <a:cubicBezTo>
                  <a:pt x="426" y="353"/>
                  <a:pt x="426" y="368"/>
                  <a:pt x="441" y="383"/>
                </a:cubicBezTo>
                <a:cubicBezTo>
                  <a:pt x="441" y="383"/>
                  <a:pt x="456" y="383"/>
                  <a:pt x="471" y="383"/>
                </a:cubicBezTo>
                <a:cubicBezTo>
                  <a:pt x="588" y="279"/>
                  <a:pt x="588" y="279"/>
                  <a:pt x="588" y="279"/>
                </a:cubicBezTo>
                <a:cubicBezTo>
                  <a:pt x="588" y="279"/>
                  <a:pt x="588" y="279"/>
                  <a:pt x="588" y="265"/>
                </a:cubicBezTo>
                <a:cubicBezTo>
                  <a:pt x="588" y="265"/>
                  <a:pt x="588" y="265"/>
                  <a:pt x="588" y="250"/>
                </a:cubicBezTo>
                <a:close/>
              </a:path>
            </a:pathLst>
          </a:custGeom>
          <a:solidFill>
            <a:schemeClr val="tx1"/>
          </a:solidFill>
          <a:ln>
            <a:noFill/>
          </a:ln>
          <a:effectLst/>
          <a:extLst/>
        </p:spPr>
        <p:txBody>
          <a:bodyPr wrap="none" anchor="ctr"/>
          <a:lstStyle/>
          <a:p>
            <a:endParaRPr lang="en-US" sz="2700"/>
          </a:p>
        </p:txBody>
      </p:sp>
      <p:sp>
        <p:nvSpPr>
          <p:cNvPr id="100" name="Freeform 99"/>
          <p:cNvSpPr>
            <a:spLocks noChangeArrowheads="1"/>
          </p:cNvSpPr>
          <p:nvPr/>
        </p:nvSpPr>
        <p:spPr bwMode="auto">
          <a:xfrm>
            <a:off x="2344052" y="4442695"/>
            <a:ext cx="229889" cy="292114"/>
          </a:xfrm>
          <a:custGeom>
            <a:avLst/>
            <a:gdLst>
              <a:gd name="T0" fmla="*/ 159470 w 486"/>
              <a:gd name="T1" fmla="*/ 47611 h 619"/>
              <a:gd name="T2" fmla="*/ 159470 w 486"/>
              <a:gd name="T3" fmla="*/ 47611 h 619"/>
              <a:gd name="T4" fmla="*/ 116800 w 486"/>
              <a:gd name="T5" fmla="*/ 47611 h 619"/>
              <a:gd name="T6" fmla="*/ 116800 w 486"/>
              <a:gd name="T7" fmla="*/ 31740 h 619"/>
              <a:gd name="T8" fmla="*/ 106313 w 486"/>
              <a:gd name="T9" fmla="*/ 21281 h 619"/>
              <a:gd name="T10" fmla="*/ 42670 w 486"/>
              <a:gd name="T11" fmla="*/ 21281 h 619"/>
              <a:gd name="T12" fmla="*/ 42670 w 486"/>
              <a:gd name="T13" fmla="*/ 10460 h 619"/>
              <a:gd name="T14" fmla="*/ 26397 w 486"/>
              <a:gd name="T15" fmla="*/ 0 h 619"/>
              <a:gd name="T16" fmla="*/ 10487 w 486"/>
              <a:gd name="T17" fmla="*/ 0 h 619"/>
              <a:gd name="T18" fmla="*/ 0 w 486"/>
              <a:gd name="T19" fmla="*/ 10460 h 619"/>
              <a:gd name="T20" fmla="*/ 0 w 486"/>
              <a:gd name="T21" fmla="*/ 212444 h 619"/>
              <a:gd name="T22" fmla="*/ 10487 w 486"/>
              <a:gd name="T23" fmla="*/ 222904 h 619"/>
              <a:gd name="T24" fmla="*/ 26397 w 486"/>
              <a:gd name="T25" fmla="*/ 222904 h 619"/>
              <a:gd name="T26" fmla="*/ 42670 w 486"/>
              <a:gd name="T27" fmla="*/ 212444 h 619"/>
              <a:gd name="T28" fmla="*/ 42670 w 486"/>
              <a:gd name="T29" fmla="*/ 148603 h 619"/>
              <a:gd name="T30" fmla="*/ 106313 w 486"/>
              <a:gd name="T31" fmla="*/ 148603 h 619"/>
              <a:gd name="T32" fmla="*/ 106313 w 486"/>
              <a:gd name="T33" fmla="*/ 154013 h 619"/>
              <a:gd name="T34" fmla="*/ 116800 w 486"/>
              <a:gd name="T35" fmla="*/ 169883 h 619"/>
              <a:gd name="T36" fmla="*/ 159470 w 486"/>
              <a:gd name="T37" fmla="*/ 169883 h 619"/>
              <a:gd name="T38" fmla="*/ 175380 w 486"/>
              <a:gd name="T39" fmla="*/ 154013 h 619"/>
              <a:gd name="T40" fmla="*/ 175380 w 486"/>
              <a:gd name="T41" fmla="*/ 63481 h 619"/>
              <a:gd name="T42" fmla="*/ 159470 w 486"/>
              <a:gd name="T43" fmla="*/ 47611 h 619"/>
              <a:gd name="T44" fmla="*/ 26397 w 486"/>
              <a:gd name="T45" fmla="*/ 201624 h 619"/>
              <a:gd name="T46" fmla="*/ 26397 w 486"/>
              <a:gd name="T47" fmla="*/ 201624 h 619"/>
              <a:gd name="T48" fmla="*/ 21335 w 486"/>
              <a:gd name="T49" fmla="*/ 212444 h 619"/>
              <a:gd name="T50" fmla="*/ 10487 w 486"/>
              <a:gd name="T51" fmla="*/ 201624 h 619"/>
              <a:gd name="T52" fmla="*/ 10487 w 486"/>
              <a:gd name="T53" fmla="*/ 21281 h 619"/>
              <a:gd name="T54" fmla="*/ 21335 w 486"/>
              <a:gd name="T55" fmla="*/ 10460 h 619"/>
              <a:gd name="T56" fmla="*/ 26397 w 486"/>
              <a:gd name="T57" fmla="*/ 21281 h 619"/>
              <a:gd name="T58" fmla="*/ 26397 w 486"/>
              <a:gd name="T59" fmla="*/ 201624 h 619"/>
              <a:gd name="T60" fmla="*/ 106313 w 486"/>
              <a:gd name="T61" fmla="*/ 127322 h 619"/>
              <a:gd name="T62" fmla="*/ 106313 w 486"/>
              <a:gd name="T63" fmla="*/ 127322 h 619"/>
              <a:gd name="T64" fmla="*/ 95826 w 486"/>
              <a:gd name="T65" fmla="*/ 132733 h 619"/>
              <a:gd name="T66" fmla="*/ 42670 w 486"/>
              <a:gd name="T67" fmla="*/ 132733 h 619"/>
              <a:gd name="T68" fmla="*/ 42670 w 486"/>
              <a:gd name="T69" fmla="*/ 31740 h 619"/>
              <a:gd name="T70" fmla="*/ 95826 w 486"/>
              <a:gd name="T71" fmla="*/ 31740 h 619"/>
              <a:gd name="T72" fmla="*/ 106313 w 486"/>
              <a:gd name="T73" fmla="*/ 42561 h 619"/>
              <a:gd name="T74" fmla="*/ 106313 w 486"/>
              <a:gd name="T75" fmla="*/ 127322 h 619"/>
              <a:gd name="T76" fmla="*/ 159470 w 486"/>
              <a:gd name="T77" fmla="*/ 148603 h 619"/>
              <a:gd name="T78" fmla="*/ 159470 w 486"/>
              <a:gd name="T79" fmla="*/ 148603 h 619"/>
              <a:gd name="T80" fmla="*/ 154407 w 486"/>
              <a:gd name="T81" fmla="*/ 154013 h 619"/>
              <a:gd name="T82" fmla="*/ 116800 w 486"/>
              <a:gd name="T83" fmla="*/ 154013 h 619"/>
              <a:gd name="T84" fmla="*/ 116800 w 486"/>
              <a:gd name="T85" fmla="*/ 63481 h 619"/>
              <a:gd name="T86" fmla="*/ 154407 w 486"/>
              <a:gd name="T87" fmla="*/ 63481 h 619"/>
              <a:gd name="T88" fmla="*/ 159470 w 486"/>
              <a:gd name="T89" fmla="*/ 68891 h 619"/>
              <a:gd name="T90" fmla="*/ 159470 w 486"/>
              <a:gd name="T91" fmla="*/ 148603 h 6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86" h="619">
                <a:moveTo>
                  <a:pt x="441" y="132"/>
                </a:moveTo>
                <a:lnTo>
                  <a:pt x="441" y="132"/>
                </a:lnTo>
                <a:cubicBezTo>
                  <a:pt x="323" y="132"/>
                  <a:pt x="323" y="132"/>
                  <a:pt x="323" y="132"/>
                </a:cubicBezTo>
                <a:cubicBezTo>
                  <a:pt x="323" y="88"/>
                  <a:pt x="323" y="88"/>
                  <a:pt x="323" y="88"/>
                </a:cubicBezTo>
                <a:cubicBezTo>
                  <a:pt x="323" y="73"/>
                  <a:pt x="309" y="59"/>
                  <a:pt x="294" y="59"/>
                </a:cubicBezTo>
                <a:cubicBezTo>
                  <a:pt x="118" y="59"/>
                  <a:pt x="118" y="59"/>
                  <a:pt x="118" y="59"/>
                </a:cubicBezTo>
                <a:cubicBezTo>
                  <a:pt x="118" y="29"/>
                  <a:pt x="118" y="29"/>
                  <a:pt x="118" y="29"/>
                </a:cubicBezTo>
                <a:cubicBezTo>
                  <a:pt x="118" y="14"/>
                  <a:pt x="88" y="0"/>
                  <a:pt x="73" y="0"/>
                </a:cubicBezTo>
                <a:cubicBezTo>
                  <a:pt x="29" y="0"/>
                  <a:pt x="29" y="0"/>
                  <a:pt x="29" y="0"/>
                </a:cubicBezTo>
                <a:cubicBezTo>
                  <a:pt x="14" y="0"/>
                  <a:pt x="0" y="14"/>
                  <a:pt x="0" y="29"/>
                </a:cubicBezTo>
                <a:cubicBezTo>
                  <a:pt x="0" y="589"/>
                  <a:pt x="0" y="589"/>
                  <a:pt x="0" y="589"/>
                </a:cubicBezTo>
                <a:cubicBezTo>
                  <a:pt x="0" y="603"/>
                  <a:pt x="14" y="618"/>
                  <a:pt x="29" y="618"/>
                </a:cubicBezTo>
                <a:cubicBezTo>
                  <a:pt x="73" y="618"/>
                  <a:pt x="73" y="618"/>
                  <a:pt x="73" y="618"/>
                </a:cubicBezTo>
                <a:cubicBezTo>
                  <a:pt x="88" y="618"/>
                  <a:pt x="118" y="603"/>
                  <a:pt x="118" y="589"/>
                </a:cubicBezTo>
                <a:cubicBezTo>
                  <a:pt x="118" y="412"/>
                  <a:pt x="118" y="412"/>
                  <a:pt x="118" y="412"/>
                </a:cubicBezTo>
                <a:cubicBezTo>
                  <a:pt x="294" y="412"/>
                  <a:pt x="294" y="412"/>
                  <a:pt x="294" y="412"/>
                </a:cubicBezTo>
                <a:cubicBezTo>
                  <a:pt x="294" y="427"/>
                  <a:pt x="294" y="427"/>
                  <a:pt x="294" y="427"/>
                </a:cubicBezTo>
                <a:cubicBezTo>
                  <a:pt x="294" y="441"/>
                  <a:pt x="309" y="471"/>
                  <a:pt x="323" y="471"/>
                </a:cubicBezTo>
                <a:cubicBezTo>
                  <a:pt x="441" y="471"/>
                  <a:pt x="441" y="471"/>
                  <a:pt x="441" y="471"/>
                </a:cubicBezTo>
                <a:cubicBezTo>
                  <a:pt x="471" y="471"/>
                  <a:pt x="485" y="441"/>
                  <a:pt x="485" y="427"/>
                </a:cubicBezTo>
                <a:cubicBezTo>
                  <a:pt x="485" y="176"/>
                  <a:pt x="485" y="176"/>
                  <a:pt x="485" y="176"/>
                </a:cubicBezTo>
                <a:cubicBezTo>
                  <a:pt x="485" y="147"/>
                  <a:pt x="471" y="132"/>
                  <a:pt x="441" y="132"/>
                </a:cubicBezTo>
                <a:close/>
                <a:moveTo>
                  <a:pt x="73" y="559"/>
                </a:moveTo>
                <a:lnTo>
                  <a:pt x="73" y="559"/>
                </a:lnTo>
                <a:cubicBezTo>
                  <a:pt x="73" y="574"/>
                  <a:pt x="59" y="589"/>
                  <a:pt x="59" y="589"/>
                </a:cubicBezTo>
                <a:cubicBezTo>
                  <a:pt x="44" y="589"/>
                  <a:pt x="29" y="574"/>
                  <a:pt x="29" y="559"/>
                </a:cubicBezTo>
                <a:cubicBezTo>
                  <a:pt x="29" y="59"/>
                  <a:pt x="29" y="59"/>
                  <a:pt x="29" y="59"/>
                </a:cubicBezTo>
                <a:cubicBezTo>
                  <a:pt x="29" y="44"/>
                  <a:pt x="44" y="29"/>
                  <a:pt x="59" y="29"/>
                </a:cubicBezTo>
                <a:cubicBezTo>
                  <a:pt x="59" y="29"/>
                  <a:pt x="73" y="44"/>
                  <a:pt x="73" y="59"/>
                </a:cubicBezTo>
                <a:lnTo>
                  <a:pt x="73" y="559"/>
                </a:lnTo>
                <a:close/>
                <a:moveTo>
                  <a:pt x="294" y="353"/>
                </a:moveTo>
                <a:lnTo>
                  <a:pt x="294" y="353"/>
                </a:lnTo>
                <a:cubicBezTo>
                  <a:pt x="294" y="353"/>
                  <a:pt x="280" y="368"/>
                  <a:pt x="265" y="368"/>
                </a:cubicBezTo>
                <a:cubicBezTo>
                  <a:pt x="118" y="368"/>
                  <a:pt x="118" y="368"/>
                  <a:pt x="118" y="368"/>
                </a:cubicBezTo>
                <a:cubicBezTo>
                  <a:pt x="118" y="88"/>
                  <a:pt x="118" y="88"/>
                  <a:pt x="118" y="88"/>
                </a:cubicBezTo>
                <a:cubicBezTo>
                  <a:pt x="265" y="88"/>
                  <a:pt x="265" y="88"/>
                  <a:pt x="265" y="88"/>
                </a:cubicBezTo>
                <a:cubicBezTo>
                  <a:pt x="280" y="88"/>
                  <a:pt x="294" y="103"/>
                  <a:pt x="294" y="118"/>
                </a:cubicBezTo>
                <a:lnTo>
                  <a:pt x="294" y="353"/>
                </a:lnTo>
                <a:close/>
                <a:moveTo>
                  <a:pt x="441" y="412"/>
                </a:moveTo>
                <a:lnTo>
                  <a:pt x="441" y="412"/>
                </a:lnTo>
                <a:cubicBezTo>
                  <a:pt x="441" y="412"/>
                  <a:pt x="441" y="427"/>
                  <a:pt x="427" y="427"/>
                </a:cubicBezTo>
                <a:cubicBezTo>
                  <a:pt x="323" y="427"/>
                  <a:pt x="323" y="427"/>
                  <a:pt x="323" y="427"/>
                </a:cubicBezTo>
                <a:cubicBezTo>
                  <a:pt x="323" y="176"/>
                  <a:pt x="323" y="176"/>
                  <a:pt x="323" y="176"/>
                </a:cubicBezTo>
                <a:cubicBezTo>
                  <a:pt x="427" y="176"/>
                  <a:pt x="427" y="176"/>
                  <a:pt x="427" y="176"/>
                </a:cubicBezTo>
                <a:cubicBezTo>
                  <a:pt x="441" y="176"/>
                  <a:pt x="441" y="176"/>
                  <a:pt x="441" y="191"/>
                </a:cubicBezTo>
                <a:lnTo>
                  <a:pt x="441" y="412"/>
                </a:lnTo>
                <a:close/>
              </a:path>
            </a:pathLst>
          </a:custGeom>
          <a:solidFill>
            <a:schemeClr val="tx1"/>
          </a:solidFill>
          <a:ln>
            <a:noFill/>
          </a:ln>
          <a:effectLst/>
          <a:extLst/>
        </p:spPr>
        <p:txBody>
          <a:bodyPr wrap="none" anchor="ctr"/>
          <a:lstStyle/>
          <a:p>
            <a:endParaRPr lang="en-US" sz="2700"/>
          </a:p>
        </p:txBody>
      </p:sp>
      <p:sp>
        <p:nvSpPr>
          <p:cNvPr id="101" name="Freeform 100"/>
          <p:cNvSpPr>
            <a:spLocks noChangeArrowheads="1"/>
          </p:cNvSpPr>
          <p:nvPr/>
        </p:nvSpPr>
        <p:spPr bwMode="auto">
          <a:xfrm>
            <a:off x="1832420" y="4437508"/>
            <a:ext cx="292114" cy="290386"/>
          </a:xfrm>
          <a:custGeom>
            <a:avLst/>
            <a:gdLst>
              <a:gd name="T0" fmla="*/ 53307 w 620"/>
              <a:gd name="T1" fmla="*/ 200432 h 619"/>
              <a:gd name="T2" fmla="*/ 53307 w 620"/>
              <a:gd name="T3" fmla="*/ 200432 h 619"/>
              <a:gd name="T4" fmla="*/ 32056 w 620"/>
              <a:gd name="T5" fmla="*/ 200432 h 619"/>
              <a:gd name="T6" fmla="*/ 21251 w 620"/>
              <a:gd name="T7" fmla="*/ 195412 h 619"/>
              <a:gd name="T8" fmla="*/ 21251 w 620"/>
              <a:gd name="T9" fmla="*/ 174257 h 619"/>
              <a:gd name="T10" fmla="*/ 90405 w 620"/>
              <a:gd name="T11" fmla="*/ 105773 h 619"/>
              <a:gd name="T12" fmla="*/ 58349 w 620"/>
              <a:gd name="T13" fmla="*/ 110793 h 619"/>
              <a:gd name="T14" fmla="*/ 10805 w 620"/>
              <a:gd name="T15" fmla="*/ 163501 h 619"/>
              <a:gd name="T16" fmla="*/ 10805 w 620"/>
              <a:gd name="T17" fmla="*/ 200432 h 619"/>
              <a:gd name="T18" fmla="*/ 21251 w 620"/>
              <a:gd name="T19" fmla="*/ 211188 h 619"/>
              <a:gd name="T20" fmla="*/ 58349 w 620"/>
              <a:gd name="T21" fmla="*/ 211188 h 619"/>
              <a:gd name="T22" fmla="*/ 111656 w 620"/>
              <a:gd name="T23" fmla="*/ 163501 h 619"/>
              <a:gd name="T24" fmla="*/ 116699 w 620"/>
              <a:gd name="T25" fmla="*/ 137326 h 619"/>
              <a:gd name="T26" fmla="*/ 53307 w 620"/>
              <a:gd name="T27" fmla="*/ 200432 h 619"/>
              <a:gd name="T28" fmla="*/ 212146 w 620"/>
              <a:gd name="T29" fmla="*/ 21155 h 619"/>
              <a:gd name="T30" fmla="*/ 212146 w 620"/>
              <a:gd name="T31" fmla="*/ 21155 h 619"/>
              <a:gd name="T32" fmla="*/ 201701 w 620"/>
              <a:gd name="T33" fmla="*/ 10398 h 619"/>
              <a:gd name="T34" fmla="*/ 164603 w 620"/>
              <a:gd name="T35" fmla="*/ 10398 h 619"/>
              <a:gd name="T36" fmla="*/ 111656 w 620"/>
              <a:gd name="T37" fmla="*/ 63464 h 619"/>
              <a:gd name="T38" fmla="*/ 106253 w 620"/>
              <a:gd name="T39" fmla="*/ 89639 h 619"/>
              <a:gd name="T40" fmla="*/ 169645 w 620"/>
              <a:gd name="T41" fmla="*/ 21155 h 619"/>
              <a:gd name="T42" fmla="*/ 190896 w 620"/>
              <a:gd name="T43" fmla="*/ 21155 h 619"/>
              <a:gd name="T44" fmla="*/ 201701 w 620"/>
              <a:gd name="T45" fmla="*/ 31553 h 619"/>
              <a:gd name="T46" fmla="*/ 201701 w 620"/>
              <a:gd name="T47" fmla="*/ 52707 h 619"/>
              <a:gd name="T48" fmla="*/ 132907 w 620"/>
              <a:gd name="T49" fmla="*/ 121191 h 619"/>
              <a:gd name="T50" fmla="*/ 164603 w 620"/>
              <a:gd name="T51" fmla="*/ 110793 h 619"/>
              <a:gd name="T52" fmla="*/ 212146 w 620"/>
              <a:gd name="T53" fmla="*/ 63464 h 619"/>
              <a:gd name="T54" fmla="*/ 212146 w 620"/>
              <a:gd name="T55" fmla="*/ 21155 h 619"/>
              <a:gd name="T56" fmla="*/ 132907 w 620"/>
              <a:gd name="T57" fmla="*/ 89639 h 619"/>
              <a:gd name="T58" fmla="*/ 132907 w 620"/>
              <a:gd name="T59" fmla="*/ 89639 h 619"/>
              <a:gd name="T60" fmla="*/ 122101 w 620"/>
              <a:gd name="T61" fmla="*/ 89639 h 619"/>
              <a:gd name="T62" fmla="*/ 90405 w 620"/>
              <a:gd name="T63" fmla="*/ 126928 h 619"/>
              <a:gd name="T64" fmla="*/ 90405 w 620"/>
              <a:gd name="T65" fmla="*/ 137326 h 619"/>
              <a:gd name="T66" fmla="*/ 100851 w 620"/>
              <a:gd name="T67" fmla="*/ 137326 h 619"/>
              <a:gd name="T68" fmla="*/ 132907 w 620"/>
              <a:gd name="T69" fmla="*/ 100395 h 619"/>
              <a:gd name="T70" fmla="*/ 132907 w 620"/>
              <a:gd name="T71" fmla="*/ 89639 h 6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20" h="619">
                <a:moveTo>
                  <a:pt x="148" y="559"/>
                </a:moveTo>
                <a:lnTo>
                  <a:pt x="148" y="559"/>
                </a:lnTo>
                <a:cubicBezTo>
                  <a:pt x="118" y="589"/>
                  <a:pt x="103" y="589"/>
                  <a:pt x="89" y="559"/>
                </a:cubicBezTo>
                <a:cubicBezTo>
                  <a:pt x="59" y="545"/>
                  <a:pt x="59" y="545"/>
                  <a:pt x="59" y="545"/>
                </a:cubicBezTo>
                <a:cubicBezTo>
                  <a:pt x="44" y="530"/>
                  <a:pt x="44" y="500"/>
                  <a:pt x="59" y="486"/>
                </a:cubicBezTo>
                <a:cubicBezTo>
                  <a:pt x="251" y="295"/>
                  <a:pt x="251" y="295"/>
                  <a:pt x="251" y="295"/>
                </a:cubicBezTo>
                <a:cubicBezTo>
                  <a:pt x="221" y="280"/>
                  <a:pt x="192" y="295"/>
                  <a:pt x="162" y="309"/>
                </a:cubicBezTo>
                <a:cubicBezTo>
                  <a:pt x="30" y="456"/>
                  <a:pt x="30" y="456"/>
                  <a:pt x="30" y="456"/>
                </a:cubicBezTo>
                <a:cubicBezTo>
                  <a:pt x="0" y="486"/>
                  <a:pt x="0" y="530"/>
                  <a:pt x="30" y="559"/>
                </a:cubicBezTo>
                <a:cubicBezTo>
                  <a:pt x="59" y="589"/>
                  <a:pt x="59" y="589"/>
                  <a:pt x="59" y="589"/>
                </a:cubicBezTo>
                <a:cubicBezTo>
                  <a:pt x="89" y="618"/>
                  <a:pt x="133" y="618"/>
                  <a:pt x="162" y="589"/>
                </a:cubicBezTo>
                <a:cubicBezTo>
                  <a:pt x="310" y="456"/>
                  <a:pt x="310" y="456"/>
                  <a:pt x="310" y="456"/>
                </a:cubicBezTo>
                <a:cubicBezTo>
                  <a:pt x="324" y="427"/>
                  <a:pt x="339" y="397"/>
                  <a:pt x="324" y="383"/>
                </a:cubicBezTo>
                <a:lnTo>
                  <a:pt x="148" y="559"/>
                </a:lnTo>
                <a:close/>
                <a:moveTo>
                  <a:pt x="589" y="59"/>
                </a:moveTo>
                <a:lnTo>
                  <a:pt x="589" y="59"/>
                </a:lnTo>
                <a:cubicBezTo>
                  <a:pt x="560" y="29"/>
                  <a:pt x="560" y="29"/>
                  <a:pt x="560" y="29"/>
                </a:cubicBezTo>
                <a:cubicBezTo>
                  <a:pt x="530" y="0"/>
                  <a:pt x="486" y="0"/>
                  <a:pt x="457" y="29"/>
                </a:cubicBezTo>
                <a:cubicBezTo>
                  <a:pt x="310" y="177"/>
                  <a:pt x="310" y="177"/>
                  <a:pt x="310" y="177"/>
                </a:cubicBezTo>
                <a:cubicBezTo>
                  <a:pt x="295" y="191"/>
                  <a:pt x="280" y="221"/>
                  <a:pt x="295" y="250"/>
                </a:cubicBezTo>
                <a:cubicBezTo>
                  <a:pt x="471" y="59"/>
                  <a:pt x="471" y="59"/>
                  <a:pt x="471" y="59"/>
                </a:cubicBezTo>
                <a:cubicBezTo>
                  <a:pt x="486" y="44"/>
                  <a:pt x="516" y="44"/>
                  <a:pt x="530" y="59"/>
                </a:cubicBezTo>
                <a:cubicBezTo>
                  <a:pt x="560" y="88"/>
                  <a:pt x="560" y="88"/>
                  <a:pt x="560" y="88"/>
                </a:cubicBezTo>
                <a:cubicBezTo>
                  <a:pt x="574" y="103"/>
                  <a:pt x="574" y="133"/>
                  <a:pt x="560" y="147"/>
                </a:cubicBezTo>
                <a:cubicBezTo>
                  <a:pt x="369" y="338"/>
                  <a:pt x="369" y="338"/>
                  <a:pt x="369" y="338"/>
                </a:cubicBezTo>
                <a:cubicBezTo>
                  <a:pt x="398" y="338"/>
                  <a:pt x="427" y="338"/>
                  <a:pt x="457" y="309"/>
                </a:cubicBezTo>
                <a:cubicBezTo>
                  <a:pt x="589" y="177"/>
                  <a:pt x="589" y="177"/>
                  <a:pt x="589" y="177"/>
                </a:cubicBezTo>
                <a:cubicBezTo>
                  <a:pt x="619" y="147"/>
                  <a:pt x="619" y="88"/>
                  <a:pt x="589" y="59"/>
                </a:cubicBezTo>
                <a:close/>
                <a:moveTo>
                  <a:pt x="369" y="250"/>
                </a:moveTo>
                <a:lnTo>
                  <a:pt x="369" y="250"/>
                </a:lnTo>
                <a:cubicBezTo>
                  <a:pt x="369" y="250"/>
                  <a:pt x="353" y="250"/>
                  <a:pt x="339" y="250"/>
                </a:cubicBezTo>
                <a:cubicBezTo>
                  <a:pt x="251" y="354"/>
                  <a:pt x="251" y="354"/>
                  <a:pt x="251" y="354"/>
                </a:cubicBezTo>
                <a:cubicBezTo>
                  <a:pt x="236" y="354"/>
                  <a:pt x="236" y="368"/>
                  <a:pt x="251" y="383"/>
                </a:cubicBezTo>
                <a:cubicBezTo>
                  <a:pt x="251" y="383"/>
                  <a:pt x="265" y="383"/>
                  <a:pt x="280" y="383"/>
                </a:cubicBezTo>
                <a:cubicBezTo>
                  <a:pt x="369" y="280"/>
                  <a:pt x="369" y="280"/>
                  <a:pt x="369" y="280"/>
                </a:cubicBezTo>
                <a:cubicBezTo>
                  <a:pt x="383" y="265"/>
                  <a:pt x="383" y="265"/>
                  <a:pt x="369" y="250"/>
                </a:cubicBezTo>
                <a:close/>
              </a:path>
            </a:pathLst>
          </a:custGeom>
          <a:solidFill>
            <a:schemeClr val="tx1"/>
          </a:solidFill>
          <a:ln>
            <a:noFill/>
          </a:ln>
          <a:effectLst/>
          <a:extLst/>
        </p:spPr>
        <p:txBody>
          <a:bodyPr wrap="none" anchor="ctr"/>
          <a:lstStyle/>
          <a:p>
            <a:endParaRPr lang="en-US" sz="2700"/>
          </a:p>
        </p:txBody>
      </p:sp>
      <p:sp>
        <p:nvSpPr>
          <p:cNvPr id="102" name="Freeform 101"/>
          <p:cNvSpPr>
            <a:spLocks noChangeArrowheads="1"/>
          </p:cNvSpPr>
          <p:nvPr/>
        </p:nvSpPr>
        <p:spPr bwMode="auto">
          <a:xfrm>
            <a:off x="1353629" y="4472077"/>
            <a:ext cx="278287" cy="236804"/>
          </a:xfrm>
          <a:custGeom>
            <a:avLst/>
            <a:gdLst>
              <a:gd name="T0" fmla="*/ 137975 w 589"/>
              <a:gd name="T1" fmla="*/ 127525 h 501"/>
              <a:gd name="T2" fmla="*/ 137975 w 589"/>
              <a:gd name="T3" fmla="*/ 127525 h 501"/>
              <a:gd name="T4" fmla="*/ 111608 w 589"/>
              <a:gd name="T5" fmla="*/ 153897 h 501"/>
              <a:gd name="T6" fmla="*/ 111608 w 589"/>
              <a:gd name="T7" fmla="*/ 53105 h 501"/>
              <a:gd name="T8" fmla="*/ 106190 w 589"/>
              <a:gd name="T9" fmla="*/ 47686 h 501"/>
              <a:gd name="T10" fmla="*/ 100773 w 589"/>
              <a:gd name="T11" fmla="*/ 53105 h 501"/>
              <a:gd name="T12" fmla="*/ 100773 w 589"/>
              <a:gd name="T13" fmla="*/ 153897 h 501"/>
              <a:gd name="T14" fmla="*/ 74406 w 589"/>
              <a:gd name="T15" fmla="*/ 127525 h 501"/>
              <a:gd name="T16" fmla="*/ 63570 w 589"/>
              <a:gd name="T17" fmla="*/ 127525 h 501"/>
              <a:gd name="T18" fmla="*/ 63570 w 589"/>
              <a:gd name="T19" fmla="*/ 138001 h 501"/>
              <a:gd name="T20" fmla="*/ 100773 w 589"/>
              <a:gd name="T21" fmla="*/ 180630 h 501"/>
              <a:gd name="T22" fmla="*/ 106190 w 589"/>
              <a:gd name="T23" fmla="*/ 180630 h 501"/>
              <a:gd name="T24" fmla="*/ 111608 w 589"/>
              <a:gd name="T25" fmla="*/ 180630 h 501"/>
              <a:gd name="T26" fmla="*/ 148811 w 589"/>
              <a:gd name="T27" fmla="*/ 138001 h 501"/>
              <a:gd name="T28" fmla="*/ 148811 w 589"/>
              <a:gd name="T29" fmla="*/ 127525 h 501"/>
              <a:gd name="T30" fmla="*/ 137975 w 589"/>
              <a:gd name="T31" fmla="*/ 127525 h 501"/>
              <a:gd name="T32" fmla="*/ 207324 w 589"/>
              <a:gd name="T33" fmla="*/ 0 h 501"/>
              <a:gd name="T34" fmla="*/ 207324 w 589"/>
              <a:gd name="T35" fmla="*/ 0 h 501"/>
              <a:gd name="T36" fmla="*/ 5057 w 589"/>
              <a:gd name="T37" fmla="*/ 0 h 501"/>
              <a:gd name="T38" fmla="*/ 0 w 589"/>
              <a:gd name="T39" fmla="*/ 5058 h 501"/>
              <a:gd name="T40" fmla="*/ 0 w 589"/>
              <a:gd name="T41" fmla="*/ 63582 h 501"/>
              <a:gd name="T42" fmla="*/ 5057 w 589"/>
              <a:gd name="T43" fmla="*/ 69001 h 501"/>
              <a:gd name="T44" fmla="*/ 15892 w 589"/>
              <a:gd name="T45" fmla="*/ 63582 h 501"/>
              <a:gd name="T46" fmla="*/ 15892 w 589"/>
              <a:gd name="T47" fmla="*/ 10477 h 501"/>
              <a:gd name="T48" fmla="*/ 196488 w 589"/>
              <a:gd name="T49" fmla="*/ 10477 h 501"/>
              <a:gd name="T50" fmla="*/ 196488 w 589"/>
              <a:gd name="T51" fmla="*/ 63582 h 501"/>
              <a:gd name="T52" fmla="*/ 207324 w 589"/>
              <a:gd name="T53" fmla="*/ 69001 h 501"/>
              <a:gd name="T54" fmla="*/ 212381 w 589"/>
              <a:gd name="T55" fmla="*/ 63582 h 501"/>
              <a:gd name="T56" fmla="*/ 212381 w 589"/>
              <a:gd name="T57" fmla="*/ 5058 h 501"/>
              <a:gd name="T58" fmla="*/ 207324 w 589"/>
              <a:gd name="T59" fmla="*/ 0 h 50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89" h="501">
                <a:moveTo>
                  <a:pt x="382" y="353"/>
                </a:moveTo>
                <a:lnTo>
                  <a:pt x="382" y="353"/>
                </a:lnTo>
                <a:cubicBezTo>
                  <a:pt x="309" y="426"/>
                  <a:pt x="309" y="426"/>
                  <a:pt x="309" y="426"/>
                </a:cubicBezTo>
                <a:cubicBezTo>
                  <a:pt x="309" y="147"/>
                  <a:pt x="309" y="147"/>
                  <a:pt x="309" y="147"/>
                </a:cubicBezTo>
                <a:cubicBezTo>
                  <a:pt x="309" y="147"/>
                  <a:pt x="309" y="132"/>
                  <a:pt x="294" y="132"/>
                </a:cubicBezTo>
                <a:cubicBezTo>
                  <a:pt x="279" y="132"/>
                  <a:pt x="279" y="147"/>
                  <a:pt x="279" y="147"/>
                </a:cubicBezTo>
                <a:cubicBezTo>
                  <a:pt x="279" y="426"/>
                  <a:pt x="279" y="426"/>
                  <a:pt x="279" y="426"/>
                </a:cubicBezTo>
                <a:cubicBezTo>
                  <a:pt x="206" y="353"/>
                  <a:pt x="206" y="353"/>
                  <a:pt x="206" y="353"/>
                </a:cubicBezTo>
                <a:cubicBezTo>
                  <a:pt x="206" y="353"/>
                  <a:pt x="191" y="353"/>
                  <a:pt x="176" y="353"/>
                </a:cubicBezTo>
                <a:cubicBezTo>
                  <a:pt x="176" y="368"/>
                  <a:pt x="176" y="368"/>
                  <a:pt x="176" y="382"/>
                </a:cubicBezTo>
                <a:cubicBezTo>
                  <a:pt x="279" y="500"/>
                  <a:pt x="279" y="500"/>
                  <a:pt x="279" y="500"/>
                </a:cubicBezTo>
                <a:lnTo>
                  <a:pt x="294" y="500"/>
                </a:lnTo>
                <a:lnTo>
                  <a:pt x="309" y="500"/>
                </a:lnTo>
                <a:cubicBezTo>
                  <a:pt x="412" y="382"/>
                  <a:pt x="412" y="382"/>
                  <a:pt x="412" y="382"/>
                </a:cubicBezTo>
                <a:cubicBezTo>
                  <a:pt x="412" y="368"/>
                  <a:pt x="412" y="368"/>
                  <a:pt x="412" y="353"/>
                </a:cubicBezTo>
                <a:cubicBezTo>
                  <a:pt x="397" y="353"/>
                  <a:pt x="382" y="353"/>
                  <a:pt x="382" y="353"/>
                </a:cubicBezTo>
                <a:close/>
                <a:moveTo>
                  <a:pt x="574" y="0"/>
                </a:moveTo>
                <a:lnTo>
                  <a:pt x="574" y="0"/>
                </a:lnTo>
                <a:cubicBezTo>
                  <a:pt x="14" y="0"/>
                  <a:pt x="14" y="0"/>
                  <a:pt x="14" y="0"/>
                </a:cubicBezTo>
                <a:cubicBezTo>
                  <a:pt x="14" y="0"/>
                  <a:pt x="0" y="0"/>
                  <a:pt x="0" y="14"/>
                </a:cubicBezTo>
                <a:cubicBezTo>
                  <a:pt x="0" y="176"/>
                  <a:pt x="0" y="176"/>
                  <a:pt x="0" y="176"/>
                </a:cubicBezTo>
                <a:lnTo>
                  <a:pt x="14" y="191"/>
                </a:lnTo>
                <a:cubicBezTo>
                  <a:pt x="29" y="191"/>
                  <a:pt x="44" y="176"/>
                  <a:pt x="44" y="176"/>
                </a:cubicBezTo>
                <a:cubicBezTo>
                  <a:pt x="44" y="29"/>
                  <a:pt x="44" y="29"/>
                  <a:pt x="44" y="29"/>
                </a:cubicBezTo>
                <a:cubicBezTo>
                  <a:pt x="544" y="29"/>
                  <a:pt x="544" y="29"/>
                  <a:pt x="544" y="29"/>
                </a:cubicBezTo>
                <a:cubicBezTo>
                  <a:pt x="544" y="176"/>
                  <a:pt x="544" y="176"/>
                  <a:pt x="544" y="176"/>
                </a:cubicBezTo>
                <a:cubicBezTo>
                  <a:pt x="544" y="176"/>
                  <a:pt x="559" y="191"/>
                  <a:pt x="574" y="191"/>
                </a:cubicBezTo>
                <a:lnTo>
                  <a:pt x="588" y="176"/>
                </a:lnTo>
                <a:cubicBezTo>
                  <a:pt x="588" y="14"/>
                  <a:pt x="588" y="14"/>
                  <a:pt x="588" y="14"/>
                </a:cubicBezTo>
                <a:cubicBezTo>
                  <a:pt x="588" y="0"/>
                  <a:pt x="574" y="0"/>
                  <a:pt x="574" y="0"/>
                </a:cubicBezTo>
                <a:close/>
              </a:path>
            </a:pathLst>
          </a:custGeom>
          <a:solidFill>
            <a:schemeClr val="tx1"/>
          </a:solidFill>
          <a:ln>
            <a:noFill/>
          </a:ln>
          <a:effectLst/>
          <a:extLst/>
        </p:spPr>
        <p:txBody>
          <a:bodyPr wrap="none" anchor="ctr"/>
          <a:lstStyle/>
          <a:p>
            <a:endParaRPr lang="en-US" sz="2700"/>
          </a:p>
        </p:txBody>
      </p:sp>
      <p:sp>
        <p:nvSpPr>
          <p:cNvPr id="103" name="Freeform 102"/>
          <p:cNvSpPr>
            <a:spLocks noChangeArrowheads="1"/>
          </p:cNvSpPr>
          <p:nvPr/>
        </p:nvSpPr>
        <p:spPr bwMode="auto">
          <a:xfrm>
            <a:off x="5680029" y="3986375"/>
            <a:ext cx="278286" cy="241989"/>
          </a:xfrm>
          <a:custGeom>
            <a:avLst/>
            <a:gdLst>
              <a:gd name="T0" fmla="*/ 207323 w 589"/>
              <a:gd name="T1" fmla="*/ 116134 h 516"/>
              <a:gd name="T2" fmla="*/ 207323 w 589"/>
              <a:gd name="T3" fmla="*/ 116134 h 516"/>
              <a:gd name="T4" fmla="*/ 196487 w 589"/>
              <a:gd name="T5" fmla="*/ 121510 h 516"/>
              <a:gd name="T6" fmla="*/ 196487 w 589"/>
              <a:gd name="T7" fmla="*/ 168824 h 516"/>
              <a:gd name="T8" fmla="*/ 15892 w 589"/>
              <a:gd name="T9" fmla="*/ 168824 h 516"/>
              <a:gd name="T10" fmla="*/ 15892 w 589"/>
              <a:gd name="T11" fmla="*/ 121510 h 516"/>
              <a:gd name="T12" fmla="*/ 5057 w 589"/>
              <a:gd name="T13" fmla="*/ 116134 h 516"/>
              <a:gd name="T14" fmla="*/ 0 w 589"/>
              <a:gd name="T15" fmla="*/ 121510 h 516"/>
              <a:gd name="T16" fmla="*/ 0 w 589"/>
              <a:gd name="T17" fmla="*/ 179577 h 516"/>
              <a:gd name="T18" fmla="*/ 5057 w 589"/>
              <a:gd name="T19" fmla="*/ 184596 h 516"/>
              <a:gd name="T20" fmla="*/ 207323 w 589"/>
              <a:gd name="T21" fmla="*/ 184596 h 516"/>
              <a:gd name="T22" fmla="*/ 212380 w 589"/>
              <a:gd name="T23" fmla="*/ 179577 h 516"/>
              <a:gd name="T24" fmla="*/ 212380 w 589"/>
              <a:gd name="T25" fmla="*/ 121510 h 516"/>
              <a:gd name="T26" fmla="*/ 207323 w 589"/>
              <a:gd name="T27" fmla="*/ 116134 h 516"/>
              <a:gd name="T28" fmla="*/ 74405 w 589"/>
              <a:gd name="T29" fmla="*/ 58067 h 516"/>
              <a:gd name="T30" fmla="*/ 74405 w 589"/>
              <a:gd name="T31" fmla="*/ 58067 h 516"/>
              <a:gd name="T32" fmla="*/ 100772 w 589"/>
              <a:gd name="T33" fmla="*/ 26524 h 516"/>
              <a:gd name="T34" fmla="*/ 100772 w 589"/>
              <a:gd name="T35" fmla="*/ 126529 h 516"/>
              <a:gd name="T36" fmla="*/ 106190 w 589"/>
              <a:gd name="T37" fmla="*/ 137282 h 516"/>
              <a:gd name="T38" fmla="*/ 111608 w 589"/>
              <a:gd name="T39" fmla="*/ 126529 h 516"/>
              <a:gd name="T40" fmla="*/ 111608 w 589"/>
              <a:gd name="T41" fmla="*/ 26524 h 516"/>
              <a:gd name="T42" fmla="*/ 138336 w 589"/>
              <a:gd name="T43" fmla="*/ 58067 h 516"/>
              <a:gd name="T44" fmla="*/ 148810 w 589"/>
              <a:gd name="T45" fmla="*/ 58067 h 516"/>
              <a:gd name="T46" fmla="*/ 148810 w 589"/>
              <a:gd name="T47" fmla="*/ 47672 h 516"/>
              <a:gd name="T48" fmla="*/ 111608 w 589"/>
              <a:gd name="T49" fmla="*/ 5377 h 516"/>
              <a:gd name="T50" fmla="*/ 106190 w 589"/>
              <a:gd name="T51" fmla="*/ 0 h 516"/>
              <a:gd name="T52" fmla="*/ 100772 w 589"/>
              <a:gd name="T53" fmla="*/ 5377 h 516"/>
              <a:gd name="T54" fmla="*/ 63569 w 589"/>
              <a:gd name="T55" fmla="*/ 47672 h 516"/>
              <a:gd name="T56" fmla="*/ 63569 w 589"/>
              <a:gd name="T57" fmla="*/ 58067 h 516"/>
              <a:gd name="T58" fmla="*/ 74405 w 589"/>
              <a:gd name="T59" fmla="*/ 58067 h 51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89" h="516">
                <a:moveTo>
                  <a:pt x="574" y="324"/>
                </a:moveTo>
                <a:lnTo>
                  <a:pt x="574" y="324"/>
                </a:lnTo>
                <a:cubicBezTo>
                  <a:pt x="559" y="324"/>
                  <a:pt x="544" y="324"/>
                  <a:pt x="544" y="339"/>
                </a:cubicBezTo>
                <a:cubicBezTo>
                  <a:pt x="544" y="471"/>
                  <a:pt x="544" y="471"/>
                  <a:pt x="544" y="471"/>
                </a:cubicBezTo>
                <a:cubicBezTo>
                  <a:pt x="44" y="471"/>
                  <a:pt x="44" y="471"/>
                  <a:pt x="44" y="471"/>
                </a:cubicBezTo>
                <a:cubicBezTo>
                  <a:pt x="44" y="339"/>
                  <a:pt x="44" y="339"/>
                  <a:pt x="44" y="339"/>
                </a:cubicBezTo>
                <a:cubicBezTo>
                  <a:pt x="44" y="324"/>
                  <a:pt x="29" y="324"/>
                  <a:pt x="14" y="324"/>
                </a:cubicBezTo>
                <a:cubicBezTo>
                  <a:pt x="14" y="324"/>
                  <a:pt x="0" y="324"/>
                  <a:pt x="0" y="339"/>
                </a:cubicBezTo>
                <a:cubicBezTo>
                  <a:pt x="0" y="501"/>
                  <a:pt x="0" y="501"/>
                  <a:pt x="0" y="501"/>
                </a:cubicBezTo>
                <a:lnTo>
                  <a:pt x="14" y="515"/>
                </a:lnTo>
                <a:cubicBezTo>
                  <a:pt x="574" y="515"/>
                  <a:pt x="574" y="515"/>
                  <a:pt x="574" y="515"/>
                </a:cubicBezTo>
                <a:lnTo>
                  <a:pt x="588" y="501"/>
                </a:lnTo>
                <a:cubicBezTo>
                  <a:pt x="588" y="339"/>
                  <a:pt x="588" y="339"/>
                  <a:pt x="588" y="339"/>
                </a:cubicBezTo>
                <a:cubicBezTo>
                  <a:pt x="588" y="324"/>
                  <a:pt x="574" y="324"/>
                  <a:pt x="574" y="324"/>
                </a:cubicBezTo>
                <a:close/>
                <a:moveTo>
                  <a:pt x="206" y="162"/>
                </a:moveTo>
                <a:lnTo>
                  <a:pt x="206" y="162"/>
                </a:lnTo>
                <a:cubicBezTo>
                  <a:pt x="279" y="74"/>
                  <a:pt x="279" y="74"/>
                  <a:pt x="279" y="74"/>
                </a:cubicBezTo>
                <a:cubicBezTo>
                  <a:pt x="279" y="353"/>
                  <a:pt x="279" y="353"/>
                  <a:pt x="279" y="353"/>
                </a:cubicBezTo>
                <a:cubicBezTo>
                  <a:pt x="279" y="368"/>
                  <a:pt x="279" y="383"/>
                  <a:pt x="294" y="383"/>
                </a:cubicBezTo>
                <a:cubicBezTo>
                  <a:pt x="309" y="383"/>
                  <a:pt x="309" y="368"/>
                  <a:pt x="309" y="353"/>
                </a:cubicBezTo>
                <a:cubicBezTo>
                  <a:pt x="309" y="74"/>
                  <a:pt x="309" y="74"/>
                  <a:pt x="309" y="74"/>
                </a:cubicBezTo>
                <a:cubicBezTo>
                  <a:pt x="383" y="162"/>
                  <a:pt x="383" y="162"/>
                  <a:pt x="383" y="162"/>
                </a:cubicBezTo>
                <a:cubicBezTo>
                  <a:pt x="383" y="162"/>
                  <a:pt x="397" y="162"/>
                  <a:pt x="412" y="162"/>
                </a:cubicBezTo>
                <a:cubicBezTo>
                  <a:pt x="412" y="147"/>
                  <a:pt x="412" y="133"/>
                  <a:pt x="412" y="133"/>
                </a:cubicBezTo>
                <a:cubicBezTo>
                  <a:pt x="309" y="15"/>
                  <a:pt x="309" y="15"/>
                  <a:pt x="309" y="15"/>
                </a:cubicBezTo>
                <a:cubicBezTo>
                  <a:pt x="309" y="0"/>
                  <a:pt x="294" y="0"/>
                  <a:pt x="294" y="0"/>
                </a:cubicBezTo>
                <a:cubicBezTo>
                  <a:pt x="294" y="0"/>
                  <a:pt x="279" y="0"/>
                  <a:pt x="279" y="15"/>
                </a:cubicBezTo>
                <a:cubicBezTo>
                  <a:pt x="176" y="133"/>
                  <a:pt x="176" y="133"/>
                  <a:pt x="176" y="133"/>
                </a:cubicBezTo>
                <a:cubicBezTo>
                  <a:pt x="176" y="133"/>
                  <a:pt x="176" y="147"/>
                  <a:pt x="176" y="162"/>
                </a:cubicBezTo>
                <a:cubicBezTo>
                  <a:pt x="191" y="162"/>
                  <a:pt x="206" y="162"/>
                  <a:pt x="206" y="162"/>
                </a:cubicBezTo>
                <a:close/>
              </a:path>
            </a:pathLst>
          </a:custGeom>
          <a:solidFill>
            <a:schemeClr val="tx1"/>
          </a:solidFill>
          <a:ln>
            <a:noFill/>
          </a:ln>
          <a:effectLst/>
          <a:extLst/>
        </p:spPr>
        <p:txBody>
          <a:bodyPr wrap="none" anchor="ctr"/>
          <a:lstStyle/>
          <a:p>
            <a:endParaRPr lang="en-US" sz="2700"/>
          </a:p>
        </p:txBody>
      </p:sp>
      <p:sp>
        <p:nvSpPr>
          <p:cNvPr id="105" name="Freeform 104"/>
          <p:cNvSpPr>
            <a:spLocks noChangeArrowheads="1"/>
          </p:cNvSpPr>
          <p:nvPr/>
        </p:nvSpPr>
        <p:spPr bwMode="auto">
          <a:xfrm>
            <a:off x="5187411" y="3970817"/>
            <a:ext cx="299029" cy="278287"/>
          </a:xfrm>
          <a:custGeom>
            <a:avLst/>
            <a:gdLst>
              <a:gd name="T0" fmla="*/ 201916 w 634"/>
              <a:gd name="T1" fmla="*/ 0 h 590"/>
              <a:gd name="T2" fmla="*/ 201916 w 634"/>
              <a:gd name="T3" fmla="*/ 0 h 590"/>
              <a:gd name="T4" fmla="*/ 32090 w 634"/>
              <a:gd name="T5" fmla="*/ 0 h 590"/>
              <a:gd name="T6" fmla="*/ 0 w 634"/>
              <a:gd name="T7" fmla="*/ 26317 h 590"/>
              <a:gd name="T8" fmla="*/ 0 w 634"/>
              <a:gd name="T9" fmla="*/ 180252 h 590"/>
              <a:gd name="T10" fmla="*/ 32090 w 634"/>
              <a:gd name="T11" fmla="*/ 212336 h 590"/>
              <a:gd name="T12" fmla="*/ 201916 w 634"/>
              <a:gd name="T13" fmla="*/ 212336 h 590"/>
              <a:gd name="T14" fmla="*/ 228237 w 634"/>
              <a:gd name="T15" fmla="*/ 180252 h 590"/>
              <a:gd name="T16" fmla="*/ 228237 w 634"/>
              <a:gd name="T17" fmla="*/ 26317 h 590"/>
              <a:gd name="T18" fmla="*/ 201916 w 634"/>
              <a:gd name="T19" fmla="*/ 0 h 590"/>
              <a:gd name="T20" fmla="*/ 42547 w 634"/>
              <a:gd name="T21" fmla="*/ 196114 h 590"/>
              <a:gd name="T22" fmla="*/ 42547 w 634"/>
              <a:gd name="T23" fmla="*/ 196114 h 590"/>
              <a:gd name="T24" fmla="*/ 32090 w 634"/>
              <a:gd name="T25" fmla="*/ 196114 h 590"/>
              <a:gd name="T26" fmla="*/ 16225 w 634"/>
              <a:gd name="T27" fmla="*/ 180252 h 590"/>
              <a:gd name="T28" fmla="*/ 16225 w 634"/>
              <a:gd name="T29" fmla="*/ 26317 h 590"/>
              <a:gd name="T30" fmla="*/ 32090 w 634"/>
              <a:gd name="T31" fmla="*/ 10455 h 590"/>
              <a:gd name="T32" fmla="*/ 42547 w 634"/>
              <a:gd name="T33" fmla="*/ 10455 h 590"/>
              <a:gd name="T34" fmla="*/ 42547 w 634"/>
              <a:gd name="T35" fmla="*/ 196114 h 590"/>
              <a:gd name="T36" fmla="*/ 212373 w 634"/>
              <a:gd name="T37" fmla="*/ 180252 h 590"/>
              <a:gd name="T38" fmla="*/ 212373 w 634"/>
              <a:gd name="T39" fmla="*/ 180252 h 590"/>
              <a:gd name="T40" fmla="*/ 201916 w 634"/>
              <a:gd name="T41" fmla="*/ 196114 h 590"/>
              <a:gd name="T42" fmla="*/ 58411 w 634"/>
              <a:gd name="T43" fmla="*/ 196114 h 590"/>
              <a:gd name="T44" fmla="*/ 58411 w 634"/>
              <a:gd name="T45" fmla="*/ 10455 h 590"/>
              <a:gd name="T46" fmla="*/ 201916 w 634"/>
              <a:gd name="T47" fmla="*/ 10455 h 590"/>
              <a:gd name="T48" fmla="*/ 212373 w 634"/>
              <a:gd name="T49" fmla="*/ 26317 h 590"/>
              <a:gd name="T50" fmla="*/ 212373 w 634"/>
              <a:gd name="T51" fmla="*/ 180252 h 590"/>
              <a:gd name="T52" fmla="*/ 191099 w 634"/>
              <a:gd name="T53" fmla="*/ 95173 h 590"/>
              <a:gd name="T54" fmla="*/ 191099 w 634"/>
              <a:gd name="T55" fmla="*/ 95173 h 590"/>
              <a:gd name="T56" fmla="*/ 106367 w 634"/>
              <a:gd name="T57" fmla="*/ 95173 h 590"/>
              <a:gd name="T58" fmla="*/ 133048 w 634"/>
              <a:gd name="T59" fmla="*/ 74264 h 590"/>
              <a:gd name="T60" fmla="*/ 133048 w 634"/>
              <a:gd name="T61" fmla="*/ 63449 h 590"/>
              <a:gd name="T62" fmla="*/ 122231 w 634"/>
              <a:gd name="T63" fmla="*/ 63449 h 590"/>
              <a:gd name="T64" fmla="*/ 79685 w 634"/>
              <a:gd name="T65" fmla="*/ 100941 h 590"/>
              <a:gd name="T66" fmla="*/ 79685 w 634"/>
              <a:gd name="T67" fmla="*/ 105988 h 590"/>
              <a:gd name="T68" fmla="*/ 79685 w 634"/>
              <a:gd name="T69" fmla="*/ 111396 h 590"/>
              <a:gd name="T70" fmla="*/ 122231 w 634"/>
              <a:gd name="T71" fmla="*/ 143120 h 590"/>
              <a:gd name="T72" fmla="*/ 133048 w 634"/>
              <a:gd name="T73" fmla="*/ 143120 h 590"/>
              <a:gd name="T74" fmla="*/ 133048 w 634"/>
              <a:gd name="T75" fmla="*/ 132665 h 590"/>
              <a:gd name="T76" fmla="*/ 106367 w 634"/>
              <a:gd name="T77" fmla="*/ 111396 h 590"/>
              <a:gd name="T78" fmla="*/ 191099 w 634"/>
              <a:gd name="T79" fmla="*/ 111396 h 590"/>
              <a:gd name="T80" fmla="*/ 201916 w 634"/>
              <a:gd name="T81" fmla="*/ 105988 h 590"/>
              <a:gd name="T82" fmla="*/ 191099 w 634"/>
              <a:gd name="T83" fmla="*/ 95173 h 5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34" h="590">
                <a:moveTo>
                  <a:pt x="560" y="0"/>
                </a:moveTo>
                <a:lnTo>
                  <a:pt x="560" y="0"/>
                </a:lnTo>
                <a:cubicBezTo>
                  <a:pt x="89" y="0"/>
                  <a:pt x="89" y="0"/>
                  <a:pt x="89" y="0"/>
                </a:cubicBezTo>
                <a:cubicBezTo>
                  <a:pt x="45" y="0"/>
                  <a:pt x="0" y="29"/>
                  <a:pt x="0" y="73"/>
                </a:cubicBezTo>
                <a:cubicBezTo>
                  <a:pt x="0" y="500"/>
                  <a:pt x="0" y="500"/>
                  <a:pt x="0" y="500"/>
                </a:cubicBezTo>
                <a:cubicBezTo>
                  <a:pt x="0" y="544"/>
                  <a:pt x="45" y="589"/>
                  <a:pt x="89" y="589"/>
                </a:cubicBezTo>
                <a:cubicBezTo>
                  <a:pt x="560" y="589"/>
                  <a:pt x="560" y="589"/>
                  <a:pt x="560" y="589"/>
                </a:cubicBezTo>
                <a:cubicBezTo>
                  <a:pt x="604" y="589"/>
                  <a:pt x="633" y="544"/>
                  <a:pt x="633" y="500"/>
                </a:cubicBezTo>
                <a:cubicBezTo>
                  <a:pt x="633" y="73"/>
                  <a:pt x="633" y="73"/>
                  <a:pt x="633" y="73"/>
                </a:cubicBezTo>
                <a:cubicBezTo>
                  <a:pt x="633" y="29"/>
                  <a:pt x="604" y="0"/>
                  <a:pt x="560" y="0"/>
                </a:cubicBezTo>
                <a:close/>
                <a:moveTo>
                  <a:pt x="118" y="544"/>
                </a:moveTo>
                <a:lnTo>
                  <a:pt x="118" y="544"/>
                </a:lnTo>
                <a:cubicBezTo>
                  <a:pt x="89" y="544"/>
                  <a:pt x="89" y="544"/>
                  <a:pt x="89" y="544"/>
                </a:cubicBezTo>
                <a:cubicBezTo>
                  <a:pt x="59" y="544"/>
                  <a:pt x="45" y="530"/>
                  <a:pt x="45" y="500"/>
                </a:cubicBezTo>
                <a:cubicBezTo>
                  <a:pt x="45" y="73"/>
                  <a:pt x="45" y="73"/>
                  <a:pt x="45" y="73"/>
                </a:cubicBezTo>
                <a:cubicBezTo>
                  <a:pt x="45" y="59"/>
                  <a:pt x="59" y="29"/>
                  <a:pt x="89" y="29"/>
                </a:cubicBezTo>
                <a:cubicBezTo>
                  <a:pt x="118" y="29"/>
                  <a:pt x="118" y="29"/>
                  <a:pt x="118" y="29"/>
                </a:cubicBezTo>
                <a:lnTo>
                  <a:pt x="118" y="544"/>
                </a:lnTo>
                <a:close/>
                <a:moveTo>
                  <a:pt x="589" y="500"/>
                </a:moveTo>
                <a:lnTo>
                  <a:pt x="589" y="500"/>
                </a:lnTo>
                <a:cubicBezTo>
                  <a:pt x="589" y="530"/>
                  <a:pt x="575" y="544"/>
                  <a:pt x="560" y="544"/>
                </a:cubicBezTo>
                <a:cubicBezTo>
                  <a:pt x="162" y="544"/>
                  <a:pt x="162" y="544"/>
                  <a:pt x="162" y="544"/>
                </a:cubicBezTo>
                <a:cubicBezTo>
                  <a:pt x="162" y="29"/>
                  <a:pt x="162" y="29"/>
                  <a:pt x="162" y="29"/>
                </a:cubicBezTo>
                <a:cubicBezTo>
                  <a:pt x="560" y="29"/>
                  <a:pt x="560" y="29"/>
                  <a:pt x="560" y="29"/>
                </a:cubicBezTo>
                <a:cubicBezTo>
                  <a:pt x="575" y="29"/>
                  <a:pt x="589" y="59"/>
                  <a:pt x="589" y="73"/>
                </a:cubicBezTo>
                <a:lnTo>
                  <a:pt x="589" y="500"/>
                </a:lnTo>
                <a:close/>
                <a:moveTo>
                  <a:pt x="530" y="264"/>
                </a:moveTo>
                <a:lnTo>
                  <a:pt x="530" y="264"/>
                </a:lnTo>
                <a:cubicBezTo>
                  <a:pt x="295" y="264"/>
                  <a:pt x="295" y="264"/>
                  <a:pt x="295" y="264"/>
                </a:cubicBezTo>
                <a:cubicBezTo>
                  <a:pt x="369" y="206"/>
                  <a:pt x="369" y="206"/>
                  <a:pt x="369" y="206"/>
                </a:cubicBezTo>
                <a:cubicBezTo>
                  <a:pt x="383" y="191"/>
                  <a:pt x="383" y="191"/>
                  <a:pt x="369" y="176"/>
                </a:cubicBezTo>
                <a:cubicBezTo>
                  <a:pt x="369" y="176"/>
                  <a:pt x="354" y="176"/>
                  <a:pt x="339" y="176"/>
                </a:cubicBezTo>
                <a:cubicBezTo>
                  <a:pt x="221" y="280"/>
                  <a:pt x="221" y="280"/>
                  <a:pt x="221" y="280"/>
                </a:cubicBezTo>
                <a:cubicBezTo>
                  <a:pt x="221" y="280"/>
                  <a:pt x="221" y="280"/>
                  <a:pt x="221" y="294"/>
                </a:cubicBezTo>
                <a:cubicBezTo>
                  <a:pt x="221" y="294"/>
                  <a:pt x="221" y="294"/>
                  <a:pt x="221" y="309"/>
                </a:cubicBezTo>
                <a:cubicBezTo>
                  <a:pt x="339" y="397"/>
                  <a:pt x="339" y="397"/>
                  <a:pt x="339" y="397"/>
                </a:cubicBezTo>
                <a:cubicBezTo>
                  <a:pt x="354" y="412"/>
                  <a:pt x="369" y="412"/>
                  <a:pt x="369" y="397"/>
                </a:cubicBezTo>
                <a:cubicBezTo>
                  <a:pt x="383" y="397"/>
                  <a:pt x="383" y="382"/>
                  <a:pt x="369" y="368"/>
                </a:cubicBezTo>
                <a:cubicBezTo>
                  <a:pt x="295" y="309"/>
                  <a:pt x="295" y="309"/>
                  <a:pt x="295" y="309"/>
                </a:cubicBezTo>
                <a:cubicBezTo>
                  <a:pt x="530" y="309"/>
                  <a:pt x="530" y="309"/>
                  <a:pt x="530" y="309"/>
                </a:cubicBezTo>
                <a:cubicBezTo>
                  <a:pt x="545" y="309"/>
                  <a:pt x="560" y="294"/>
                  <a:pt x="560" y="294"/>
                </a:cubicBezTo>
                <a:cubicBezTo>
                  <a:pt x="560" y="280"/>
                  <a:pt x="545" y="264"/>
                  <a:pt x="530" y="264"/>
                </a:cubicBezTo>
                <a:close/>
              </a:path>
            </a:pathLst>
          </a:custGeom>
          <a:solidFill>
            <a:schemeClr val="tx1"/>
          </a:solidFill>
          <a:ln>
            <a:noFill/>
          </a:ln>
          <a:effectLst/>
          <a:extLst/>
        </p:spPr>
        <p:txBody>
          <a:bodyPr wrap="none" anchor="ctr"/>
          <a:lstStyle/>
          <a:p>
            <a:endParaRPr lang="en-US" sz="2700"/>
          </a:p>
        </p:txBody>
      </p:sp>
      <p:sp>
        <p:nvSpPr>
          <p:cNvPr id="106" name="Freeform 105"/>
          <p:cNvSpPr>
            <a:spLocks noChangeArrowheads="1"/>
          </p:cNvSpPr>
          <p:nvPr/>
        </p:nvSpPr>
        <p:spPr bwMode="auto">
          <a:xfrm>
            <a:off x="4708619" y="3970817"/>
            <a:ext cx="299028" cy="278287"/>
          </a:xfrm>
          <a:custGeom>
            <a:avLst/>
            <a:gdLst>
              <a:gd name="T0" fmla="*/ 196146 w 634"/>
              <a:gd name="T1" fmla="*/ 0 h 590"/>
              <a:gd name="T2" fmla="*/ 196146 w 634"/>
              <a:gd name="T3" fmla="*/ 0 h 590"/>
              <a:gd name="T4" fmla="*/ 26321 w 634"/>
              <a:gd name="T5" fmla="*/ 0 h 590"/>
              <a:gd name="T6" fmla="*/ 0 w 634"/>
              <a:gd name="T7" fmla="*/ 26317 h 590"/>
              <a:gd name="T8" fmla="*/ 0 w 634"/>
              <a:gd name="T9" fmla="*/ 180252 h 590"/>
              <a:gd name="T10" fmla="*/ 26321 w 634"/>
              <a:gd name="T11" fmla="*/ 212336 h 590"/>
              <a:gd name="T12" fmla="*/ 196146 w 634"/>
              <a:gd name="T13" fmla="*/ 212336 h 590"/>
              <a:gd name="T14" fmla="*/ 228236 w 634"/>
              <a:gd name="T15" fmla="*/ 180252 h 590"/>
              <a:gd name="T16" fmla="*/ 228236 w 634"/>
              <a:gd name="T17" fmla="*/ 26317 h 590"/>
              <a:gd name="T18" fmla="*/ 196146 w 634"/>
              <a:gd name="T19" fmla="*/ 0 h 590"/>
              <a:gd name="T20" fmla="*/ 169825 w 634"/>
              <a:gd name="T21" fmla="*/ 196114 h 590"/>
              <a:gd name="T22" fmla="*/ 169825 w 634"/>
              <a:gd name="T23" fmla="*/ 196114 h 590"/>
              <a:gd name="T24" fmla="*/ 26321 w 634"/>
              <a:gd name="T25" fmla="*/ 196114 h 590"/>
              <a:gd name="T26" fmla="*/ 15865 w 634"/>
              <a:gd name="T27" fmla="*/ 180252 h 590"/>
              <a:gd name="T28" fmla="*/ 15865 w 634"/>
              <a:gd name="T29" fmla="*/ 26317 h 590"/>
              <a:gd name="T30" fmla="*/ 26321 w 634"/>
              <a:gd name="T31" fmla="*/ 10455 h 590"/>
              <a:gd name="T32" fmla="*/ 169825 w 634"/>
              <a:gd name="T33" fmla="*/ 10455 h 590"/>
              <a:gd name="T34" fmla="*/ 169825 w 634"/>
              <a:gd name="T35" fmla="*/ 196114 h 590"/>
              <a:gd name="T36" fmla="*/ 212011 w 634"/>
              <a:gd name="T37" fmla="*/ 180252 h 590"/>
              <a:gd name="T38" fmla="*/ 212011 w 634"/>
              <a:gd name="T39" fmla="*/ 180252 h 590"/>
              <a:gd name="T40" fmla="*/ 196146 w 634"/>
              <a:gd name="T41" fmla="*/ 196114 h 590"/>
              <a:gd name="T42" fmla="*/ 185690 w 634"/>
              <a:gd name="T43" fmla="*/ 196114 h 590"/>
              <a:gd name="T44" fmla="*/ 185690 w 634"/>
              <a:gd name="T45" fmla="*/ 10455 h 590"/>
              <a:gd name="T46" fmla="*/ 196146 w 634"/>
              <a:gd name="T47" fmla="*/ 10455 h 590"/>
              <a:gd name="T48" fmla="*/ 212011 w 634"/>
              <a:gd name="T49" fmla="*/ 26317 h 590"/>
              <a:gd name="T50" fmla="*/ 212011 w 634"/>
              <a:gd name="T51" fmla="*/ 180252 h 590"/>
              <a:gd name="T52" fmla="*/ 37138 w 634"/>
              <a:gd name="T53" fmla="*/ 111396 h 590"/>
              <a:gd name="T54" fmla="*/ 37138 w 634"/>
              <a:gd name="T55" fmla="*/ 111396 h 590"/>
              <a:gd name="T56" fmla="*/ 121870 w 634"/>
              <a:gd name="T57" fmla="*/ 111396 h 590"/>
              <a:gd name="T58" fmla="*/ 95549 w 634"/>
              <a:gd name="T59" fmla="*/ 132665 h 590"/>
              <a:gd name="T60" fmla="*/ 95549 w 634"/>
              <a:gd name="T61" fmla="*/ 143120 h 590"/>
              <a:gd name="T62" fmla="*/ 106006 w 634"/>
              <a:gd name="T63" fmla="*/ 143120 h 590"/>
              <a:gd name="T64" fmla="*/ 148552 w 634"/>
              <a:gd name="T65" fmla="*/ 111396 h 590"/>
              <a:gd name="T66" fmla="*/ 148552 w 634"/>
              <a:gd name="T67" fmla="*/ 105988 h 590"/>
              <a:gd name="T68" fmla="*/ 148552 w 634"/>
              <a:gd name="T69" fmla="*/ 100941 h 590"/>
              <a:gd name="T70" fmla="*/ 106006 w 634"/>
              <a:gd name="T71" fmla="*/ 63449 h 590"/>
              <a:gd name="T72" fmla="*/ 95549 w 634"/>
              <a:gd name="T73" fmla="*/ 63449 h 590"/>
              <a:gd name="T74" fmla="*/ 95549 w 634"/>
              <a:gd name="T75" fmla="*/ 74264 h 590"/>
              <a:gd name="T76" fmla="*/ 121870 w 634"/>
              <a:gd name="T77" fmla="*/ 95173 h 590"/>
              <a:gd name="T78" fmla="*/ 37138 w 634"/>
              <a:gd name="T79" fmla="*/ 95173 h 590"/>
              <a:gd name="T80" fmla="*/ 26321 w 634"/>
              <a:gd name="T81" fmla="*/ 105988 h 590"/>
              <a:gd name="T82" fmla="*/ 37138 w 634"/>
              <a:gd name="T83" fmla="*/ 111396 h 5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34" h="590">
                <a:moveTo>
                  <a:pt x="544" y="0"/>
                </a:moveTo>
                <a:lnTo>
                  <a:pt x="544" y="0"/>
                </a:lnTo>
                <a:cubicBezTo>
                  <a:pt x="73" y="0"/>
                  <a:pt x="73" y="0"/>
                  <a:pt x="73" y="0"/>
                </a:cubicBezTo>
                <a:cubicBezTo>
                  <a:pt x="29" y="0"/>
                  <a:pt x="0" y="29"/>
                  <a:pt x="0" y="73"/>
                </a:cubicBezTo>
                <a:cubicBezTo>
                  <a:pt x="0" y="500"/>
                  <a:pt x="0" y="500"/>
                  <a:pt x="0" y="500"/>
                </a:cubicBezTo>
                <a:cubicBezTo>
                  <a:pt x="0" y="544"/>
                  <a:pt x="29" y="589"/>
                  <a:pt x="73" y="589"/>
                </a:cubicBezTo>
                <a:cubicBezTo>
                  <a:pt x="544" y="589"/>
                  <a:pt x="544" y="589"/>
                  <a:pt x="544" y="589"/>
                </a:cubicBezTo>
                <a:cubicBezTo>
                  <a:pt x="588" y="589"/>
                  <a:pt x="633" y="544"/>
                  <a:pt x="633" y="500"/>
                </a:cubicBezTo>
                <a:cubicBezTo>
                  <a:pt x="633" y="73"/>
                  <a:pt x="633" y="73"/>
                  <a:pt x="633" y="73"/>
                </a:cubicBezTo>
                <a:cubicBezTo>
                  <a:pt x="633" y="29"/>
                  <a:pt x="588" y="0"/>
                  <a:pt x="544" y="0"/>
                </a:cubicBezTo>
                <a:close/>
                <a:moveTo>
                  <a:pt x="471" y="544"/>
                </a:moveTo>
                <a:lnTo>
                  <a:pt x="471" y="544"/>
                </a:lnTo>
                <a:cubicBezTo>
                  <a:pt x="73" y="544"/>
                  <a:pt x="73" y="544"/>
                  <a:pt x="73" y="544"/>
                </a:cubicBezTo>
                <a:cubicBezTo>
                  <a:pt x="59" y="544"/>
                  <a:pt x="44" y="530"/>
                  <a:pt x="44" y="500"/>
                </a:cubicBezTo>
                <a:cubicBezTo>
                  <a:pt x="44" y="73"/>
                  <a:pt x="44" y="73"/>
                  <a:pt x="44" y="73"/>
                </a:cubicBezTo>
                <a:cubicBezTo>
                  <a:pt x="44" y="59"/>
                  <a:pt x="59" y="29"/>
                  <a:pt x="73" y="29"/>
                </a:cubicBezTo>
                <a:cubicBezTo>
                  <a:pt x="471" y="29"/>
                  <a:pt x="471" y="29"/>
                  <a:pt x="471" y="29"/>
                </a:cubicBezTo>
                <a:lnTo>
                  <a:pt x="471" y="544"/>
                </a:lnTo>
                <a:close/>
                <a:moveTo>
                  <a:pt x="588" y="500"/>
                </a:moveTo>
                <a:lnTo>
                  <a:pt x="588" y="500"/>
                </a:lnTo>
                <a:cubicBezTo>
                  <a:pt x="588" y="530"/>
                  <a:pt x="574" y="544"/>
                  <a:pt x="544" y="544"/>
                </a:cubicBezTo>
                <a:cubicBezTo>
                  <a:pt x="515" y="544"/>
                  <a:pt x="515" y="544"/>
                  <a:pt x="515" y="544"/>
                </a:cubicBezTo>
                <a:cubicBezTo>
                  <a:pt x="515" y="29"/>
                  <a:pt x="515" y="29"/>
                  <a:pt x="515" y="29"/>
                </a:cubicBezTo>
                <a:cubicBezTo>
                  <a:pt x="544" y="29"/>
                  <a:pt x="544" y="29"/>
                  <a:pt x="544" y="29"/>
                </a:cubicBezTo>
                <a:cubicBezTo>
                  <a:pt x="574" y="29"/>
                  <a:pt x="588" y="59"/>
                  <a:pt x="588" y="73"/>
                </a:cubicBezTo>
                <a:lnTo>
                  <a:pt x="588" y="500"/>
                </a:lnTo>
                <a:close/>
                <a:moveTo>
                  <a:pt x="103" y="309"/>
                </a:moveTo>
                <a:lnTo>
                  <a:pt x="103" y="309"/>
                </a:lnTo>
                <a:cubicBezTo>
                  <a:pt x="338" y="309"/>
                  <a:pt x="338" y="309"/>
                  <a:pt x="338" y="309"/>
                </a:cubicBezTo>
                <a:cubicBezTo>
                  <a:pt x="265" y="368"/>
                  <a:pt x="265" y="368"/>
                  <a:pt x="265" y="368"/>
                </a:cubicBezTo>
                <a:cubicBezTo>
                  <a:pt x="250" y="382"/>
                  <a:pt x="250" y="397"/>
                  <a:pt x="265" y="397"/>
                </a:cubicBezTo>
                <a:cubicBezTo>
                  <a:pt x="265" y="412"/>
                  <a:pt x="279" y="412"/>
                  <a:pt x="294" y="397"/>
                </a:cubicBezTo>
                <a:cubicBezTo>
                  <a:pt x="412" y="309"/>
                  <a:pt x="412" y="309"/>
                  <a:pt x="412" y="309"/>
                </a:cubicBezTo>
                <a:cubicBezTo>
                  <a:pt x="412" y="294"/>
                  <a:pt x="412" y="294"/>
                  <a:pt x="412" y="294"/>
                </a:cubicBezTo>
                <a:cubicBezTo>
                  <a:pt x="412" y="280"/>
                  <a:pt x="412" y="280"/>
                  <a:pt x="412" y="280"/>
                </a:cubicBezTo>
                <a:cubicBezTo>
                  <a:pt x="294" y="176"/>
                  <a:pt x="294" y="176"/>
                  <a:pt x="294" y="176"/>
                </a:cubicBezTo>
                <a:cubicBezTo>
                  <a:pt x="279" y="176"/>
                  <a:pt x="265" y="176"/>
                  <a:pt x="265" y="176"/>
                </a:cubicBezTo>
                <a:cubicBezTo>
                  <a:pt x="250" y="191"/>
                  <a:pt x="250" y="191"/>
                  <a:pt x="265" y="206"/>
                </a:cubicBezTo>
                <a:cubicBezTo>
                  <a:pt x="338" y="264"/>
                  <a:pt x="338" y="264"/>
                  <a:pt x="338" y="264"/>
                </a:cubicBezTo>
                <a:cubicBezTo>
                  <a:pt x="103" y="264"/>
                  <a:pt x="103" y="264"/>
                  <a:pt x="103" y="264"/>
                </a:cubicBezTo>
                <a:cubicBezTo>
                  <a:pt x="88" y="264"/>
                  <a:pt x="73" y="280"/>
                  <a:pt x="73" y="294"/>
                </a:cubicBezTo>
                <a:cubicBezTo>
                  <a:pt x="73" y="294"/>
                  <a:pt x="88" y="309"/>
                  <a:pt x="103" y="309"/>
                </a:cubicBezTo>
                <a:close/>
              </a:path>
            </a:pathLst>
          </a:custGeom>
          <a:solidFill>
            <a:schemeClr val="tx1"/>
          </a:solidFill>
          <a:ln>
            <a:noFill/>
          </a:ln>
          <a:effectLst/>
          <a:extLst/>
        </p:spPr>
        <p:txBody>
          <a:bodyPr wrap="none" anchor="ctr"/>
          <a:lstStyle/>
          <a:p>
            <a:endParaRPr lang="en-US" sz="2700"/>
          </a:p>
        </p:txBody>
      </p:sp>
      <p:sp>
        <p:nvSpPr>
          <p:cNvPr id="107" name="Freeform 106"/>
          <p:cNvSpPr>
            <a:spLocks noChangeArrowheads="1"/>
          </p:cNvSpPr>
          <p:nvPr/>
        </p:nvSpPr>
        <p:spPr bwMode="auto">
          <a:xfrm>
            <a:off x="4236743" y="3958718"/>
            <a:ext cx="278287" cy="299028"/>
          </a:xfrm>
          <a:custGeom>
            <a:avLst/>
            <a:gdLst>
              <a:gd name="T0" fmla="*/ 186014 w 589"/>
              <a:gd name="T1" fmla="*/ 0 h 634"/>
              <a:gd name="T2" fmla="*/ 186014 w 589"/>
              <a:gd name="T3" fmla="*/ 0 h 634"/>
              <a:gd name="T4" fmla="*/ 26367 w 589"/>
              <a:gd name="T5" fmla="*/ 0 h 634"/>
              <a:gd name="T6" fmla="*/ 0 w 589"/>
              <a:gd name="T7" fmla="*/ 32084 h 634"/>
              <a:gd name="T8" fmla="*/ 0 w 589"/>
              <a:gd name="T9" fmla="*/ 201874 h 634"/>
              <a:gd name="T10" fmla="*/ 26367 w 589"/>
              <a:gd name="T11" fmla="*/ 228190 h 634"/>
              <a:gd name="T12" fmla="*/ 186014 w 589"/>
              <a:gd name="T13" fmla="*/ 228190 h 634"/>
              <a:gd name="T14" fmla="*/ 212381 w 589"/>
              <a:gd name="T15" fmla="*/ 201874 h 634"/>
              <a:gd name="T16" fmla="*/ 212381 w 589"/>
              <a:gd name="T17" fmla="*/ 32084 h 634"/>
              <a:gd name="T18" fmla="*/ 186014 w 589"/>
              <a:gd name="T19" fmla="*/ 0 h 634"/>
              <a:gd name="T20" fmla="*/ 196488 w 589"/>
              <a:gd name="T21" fmla="*/ 201874 h 634"/>
              <a:gd name="T22" fmla="*/ 196488 w 589"/>
              <a:gd name="T23" fmla="*/ 201874 h 634"/>
              <a:gd name="T24" fmla="*/ 186014 w 589"/>
              <a:gd name="T25" fmla="*/ 212328 h 634"/>
              <a:gd name="T26" fmla="*/ 26367 w 589"/>
              <a:gd name="T27" fmla="*/ 212328 h 634"/>
              <a:gd name="T28" fmla="*/ 15892 w 589"/>
              <a:gd name="T29" fmla="*/ 201874 h 634"/>
              <a:gd name="T30" fmla="*/ 15892 w 589"/>
              <a:gd name="T31" fmla="*/ 58399 h 634"/>
              <a:gd name="T32" fmla="*/ 196488 w 589"/>
              <a:gd name="T33" fmla="*/ 58399 h 634"/>
              <a:gd name="T34" fmla="*/ 196488 w 589"/>
              <a:gd name="T35" fmla="*/ 201874 h 634"/>
              <a:gd name="T36" fmla="*/ 196488 w 589"/>
              <a:gd name="T37" fmla="*/ 42538 h 634"/>
              <a:gd name="T38" fmla="*/ 196488 w 589"/>
              <a:gd name="T39" fmla="*/ 42538 h 634"/>
              <a:gd name="T40" fmla="*/ 15892 w 589"/>
              <a:gd name="T41" fmla="*/ 42538 h 634"/>
              <a:gd name="T42" fmla="*/ 15892 w 589"/>
              <a:gd name="T43" fmla="*/ 32084 h 634"/>
              <a:gd name="T44" fmla="*/ 26367 w 589"/>
              <a:gd name="T45" fmla="*/ 15862 h 634"/>
              <a:gd name="T46" fmla="*/ 186014 w 589"/>
              <a:gd name="T47" fmla="*/ 15862 h 634"/>
              <a:gd name="T48" fmla="*/ 196488 w 589"/>
              <a:gd name="T49" fmla="*/ 32084 h 634"/>
              <a:gd name="T50" fmla="*/ 196488 w 589"/>
              <a:gd name="T51" fmla="*/ 42538 h 634"/>
              <a:gd name="T52" fmla="*/ 74406 w 589"/>
              <a:gd name="T53" fmla="*/ 132660 h 634"/>
              <a:gd name="T54" fmla="*/ 74406 w 589"/>
              <a:gd name="T55" fmla="*/ 132660 h 634"/>
              <a:gd name="T56" fmla="*/ 100773 w 589"/>
              <a:gd name="T57" fmla="*/ 105984 h 634"/>
              <a:gd name="T58" fmla="*/ 100773 w 589"/>
              <a:gd name="T59" fmla="*/ 191059 h 634"/>
              <a:gd name="T60" fmla="*/ 106190 w 589"/>
              <a:gd name="T61" fmla="*/ 201874 h 634"/>
              <a:gd name="T62" fmla="*/ 111608 w 589"/>
              <a:gd name="T63" fmla="*/ 191059 h 634"/>
              <a:gd name="T64" fmla="*/ 111608 w 589"/>
              <a:gd name="T65" fmla="*/ 105984 h 634"/>
              <a:gd name="T66" fmla="*/ 138336 w 589"/>
              <a:gd name="T67" fmla="*/ 132660 h 634"/>
              <a:gd name="T68" fmla="*/ 148811 w 589"/>
              <a:gd name="T69" fmla="*/ 132660 h 634"/>
              <a:gd name="T70" fmla="*/ 148811 w 589"/>
              <a:gd name="T71" fmla="*/ 122206 h 634"/>
              <a:gd name="T72" fmla="*/ 111608 w 589"/>
              <a:gd name="T73" fmla="*/ 79668 h 634"/>
              <a:gd name="T74" fmla="*/ 106190 w 589"/>
              <a:gd name="T75" fmla="*/ 79668 h 634"/>
              <a:gd name="T76" fmla="*/ 100773 w 589"/>
              <a:gd name="T77" fmla="*/ 79668 h 634"/>
              <a:gd name="T78" fmla="*/ 63570 w 589"/>
              <a:gd name="T79" fmla="*/ 122206 h 634"/>
              <a:gd name="T80" fmla="*/ 63570 w 589"/>
              <a:gd name="T81" fmla="*/ 132660 h 634"/>
              <a:gd name="T82" fmla="*/ 74406 w 589"/>
              <a:gd name="T83" fmla="*/ 132660 h 63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89" h="634">
                <a:moveTo>
                  <a:pt x="515" y="0"/>
                </a:moveTo>
                <a:lnTo>
                  <a:pt x="515" y="0"/>
                </a:lnTo>
                <a:cubicBezTo>
                  <a:pt x="73" y="0"/>
                  <a:pt x="73" y="0"/>
                  <a:pt x="73" y="0"/>
                </a:cubicBezTo>
                <a:cubicBezTo>
                  <a:pt x="29" y="0"/>
                  <a:pt x="0" y="44"/>
                  <a:pt x="0" y="89"/>
                </a:cubicBezTo>
                <a:cubicBezTo>
                  <a:pt x="0" y="560"/>
                  <a:pt x="0" y="560"/>
                  <a:pt x="0" y="560"/>
                </a:cubicBezTo>
                <a:cubicBezTo>
                  <a:pt x="0" y="604"/>
                  <a:pt x="29" y="633"/>
                  <a:pt x="73" y="633"/>
                </a:cubicBezTo>
                <a:cubicBezTo>
                  <a:pt x="515" y="633"/>
                  <a:pt x="515" y="633"/>
                  <a:pt x="515" y="633"/>
                </a:cubicBezTo>
                <a:cubicBezTo>
                  <a:pt x="559" y="633"/>
                  <a:pt x="588" y="604"/>
                  <a:pt x="588" y="560"/>
                </a:cubicBezTo>
                <a:cubicBezTo>
                  <a:pt x="588" y="89"/>
                  <a:pt x="588" y="89"/>
                  <a:pt x="588" y="89"/>
                </a:cubicBezTo>
                <a:cubicBezTo>
                  <a:pt x="588" y="44"/>
                  <a:pt x="559" y="0"/>
                  <a:pt x="515" y="0"/>
                </a:cubicBezTo>
                <a:close/>
                <a:moveTo>
                  <a:pt x="544" y="560"/>
                </a:moveTo>
                <a:lnTo>
                  <a:pt x="544" y="560"/>
                </a:lnTo>
                <a:cubicBezTo>
                  <a:pt x="544" y="574"/>
                  <a:pt x="530" y="589"/>
                  <a:pt x="515" y="589"/>
                </a:cubicBezTo>
                <a:cubicBezTo>
                  <a:pt x="73" y="589"/>
                  <a:pt x="73" y="589"/>
                  <a:pt x="73" y="589"/>
                </a:cubicBezTo>
                <a:cubicBezTo>
                  <a:pt x="58" y="589"/>
                  <a:pt x="44" y="574"/>
                  <a:pt x="44" y="560"/>
                </a:cubicBezTo>
                <a:cubicBezTo>
                  <a:pt x="44" y="162"/>
                  <a:pt x="44" y="162"/>
                  <a:pt x="44" y="162"/>
                </a:cubicBezTo>
                <a:cubicBezTo>
                  <a:pt x="544" y="162"/>
                  <a:pt x="544" y="162"/>
                  <a:pt x="544" y="162"/>
                </a:cubicBezTo>
                <a:lnTo>
                  <a:pt x="544" y="560"/>
                </a:lnTo>
                <a:close/>
                <a:moveTo>
                  <a:pt x="544" y="118"/>
                </a:moveTo>
                <a:lnTo>
                  <a:pt x="544" y="118"/>
                </a:lnTo>
                <a:cubicBezTo>
                  <a:pt x="44" y="118"/>
                  <a:pt x="44" y="118"/>
                  <a:pt x="44" y="118"/>
                </a:cubicBezTo>
                <a:cubicBezTo>
                  <a:pt x="44" y="89"/>
                  <a:pt x="44" y="89"/>
                  <a:pt x="44" y="89"/>
                </a:cubicBezTo>
                <a:cubicBezTo>
                  <a:pt x="44" y="59"/>
                  <a:pt x="58" y="44"/>
                  <a:pt x="73" y="44"/>
                </a:cubicBezTo>
                <a:cubicBezTo>
                  <a:pt x="515" y="44"/>
                  <a:pt x="515" y="44"/>
                  <a:pt x="515" y="44"/>
                </a:cubicBezTo>
                <a:cubicBezTo>
                  <a:pt x="530" y="44"/>
                  <a:pt x="544" y="59"/>
                  <a:pt x="544" y="89"/>
                </a:cubicBezTo>
                <a:lnTo>
                  <a:pt x="544" y="118"/>
                </a:lnTo>
                <a:close/>
                <a:moveTo>
                  <a:pt x="206" y="368"/>
                </a:moveTo>
                <a:lnTo>
                  <a:pt x="206" y="368"/>
                </a:lnTo>
                <a:cubicBezTo>
                  <a:pt x="279" y="294"/>
                  <a:pt x="279" y="294"/>
                  <a:pt x="279" y="294"/>
                </a:cubicBezTo>
                <a:cubicBezTo>
                  <a:pt x="279" y="530"/>
                  <a:pt x="279" y="530"/>
                  <a:pt x="279" y="530"/>
                </a:cubicBezTo>
                <a:cubicBezTo>
                  <a:pt x="279" y="545"/>
                  <a:pt x="279" y="560"/>
                  <a:pt x="294" y="560"/>
                </a:cubicBezTo>
                <a:cubicBezTo>
                  <a:pt x="309" y="560"/>
                  <a:pt x="309" y="545"/>
                  <a:pt x="309" y="530"/>
                </a:cubicBezTo>
                <a:cubicBezTo>
                  <a:pt x="309" y="294"/>
                  <a:pt x="309" y="294"/>
                  <a:pt x="309" y="294"/>
                </a:cubicBezTo>
                <a:cubicBezTo>
                  <a:pt x="383" y="368"/>
                  <a:pt x="383" y="368"/>
                  <a:pt x="383" y="368"/>
                </a:cubicBezTo>
                <a:cubicBezTo>
                  <a:pt x="383" y="383"/>
                  <a:pt x="397" y="383"/>
                  <a:pt x="412" y="368"/>
                </a:cubicBezTo>
                <a:cubicBezTo>
                  <a:pt x="412" y="368"/>
                  <a:pt x="412" y="353"/>
                  <a:pt x="412" y="339"/>
                </a:cubicBezTo>
                <a:cubicBezTo>
                  <a:pt x="309" y="221"/>
                  <a:pt x="309" y="221"/>
                  <a:pt x="309" y="221"/>
                </a:cubicBezTo>
                <a:lnTo>
                  <a:pt x="294" y="221"/>
                </a:lnTo>
                <a:lnTo>
                  <a:pt x="279" y="221"/>
                </a:lnTo>
                <a:cubicBezTo>
                  <a:pt x="176" y="339"/>
                  <a:pt x="176" y="339"/>
                  <a:pt x="176" y="339"/>
                </a:cubicBezTo>
                <a:cubicBezTo>
                  <a:pt x="176" y="353"/>
                  <a:pt x="176" y="368"/>
                  <a:pt x="176" y="368"/>
                </a:cubicBezTo>
                <a:cubicBezTo>
                  <a:pt x="191" y="383"/>
                  <a:pt x="206" y="383"/>
                  <a:pt x="206" y="368"/>
                </a:cubicBezTo>
                <a:close/>
              </a:path>
            </a:pathLst>
          </a:custGeom>
          <a:solidFill>
            <a:schemeClr val="tx1"/>
          </a:solidFill>
          <a:ln>
            <a:noFill/>
          </a:ln>
          <a:effectLst/>
          <a:extLst/>
        </p:spPr>
        <p:txBody>
          <a:bodyPr wrap="none" anchor="ctr"/>
          <a:lstStyle/>
          <a:p>
            <a:endParaRPr lang="en-US" sz="2700"/>
          </a:p>
        </p:txBody>
      </p:sp>
      <p:sp>
        <p:nvSpPr>
          <p:cNvPr id="108" name="Freeform 107"/>
          <p:cNvSpPr>
            <a:spLocks noChangeArrowheads="1"/>
          </p:cNvSpPr>
          <p:nvPr/>
        </p:nvSpPr>
        <p:spPr bwMode="auto">
          <a:xfrm>
            <a:off x="3759679" y="3958718"/>
            <a:ext cx="278287" cy="299028"/>
          </a:xfrm>
          <a:custGeom>
            <a:avLst/>
            <a:gdLst>
              <a:gd name="T0" fmla="*/ 180290 w 590"/>
              <a:gd name="T1" fmla="*/ 0 h 634"/>
              <a:gd name="T2" fmla="*/ 180290 w 590"/>
              <a:gd name="T3" fmla="*/ 0 h 634"/>
              <a:gd name="T4" fmla="*/ 26322 w 590"/>
              <a:gd name="T5" fmla="*/ 0 h 634"/>
              <a:gd name="T6" fmla="*/ 0 w 590"/>
              <a:gd name="T7" fmla="*/ 32084 h 634"/>
              <a:gd name="T8" fmla="*/ 0 w 590"/>
              <a:gd name="T9" fmla="*/ 201874 h 634"/>
              <a:gd name="T10" fmla="*/ 26322 w 590"/>
              <a:gd name="T11" fmla="*/ 228190 h 634"/>
              <a:gd name="T12" fmla="*/ 180290 w 590"/>
              <a:gd name="T13" fmla="*/ 228190 h 634"/>
              <a:gd name="T14" fmla="*/ 212381 w 590"/>
              <a:gd name="T15" fmla="*/ 201874 h 634"/>
              <a:gd name="T16" fmla="*/ 212381 w 590"/>
              <a:gd name="T17" fmla="*/ 32084 h 634"/>
              <a:gd name="T18" fmla="*/ 180290 w 590"/>
              <a:gd name="T19" fmla="*/ 0 h 634"/>
              <a:gd name="T20" fmla="*/ 196516 w 590"/>
              <a:gd name="T21" fmla="*/ 201874 h 634"/>
              <a:gd name="T22" fmla="*/ 196516 w 590"/>
              <a:gd name="T23" fmla="*/ 201874 h 634"/>
              <a:gd name="T24" fmla="*/ 180290 w 590"/>
              <a:gd name="T25" fmla="*/ 212328 h 634"/>
              <a:gd name="T26" fmla="*/ 26322 w 590"/>
              <a:gd name="T27" fmla="*/ 212328 h 634"/>
              <a:gd name="T28" fmla="*/ 10457 w 590"/>
              <a:gd name="T29" fmla="*/ 201874 h 634"/>
              <a:gd name="T30" fmla="*/ 10457 w 590"/>
              <a:gd name="T31" fmla="*/ 185652 h 634"/>
              <a:gd name="T32" fmla="*/ 196516 w 590"/>
              <a:gd name="T33" fmla="*/ 185652 h 634"/>
              <a:gd name="T34" fmla="*/ 196516 w 590"/>
              <a:gd name="T35" fmla="*/ 201874 h 634"/>
              <a:gd name="T36" fmla="*/ 196516 w 590"/>
              <a:gd name="T37" fmla="*/ 169790 h 634"/>
              <a:gd name="T38" fmla="*/ 196516 w 590"/>
              <a:gd name="T39" fmla="*/ 169790 h 634"/>
              <a:gd name="T40" fmla="*/ 10457 w 590"/>
              <a:gd name="T41" fmla="*/ 169790 h 634"/>
              <a:gd name="T42" fmla="*/ 10457 w 590"/>
              <a:gd name="T43" fmla="*/ 32084 h 634"/>
              <a:gd name="T44" fmla="*/ 26322 w 590"/>
              <a:gd name="T45" fmla="*/ 15862 h 634"/>
              <a:gd name="T46" fmla="*/ 180290 w 590"/>
              <a:gd name="T47" fmla="*/ 15862 h 634"/>
              <a:gd name="T48" fmla="*/ 196516 w 590"/>
              <a:gd name="T49" fmla="*/ 32084 h 634"/>
              <a:gd name="T50" fmla="*/ 196516 w 590"/>
              <a:gd name="T51" fmla="*/ 169790 h 634"/>
              <a:gd name="T52" fmla="*/ 132693 w 590"/>
              <a:gd name="T53" fmla="*/ 95530 h 634"/>
              <a:gd name="T54" fmla="*/ 132693 w 590"/>
              <a:gd name="T55" fmla="*/ 95530 h 634"/>
              <a:gd name="T56" fmla="*/ 111419 w 590"/>
              <a:gd name="T57" fmla="*/ 122206 h 634"/>
              <a:gd name="T58" fmla="*/ 111419 w 590"/>
              <a:gd name="T59" fmla="*/ 37130 h 634"/>
              <a:gd name="T60" fmla="*/ 106010 w 590"/>
              <a:gd name="T61" fmla="*/ 32084 h 634"/>
              <a:gd name="T62" fmla="*/ 95554 w 590"/>
              <a:gd name="T63" fmla="*/ 37130 h 634"/>
              <a:gd name="T64" fmla="*/ 95554 w 590"/>
              <a:gd name="T65" fmla="*/ 122206 h 634"/>
              <a:gd name="T66" fmla="*/ 74279 w 590"/>
              <a:gd name="T67" fmla="*/ 95530 h 634"/>
              <a:gd name="T68" fmla="*/ 63823 w 590"/>
              <a:gd name="T69" fmla="*/ 95530 h 634"/>
              <a:gd name="T70" fmla="*/ 63823 w 590"/>
              <a:gd name="T71" fmla="*/ 105984 h 634"/>
              <a:gd name="T72" fmla="*/ 100962 w 590"/>
              <a:gd name="T73" fmla="*/ 148521 h 634"/>
              <a:gd name="T74" fmla="*/ 106010 w 590"/>
              <a:gd name="T75" fmla="*/ 148521 h 634"/>
              <a:gd name="T76" fmla="*/ 111419 w 590"/>
              <a:gd name="T77" fmla="*/ 148521 h 634"/>
              <a:gd name="T78" fmla="*/ 143511 w 590"/>
              <a:gd name="T79" fmla="*/ 105984 h 634"/>
              <a:gd name="T80" fmla="*/ 143511 w 590"/>
              <a:gd name="T81" fmla="*/ 95530 h 634"/>
              <a:gd name="T82" fmla="*/ 132693 w 590"/>
              <a:gd name="T83" fmla="*/ 95530 h 63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90" h="634">
                <a:moveTo>
                  <a:pt x="500" y="0"/>
                </a:moveTo>
                <a:lnTo>
                  <a:pt x="500" y="0"/>
                </a:lnTo>
                <a:cubicBezTo>
                  <a:pt x="73" y="0"/>
                  <a:pt x="73" y="0"/>
                  <a:pt x="73" y="0"/>
                </a:cubicBezTo>
                <a:cubicBezTo>
                  <a:pt x="29" y="0"/>
                  <a:pt x="0" y="44"/>
                  <a:pt x="0" y="89"/>
                </a:cubicBezTo>
                <a:cubicBezTo>
                  <a:pt x="0" y="560"/>
                  <a:pt x="0" y="560"/>
                  <a:pt x="0" y="560"/>
                </a:cubicBezTo>
                <a:cubicBezTo>
                  <a:pt x="0" y="604"/>
                  <a:pt x="29" y="633"/>
                  <a:pt x="73" y="633"/>
                </a:cubicBezTo>
                <a:cubicBezTo>
                  <a:pt x="500" y="633"/>
                  <a:pt x="500" y="633"/>
                  <a:pt x="500" y="633"/>
                </a:cubicBezTo>
                <a:cubicBezTo>
                  <a:pt x="545" y="633"/>
                  <a:pt x="589" y="604"/>
                  <a:pt x="589" y="560"/>
                </a:cubicBezTo>
                <a:cubicBezTo>
                  <a:pt x="589" y="89"/>
                  <a:pt x="589" y="89"/>
                  <a:pt x="589" y="89"/>
                </a:cubicBezTo>
                <a:cubicBezTo>
                  <a:pt x="589" y="44"/>
                  <a:pt x="545" y="0"/>
                  <a:pt x="500" y="0"/>
                </a:cubicBezTo>
                <a:close/>
                <a:moveTo>
                  <a:pt x="545" y="560"/>
                </a:moveTo>
                <a:lnTo>
                  <a:pt x="545" y="560"/>
                </a:lnTo>
                <a:cubicBezTo>
                  <a:pt x="545" y="574"/>
                  <a:pt x="530" y="589"/>
                  <a:pt x="500" y="589"/>
                </a:cubicBezTo>
                <a:cubicBezTo>
                  <a:pt x="73" y="589"/>
                  <a:pt x="73" y="589"/>
                  <a:pt x="73" y="589"/>
                </a:cubicBezTo>
                <a:cubicBezTo>
                  <a:pt x="59" y="589"/>
                  <a:pt x="29" y="574"/>
                  <a:pt x="29" y="560"/>
                </a:cubicBezTo>
                <a:cubicBezTo>
                  <a:pt x="29" y="515"/>
                  <a:pt x="29" y="515"/>
                  <a:pt x="29" y="515"/>
                </a:cubicBezTo>
                <a:cubicBezTo>
                  <a:pt x="545" y="515"/>
                  <a:pt x="545" y="515"/>
                  <a:pt x="545" y="515"/>
                </a:cubicBezTo>
                <a:lnTo>
                  <a:pt x="545" y="560"/>
                </a:lnTo>
                <a:close/>
                <a:moveTo>
                  <a:pt x="545" y="471"/>
                </a:moveTo>
                <a:lnTo>
                  <a:pt x="545" y="471"/>
                </a:lnTo>
                <a:cubicBezTo>
                  <a:pt x="29" y="471"/>
                  <a:pt x="29" y="471"/>
                  <a:pt x="29" y="471"/>
                </a:cubicBezTo>
                <a:cubicBezTo>
                  <a:pt x="29" y="89"/>
                  <a:pt x="29" y="89"/>
                  <a:pt x="29" y="89"/>
                </a:cubicBezTo>
                <a:cubicBezTo>
                  <a:pt x="29" y="59"/>
                  <a:pt x="59" y="44"/>
                  <a:pt x="73" y="44"/>
                </a:cubicBezTo>
                <a:cubicBezTo>
                  <a:pt x="500" y="44"/>
                  <a:pt x="500" y="44"/>
                  <a:pt x="500" y="44"/>
                </a:cubicBezTo>
                <a:cubicBezTo>
                  <a:pt x="530" y="44"/>
                  <a:pt x="545" y="59"/>
                  <a:pt x="545" y="89"/>
                </a:cubicBezTo>
                <a:lnTo>
                  <a:pt x="545" y="471"/>
                </a:lnTo>
                <a:close/>
                <a:moveTo>
                  <a:pt x="368" y="265"/>
                </a:moveTo>
                <a:lnTo>
                  <a:pt x="368" y="265"/>
                </a:lnTo>
                <a:cubicBezTo>
                  <a:pt x="309" y="339"/>
                  <a:pt x="309" y="339"/>
                  <a:pt x="309" y="339"/>
                </a:cubicBezTo>
                <a:cubicBezTo>
                  <a:pt x="309" y="103"/>
                  <a:pt x="309" y="103"/>
                  <a:pt x="309" y="103"/>
                </a:cubicBezTo>
                <a:cubicBezTo>
                  <a:pt x="309" y="89"/>
                  <a:pt x="294" y="89"/>
                  <a:pt x="294" y="89"/>
                </a:cubicBezTo>
                <a:cubicBezTo>
                  <a:pt x="280" y="89"/>
                  <a:pt x="265" y="89"/>
                  <a:pt x="265" y="103"/>
                </a:cubicBezTo>
                <a:cubicBezTo>
                  <a:pt x="265" y="339"/>
                  <a:pt x="265" y="339"/>
                  <a:pt x="265" y="339"/>
                </a:cubicBezTo>
                <a:cubicBezTo>
                  <a:pt x="206" y="265"/>
                  <a:pt x="206" y="265"/>
                  <a:pt x="206" y="265"/>
                </a:cubicBezTo>
                <a:cubicBezTo>
                  <a:pt x="191" y="265"/>
                  <a:pt x="191" y="265"/>
                  <a:pt x="177" y="265"/>
                </a:cubicBezTo>
                <a:cubicBezTo>
                  <a:pt x="177" y="280"/>
                  <a:pt x="177" y="280"/>
                  <a:pt x="177" y="294"/>
                </a:cubicBezTo>
                <a:cubicBezTo>
                  <a:pt x="280" y="412"/>
                  <a:pt x="280" y="412"/>
                  <a:pt x="280" y="412"/>
                </a:cubicBezTo>
                <a:cubicBezTo>
                  <a:pt x="280" y="412"/>
                  <a:pt x="280" y="412"/>
                  <a:pt x="294" y="412"/>
                </a:cubicBezTo>
                <a:cubicBezTo>
                  <a:pt x="294" y="412"/>
                  <a:pt x="294" y="412"/>
                  <a:pt x="309" y="412"/>
                </a:cubicBezTo>
                <a:cubicBezTo>
                  <a:pt x="398" y="294"/>
                  <a:pt x="398" y="294"/>
                  <a:pt x="398" y="294"/>
                </a:cubicBezTo>
                <a:cubicBezTo>
                  <a:pt x="412" y="280"/>
                  <a:pt x="412" y="280"/>
                  <a:pt x="398" y="265"/>
                </a:cubicBezTo>
                <a:cubicBezTo>
                  <a:pt x="398" y="265"/>
                  <a:pt x="382" y="265"/>
                  <a:pt x="368" y="265"/>
                </a:cubicBezTo>
                <a:close/>
              </a:path>
            </a:pathLst>
          </a:custGeom>
          <a:solidFill>
            <a:schemeClr val="tx1"/>
          </a:solidFill>
          <a:ln>
            <a:noFill/>
          </a:ln>
          <a:effectLst/>
          <a:extLst/>
        </p:spPr>
        <p:txBody>
          <a:bodyPr wrap="none" anchor="ctr"/>
          <a:lstStyle/>
          <a:p>
            <a:endParaRPr lang="en-US" sz="2700"/>
          </a:p>
        </p:txBody>
      </p:sp>
      <p:sp>
        <p:nvSpPr>
          <p:cNvPr id="109" name="Freeform 108"/>
          <p:cNvSpPr>
            <a:spLocks noChangeArrowheads="1"/>
          </p:cNvSpPr>
          <p:nvPr/>
        </p:nvSpPr>
        <p:spPr bwMode="auto">
          <a:xfrm>
            <a:off x="3301632" y="3958718"/>
            <a:ext cx="243717" cy="299028"/>
          </a:xfrm>
          <a:custGeom>
            <a:avLst/>
            <a:gdLst>
              <a:gd name="T0" fmla="*/ 101100 w 516"/>
              <a:gd name="T1" fmla="*/ 0 h 634"/>
              <a:gd name="T2" fmla="*/ 101100 w 516"/>
              <a:gd name="T3" fmla="*/ 0 h 634"/>
              <a:gd name="T4" fmla="*/ 85213 w 516"/>
              <a:gd name="T5" fmla="*/ 0 h 634"/>
              <a:gd name="T6" fmla="*/ 74381 w 516"/>
              <a:gd name="T7" fmla="*/ 15862 h 634"/>
              <a:gd name="T8" fmla="*/ 74381 w 516"/>
              <a:gd name="T9" fmla="*/ 212328 h 634"/>
              <a:gd name="T10" fmla="*/ 85213 w 516"/>
              <a:gd name="T11" fmla="*/ 228190 h 634"/>
              <a:gd name="T12" fmla="*/ 101100 w 516"/>
              <a:gd name="T13" fmla="*/ 228190 h 634"/>
              <a:gd name="T14" fmla="*/ 116987 w 516"/>
              <a:gd name="T15" fmla="*/ 212328 h 634"/>
              <a:gd name="T16" fmla="*/ 116987 w 516"/>
              <a:gd name="T17" fmla="*/ 15862 h 634"/>
              <a:gd name="T18" fmla="*/ 101100 w 516"/>
              <a:gd name="T19" fmla="*/ 0 h 634"/>
              <a:gd name="T20" fmla="*/ 101100 w 516"/>
              <a:gd name="T21" fmla="*/ 206921 h 634"/>
              <a:gd name="T22" fmla="*/ 101100 w 516"/>
              <a:gd name="T23" fmla="*/ 206921 h 634"/>
              <a:gd name="T24" fmla="*/ 95684 w 516"/>
              <a:gd name="T25" fmla="*/ 212328 h 634"/>
              <a:gd name="T26" fmla="*/ 85213 w 516"/>
              <a:gd name="T27" fmla="*/ 206921 h 634"/>
              <a:gd name="T28" fmla="*/ 85213 w 516"/>
              <a:gd name="T29" fmla="*/ 21269 h 634"/>
              <a:gd name="T30" fmla="*/ 95684 w 516"/>
              <a:gd name="T31" fmla="*/ 15862 h 634"/>
              <a:gd name="T32" fmla="*/ 101100 w 516"/>
              <a:gd name="T33" fmla="*/ 21269 h 634"/>
              <a:gd name="T34" fmla="*/ 101100 w 516"/>
              <a:gd name="T35" fmla="*/ 206921 h 634"/>
              <a:gd name="T36" fmla="*/ 32135 w 516"/>
              <a:gd name="T37" fmla="*/ 63807 h 634"/>
              <a:gd name="T38" fmla="*/ 32135 w 516"/>
              <a:gd name="T39" fmla="*/ 63807 h 634"/>
              <a:gd name="T40" fmla="*/ 15887 w 516"/>
              <a:gd name="T41" fmla="*/ 63807 h 634"/>
              <a:gd name="T42" fmla="*/ 0 w 516"/>
              <a:gd name="T43" fmla="*/ 79668 h 634"/>
              <a:gd name="T44" fmla="*/ 0 w 516"/>
              <a:gd name="T45" fmla="*/ 212328 h 634"/>
              <a:gd name="T46" fmla="*/ 15887 w 516"/>
              <a:gd name="T47" fmla="*/ 228190 h 634"/>
              <a:gd name="T48" fmla="*/ 32135 w 516"/>
              <a:gd name="T49" fmla="*/ 228190 h 634"/>
              <a:gd name="T50" fmla="*/ 42606 w 516"/>
              <a:gd name="T51" fmla="*/ 212328 h 634"/>
              <a:gd name="T52" fmla="*/ 42606 w 516"/>
              <a:gd name="T53" fmla="*/ 79668 h 634"/>
              <a:gd name="T54" fmla="*/ 32135 w 516"/>
              <a:gd name="T55" fmla="*/ 63807 h 634"/>
              <a:gd name="T56" fmla="*/ 32135 w 516"/>
              <a:gd name="T57" fmla="*/ 206921 h 634"/>
              <a:gd name="T58" fmla="*/ 32135 w 516"/>
              <a:gd name="T59" fmla="*/ 206921 h 634"/>
              <a:gd name="T60" fmla="*/ 21303 w 516"/>
              <a:gd name="T61" fmla="*/ 212328 h 634"/>
              <a:gd name="T62" fmla="*/ 15887 w 516"/>
              <a:gd name="T63" fmla="*/ 206921 h 634"/>
              <a:gd name="T64" fmla="*/ 15887 w 516"/>
              <a:gd name="T65" fmla="*/ 85075 h 634"/>
              <a:gd name="T66" fmla="*/ 21303 w 516"/>
              <a:gd name="T67" fmla="*/ 79668 h 634"/>
              <a:gd name="T68" fmla="*/ 32135 w 516"/>
              <a:gd name="T69" fmla="*/ 85075 h 634"/>
              <a:gd name="T70" fmla="*/ 32135 w 516"/>
              <a:gd name="T71" fmla="*/ 206921 h 634"/>
              <a:gd name="T72" fmla="*/ 170065 w 516"/>
              <a:gd name="T73" fmla="*/ 116798 h 634"/>
              <a:gd name="T74" fmla="*/ 170065 w 516"/>
              <a:gd name="T75" fmla="*/ 116798 h 634"/>
              <a:gd name="T76" fmla="*/ 159594 w 516"/>
              <a:gd name="T77" fmla="*/ 116798 h 634"/>
              <a:gd name="T78" fmla="*/ 143707 w 516"/>
              <a:gd name="T79" fmla="*/ 127253 h 634"/>
              <a:gd name="T80" fmla="*/ 143707 w 516"/>
              <a:gd name="T81" fmla="*/ 212328 h 634"/>
              <a:gd name="T82" fmla="*/ 159594 w 516"/>
              <a:gd name="T83" fmla="*/ 228190 h 634"/>
              <a:gd name="T84" fmla="*/ 170065 w 516"/>
              <a:gd name="T85" fmla="*/ 228190 h 634"/>
              <a:gd name="T86" fmla="*/ 185952 w 516"/>
              <a:gd name="T87" fmla="*/ 212328 h 634"/>
              <a:gd name="T88" fmla="*/ 185952 w 516"/>
              <a:gd name="T89" fmla="*/ 127253 h 634"/>
              <a:gd name="T90" fmla="*/ 170065 w 516"/>
              <a:gd name="T91" fmla="*/ 116798 h 634"/>
              <a:gd name="T92" fmla="*/ 170065 w 516"/>
              <a:gd name="T93" fmla="*/ 206921 h 634"/>
              <a:gd name="T94" fmla="*/ 170065 w 516"/>
              <a:gd name="T95" fmla="*/ 206921 h 634"/>
              <a:gd name="T96" fmla="*/ 165010 w 516"/>
              <a:gd name="T97" fmla="*/ 212328 h 634"/>
              <a:gd name="T98" fmla="*/ 159594 w 516"/>
              <a:gd name="T99" fmla="*/ 206921 h 634"/>
              <a:gd name="T100" fmla="*/ 159594 w 516"/>
              <a:gd name="T101" fmla="*/ 138067 h 634"/>
              <a:gd name="T102" fmla="*/ 165010 w 516"/>
              <a:gd name="T103" fmla="*/ 127253 h 634"/>
              <a:gd name="T104" fmla="*/ 170065 w 516"/>
              <a:gd name="T105" fmla="*/ 138067 h 634"/>
              <a:gd name="T106" fmla="*/ 170065 w 516"/>
              <a:gd name="T107" fmla="*/ 206921 h 63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16" h="634">
                <a:moveTo>
                  <a:pt x="280" y="0"/>
                </a:moveTo>
                <a:lnTo>
                  <a:pt x="280" y="0"/>
                </a:lnTo>
                <a:cubicBezTo>
                  <a:pt x="236" y="0"/>
                  <a:pt x="236" y="0"/>
                  <a:pt x="236" y="0"/>
                </a:cubicBezTo>
                <a:cubicBezTo>
                  <a:pt x="221" y="0"/>
                  <a:pt x="206" y="30"/>
                  <a:pt x="206" y="44"/>
                </a:cubicBezTo>
                <a:cubicBezTo>
                  <a:pt x="206" y="589"/>
                  <a:pt x="206" y="589"/>
                  <a:pt x="206" y="589"/>
                </a:cubicBezTo>
                <a:cubicBezTo>
                  <a:pt x="206" y="619"/>
                  <a:pt x="221" y="633"/>
                  <a:pt x="236" y="633"/>
                </a:cubicBezTo>
                <a:cubicBezTo>
                  <a:pt x="280" y="633"/>
                  <a:pt x="280" y="633"/>
                  <a:pt x="280" y="633"/>
                </a:cubicBezTo>
                <a:cubicBezTo>
                  <a:pt x="295" y="633"/>
                  <a:pt x="324" y="619"/>
                  <a:pt x="324" y="589"/>
                </a:cubicBezTo>
                <a:cubicBezTo>
                  <a:pt x="324" y="44"/>
                  <a:pt x="324" y="44"/>
                  <a:pt x="324" y="44"/>
                </a:cubicBezTo>
                <a:cubicBezTo>
                  <a:pt x="324" y="30"/>
                  <a:pt x="295" y="0"/>
                  <a:pt x="280" y="0"/>
                </a:cubicBezTo>
                <a:close/>
                <a:moveTo>
                  <a:pt x="280" y="574"/>
                </a:moveTo>
                <a:lnTo>
                  <a:pt x="280" y="574"/>
                </a:lnTo>
                <a:cubicBezTo>
                  <a:pt x="280" y="589"/>
                  <a:pt x="265" y="589"/>
                  <a:pt x="265" y="589"/>
                </a:cubicBezTo>
                <a:cubicBezTo>
                  <a:pt x="251" y="589"/>
                  <a:pt x="236" y="589"/>
                  <a:pt x="236" y="574"/>
                </a:cubicBezTo>
                <a:cubicBezTo>
                  <a:pt x="236" y="59"/>
                  <a:pt x="236" y="59"/>
                  <a:pt x="236" y="59"/>
                </a:cubicBezTo>
                <a:cubicBezTo>
                  <a:pt x="236" y="59"/>
                  <a:pt x="251" y="44"/>
                  <a:pt x="265" y="44"/>
                </a:cubicBezTo>
                <a:lnTo>
                  <a:pt x="280" y="59"/>
                </a:lnTo>
                <a:lnTo>
                  <a:pt x="280" y="574"/>
                </a:lnTo>
                <a:close/>
                <a:moveTo>
                  <a:pt x="89" y="177"/>
                </a:moveTo>
                <a:lnTo>
                  <a:pt x="89" y="177"/>
                </a:lnTo>
                <a:cubicBezTo>
                  <a:pt x="44" y="177"/>
                  <a:pt x="44" y="177"/>
                  <a:pt x="44" y="177"/>
                </a:cubicBezTo>
                <a:cubicBezTo>
                  <a:pt x="30" y="177"/>
                  <a:pt x="0" y="206"/>
                  <a:pt x="0" y="221"/>
                </a:cubicBezTo>
                <a:cubicBezTo>
                  <a:pt x="0" y="589"/>
                  <a:pt x="0" y="589"/>
                  <a:pt x="0" y="589"/>
                </a:cubicBezTo>
                <a:cubicBezTo>
                  <a:pt x="0" y="619"/>
                  <a:pt x="30" y="633"/>
                  <a:pt x="44" y="633"/>
                </a:cubicBezTo>
                <a:cubicBezTo>
                  <a:pt x="89" y="633"/>
                  <a:pt x="89" y="633"/>
                  <a:pt x="89" y="633"/>
                </a:cubicBezTo>
                <a:cubicBezTo>
                  <a:pt x="103" y="633"/>
                  <a:pt x="118" y="619"/>
                  <a:pt x="118" y="589"/>
                </a:cubicBezTo>
                <a:cubicBezTo>
                  <a:pt x="118" y="221"/>
                  <a:pt x="118" y="221"/>
                  <a:pt x="118" y="221"/>
                </a:cubicBezTo>
                <a:cubicBezTo>
                  <a:pt x="118" y="206"/>
                  <a:pt x="103" y="177"/>
                  <a:pt x="89" y="177"/>
                </a:cubicBezTo>
                <a:close/>
                <a:moveTo>
                  <a:pt x="89" y="574"/>
                </a:moveTo>
                <a:lnTo>
                  <a:pt x="89" y="574"/>
                </a:lnTo>
                <a:cubicBezTo>
                  <a:pt x="89" y="589"/>
                  <a:pt x="74" y="589"/>
                  <a:pt x="59" y="589"/>
                </a:cubicBezTo>
                <a:cubicBezTo>
                  <a:pt x="59" y="589"/>
                  <a:pt x="44" y="589"/>
                  <a:pt x="44" y="574"/>
                </a:cubicBezTo>
                <a:cubicBezTo>
                  <a:pt x="44" y="236"/>
                  <a:pt x="44" y="236"/>
                  <a:pt x="44" y="236"/>
                </a:cubicBezTo>
                <a:lnTo>
                  <a:pt x="59" y="221"/>
                </a:lnTo>
                <a:cubicBezTo>
                  <a:pt x="74" y="221"/>
                  <a:pt x="89" y="236"/>
                  <a:pt x="89" y="236"/>
                </a:cubicBezTo>
                <a:lnTo>
                  <a:pt x="89" y="574"/>
                </a:lnTo>
                <a:close/>
                <a:moveTo>
                  <a:pt x="471" y="324"/>
                </a:moveTo>
                <a:lnTo>
                  <a:pt x="471" y="324"/>
                </a:lnTo>
                <a:cubicBezTo>
                  <a:pt x="442" y="324"/>
                  <a:pt x="442" y="324"/>
                  <a:pt x="442" y="324"/>
                </a:cubicBezTo>
                <a:cubicBezTo>
                  <a:pt x="412" y="324"/>
                  <a:pt x="398" y="339"/>
                  <a:pt x="398" y="353"/>
                </a:cubicBezTo>
                <a:cubicBezTo>
                  <a:pt x="398" y="589"/>
                  <a:pt x="398" y="589"/>
                  <a:pt x="398" y="589"/>
                </a:cubicBezTo>
                <a:cubicBezTo>
                  <a:pt x="398" y="619"/>
                  <a:pt x="412" y="633"/>
                  <a:pt x="442" y="633"/>
                </a:cubicBezTo>
                <a:cubicBezTo>
                  <a:pt x="471" y="633"/>
                  <a:pt x="471" y="633"/>
                  <a:pt x="471" y="633"/>
                </a:cubicBezTo>
                <a:cubicBezTo>
                  <a:pt x="501" y="633"/>
                  <a:pt x="515" y="619"/>
                  <a:pt x="515" y="589"/>
                </a:cubicBezTo>
                <a:cubicBezTo>
                  <a:pt x="515" y="353"/>
                  <a:pt x="515" y="353"/>
                  <a:pt x="515" y="353"/>
                </a:cubicBezTo>
                <a:cubicBezTo>
                  <a:pt x="515" y="339"/>
                  <a:pt x="501" y="324"/>
                  <a:pt x="471" y="324"/>
                </a:cubicBezTo>
                <a:close/>
                <a:moveTo>
                  <a:pt x="471" y="574"/>
                </a:moveTo>
                <a:lnTo>
                  <a:pt x="471" y="574"/>
                </a:lnTo>
                <a:cubicBezTo>
                  <a:pt x="471" y="589"/>
                  <a:pt x="471" y="589"/>
                  <a:pt x="457" y="589"/>
                </a:cubicBezTo>
                <a:cubicBezTo>
                  <a:pt x="442" y="589"/>
                  <a:pt x="442" y="589"/>
                  <a:pt x="442" y="574"/>
                </a:cubicBezTo>
                <a:cubicBezTo>
                  <a:pt x="442" y="383"/>
                  <a:pt x="442" y="383"/>
                  <a:pt x="442" y="383"/>
                </a:cubicBezTo>
                <a:cubicBezTo>
                  <a:pt x="442" y="368"/>
                  <a:pt x="442" y="353"/>
                  <a:pt x="457" y="353"/>
                </a:cubicBezTo>
                <a:cubicBezTo>
                  <a:pt x="471" y="353"/>
                  <a:pt x="471" y="368"/>
                  <a:pt x="471" y="383"/>
                </a:cubicBezTo>
                <a:lnTo>
                  <a:pt x="471" y="574"/>
                </a:lnTo>
                <a:close/>
              </a:path>
            </a:pathLst>
          </a:custGeom>
          <a:solidFill>
            <a:schemeClr val="tx1"/>
          </a:solidFill>
          <a:ln>
            <a:noFill/>
          </a:ln>
          <a:effectLst/>
          <a:extLst/>
        </p:spPr>
        <p:txBody>
          <a:bodyPr wrap="none" anchor="ctr"/>
          <a:lstStyle/>
          <a:p>
            <a:endParaRPr lang="en-US" sz="2700"/>
          </a:p>
        </p:txBody>
      </p:sp>
      <p:sp>
        <p:nvSpPr>
          <p:cNvPr id="110" name="Freeform 109"/>
          <p:cNvSpPr>
            <a:spLocks noChangeArrowheads="1"/>
          </p:cNvSpPr>
          <p:nvPr/>
        </p:nvSpPr>
        <p:spPr bwMode="auto">
          <a:xfrm>
            <a:off x="2790001" y="3958718"/>
            <a:ext cx="290386" cy="299028"/>
          </a:xfrm>
          <a:custGeom>
            <a:avLst/>
            <a:gdLst>
              <a:gd name="T0" fmla="*/ 31559 w 619"/>
              <a:gd name="T1" fmla="*/ 32084 h 634"/>
              <a:gd name="T2" fmla="*/ 31559 w 619"/>
              <a:gd name="T3" fmla="*/ 32084 h 634"/>
              <a:gd name="T4" fmla="*/ 26180 w 619"/>
              <a:gd name="T5" fmla="*/ 37130 h 634"/>
              <a:gd name="T6" fmla="*/ 31559 w 619"/>
              <a:gd name="T7" fmla="*/ 42538 h 634"/>
              <a:gd name="T8" fmla="*/ 42318 w 619"/>
              <a:gd name="T9" fmla="*/ 37130 h 634"/>
              <a:gd name="T10" fmla="*/ 31559 w 619"/>
              <a:gd name="T11" fmla="*/ 32084 h 634"/>
              <a:gd name="T12" fmla="*/ 195452 w 619"/>
              <a:gd name="T13" fmla="*/ 0 h 634"/>
              <a:gd name="T14" fmla="*/ 195452 w 619"/>
              <a:gd name="T15" fmla="*/ 0 h 634"/>
              <a:gd name="T16" fmla="*/ 26180 w 619"/>
              <a:gd name="T17" fmla="*/ 0 h 634"/>
              <a:gd name="T18" fmla="*/ 0 w 619"/>
              <a:gd name="T19" fmla="*/ 32084 h 634"/>
              <a:gd name="T20" fmla="*/ 0 w 619"/>
              <a:gd name="T21" fmla="*/ 201874 h 634"/>
              <a:gd name="T22" fmla="*/ 26180 w 619"/>
              <a:gd name="T23" fmla="*/ 228190 h 634"/>
              <a:gd name="T24" fmla="*/ 195452 w 619"/>
              <a:gd name="T25" fmla="*/ 228190 h 634"/>
              <a:gd name="T26" fmla="*/ 221632 w 619"/>
              <a:gd name="T27" fmla="*/ 201874 h 634"/>
              <a:gd name="T28" fmla="*/ 221632 w 619"/>
              <a:gd name="T29" fmla="*/ 32084 h 634"/>
              <a:gd name="T30" fmla="*/ 195452 w 619"/>
              <a:gd name="T31" fmla="*/ 0 h 634"/>
              <a:gd name="T32" fmla="*/ 211232 w 619"/>
              <a:gd name="T33" fmla="*/ 201874 h 634"/>
              <a:gd name="T34" fmla="*/ 211232 w 619"/>
              <a:gd name="T35" fmla="*/ 201874 h 634"/>
              <a:gd name="T36" fmla="*/ 195452 w 619"/>
              <a:gd name="T37" fmla="*/ 212328 h 634"/>
              <a:gd name="T38" fmla="*/ 26180 w 619"/>
              <a:gd name="T39" fmla="*/ 212328 h 634"/>
              <a:gd name="T40" fmla="*/ 10400 w 619"/>
              <a:gd name="T41" fmla="*/ 201874 h 634"/>
              <a:gd name="T42" fmla="*/ 10400 w 619"/>
              <a:gd name="T43" fmla="*/ 74261 h 634"/>
              <a:gd name="T44" fmla="*/ 211232 w 619"/>
              <a:gd name="T45" fmla="*/ 74261 h 634"/>
              <a:gd name="T46" fmla="*/ 211232 w 619"/>
              <a:gd name="T47" fmla="*/ 201874 h 634"/>
              <a:gd name="T48" fmla="*/ 211232 w 619"/>
              <a:gd name="T49" fmla="*/ 58399 h 634"/>
              <a:gd name="T50" fmla="*/ 211232 w 619"/>
              <a:gd name="T51" fmla="*/ 58399 h 634"/>
              <a:gd name="T52" fmla="*/ 10400 w 619"/>
              <a:gd name="T53" fmla="*/ 58399 h 634"/>
              <a:gd name="T54" fmla="*/ 10400 w 619"/>
              <a:gd name="T55" fmla="*/ 32084 h 634"/>
              <a:gd name="T56" fmla="*/ 26180 w 619"/>
              <a:gd name="T57" fmla="*/ 15862 h 634"/>
              <a:gd name="T58" fmla="*/ 195452 w 619"/>
              <a:gd name="T59" fmla="*/ 15862 h 634"/>
              <a:gd name="T60" fmla="*/ 211232 w 619"/>
              <a:gd name="T61" fmla="*/ 32084 h 634"/>
              <a:gd name="T62" fmla="*/ 211232 w 619"/>
              <a:gd name="T63" fmla="*/ 58399 h 634"/>
              <a:gd name="T64" fmla="*/ 89657 w 619"/>
              <a:gd name="T65" fmla="*/ 32084 h 634"/>
              <a:gd name="T66" fmla="*/ 89657 w 619"/>
              <a:gd name="T67" fmla="*/ 32084 h 634"/>
              <a:gd name="T68" fmla="*/ 84278 w 619"/>
              <a:gd name="T69" fmla="*/ 37130 h 634"/>
              <a:gd name="T70" fmla="*/ 89657 w 619"/>
              <a:gd name="T71" fmla="*/ 42538 h 634"/>
              <a:gd name="T72" fmla="*/ 95037 w 619"/>
              <a:gd name="T73" fmla="*/ 37130 h 634"/>
              <a:gd name="T74" fmla="*/ 89657 w 619"/>
              <a:gd name="T75" fmla="*/ 32084 h 634"/>
              <a:gd name="T76" fmla="*/ 63477 w 619"/>
              <a:gd name="T77" fmla="*/ 32084 h 634"/>
              <a:gd name="T78" fmla="*/ 63477 w 619"/>
              <a:gd name="T79" fmla="*/ 32084 h 634"/>
              <a:gd name="T80" fmla="*/ 52718 w 619"/>
              <a:gd name="T81" fmla="*/ 37130 h 634"/>
              <a:gd name="T82" fmla="*/ 63477 w 619"/>
              <a:gd name="T83" fmla="*/ 42538 h 634"/>
              <a:gd name="T84" fmla="*/ 68498 w 619"/>
              <a:gd name="T85" fmla="*/ 37130 h 634"/>
              <a:gd name="T86" fmla="*/ 63477 w 619"/>
              <a:gd name="T87" fmla="*/ 32084 h 63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19" h="634">
                <a:moveTo>
                  <a:pt x="88" y="89"/>
                </a:moveTo>
                <a:lnTo>
                  <a:pt x="88" y="89"/>
                </a:lnTo>
                <a:cubicBezTo>
                  <a:pt x="88" y="89"/>
                  <a:pt x="73" y="89"/>
                  <a:pt x="73" y="103"/>
                </a:cubicBezTo>
                <a:cubicBezTo>
                  <a:pt x="73" y="118"/>
                  <a:pt x="88" y="118"/>
                  <a:pt x="88" y="118"/>
                </a:cubicBezTo>
                <a:cubicBezTo>
                  <a:pt x="103" y="118"/>
                  <a:pt x="118" y="118"/>
                  <a:pt x="118" y="103"/>
                </a:cubicBezTo>
                <a:cubicBezTo>
                  <a:pt x="118" y="89"/>
                  <a:pt x="103" y="89"/>
                  <a:pt x="88" y="89"/>
                </a:cubicBezTo>
                <a:close/>
                <a:moveTo>
                  <a:pt x="545" y="0"/>
                </a:moveTo>
                <a:lnTo>
                  <a:pt x="545" y="0"/>
                </a:lnTo>
                <a:cubicBezTo>
                  <a:pt x="73" y="0"/>
                  <a:pt x="73" y="0"/>
                  <a:pt x="73" y="0"/>
                </a:cubicBezTo>
                <a:cubicBezTo>
                  <a:pt x="29" y="0"/>
                  <a:pt x="0" y="44"/>
                  <a:pt x="0" y="89"/>
                </a:cubicBezTo>
                <a:cubicBezTo>
                  <a:pt x="0" y="560"/>
                  <a:pt x="0" y="560"/>
                  <a:pt x="0" y="560"/>
                </a:cubicBezTo>
                <a:cubicBezTo>
                  <a:pt x="0" y="604"/>
                  <a:pt x="29" y="633"/>
                  <a:pt x="73" y="633"/>
                </a:cubicBezTo>
                <a:cubicBezTo>
                  <a:pt x="545" y="633"/>
                  <a:pt x="545" y="633"/>
                  <a:pt x="545" y="633"/>
                </a:cubicBezTo>
                <a:cubicBezTo>
                  <a:pt x="589" y="633"/>
                  <a:pt x="618" y="604"/>
                  <a:pt x="618" y="560"/>
                </a:cubicBezTo>
                <a:cubicBezTo>
                  <a:pt x="618" y="89"/>
                  <a:pt x="618" y="89"/>
                  <a:pt x="618" y="89"/>
                </a:cubicBezTo>
                <a:cubicBezTo>
                  <a:pt x="618" y="44"/>
                  <a:pt x="589" y="0"/>
                  <a:pt x="545" y="0"/>
                </a:cubicBezTo>
                <a:close/>
                <a:moveTo>
                  <a:pt x="589" y="560"/>
                </a:moveTo>
                <a:lnTo>
                  <a:pt x="589" y="560"/>
                </a:lnTo>
                <a:cubicBezTo>
                  <a:pt x="589" y="574"/>
                  <a:pt x="559" y="589"/>
                  <a:pt x="545" y="589"/>
                </a:cubicBezTo>
                <a:cubicBezTo>
                  <a:pt x="73" y="589"/>
                  <a:pt x="73" y="589"/>
                  <a:pt x="73" y="589"/>
                </a:cubicBezTo>
                <a:cubicBezTo>
                  <a:pt x="59" y="589"/>
                  <a:pt x="29" y="574"/>
                  <a:pt x="29" y="560"/>
                </a:cubicBezTo>
                <a:cubicBezTo>
                  <a:pt x="29" y="206"/>
                  <a:pt x="29" y="206"/>
                  <a:pt x="29" y="206"/>
                </a:cubicBezTo>
                <a:cubicBezTo>
                  <a:pt x="589" y="206"/>
                  <a:pt x="589" y="206"/>
                  <a:pt x="589" y="206"/>
                </a:cubicBezTo>
                <a:lnTo>
                  <a:pt x="589" y="560"/>
                </a:lnTo>
                <a:close/>
                <a:moveTo>
                  <a:pt x="589" y="162"/>
                </a:moveTo>
                <a:lnTo>
                  <a:pt x="589" y="162"/>
                </a:lnTo>
                <a:cubicBezTo>
                  <a:pt x="29" y="162"/>
                  <a:pt x="29" y="162"/>
                  <a:pt x="29" y="162"/>
                </a:cubicBezTo>
                <a:cubicBezTo>
                  <a:pt x="29" y="89"/>
                  <a:pt x="29" y="89"/>
                  <a:pt x="29" y="89"/>
                </a:cubicBezTo>
                <a:cubicBezTo>
                  <a:pt x="29" y="59"/>
                  <a:pt x="59" y="44"/>
                  <a:pt x="73" y="44"/>
                </a:cubicBezTo>
                <a:cubicBezTo>
                  <a:pt x="545" y="44"/>
                  <a:pt x="545" y="44"/>
                  <a:pt x="545" y="44"/>
                </a:cubicBezTo>
                <a:cubicBezTo>
                  <a:pt x="559" y="44"/>
                  <a:pt x="589" y="59"/>
                  <a:pt x="589" y="89"/>
                </a:cubicBezTo>
                <a:lnTo>
                  <a:pt x="589" y="162"/>
                </a:lnTo>
                <a:close/>
                <a:moveTo>
                  <a:pt x="250" y="89"/>
                </a:moveTo>
                <a:lnTo>
                  <a:pt x="250" y="89"/>
                </a:lnTo>
                <a:cubicBezTo>
                  <a:pt x="235" y="89"/>
                  <a:pt x="235" y="89"/>
                  <a:pt x="235" y="103"/>
                </a:cubicBezTo>
                <a:cubicBezTo>
                  <a:pt x="235" y="118"/>
                  <a:pt x="235" y="118"/>
                  <a:pt x="250" y="118"/>
                </a:cubicBezTo>
                <a:cubicBezTo>
                  <a:pt x="265" y="118"/>
                  <a:pt x="265" y="118"/>
                  <a:pt x="265" y="103"/>
                </a:cubicBezTo>
                <a:cubicBezTo>
                  <a:pt x="265" y="89"/>
                  <a:pt x="265" y="89"/>
                  <a:pt x="250" y="89"/>
                </a:cubicBezTo>
                <a:close/>
                <a:moveTo>
                  <a:pt x="177" y="89"/>
                </a:moveTo>
                <a:lnTo>
                  <a:pt x="177" y="89"/>
                </a:lnTo>
                <a:cubicBezTo>
                  <a:pt x="162" y="89"/>
                  <a:pt x="147" y="89"/>
                  <a:pt x="147" y="103"/>
                </a:cubicBezTo>
                <a:cubicBezTo>
                  <a:pt x="147" y="118"/>
                  <a:pt x="162" y="118"/>
                  <a:pt x="177" y="118"/>
                </a:cubicBezTo>
                <a:cubicBezTo>
                  <a:pt x="177" y="118"/>
                  <a:pt x="191" y="118"/>
                  <a:pt x="191" y="103"/>
                </a:cubicBezTo>
                <a:cubicBezTo>
                  <a:pt x="191" y="89"/>
                  <a:pt x="177" y="89"/>
                  <a:pt x="177" y="89"/>
                </a:cubicBezTo>
                <a:close/>
              </a:path>
            </a:pathLst>
          </a:custGeom>
          <a:solidFill>
            <a:schemeClr val="tx1"/>
          </a:solidFill>
          <a:ln>
            <a:noFill/>
          </a:ln>
          <a:effectLst/>
          <a:extLst/>
        </p:spPr>
        <p:txBody>
          <a:bodyPr wrap="none" anchor="ctr"/>
          <a:lstStyle/>
          <a:p>
            <a:endParaRPr lang="en-US" sz="2700"/>
          </a:p>
        </p:txBody>
      </p:sp>
      <p:sp>
        <p:nvSpPr>
          <p:cNvPr id="111" name="Freeform 110"/>
          <p:cNvSpPr>
            <a:spLocks noChangeArrowheads="1"/>
          </p:cNvSpPr>
          <p:nvPr/>
        </p:nvSpPr>
        <p:spPr bwMode="auto">
          <a:xfrm>
            <a:off x="2302568" y="3958718"/>
            <a:ext cx="299028" cy="299028"/>
          </a:xfrm>
          <a:custGeom>
            <a:avLst/>
            <a:gdLst>
              <a:gd name="T0" fmla="*/ 116822 w 634"/>
              <a:gd name="T1" fmla="*/ 0 h 634"/>
              <a:gd name="T2" fmla="*/ 116822 w 634"/>
              <a:gd name="T3" fmla="*/ 228190 h 634"/>
              <a:gd name="T4" fmla="*/ 116822 w 634"/>
              <a:gd name="T5" fmla="*/ 0 h 634"/>
              <a:gd name="T6" fmla="*/ 196507 w 634"/>
              <a:gd name="T7" fmla="*/ 58399 h 634"/>
              <a:gd name="T8" fmla="*/ 159369 w 634"/>
              <a:gd name="T9" fmla="*/ 105984 h 634"/>
              <a:gd name="T10" fmla="*/ 196507 w 634"/>
              <a:gd name="T11" fmla="*/ 58399 h 634"/>
              <a:gd name="T12" fmla="*/ 186051 w 634"/>
              <a:gd name="T13" fmla="*/ 47945 h 634"/>
              <a:gd name="T14" fmla="*/ 138096 w 634"/>
              <a:gd name="T15" fmla="*/ 21269 h 634"/>
              <a:gd name="T16" fmla="*/ 85093 w 634"/>
              <a:gd name="T17" fmla="*/ 105984 h 634"/>
              <a:gd name="T18" fmla="*/ 90501 w 634"/>
              <a:gd name="T19" fmla="*/ 69214 h 634"/>
              <a:gd name="T20" fmla="*/ 138096 w 634"/>
              <a:gd name="T21" fmla="*/ 69214 h 634"/>
              <a:gd name="T22" fmla="*/ 85093 w 634"/>
              <a:gd name="T23" fmla="*/ 105984 h 634"/>
              <a:gd name="T24" fmla="*/ 143504 w 634"/>
              <a:gd name="T25" fmla="*/ 122206 h 634"/>
              <a:gd name="T26" fmla="*/ 116822 w 634"/>
              <a:gd name="T27" fmla="*/ 159336 h 634"/>
              <a:gd name="T28" fmla="*/ 85093 w 634"/>
              <a:gd name="T29" fmla="*/ 122206 h 634"/>
              <a:gd name="T30" fmla="*/ 106366 w 634"/>
              <a:gd name="T31" fmla="*/ 15862 h 634"/>
              <a:gd name="T32" fmla="*/ 116822 w 634"/>
              <a:gd name="T33" fmla="*/ 15862 h 634"/>
              <a:gd name="T34" fmla="*/ 138096 w 634"/>
              <a:gd name="T35" fmla="*/ 58399 h 634"/>
              <a:gd name="T36" fmla="*/ 95549 w 634"/>
              <a:gd name="T37" fmla="*/ 58399 h 634"/>
              <a:gd name="T38" fmla="*/ 90501 w 634"/>
              <a:gd name="T39" fmla="*/ 21269 h 634"/>
              <a:gd name="T40" fmla="*/ 79684 w 634"/>
              <a:gd name="T41" fmla="*/ 52992 h 634"/>
              <a:gd name="T42" fmla="*/ 90501 w 634"/>
              <a:gd name="T43" fmla="*/ 21269 h 634"/>
              <a:gd name="T44" fmla="*/ 32090 w 634"/>
              <a:gd name="T45" fmla="*/ 58399 h 634"/>
              <a:gd name="T46" fmla="*/ 74637 w 634"/>
              <a:gd name="T47" fmla="*/ 105984 h 634"/>
              <a:gd name="T48" fmla="*/ 32090 w 634"/>
              <a:gd name="T49" fmla="*/ 58399 h 634"/>
              <a:gd name="T50" fmla="*/ 32090 w 634"/>
              <a:gd name="T51" fmla="*/ 169790 h 634"/>
              <a:gd name="T52" fmla="*/ 74637 w 634"/>
              <a:gd name="T53" fmla="*/ 122206 h 634"/>
              <a:gd name="T54" fmla="*/ 32090 w 634"/>
              <a:gd name="T55" fmla="*/ 169790 h 634"/>
              <a:gd name="T56" fmla="*/ 42546 w 634"/>
              <a:gd name="T57" fmla="*/ 180605 h 634"/>
              <a:gd name="T58" fmla="*/ 90501 w 634"/>
              <a:gd name="T59" fmla="*/ 212328 h 634"/>
              <a:gd name="T60" fmla="*/ 122231 w 634"/>
              <a:gd name="T61" fmla="*/ 212328 h 634"/>
              <a:gd name="T62" fmla="*/ 116822 w 634"/>
              <a:gd name="T63" fmla="*/ 212328 h 634"/>
              <a:gd name="T64" fmla="*/ 95549 w 634"/>
              <a:gd name="T65" fmla="*/ 169790 h 634"/>
              <a:gd name="T66" fmla="*/ 138096 w 634"/>
              <a:gd name="T67" fmla="*/ 169790 h 634"/>
              <a:gd name="T68" fmla="*/ 138096 w 634"/>
              <a:gd name="T69" fmla="*/ 212328 h 634"/>
              <a:gd name="T70" fmla="*/ 148552 w 634"/>
              <a:gd name="T71" fmla="*/ 175198 h 634"/>
              <a:gd name="T72" fmla="*/ 138096 w 634"/>
              <a:gd name="T73" fmla="*/ 212328 h 634"/>
              <a:gd name="T74" fmla="*/ 196507 w 634"/>
              <a:gd name="T75" fmla="*/ 169790 h 634"/>
              <a:gd name="T76" fmla="*/ 159369 w 634"/>
              <a:gd name="T77" fmla="*/ 122206 h 634"/>
              <a:gd name="T78" fmla="*/ 196507 w 634"/>
              <a:gd name="T79" fmla="*/ 169790 h 6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34" h="634">
                <a:moveTo>
                  <a:pt x="324" y="0"/>
                </a:moveTo>
                <a:lnTo>
                  <a:pt x="324" y="0"/>
                </a:lnTo>
                <a:cubicBezTo>
                  <a:pt x="148" y="0"/>
                  <a:pt x="0" y="147"/>
                  <a:pt x="0" y="324"/>
                </a:cubicBezTo>
                <a:cubicBezTo>
                  <a:pt x="0" y="486"/>
                  <a:pt x="148" y="633"/>
                  <a:pt x="324" y="633"/>
                </a:cubicBezTo>
                <a:cubicBezTo>
                  <a:pt x="486" y="633"/>
                  <a:pt x="633" y="486"/>
                  <a:pt x="633" y="324"/>
                </a:cubicBezTo>
                <a:cubicBezTo>
                  <a:pt x="633" y="147"/>
                  <a:pt x="486" y="0"/>
                  <a:pt x="324" y="0"/>
                </a:cubicBezTo>
                <a:close/>
                <a:moveTo>
                  <a:pt x="545" y="162"/>
                </a:moveTo>
                <a:lnTo>
                  <a:pt x="545" y="162"/>
                </a:lnTo>
                <a:cubicBezTo>
                  <a:pt x="574" y="206"/>
                  <a:pt x="589" y="251"/>
                  <a:pt x="589" y="294"/>
                </a:cubicBezTo>
                <a:cubicBezTo>
                  <a:pt x="442" y="294"/>
                  <a:pt x="442" y="294"/>
                  <a:pt x="442" y="294"/>
                </a:cubicBezTo>
                <a:cubicBezTo>
                  <a:pt x="442" y="265"/>
                  <a:pt x="427" y="221"/>
                  <a:pt x="427" y="192"/>
                </a:cubicBezTo>
                <a:cubicBezTo>
                  <a:pt x="471" y="192"/>
                  <a:pt x="516" y="177"/>
                  <a:pt x="545" y="162"/>
                </a:cubicBezTo>
                <a:close/>
                <a:moveTo>
                  <a:pt x="516" y="133"/>
                </a:moveTo>
                <a:lnTo>
                  <a:pt x="516" y="133"/>
                </a:lnTo>
                <a:cubicBezTo>
                  <a:pt x="486" y="147"/>
                  <a:pt x="457" y="147"/>
                  <a:pt x="412" y="147"/>
                </a:cubicBezTo>
                <a:cubicBezTo>
                  <a:pt x="412" y="118"/>
                  <a:pt x="398" y="89"/>
                  <a:pt x="383" y="59"/>
                </a:cubicBezTo>
                <a:cubicBezTo>
                  <a:pt x="442" y="59"/>
                  <a:pt x="486" y="89"/>
                  <a:pt x="516" y="133"/>
                </a:cubicBezTo>
                <a:close/>
                <a:moveTo>
                  <a:pt x="236" y="294"/>
                </a:moveTo>
                <a:lnTo>
                  <a:pt x="236" y="294"/>
                </a:lnTo>
                <a:cubicBezTo>
                  <a:pt x="236" y="265"/>
                  <a:pt x="251" y="236"/>
                  <a:pt x="251" y="192"/>
                </a:cubicBezTo>
                <a:cubicBezTo>
                  <a:pt x="280" y="206"/>
                  <a:pt x="295" y="206"/>
                  <a:pt x="324" y="206"/>
                </a:cubicBezTo>
                <a:cubicBezTo>
                  <a:pt x="339" y="206"/>
                  <a:pt x="369" y="206"/>
                  <a:pt x="383" y="192"/>
                </a:cubicBezTo>
                <a:cubicBezTo>
                  <a:pt x="398" y="236"/>
                  <a:pt x="398" y="265"/>
                  <a:pt x="398" y="294"/>
                </a:cubicBezTo>
                <a:lnTo>
                  <a:pt x="236" y="294"/>
                </a:lnTo>
                <a:close/>
                <a:moveTo>
                  <a:pt x="398" y="339"/>
                </a:moveTo>
                <a:lnTo>
                  <a:pt x="398" y="339"/>
                </a:lnTo>
                <a:cubicBezTo>
                  <a:pt x="398" y="368"/>
                  <a:pt x="398" y="412"/>
                  <a:pt x="383" y="442"/>
                </a:cubicBezTo>
                <a:cubicBezTo>
                  <a:pt x="369" y="442"/>
                  <a:pt x="339" y="442"/>
                  <a:pt x="324" y="442"/>
                </a:cubicBezTo>
                <a:cubicBezTo>
                  <a:pt x="295" y="442"/>
                  <a:pt x="280" y="442"/>
                  <a:pt x="251" y="442"/>
                </a:cubicBezTo>
                <a:cubicBezTo>
                  <a:pt x="251" y="412"/>
                  <a:pt x="236" y="368"/>
                  <a:pt x="236" y="339"/>
                </a:cubicBezTo>
                <a:lnTo>
                  <a:pt x="398" y="339"/>
                </a:lnTo>
                <a:close/>
                <a:moveTo>
                  <a:pt x="295" y="44"/>
                </a:moveTo>
                <a:lnTo>
                  <a:pt x="295" y="44"/>
                </a:lnTo>
                <a:cubicBezTo>
                  <a:pt x="310" y="44"/>
                  <a:pt x="310" y="44"/>
                  <a:pt x="324" y="44"/>
                </a:cubicBezTo>
                <a:lnTo>
                  <a:pt x="339" y="44"/>
                </a:lnTo>
                <a:cubicBezTo>
                  <a:pt x="354" y="74"/>
                  <a:pt x="369" y="118"/>
                  <a:pt x="383" y="162"/>
                </a:cubicBezTo>
                <a:cubicBezTo>
                  <a:pt x="354" y="162"/>
                  <a:pt x="339" y="162"/>
                  <a:pt x="324" y="162"/>
                </a:cubicBezTo>
                <a:cubicBezTo>
                  <a:pt x="295" y="162"/>
                  <a:pt x="280" y="162"/>
                  <a:pt x="265" y="162"/>
                </a:cubicBezTo>
                <a:cubicBezTo>
                  <a:pt x="265" y="118"/>
                  <a:pt x="280" y="74"/>
                  <a:pt x="295" y="44"/>
                </a:cubicBezTo>
                <a:close/>
                <a:moveTo>
                  <a:pt x="251" y="59"/>
                </a:moveTo>
                <a:lnTo>
                  <a:pt x="251" y="59"/>
                </a:lnTo>
                <a:cubicBezTo>
                  <a:pt x="236" y="89"/>
                  <a:pt x="221" y="118"/>
                  <a:pt x="221" y="147"/>
                </a:cubicBezTo>
                <a:cubicBezTo>
                  <a:pt x="192" y="147"/>
                  <a:pt x="148" y="147"/>
                  <a:pt x="118" y="133"/>
                </a:cubicBezTo>
                <a:cubicBezTo>
                  <a:pt x="148" y="89"/>
                  <a:pt x="207" y="59"/>
                  <a:pt x="251" y="59"/>
                </a:cubicBezTo>
                <a:close/>
                <a:moveTo>
                  <a:pt x="89" y="162"/>
                </a:moveTo>
                <a:lnTo>
                  <a:pt x="89" y="162"/>
                </a:lnTo>
                <a:cubicBezTo>
                  <a:pt x="133" y="177"/>
                  <a:pt x="177" y="192"/>
                  <a:pt x="207" y="192"/>
                </a:cubicBezTo>
                <a:cubicBezTo>
                  <a:pt x="207" y="221"/>
                  <a:pt x="207" y="265"/>
                  <a:pt x="207" y="294"/>
                </a:cubicBezTo>
                <a:cubicBezTo>
                  <a:pt x="44" y="294"/>
                  <a:pt x="44" y="294"/>
                  <a:pt x="44" y="294"/>
                </a:cubicBezTo>
                <a:cubicBezTo>
                  <a:pt x="44" y="251"/>
                  <a:pt x="59" y="206"/>
                  <a:pt x="89" y="162"/>
                </a:cubicBezTo>
                <a:close/>
                <a:moveTo>
                  <a:pt x="89" y="471"/>
                </a:moveTo>
                <a:lnTo>
                  <a:pt x="89" y="471"/>
                </a:lnTo>
                <a:cubicBezTo>
                  <a:pt x="59" y="427"/>
                  <a:pt x="44" y="383"/>
                  <a:pt x="44" y="339"/>
                </a:cubicBezTo>
                <a:cubicBezTo>
                  <a:pt x="207" y="339"/>
                  <a:pt x="207" y="339"/>
                  <a:pt x="207" y="339"/>
                </a:cubicBezTo>
                <a:cubicBezTo>
                  <a:pt x="207" y="368"/>
                  <a:pt x="207" y="412"/>
                  <a:pt x="207" y="442"/>
                </a:cubicBezTo>
                <a:cubicBezTo>
                  <a:pt x="177" y="457"/>
                  <a:pt x="133" y="457"/>
                  <a:pt x="89" y="471"/>
                </a:cubicBezTo>
                <a:close/>
                <a:moveTo>
                  <a:pt x="118" y="501"/>
                </a:moveTo>
                <a:lnTo>
                  <a:pt x="118" y="501"/>
                </a:lnTo>
                <a:cubicBezTo>
                  <a:pt x="148" y="501"/>
                  <a:pt x="192" y="486"/>
                  <a:pt x="221" y="486"/>
                </a:cubicBezTo>
                <a:cubicBezTo>
                  <a:pt x="221" y="515"/>
                  <a:pt x="236" y="560"/>
                  <a:pt x="251" y="589"/>
                </a:cubicBezTo>
                <a:cubicBezTo>
                  <a:pt x="207" y="574"/>
                  <a:pt x="148" y="545"/>
                  <a:pt x="118" y="501"/>
                </a:cubicBezTo>
                <a:close/>
                <a:moveTo>
                  <a:pt x="339" y="589"/>
                </a:moveTo>
                <a:lnTo>
                  <a:pt x="339" y="589"/>
                </a:lnTo>
                <a:lnTo>
                  <a:pt x="324" y="589"/>
                </a:lnTo>
                <a:cubicBezTo>
                  <a:pt x="310" y="589"/>
                  <a:pt x="310" y="589"/>
                  <a:pt x="295" y="589"/>
                </a:cubicBezTo>
                <a:cubicBezTo>
                  <a:pt x="280" y="560"/>
                  <a:pt x="265" y="515"/>
                  <a:pt x="265" y="471"/>
                </a:cubicBezTo>
                <a:cubicBezTo>
                  <a:pt x="280" y="471"/>
                  <a:pt x="295" y="471"/>
                  <a:pt x="324" y="471"/>
                </a:cubicBezTo>
                <a:cubicBezTo>
                  <a:pt x="339" y="471"/>
                  <a:pt x="354" y="471"/>
                  <a:pt x="383" y="471"/>
                </a:cubicBezTo>
                <a:cubicBezTo>
                  <a:pt x="369" y="515"/>
                  <a:pt x="354" y="560"/>
                  <a:pt x="339" y="589"/>
                </a:cubicBezTo>
                <a:close/>
                <a:moveTo>
                  <a:pt x="383" y="589"/>
                </a:moveTo>
                <a:lnTo>
                  <a:pt x="383" y="589"/>
                </a:lnTo>
                <a:cubicBezTo>
                  <a:pt x="398" y="560"/>
                  <a:pt x="412" y="515"/>
                  <a:pt x="412" y="486"/>
                </a:cubicBezTo>
                <a:cubicBezTo>
                  <a:pt x="457" y="486"/>
                  <a:pt x="486" y="501"/>
                  <a:pt x="516" y="501"/>
                </a:cubicBezTo>
                <a:cubicBezTo>
                  <a:pt x="486" y="545"/>
                  <a:pt x="442" y="574"/>
                  <a:pt x="383" y="589"/>
                </a:cubicBezTo>
                <a:close/>
                <a:moveTo>
                  <a:pt x="545" y="471"/>
                </a:moveTo>
                <a:lnTo>
                  <a:pt x="545" y="471"/>
                </a:lnTo>
                <a:cubicBezTo>
                  <a:pt x="516" y="457"/>
                  <a:pt x="471" y="457"/>
                  <a:pt x="427" y="442"/>
                </a:cubicBezTo>
                <a:cubicBezTo>
                  <a:pt x="427" y="412"/>
                  <a:pt x="442" y="368"/>
                  <a:pt x="442" y="339"/>
                </a:cubicBezTo>
                <a:cubicBezTo>
                  <a:pt x="589" y="339"/>
                  <a:pt x="589" y="339"/>
                  <a:pt x="589" y="339"/>
                </a:cubicBezTo>
                <a:cubicBezTo>
                  <a:pt x="589" y="383"/>
                  <a:pt x="574" y="427"/>
                  <a:pt x="545" y="471"/>
                </a:cubicBezTo>
                <a:close/>
              </a:path>
            </a:pathLst>
          </a:custGeom>
          <a:solidFill>
            <a:schemeClr val="tx1"/>
          </a:solidFill>
          <a:ln>
            <a:noFill/>
          </a:ln>
          <a:effectLst/>
          <a:extLst/>
        </p:spPr>
        <p:txBody>
          <a:bodyPr wrap="none" anchor="ctr"/>
          <a:lstStyle/>
          <a:p>
            <a:endParaRPr lang="en-US" sz="2700"/>
          </a:p>
        </p:txBody>
      </p:sp>
      <p:sp>
        <p:nvSpPr>
          <p:cNvPr id="112" name="Freeform 111"/>
          <p:cNvSpPr>
            <a:spLocks noChangeArrowheads="1"/>
          </p:cNvSpPr>
          <p:nvPr/>
        </p:nvSpPr>
        <p:spPr bwMode="auto">
          <a:xfrm>
            <a:off x="1858347" y="3970817"/>
            <a:ext cx="243718" cy="285201"/>
          </a:xfrm>
          <a:custGeom>
            <a:avLst/>
            <a:gdLst>
              <a:gd name="T0" fmla="*/ 10832 w 516"/>
              <a:gd name="T1" fmla="*/ 21293 h 604"/>
              <a:gd name="T2" fmla="*/ 10832 w 516"/>
              <a:gd name="T3" fmla="*/ 21293 h 604"/>
              <a:gd name="T4" fmla="*/ 138291 w 516"/>
              <a:gd name="T5" fmla="*/ 21293 h 604"/>
              <a:gd name="T6" fmla="*/ 143707 w 516"/>
              <a:gd name="T7" fmla="*/ 10466 h 604"/>
              <a:gd name="T8" fmla="*/ 138291 w 516"/>
              <a:gd name="T9" fmla="*/ 5053 h 604"/>
              <a:gd name="T10" fmla="*/ 10832 w 516"/>
              <a:gd name="T11" fmla="*/ 5053 h 604"/>
              <a:gd name="T12" fmla="*/ 0 w 516"/>
              <a:gd name="T13" fmla="*/ 10466 h 604"/>
              <a:gd name="T14" fmla="*/ 10832 w 516"/>
              <a:gd name="T15" fmla="*/ 21293 h 604"/>
              <a:gd name="T16" fmla="*/ 10832 w 516"/>
              <a:gd name="T17" fmla="*/ 63518 h 604"/>
              <a:gd name="T18" fmla="*/ 10832 w 516"/>
              <a:gd name="T19" fmla="*/ 63518 h 604"/>
              <a:gd name="T20" fmla="*/ 138291 w 516"/>
              <a:gd name="T21" fmla="*/ 63518 h 604"/>
              <a:gd name="T22" fmla="*/ 143707 w 516"/>
              <a:gd name="T23" fmla="*/ 53052 h 604"/>
              <a:gd name="T24" fmla="*/ 138291 w 516"/>
              <a:gd name="T25" fmla="*/ 47638 h 604"/>
              <a:gd name="T26" fmla="*/ 10832 w 516"/>
              <a:gd name="T27" fmla="*/ 47638 h 604"/>
              <a:gd name="T28" fmla="*/ 0 w 516"/>
              <a:gd name="T29" fmla="*/ 53052 h 604"/>
              <a:gd name="T30" fmla="*/ 10832 w 516"/>
              <a:gd name="T31" fmla="*/ 63518 h 604"/>
              <a:gd name="T32" fmla="*/ 53078 w 516"/>
              <a:gd name="T33" fmla="*/ 132810 h 604"/>
              <a:gd name="T34" fmla="*/ 53078 w 516"/>
              <a:gd name="T35" fmla="*/ 132810 h 604"/>
              <a:gd name="T36" fmla="*/ 10832 w 516"/>
              <a:gd name="T37" fmla="*/ 132810 h 604"/>
              <a:gd name="T38" fmla="*/ 0 w 516"/>
              <a:gd name="T39" fmla="*/ 137863 h 604"/>
              <a:gd name="T40" fmla="*/ 10832 w 516"/>
              <a:gd name="T41" fmla="*/ 148690 h 604"/>
              <a:gd name="T42" fmla="*/ 53078 w 516"/>
              <a:gd name="T43" fmla="*/ 148690 h 604"/>
              <a:gd name="T44" fmla="*/ 58494 w 516"/>
              <a:gd name="T45" fmla="*/ 137863 h 604"/>
              <a:gd name="T46" fmla="*/ 53078 w 516"/>
              <a:gd name="T47" fmla="*/ 132810 h 604"/>
              <a:gd name="T48" fmla="*/ 10832 w 516"/>
              <a:gd name="T49" fmla="*/ 106104 h 604"/>
              <a:gd name="T50" fmla="*/ 10832 w 516"/>
              <a:gd name="T51" fmla="*/ 106104 h 604"/>
              <a:gd name="T52" fmla="*/ 85213 w 516"/>
              <a:gd name="T53" fmla="*/ 106104 h 604"/>
              <a:gd name="T54" fmla="*/ 95685 w 516"/>
              <a:gd name="T55" fmla="*/ 95277 h 604"/>
              <a:gd name="T56" fmla="*/ 85213 w 516"/>
              <a:gd name="T57" fmla="*/ 90224 h 604"/>
              <a:gd name="T58" fmla="*/ 10832 w 516"/>
              <a:gd name="T59" fmla="*/ 90224 h 604"/>
              <a:gd name="T60" fmla="*/ 0 w 516"/>
              <a:gd name="T61" fmla="*/ 95277 h 604"/>
              <a:gd name="T62" fmla="*/ 10832 w 516"/>
              <a:gd name="T63" fmla="*/ 106104 h 604"/>
              <a:gd name="T64" fmla="*/ 180898 w 516"/>
              <a:gd name="T65" fmla="*/ 0 h 604"/>
              <a:gd name="T66" fmla="*/ 180898 w 516"/>
              <a:gd name="T67" fmla="*/ 0 h 604"/>
              <a:gd name="T68" fmla="*/ 170066 w 516"/>
              <a:gd name="T69" fmla="*/ 5053 h 604"/>
              <a:gd name="T70" fmla="*/ 170066 w 516"/>
              <a:gd name="T71" fmla="*/ 121983 h 604"/>
              <a:gd name="T72" fmla="*/ 106156 w 516"/>
              <a:gd name="T73" fmla="*/ 121983 h 604"/>
              <a:gd name="T74" fmla="*/ 79797 w 516"/>
              <a:gd name="T75" fmla="*/ 191276 h 604"/>
              <a:gd name="T76" fmla="*/ 154178 w 516"/>
              <a:gd name="T77" fmla="*/ 201742 h 604"/>
              <a:gd name="T78" fmla="*/ 185953 w 516"/>
              <a:gd name="T79" fmla="*/ 148690 h 604"/>
              <a:gd name="T80" fmla="*/ 185953 w 516"/>
              <a:gd name="T81" fmla="*/ 148690 h 604"/>
              <a:gd name="T82" fmla="*/ 185953 w 516"/>
              <a:gd name="T83" fmla="*/ 5053 h 604"/>
              <a:gd name="T84" fmla="*/ 180898 w 516"/>
              <a:gd name="T85" fmla="*/ 0 h 604"/>
              <a:gd name="T86" fmla="*/ 148762 w 516"/>
              <a:gd name="T87" fmla="*/ 185862 h 604"/>
              <a:gd name="T88" fmla="*/ 148762 w 516"/>
              <a:gd name="T89" fmla="*/ 185862 h 604"/>
              <a:gd name="T90" fmla="*/ 90629 w 516"/>
              <a:gd name="T91" fmla="*/ 185862 h 604"/>
              <a:gd name="T92" fmla="*/ 111933 w 516"/>
              <a:gd name="T93" fmla="*/ 132810 h 604"/>
              <a:gd name="T94" fmla="*/ 170066 w 516"/>
              <a:gd name="T95" fmla="*/ 137863 h 604"/>
              <a:gd name="T96" fmla="*/ 148762 w 516"/>
              <a:gd name="T97" fmla="*/ 185862 h 6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16" h="604">
                <a:moveTo>
                  <a:pt x="30" y="59"/>
                </a:moveTo>
                <a:lnTo>
                  <a:pt x="30" y="59"/>
                </a:lnTo>
                <a:cubicBezTo>
                  <a:pt x="383" y="59"/>
                  <a:pt x="383" y="59"/>
                  <a:pt x="383" y="59"/>
                </a:cubicBezTo>
                <a:cubicBezTo>
                  <a:pt x="383" y="59"/>
                  <a:pt x="398" y="44"/>
                  <a:pt x="398" y="29"/>
                </a:cubicBezTo>
                <a:lnTo>
                  <a:pt x="383" y="14"/>
                </a:lnTo>
                <a:cubicBezTo>
                  <a:pt x="30" y="14"/>
                  <a:pt x="30" y="14"/>
                  <a:pt x="30" y="14"/>
                </a:cubicBezTo>
                <a:cubicBezTo>
                  <a:pt x="15" y="14"/>
                  <a:pt x="0" y="29"/>
                  <a:pt x="0" y="29"/>
                </a:cubicBezTo>
                <a:cubicBezTo>
                  <a:pt x="0" y="44"/>
                  <a:pt x="15" y="59"/>
                  <a:pt x="30" y="59"/>
                </a:cubicBezTo>
                <a:close/>
                <a:moveTo>
                  <a:pt x="30" y="176"/>
                </a:moveTo>
                <a:lnTo>
                  <a:pt x="30" y="176"/>
                </a:lnTo>
                <a:cubicBezTo>
                  <a:pt x="383" y="176"/>
                  <a:pt x="383" y="176"/>
                  <a:pt x="383" y="176"/>
                </a:cubicBezTo>
                <a:cubicBezTo>
                  <a:pt x="383" y="176"/>
                  <a:pt x="398" y="162"/>
                  <a:pt x="398" y="147"/>
                </a:cubicBezTo>
                <a:lnTo>
                  <a:pt x="383" y="132"/>
                </a:lnTo>
                <a:cubicBezTo>
                  <a:pt x="30" y="132"/>
                  <a:pt x="30" y="132"/>
                  <a:pt x="30" y="132"/>
                </a:cubicBezTo>
                <a:cubicBezTo>
                  <a:pt x="15" y="132"/>
                  <a:pt x="0" y="147"/>
                  <a:pt x="0" y="147"/>
                </a:cubicBezTo>
                <a:cubicBezTo>
                  <a:pt x="0" y="162"/>
                  <a:pt x="15" y="176"/>
                  <a:pt x="30" y="176"/>
                </a:cubicBezTo>
                <a:close/>
                <a:moveTo>
                  <a:pt x="147" y="368"/>
                </a:moveTo>
                <a:lnTo>
                  <a:pt x="147" y="368"/>
                </a:lnTo>
                <a:cubicBezTo>
                  <a:pt x="30" y="368"/>
                  <a:pt x="30" y="368"/>
                  <a:pt x="30" y="368"/>
                </a:cubicBezTo>
                <a:cubicBezTo>
                  <a:pt x="15" y="368"/>
                  <a:pt x="0" y="382"/>
                  <a:pt x="0" y="382"/>
                </a:cubicBezTo>
                <a:cubicBezTo>
                  <a:pt x="0" y="397"/>
                  <a:pt x="15" y="412"/>
                  <a:pt x="30" y="412"/>
                </a:cubicBezTo>
                <a:cubicBezTo>
                  <a:pt x="147" y="412"/>
                  <a:pt x="147" y="412"/>
                  <a:pt x="147" y="412"/>
                </a:cubicBezTo>
                <a:cubicBezTo>
                  <a:pt x="147" y="412"/>
                  <a:pt x="162" y="397"/>
                  <a:pt x="162" y="382"/>
                </a:cubicBezTo>
                <a:lnTo>
                  <a:pt x="147" y="368"/>
                </a:lnTo>
                <a:close/>
                <a:moveTo>
                  <a:pt x="30" y="294"/>
                </a:moveTo>
                <a:lnTo>
                  <a:pt x="30" y="294"/>
                </a:lnTo>
                <a:cubicBezTo>
                  <a:pt x="236" y="294"/>
                  <a:pt x="236" y="294"/>
                  <a:pt x="236" y="294"/>
                </a:cubicBezTo>
                <a:cubicBezTo>
                  <a:pt x="251" y="294"/>
                  <a:pt x="265" y="280"/>
                  <a:pt x="265" y="264"/>
                </a:cubicBezTo>
                <a:cubicBezTo>
                  <a:pt x="265" y="264"/>
                  <a:pt x="251" y="250"/>
                  <a:pt x="236" y="250"/>
                </a:cubicBezTo>
                <a:cubicBezTo>
                  <a:pt x="30" y="250"/>
                  <a:pt x="30" y="250"/>
                  <a:pt x="30" y="250"/>
                </a:cubicBezTo>
                <a:cubicBezTo>
                  <a:pt x="15" y="250"/>
                  <a:pt x="0" y="264"/>
                  <a:pt x="0" y="264"/>
                </a:cubicBezTo>
                <a:cubicBezTo>
                  <a:pt x="0" y="280"/>
                  <a:pt x="15" y="294"/>
                  <a:pt x="30" y="294"/>
                </a:cubicBezTo>
                <a:close/>
                <a:moveTo>
                  <a:pt x="501" y="0"/>
                </a:moveTo>
                <a:lnTo>
                  <a:pt x="501" y="0"/>
                </a:lnTo>
                <a:cubicBezTo>
                  <a:pt x="486" y="0"/>
                  <a:pt x="471" y="0"/>
                  <a:pt x="471" y="14"/>
                </a:cubicBezTo>
                <a:cubicBezTo>
                  <a:pt x="471" y="338"/>
                  <a:pt x="471" y="338"/>
                  <a:pt x="471" y="338"/>
                </a:cubicBezTo>
                <a:cubicBezTo>
                  <a:pt x="427" y="309"/>
                  <a:pt x="368" y="309"/>
                  <a:pt x="294" y="338"/>
                </a:cubicBezTo>
                <a:cubicBezTo>
                  <a:pt x="221" y="382"/>
                  <a:pt x="177" y="471"/>
                  <a:pt x="221" y="530"/>
                </a:cubicBezTo>
                <a:cubicBezTo>
                  <a:pt x="251" y="589"/>
                  <a:pt x="339" y="603"/>
                  <a:pt x="427" y="559"/>
                </a:cubicBezTo>
                <a:cubicBezTo>
                  <a:pt x="486" y="515"/>
                  <a:pt x="515" y="456"/>
                  <a:pt x="515" y="412"/>
                </a:cubicBezTo>
                <a:cubicBezTo>
                  <a:pt x="515" y="14"/>
                  <a:pt x="515" y="14"/>
                  <a:pt x="515" y="14"/>
                </a:cubicBezTo>
                <a:cubicBezTo>
                  <a:pt x="515" y="0"/>
                  <a:pt x="501" y="0"/>
                  <a:pt x="501" y="0"/>
                </a:cubicBezTo>
                <a:close/>
                <a:moveTo>
                  <a:pt x="412" y="515"/>
                </a:moveTo>
                <a:lnTo>
                  <a:pt x="412" y="515"/>
                </a:lnTo>
                <a:cubicBezTo>
                  <a:pt x="353" y="559"/>
                  <a:pt x="280" y="559"/>
                  <a:pt x="251" y="515"/>
                </a:cubicBezTo>
                <a:cubicBezTo>
                  <a:pt x="221" y="471"/>
                  <a:pt x="251" y="412"/>
                  <a:pt x="310" y="368"/>
                </a:cubicBezTo>
                <a:cubicBezTo>
                  <a:pt x="368" y="338"/>
                  <a:pt x="442" y="338"/>
                  <a:pt x="471" y="382"/>
                </a:cubicBezTo>
                <a:cubicBezTo>
                  <a:pt x="501" y="427"/>
                  <a:pt x="471" y="485"/>
                  <a:pt x="412" y="515"/>
                </a:cubicBezTo>
                <a:close/>
              </a:path>
            </a:pathLst>
          </a:custGeom>
          <a:solidFill>
            <a:schemeClr val="tx1"/>
          </a:solidFill>
          <a:ln>
            <a:noFill/>
          </a:ln>
          <a:effectLst/>
          <a:extLst/>
        </p:spPr>
        <p:txBody>
          <a:bodyPr wrap="none" anchor="ctr"/>
          <a:lstStyle/>
          <a:p>
            <a:endParaRPr lang="en-US" sz="2700"/>
          </a:p>
        </p:txBody>
      </p:sp>
      <p:sp>
        <p:nvSpPr>
          <p:cNvPr id="113" name="Freeform 112"/>
          <p:cNvSpPr>
            <a:spLocks noChangeArrowheads="1"/>
          </p:cNvSpPr>
          <p:nvPr/>
        </p:nvSpPr>
        <p:spPr bwMode="auto">
          <a:xfrm>
            <a:off x="1346714" y="3958718"/>
            <a:ext cx="290386" cy="299028"/>
          </a:xfrm>
          <a:custGeom>
            <a:avLst/>
            <a:gdLst>
              <a:gd name="T0" fmla="*/ 190073 w 619"/>
              <a:gd name="T1" fmla="*/ 32084 h 634"/>
              <a:gd name="T2" fmla="*/ 190073 w 619"/>
              <a:gd name="T3" fmla="*/ 32084 h 634"/>
              <a:gd name="T4" fmla="*/ 95037 w 619"/>
              <a:gd name="T5" fmla="*/ 42538 h 634"/>
              <a:gd name="T6" fmla="*/ 89657 w 619"/>
              <a:gd name="T7" fmla="*/ 52992 h 634"/>
              <a:gd name="T8" fmla="*/ 89657 w 619"/>
              <a:gd name="T9" fmla="*/ 111752 h 634"/>
              <a:gd name="T10" fmla="*/ 47339 w 619"/>
              <a:gd name="T11" fmla="*/ 116798 h 634"/>
              <a:gd name="T12" fmla="*/ 31559 w 619"/>
              <a:gd name="T13" fmla="*/ 159336 h 634"/>
              <a:gd name="T14" fmla="*/ 84278 w 619"/>
              <a:gd name="T15" fmla="*/ 164743 h 634"/>
              <a:gd name="T16" fmla="*/ 105437 w 619"/>
              <a:gd name="T17" fmla="*/ 127253 h 634"/>
              <a:gd name="T18" fmla="*/ 105437 w 619"/>
              <a:gd name="T19" fmla="*/ 58399 h 634"/>
              <a:gd name="T20" fmla="*/ 179314 w 619"/>
              <a:gd name="T21" fmla="*/ 47945 h 634"/>
              <a:gd name="T22" fmla="*/ 179314 w 619"/>
              <a:gd name="T23" fmla="*/ 95530 h 634"/>
              <a:gd name="T24" fmla="*/ 142375 w 619"/>
              <a:gd name="T25" fmla="*/ 100937 h 634"/>
              <a:gd name="T26" fmla="*/ 121575 w 619"/>
              <a:gd name="T27" fmla="*/ 143475 h 634"/>
              <a:gd name="T28" fmla="*/ 174293 w 619"/>
              <a:gd name="T29" fmla="*/ 148521 h 634"/>
              <a:gd name="T30" fmla="*/ 195094 w 619"/>
              <a:gd name="T31" fmla="*/ 116798 h 634"/>
              <a:gd name="T32" fmla="*/ 195094 w 619"/>
              <a:gd name="T33" fmla="*/ 37130 h 634"/>
              <a:gd name="T34" fmla="*/ 190073 w 619"/>
              <a:gd name="T35" fmla="*/ 32084 h 634"/>
              <a:gd name="T36" fmla="*/ 73877 w 619"/>
              <a:gd name="T37" fmla="*/ 153929 h 634"/>
              <a:gd name="T38" fmla="*/ 73877 w 619"/>
              <a:gd name="T39" fmla="*/ 153929 h 634"/>
              <a:gd name="T40" fmla="*/ 42318 w 619"/>
              <a:gd name="T41" fmla="*/ 153929 h 634"/>
              <a:gd name="T42" fmla="*/ 52718 w 619"/>
              <a:gd name="T43" fmla="*/ 127253 h 634"/>
              <a:gd name="T44" fmla="*/ 84278 w 619"/>
              <a:gd name="T45" fmla="*/ 127253 h 634"/>
              <a:gd name="T46" fmla="*/ 73877 w 619"/>
              <a:gd name="T47" fmla="*/ 153929 h 634"/>
              <a:gd name="T48" fmla="*/ 168914 w 619"/>
              <a:gd name="T49" fmla="*/ 138067 h 634"/>
              <a:gd name="T50" fmla="*/ 168914 w 619"/>
              <a:gd name="T51" fmla="*/ 138067 h 634"/>
              <a:gd name="T52" fmla="*/ 131975 w 619"/>
              <a:gd name="T53" fmla="*/ 138067 h 634"/>
              <a:gd name="T54" fmla="*/ 147755 w 619"/>
              <a:gd name="T55" fmla="*/ 111752 h 634"/>
              <a:gd name="T56" fmla="*/ 179314 w 619"/>
              <a:gd name="T57" fmla="*/ 111752 h 634"/>
              <a:gd name="T58" fmla="*/ 168914 w 619"/>
              <a:gd name="T59" fmla="*/ 138067 h 634"/>
              <a:gd name="T60" fmla="*/ 200473 w 619"/>
              <a:gd name="T61" fmla="*/ 212328 h 634"/>
              <a:gd name="T62" fmla="*/ 200473 w 619"/>
              <a:gd name="T63" fmla="*/ 212328 h 634"/>
              <a:gd name="T64" fmla="*/ 21159 w 619"/>
              <a:gd name="T65" fmla="*/ 212328 h 634"/>
              <a:gd name="T66" fmla="*/ 10400 w 619"/>
              <a:gd name="T67" fmla="*/ 223143 h 634"/>
              <a:gd name="T68" fmla="*/ 21159 w 619"/>
              <a:gd name="T69" fmla="*/ 228190 h 634"/>
              <a:gd name="T70" fmla="*/ 200473 w 619"/>
              <a:gd name="T71" fmla="*/ 228190 h 634"/>
              <a:gd name="T72" fmla="*/ 211232 w 619"/>
              <a:gd name="T73" fmla="*/ 223143 h 634"/>
              <a:gd name="T74" fmla="*/ 200473 w 619"/>
              <a:gd name="T75" fmla="*/ 212328 h 634"/>
              <a:gd name="T76" fmla="*/ 195094 w 619"/>
              <a:gd name="T77" fmla="*/ 0 h 634"/>
              <a:gd name="T78" fmla="*/ 195094 w 619"/>
              <a:gd name="T79" fmla="*/ 0 h 634"/>
              <a:gd name="T80" fmla="*/ 26180 w 619"/>
              <a:gd name="T81" fmla="*/ 0 h 634"/>
              <a:gd name="T82" fmla="*/ 0 w 619"/>
              <a:gd name="T83" fmla="*/ 32084 h 634"/>
              <a:gd name="T84" fmla="*/ 0 w 619"/>
              <a:gd name="T85" fmla="*/ 169790 h 634"/>
              <a:gd name="T86" fmla="*/ 26180 w 619"/>
              <a:gd name="T87" fmla="*/ 201874 h 634"/>
              <a:gd name="T88" fmla="*/ 195094 w 619"/>
              <a:gd name="T89" fmla="*/ 201874 h 634"/>
              <a:gd name="T90" fmla="*/ 221632 w 619"/>
              <a:gd name="T91" fmla="*/ 169790 h 634"/>
              <a:gd name="T92" fmla="*/ 221632 w 619"/>
              <a:gd name="T93" fmla="*/ 32084 h 634"/>
              <a:gd name="T94" fmla="*/ 195094 w 619"/>
              <a:gd name="T95" fmla="*/ 0 h 634"/>
              <a:gd name="T96" fmla="*/ 211232 w 619"/>
              <a:gd name="T97" fmla="*/ 169790 h 634"/>
              <a:gd name="T98" fmla="*/ 211232 w 619"/>
              <a:gd name="T99" fmla="*/ 169790 h 634"/>
              <a:gd name="T100" fmla="*/ 195094 w 619"/>
              <a:gd name="T101" fmla="*/ 185652 h 634"/>
              <a:gd name="T102" fmla="*/ 26180 w 619"/>
              <a:gd name="T103" fmla="*/ 185652 h 634"/>
              <a:gd name="T104" fmla="*/ 10400 w 619"/>
              <a:gd name="T105" fmla="*/ 169790 h 634"/>
              <a:gd name="T106" fmla="*/ 10400 w 619"/>
              <a:gd name="T107" fmla="*/ 32084 h 634"/>
              <a:gd name="T108" fmla="*/ 26180 w 619"/>
              <a:gd name="T109" fmla="*/ 15862 h 634"/>
              <a:gd name="T110" fmla="*/ 195094 w 619"/>
              <a:gd name="T111" fmla="*/ 15862 h 634"/>
              <a:gd name="T112" fmla="*/ 211232 w 619"/>
              <a:gd name="T113" fmla="*/ 32084 h 634"/>
              <a:gd name="T114" fmla="*/ 211232 w 619"/>
              <a:gd name="T115" fmla="*/ 169790 h 63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19" h="634">
                <a:moveTo>
                  <a:pt x="530" y="89"/>
                </a:moveTo>
                <a:lnTo>
                  <a:pt x="530" y="89"/>
                </a:lnTo>
                <a:cubicBezTo>
                  <a:pt x="265" y="118"/>
                  <a:pt x="265" y="118"/>
                  <a:pt x="265" y="118"/>
                </a:cubicBezTo>
                <a:cubicBezTo>
                  <a:pt x="265" y="118"/>
                  <a:pt x="250" y="133"/>
                  <a:pt x="250" y="147"/>
                </a:cubicBezTo>
                <a:cubicBezTo>
                  <a:pt x="250" y="310"/>
                  <a:pt x="250" y="310"/>
                  <a:pt x="250" y="310"/>
                </a:cubicBezTo>
                <a:cubicBezTo>
                  <a:pt x="221" y="294"/>
                  <a:pt x="177" y="294"/>
                  <a:pt x="132" y="324"/>
                </a:cubicBezTo>
                <a:cubicBezTo>
                  <a:pt x="88" y="353"/>
                  <a:pt x="59" y="398"/>
                  <a:pt x="88" y="442"/>
                </a:cubicBezTo>
                <a:cubicBezTo>
                  <a:pt x="103" y="486"/>
                  <a:pt x="177" y="486"/>
                  <a:pt x="235" y="457"/>
                </a:cubicBezTo>
                <a:cubicBezTo>
                  <a:pt x="280" y="427"/>
                  <a:pt x="294" y="398"/>
                  <a:pt x="294" y="353"/>
                </a:cubicBezTo>
                <a:lnTo>
                  <a:pt x="294" y="162"/>
                </a:lnTo>
                <a:cubicBezTo>
                  <a:pt x="500" y="133"/>
                  <a:pt x="500" y="133"/>
                  <a:pt x="500" y="133"/>
                </a:cubicBezTo>
                <a:cubicBezTo>
                  <a:pt x="500" y="265"/>
                  <a:pt x="500" y="265"/>
                  <a:pt x="500" y="265"/>
                </a:cubicBezTo>
                <a:cubicBezTo>
                  <a:pt x="471" y="251"/>
                  <a:pt x="427" y="251"/>
                  <a:pt x="397" y="280"/>
                </a:cubicBezTo>
                <a:cubicBezTo>
                  <a:pt x="339" y="310"/>
                  <a:pt x="309" y="368"/>
                  <a:pt x="339" y="398"/>
                </a:cubicBezTo>
                <a:cubicBezTo>
                  <a:pt x="368" y="442"/>
                  <a:pt x="427" y="442"/>
                  <a:pt x="486" y="412"/>
                </a:cubicBezTo>
                <a:cubicBezTo>
                  <a:pt x="530" y="398"/>
                  <a:pt x="544" y="353"/>
                  <a:pt x="544" y="324"/>
                </a:cubicBezTo>
                <a:lnTo>
                  <a:pt x="544" y="103"/>
                </a:lnTo>
                <a:cubicBezTo>
                  <a:pt x="544" y="89"/>
                  <a:pt x="530" y="89"/>
                  <a:pt x="530" y="89"/>
                </a:cubicBezTo>
                <a:close/>
                <a:moveTo>
                  <a:pt x="206" y="427"/>
                </a:moveTo>
                <a:lnTo>
                  <a:pt x="206" y="427"/>
                </a:lnTo>
                <a:cubicBezTo>
                  <a:pt x="177" y="442"/>
                  <a:pt x="132" y="442"/>
                  <a:pt x="118" y="427"/>
                </a:cubicBezTo>
                <a:cubicBezTo>
                  <a:pt x="103" y="398"/>
                  <a:pt x="118" y="368"/>
                  <a:pt x="147" y="353"/>
                </a:cubicBezTo>
                <a:cubicBezTo>
                  <a:pt x="191" y="339"/>
                  <a:pt x="221" y="339"/>
                  <a:pt x="235" y="353"/>
                </a:cubicBezTo>
                <a:cubicBezTo>
                  <a:pt x="265" y="368"/>
                  <a:pt x="250" y="412"/>
                  <a:pt x="206" y="427"/>
                </a:cubicBezTo>
                <a:close/>
                <a:moveTo>
                  <a:pt x="471" y="383"/>
                </a:moveTo>
                <a:lnTo>
                  <a:pt x="471" y="383"/>
                </a:lnTo>
                <a:cubicBezTo>
                  <a:pt x="441" y="412"/>
                  <a:pt x="397" y="398"/>
                  <a:pt x="368" y="383"/>
                </a:cubicBezTo>
                <a:cubicBezTo>
                  <a:pt x="353" y="368"/>
                  <a:pt x="368" y="324"/>
                  <a:pt x="412" y="310"/>
                </a:cubicBezTo>
                <a:cubicBezTo>
                  <a:pt x="441" y="294"/>
                  <a:pt x="471" y="294"/>
                  <a:pt x="500" y="310"/>
                </a:cubicBezTo>
                <a:cubicBezTo>
                  <a:pt x="515" y="324"/>
                  <a:pt x="500" y="368"/>
                  <a:pt x="471" y="383"/>
                </a:cubicBezTo>
                <a:close/>
                <a:moveTo>
                  <a:pt x="559" y="589"/>
                </a:moveTo>
                <a:lnTo>
                  <a:pt x="559" y="589"/>
                </a:lnTo>
                <a:cubicBezTo>
                  <a:pt x="59" y="589"/>
                  <a:pt x="59" y="589"/>
                  <a:pt x="59" y="589"/>
                </a:cubicBezTo>
                <a:cubicBezTo>
                  <a:pt x="44" y="589"/>
                  <a:pt x="29" y="604"/>
                  <a:pt x="29" y="619"/>
                </a:cubicBezTo>
                <a:cubicBezTo>
                  <a:pt x="29" y="619"/>
                  <a:pt x="44" y="633"/>
                  <a:pt x="59" y="633"/>
                </a:cubicBezTo>
                <a:cubicBezTo>
                  <a:pt x="559" y="633"/>
                  <a:pt x="559" y="633"/>
                  <a:pt x="559" y="633"/>
                </a:cubicBezTo>
                <a:cubicBezTo>
                  <a:pt x="574" y="633"/>
                  <a:pt x="589" y="619"/>
                  <a:pt x="589" y="619"/>
                </a:cubicBezTo>
                <a:cubicBezTo>
                  <a:pt x="589" y="604"/>
                  <a:pt x="574" y="589"/>
                  <a:pt x="559" y="589"/>
                </a:cubicBezTo>
                <a:close/>
                <a:moveTo>
                  <a:pt x="544" y="0"/>
                </a:moveTo>
                <a:lnTo>
                  <a:pt x="544" y="0"/>
                </a:lnTo>
                <a:cubicBezTo>
                  <a:pt x="73" y="0"/>
                  <a:pt x="73" y="0"/>
                  <a:pt x="73" y="0"/>
                </a:cubicBezTo>
                <a:cubicBezTo>
                  <a:pt x="29" y="0"/>
                  <a:pt x="0" y="44"/>
                  <a:pt x="0" y="89"/>
                </a:cubicBezTo>
                <a:cubicBezTo>
                  <a:pt x="0" y="471"/>
                  <a:pt x="0" y="471"/>
                  <a:pt x="0" y="471"/>
                </a:cubicBezTo>
                <a:cubicBezTo>
                  <a:pt x="0" y="515"/>
                  <a:pt x="29" y="560"/>
                  <a:pt x="73" y="560"/>
                </a:cubicBezTo>
                <a:cubicBezTo>
                  <a:pt x="544" y="560"/>
                  <a:pt x="544" y="560"/>
                  <a:pt x="544" y="560"/>
                </a:cubicBezTo>
                <a:cubicBezTo>
                  <a:pt x="589" y="560"/>
                  <a:pt x="618" y="515"/>
                  <a:pt x="618" y="471"/>
                </a:cubicBezTo>
                <a:cubicBezTo>
                  <a:pt x="618" y="89"/>
                  <a:pt x="618" y="89"/>
                  <a:pt x="618" y="89"/>
                </a:cubicBezTo>
                <a:cubicBezTo>
                  <a:pt x="618" y="44"/>
                  <a:pt x="589" y="0"/>
                  <a:pt x="544" y="0"/>
                </a:cubicBezTo>
                <a:close/>
                <a:moveTo>
                  <a:pt x="589" y="471"/>
                </a:moveTo>
                <a:lnTo>
                  <a:pt x="589" y="471"/>
                </a:lnTo>
                <a:cubicBezTo>
                  <a:pt x="589" y="501"/>
                  <a:pt x="559" y="515"/>
                  <a:pt x="544" y="515"/>
                </a:cubicBezTo>
                <a:cubicBezTo>
                  <a:pt x="73" y="515"/>
                  <a:pt x="73" y="515"/>
                  <a:pt x="73" y="515"/>
                </a:cubicBezTo>
                <a:cubicBezTo>
                  <a:pt x="59" y="515"/>
                  <a:pt x="29" y="501"/>
                  <a:pt x="29" y="471"/>
                </a:cubicBezTo>
                <a:cubicBezTo>
                  <a:pt x="29" y="89"/>
                  <a:pt x="29" y="89"/>
                  <a:pt x="29" y="89"/>
                </a:cubicBezTo>
                <a:cubicBezTo>
                  <a:pt x="29" y="59"/>
                  <a:pt x="59" y="44"/>
                  <a:pt x="73" y="44"/>
                </a:cubicBezTo>
                <a:cubicBezTo>
                  <a:pt x="544" y="44"/>
                  <a:pt x="544" y="44"/>
                  <a:pt x="544" y="44"/>
                </a:cubicBezTo>
                <a:cubicBezTo>
                  <a:pt x="559" y="44"/>
                  <a:pt x="589" y="59"/>
                  <a:pt x="589" y="89"/>
                </a:cubicBezTo>
                <a:lnTo>
                  <a:pt x="589" y="471"/>
                </a:lnTo>
                <a:close/>
              </a:path>
            </a:pathLst>
          </a:custGeom>
          <a:solidFill>
            <a:schemeClr val="tx1"/>
          </a:solidFill>
          <a:ln>
            <a:noFill/>
          </a:ln>
          <a:effectLst/>
          <a:extLst/>
        </p:spPr>
        <p:txBody>
          <a:bodyPr wrap="none" anchor="ctr"/>
          <a:lstStyle/>
          <a:p>
            <a:endParaRPr lang="en-US" sz="2700"/>
          </a:p>
        </p:txBody>
      </p:sp>
      <p:sp>
        <p:nvSpPr>
          <p:cNvPr id="114" name="Freeform 113"/>
          <p:cNvSpPr>
            <a:spLocks noChangeArrowheads="1"/>
          </p:cNvSpPr>
          <p:nvPr/>
        </p:nvSpPr>
        <p:spPr bwMode="auto">
          <a:xfrm>
            <a:off x="5659287" y="3486840"/>
            <a:ext cx="304214" cy="285201"/>
          </a:xfrm>
          <a:custGeom>
            <a:avLst/>
            <a:gdLst>
              <a:gd name="T0" fmla="*/ 226829 w 649"/>
              <a:gd name="T1" fmla="*/ 0 h 605"/>
              <a:gd name="T2" fmla="*/ 226829 w 649"/>
              <a:gd name="T3" fmla="*/ 0 h 605"/>
              <a:gd name="T4" fmla="*/ 221812 w 649"/>
              <a:gd name="T5" fmla="*/ 0 h 605"/>
              <a:gd name="T6" fmla="*/ 105710 w 649"/>
              <a:gd name="T7" fmla="*/ 32067 h 605"/>
              <a:gd name="T8" fmla="*/ 100335 w 649"/>
              <a:gd name="T9" fmla="*/ 37111 h 605"/>
              <a:gd name="T10" fmla="*/ 100335 w 649"/>
              <a:gd name="T11" fmla="*/ 137995 h 605"/>
              <a:gd name="T12" fmla="*/ 42284 w 649"/>
              <a:gd name="T13" fmla="*/ 137995 h 605"/>
              <a:gd name="T14" fmla="*/ 10750 w 649"/>
              <a:gd name="T15" fmla="*/ 196364 h 605"/>
              <a:gd name="T16" fmla="*/ 84568 w 649"/>
              <a:gd name="T17" fmla="*/ 206813 h 605"/>
              <a:gd name="T18" fmla="*/ 116102 w 649"/>
              <a:gd name="T19" fmla="*/ 164297 h 605"/>
              <a:gd name="T20" fmla="*/ 116102 w 649"/>
              <a:gd name="T21" fmla="*/ 42515 h 605"/>
              <a:gd name="T22" fmla="*/ 221812 w 649"/>
              <a:gd name="T23" fmla="*/ 15853 h 605"/>
              <a:gd name="T24" fmla="*/ 221812 w 649"/>
              <a:gd name="T25" fmla="*/ 105928 h 605"/>
              <a:gd name="T26" fmla="*/ 158386 w 649"/>
              <a:gd name="T27" fmla="*/ 111333 h 605"/>
              <a:gd name="T28" fmla="*/ 132227 w 649"/>
              <a:gd name="T29" fmla="*/ 169702 h 605"/>
              <a:gd name="T30" fmla="*/ 206045 w 649"/>
              <a:gd name="T31" fmla="*/ 180511 h 605"/>
              <a:gd name="T32" fmla="*/ 232204 w 649"/>
              <a:gd name="T33" fmla="*/ 137995 h 605"/>
              <a:gd name="T34" fmla="*/ 232204 w 649"/>
              <a:gd name="T35" fmla="*/ 10809 h 605"/>
              <a:gd name="T36" fmla="*/ 226829 w 649"/>
              <a:gd name="T37" fmla="*/ 0 h 605"/>
              <a:gd name="T38" fmla="*/ 79193 w 649"/>
              <a:gd name="T39" fmla="*/ 190959 h 605"/>
              <a:gd name="T40" fmla="*/ 79193 w 649"/>
              <a:gd name="T41" fmla="*/ 190959 h 605"/>
              <a:gd name="T42" fmla="*/ 26517 w 649"/>
              <a:gd name="T43" fmla="*/ 190959 h 605"/>
              <a:gd name="T44" fmla="*/ 47659 w 649"/>
              <a:gd name="T45" fmla="*/ 148444 h 605"/>
              <a:gd name="T46" fmla="*/ 95318 w 649"/>
              <a:gd name="T47" fmla="*/ 148444 h 605"/>
              <a:gd name="T48" fmla="*/ 79193 w 649"/>
              <a:gd name="T49" fmla="*/ 190959 h 605"/>
              <a:gd name="T50" fmla="*/ 200670 w 649"/>
              <a:gd name="T51" fmla="*/ 164297 h 605"/>
              <a:gd name="T52" fmla="*/ 200670 w 649"/>
              <a:gd name="T53" fmla="*/ 164297 h 605"/>
              <a:gd name="T54" fmla="*/ 147994 w 649"/>
              <a:gd name="T55" fmla="*/ 164297 h 605"/>
              <a:gd name="T56" fmla="*/ 163761 w 649"/>
              <a:gd name="T57" fmla="*/ 122142 h 605"/>
              <a:gd name="T58" fmla="*/ 216437 w 649"/>
              <a:gd name="T59" fmla="*/ 122142 h 605"/>
              <a:gd name="T60" fmla="*/ 200670 w 649"/>
              <a:gd name="T61" fmla="*/ 164297 h 60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9" h="605">
                <a:moveTo>
                  <a:pt x="633" y="0"/>
                </a:moveTo>
                <a:lnTo>
                  <a:pt x="633" y="0"/>
                </a:lnTo>
                <a:cubicBezTo>
                  <a:pt x="633" y="0"/>
                  <a:pt x="633" y="0"/>
                  <a:pt x="619" y="0"/>
                </a:cubicBezTo>
                <a:cubicBezTo>
                  <a:pt x="295" y="89"/>
                  <a:pt x="295" y="89"/>
                  <a:pt x="295" y="89"/>
                </a:cubicBezTo>
                <a:cubicBezTo>
                  <a:pt x="295" y="89"/>
                  <a:pt x="280" y="89"/>
                  <a:pt x="280" y="103"/>
                </a:cubicBezTo>
                <a:cubicBezTo>
                  <a:pt x="280" y="383"/>
                  <a:pt x="280" y="383"/>
                  <a:pt x="280" y="383"/>
                </a:cubicBezTo>
                <a:cubicBezTo>
                  <a:pt x="236" y="353"/>
                  <a:pt x="177" y="353"/>
                  <a:pt x="118" y="383"/>
                </a:cubicBezTo>
                <a:cubicBezTo>
                  <a:pt x="45" y="427"/>
                  <a:pt x="0" y="501"/>
                  <a:pt x="30" y="545"/>
                </a:cubicBezTo>
                <a:cubicBezTo>
                  <a:pt x="74" y="604"/>
                  <a:pt x="162" y="604"/>
                  <a:pt x="236" y="574"/>
                </a:cubicBezTo>
                <a:cubicBezTo>
                  <a:pt x="280" y="545"/>
                  <a:pt x="310" y="501"/>
                  <a:pt x="324" y="456"/>
                </a:cubicBezTo>
                <a:lnTo>
                  <a:pt x="324" y="118"/>
                </a:lnTo>
                <a:cubicBezTo>
                  <a:pt x="619" y="44"/>
                  <a:pt x="619" y="44"/>
                  <a:pt x="619" y="44"/>
                </a:cubicBezTo>
                <a:cubicBezTo>
                  <a:pt x="619" y="294"/>
                  <a:pt x="619" y="294"/>
                  <a:pt x="619" y="294"/>
                </a:cubicBezTo>
                <a:cubicBezTo>
                  <a:pt x="575" y="280"/>
                  <a:pt x="501" y="280"/>
                  <a:pt x="442" y="309"/>
                </a:cubicBezTo>
                <a:cubicBezTo>
                  <a:pt x="369" y="339"/>
                  <a:pt x="339" y="412"/>
                  <a:pt x="369" y="471"/>
                </a:cubicBezTo>
                <a:cubicBezTo>
                  <a:pt x="398" y="515"/>
                  <a:pt x="487" y="530"/>
                  <a:pt x="575" y="501"/>
                </a:cubicBezTo>
                <a:cubicBezTo>
                  <a:pt x="619" y="471"/>
                  <a:pt x="648" y="412"/>
                  <a:pt x="648" y="383"/>
                </a:cubicBezTo>
                <a:cubicBezTo>
                  <a:pt x="648" y="368"/>
                  <a:pt x="648" y="30"/>
                  <a:pt x="648" y="30"/>
                </a:cubicBezTo>
                <a:cubicBezTo>
                  <a:pt x="648" y="15"/>
                  <a:pt x="648" y="0"/>
                  <a:pt x="633" y="0"/>
                </a:cubicBezTo>
                <a:close/>
                <a:moveTo>
                  <a:pt x="221" y="530"/>
                </a:moveTo>
                <a:lnTo>
                  <a:pt x="221" y="530"/>
                </a:lnTo>
                <a:cubicBezTo>
                  <a:pt x="162" y="560"/>
                  <a:pt x="104" y="560"/>
                  <a:pt x="74" y="530"/>
                </a:cubicBezTo>
                <a:cubicBezTo>
                  <a:pt x="45" y="501"/>
                  <a:pt x="74" y="442"/>
                  <a:pt x="133" y="412"/>
                </a:cubicBezTo>
                <a:cubicBezTo>
                  <a:pt x="177" y="383"/>
                  <a:pt x="236" y="383"/>
                  <a:pt x="266" y="412"/>
                </a:cubicBezTo>
                <a:cubicBezTo>
                  <a:pt x="310" y="442"/>
                  <a:pt x="266" y="515"/>
                  <a:pt x="221" y="530"/>
                </a:cubicBezTo>
                <a:close/>
                <a:moveTo>
                  <a:pt x="560" y="456"/>
                </a:moveTo>
                <a:lnTo>
                  <a:pt x="560" y="456"/>
                </a:lnTo>
                <a:cubicBezTo>
                  <a:pt x="501" y="486"/>
                  <a:pt x="428" y="486"/>
                  <a:pt x="413" y="456"/>
                </a:cubicBezTo>
                <a:cubicBezTo>
                  <a:pt x="383" y="412"/>
                  <a:pt x="398" y="368"/>
                  <a:pt x="457" y="339"/>
                </a:cubicBezTo>
                <a:cubicBezTo>
                  <a:pt x="516" y="309"/>
                  <a:pt x="575" y="309"/>
                  <a:pt x="604" y="339"/>
                </a:cubicBezTo>
                <a:cubicBezTo>
                  <a:pt x="633" y="368"/>
                  <a:pt x="604" y="427"/>
                  <a:pt x="560" y="456"/>
                </a:cubicBezTo>
                <a:close/>
              </a:path>
            </a:pathLst>
          </a:custGeom>
          <a:solidFill>
            <a:schemeClr val="tx1"/>
          </a:solidFill>
          <a:ln>
            <a:noFill/>
          </a:ln>
          <a:effectLst/>
          <a:extLst/>
        </p:spPr>
        <p:txBody>
          <a:bodyPr wrap="none" anchor="ctr"/>
          <a:lstStyle/>
          <a:p>
            <a:endParaRPr lang="en-US" sz="2700"/>
          </a:p>
        </p:txBody>
      </p:sp>
      <p:sp>
        <p:nvSpPr>
          <p:cNvPr id="115" name="Freeform 114"/>
          <p:cNvSpPr>
            <a:spLocks noChangeArrowheads="1"/>
          </p:cNvSpPr>
          <p:nvPr/>
        </p:nvSpPr>
        <p:spPr bwMode="auto">
          <a:xfrm>
            <a:off x="5240993" y="3486840"/>
            <a:ext cx="160749" cy="292115"/>
          </a:xfrm>
          <a:custGeom>
            <a:avLst/>
            <a:gdLst>
              <a:gd name="T0" fmla="*/ 117104 w 340"/>
              <a:gd name="T1" fmla="*/ 0 h 619"/>
              <a:gd name="T2" fmla="*/ 117104 w 340"/>
              <a:gd name="T3" fmla="*/ 0 h 619"/>
              <a:gd name="T4" fmla="*/ 106261 w 340"/>
              <a:gd name="T5" fmla="*/ 10821 h 619"/>
              <a:gd name="T6" fmla="*/ 106261 w 340"/>
              <a:gd name="T7" fmla="*/ 122273 h 619"/>
              <a:gd name="T8" fmla="*/ 42649 w 340"/>
              <a:gd name="T9" fmla="*/ 127323 h 619"/>
              <a:gd name="T10" fmla="*/ 10843 w 340"/>
              <a:gd name="T11" fmla="*/ 196575 h 619"/>
              <a:gd name="T12" fmla="*/ 90720 w 340"/>
              <a:gd name="T13" fmla="*/ 201985 h 619"/>
              <a:gd name="T14" fmla="*/ 122526 w 340"/>
              <a:gd name="T15" fmla="*/ 148604 h 619"/>
              <a:gd name="T16" fmla="*/ 122526 w 340"/>
              <a:gd name="T17" fmla="*/ 10821 h 619"/>
              <a:gd name="T18" fmla="*/ 117104 w 340"/>
              <a:gd name="T19" fmla="*/ 0 h 619"/>
              <a:gd name="T20" fmla="*/ 85298 w 340"/>
              <a:gd name="T21" fmla="*/ 191165 h 619"/>
              <a:gd name="T22" fmla="*/ 85298 w 340"/>
              <a:gd name="T23" fmla="*/ 191165 h 619"/>
              <a:gd name="T24" fmla="*/ 26746 w 340"/>
              <a:gd name="T25" fmla="*/ 191165 h 619"/>
              <a:gd name="T26" fmla="*/ 48071 w 340"/>
              <a:gd name="T27" fmla="*/ 138144 h 619"/>
              <a:gd name="T28" fmla="*/ 106261 w 340"/>
              <a:gd name="T29" fmla="*/ 143554 h 619"/>
              <a:gd name="T30" fmla="*/ 85298 w 340"/>
              <a:gd name="T31" fmla="*/ 191165 h 6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40" h="619">
                <a:moveTo>
                  <a:pt x="324" y="0"/>
                </a:moveTo>
                <a:lnTo>
                  <a:pt x="324" y="0"/>
                </a:lnTo>
                <a:cubicBezTo>
                  <a:pt x="294" y="0"/>
                  <a:pt x="294" y="30"/>
                  <a:pt x="294" y="30"/>
                </a:cubicBezTo>
                <a:cubicBezTo>
                  <a:pt x="294" y="339"/>
                  <a:pt x="294" y="339"/>
                  <a:pt x="294" y="339"/>
                </a:cubicBezTo>
                <a:cubicBezTo>
                  <a:pt x="251" y="309"/>
                  <a:pt x="177" y="309"/>
                  <a:pt x="118" y="353"/>
                </a:cubicBezTo>
                <a:cubicBezTo>
                  <a:pt x="44" y="398"/>
                  <a:pt x="0" y="486"/>
                  <a:pt x="30" y="545"/>
                </a:cubicBezTo>
                <a:cubicBezTo>
                  <a:pt x="74" y="604"/>
                  <a:pt x="162" y="618"/>
                  <a:pt x="251" y="560"/>
                </a:cubicBezTo>
                <a:cubicBezTo>
                  <a:pt x="310" y="530"/>
                  <a:pt x="339" y="471"/>
                  <a:pt x="339" y="412"/>
                </a:cubicBezTo>
                <a:cubicBezTo>
                  <a:pt x="339" y="30"/>
                  <a:pt x="339" y="30"/>
                  <a:pt x="339" y="30"/>
                </a:cubicBezTo>
                <a:cubicBezTo>
                  <a:pt x="339" y="15"/>
                  <a:pt x="324" y="0"/>
                  <a:pt x="324" y="0"/>
                </a:cubicBezTo>
                <a:close/>
                <a:moveTo>
                  <a:pt x="236" y="530"/>
                </a:moveTo>
                <a:lnTo>
                  <a:pt x="236" y="530"/>
                </a:lnTo>
                <a:cubicBezTo>
                  <a:pt x="177" y="574"/>
                  <a:pt x="103" y="574"/>
                  <a:pt x="74" y="530"/>
                </a:cubicBezTo>
                <a:cubicBezTo>
                  <a:pt x="44" y="486"/>
                  <a:pt x="74" y="412"/>
                  <a:pt x="133" y="383"/>
                </a:cubicBezTo>
                <a:cubicBezTo>
                  <a:pt x="192" y="339"/>
                  <a:pt x="265" y="353"/>
                  <a:pt x="294" y="398"/>
                </a:cubicBezTo>
                <a:cubicBezTo>
                  <a:pt x="324" y="442"/>
                  <a:pt x="280" y="501"/>
                  <a:pt x="236" y="530"/>
                </a:cubicBezTo>
                <a:close/>
              </a:path>
            </a:pathLst>
          </a:custGeom>
          <a:solidFill>
            <a:schemeClr val="tx1"/>
          </a:solidFill>
          <a:ln>
            <a:noFill/>
          </a:ln>
          <a:effectLst/>
          <a:extLst/>
        </p:spPr>
        <p:txBody>
          <a:bodyPr wrap="none" anchor="ctr"/>
          <a:lstStyle/>
          <a:p>
            <a:endParaRPr lang="en-US" sz="2700"/>
          </a:p>
        </p:txBody>
      </p:sp>
      <p:sp>
        <p:nvSpPr>
          <p:cNvPr id="116" name="Freeform 115"/>
          <p:cNvSpPr>
            <a:spLocks noChangeArrowheads="1"/>
          </p:cNvSpPr>
          <p:nvPr/>
        </p:nvSpPr>
        <p:spPr bwMode="auto">
          <a:xfrm>
            <a:off x="4736275" y="3473013"/>
            <a:ext cx="222975" cy="299030"/>
          </a:xfrm>
          <a:custGeom>
            <a:avLst/>
            <a:gdLst>
              <a:gd name="T0" fmla="*/ 164679 w 472"/>
              <a:gd name="T1" fmla="*/ 47585 h 634"/>
              <a:gd name="T2" fmla="*/ 164679 w 472"/>
              <a:gd name="T3" fmla="*/ 47585 h 634"/>
              <a:gd name="T4" fmla="*/ 117009 w 472"/>
              <a:gd name="T5" fmla="*/ 5047 h 634"/>
              <a:gd name="T6" fmla="*/ 106174 w 472"/>
              <a:gd name="T7" fmla="*/ 5047 h 634"/>
              <a:gd name="T8" fmla="*/ 106174 w 472"/>
              <a:gd name="T9" fmla="*/ 10454 h 634"/>
              <a:gd name="T10" fmla="*/ 106174 w 472"/>
              <a:gd name="T11" fmla="*/ 132661 h 634"/>
              <a:gd name="T12" fmla="*/ 42253 w 472"/>
              <a:gd name="T13" fmla="*/ 137707 h 634"/>
              <a:gd name="T14" fmla="*/ 10473 w 472"/>
              <a:gd name="T15" fmla="*/ 206922 h 634"/>
              <a:gd name="T16" fmla="*/ 84867 w 472"/>
              <a:gd name="T17" fmla="*/ 212329 h 634"/>
              <a:gd name="T18" fmla="*/ 122065 w 472"/>
              <a:gd name="T19" fmla="*/ 158976 h 634"/>
              <a:gd name="T20" fmla="*/ 122065 w 472"/>
              <a:gd name="T21" fmla="*/ 26316 h 634"/>
              <a:gd name="T22" fmla="*/ 153845 w 472"/>
              <a:gd name="T23" fmla="*/ 58399 h 634"/>
              <a:gd name="T24" fmla="*/ 164679 w 472"/>
              <a:gd name="T25" fmla="*/ 58399 h 634"/>
              <a:gd name="T26" fmla="*/ 164679 w 472"/>
              <a:gd name="T27" fmla="*/ 47585 h 634"/>
              <a:gd name="T28" fmla="*/ 79450 w 472"/>
              <a:gd name="T29" fmla="*/ 201514 h 634"/>
              <a:gd name="T30" fmla="*/ 79450 w 472"/>
              <a:gd name="T31" fmla="*/ 201514 h 634"/>
              <a:gd name="T32" fmla="*/ 26363 w 472"/>
              <a:gd name="T33" fmla="*/ 201514 h 634"/>
              <a:gd name="T34" fmla="*/ 47670 w 472"/>
              <a:gd name="T35" fmla="*/ 148522 h 634"/>
              <a:gd name="T36" fmla="*/ 100757 w 472"/>
              <a:gd name="T37" fmla="*/ 153929 h 634"/>
              <a:gd name="T38" fmla="*/ 79450 w 472"/>
              <a:gd name="T39" fmla="*/ 201514 h 6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2" h="634">
                <a:moveTo>
                  <a:pt x="456" y="132"/>
                </a:moveTo>
                <a:lnTo>
                  <a:pt x="456" y="132"/>
                </a:lnTo>
                <a:cubicBezTo>
                  <a:pt x="324" y="14"/>
                  <a:pt x="324" y="14"/>
                  <a:pt x="324" y="14"/>
                </a:cubicBezTo>
                <a:cubicBezTo>
                  <a:pt x="324" y="0"/>
                  <a:pt x="309" y="0"/>
                  <a:pt x="294" y="14"/>
                </a:cubicBezTo>
                <a:lnTo>
                  <a:pt x="294" y="29"/>
                </a:lnTo>
                <a:cubicBezTo>
                  <a:pt x="294" y="368"/>
                  <a:pt x="294" y="368"/>
                  <a:pt x="294" y="368"/>
                </a:cubicBezTo>
                <a:cubicBezTo>
                  <a:pt x="250" y="338"/>
                  <a:pt x="176" y="338"/>
                  <a:pt x="117" y="382"/>
                </a:cubicBezTo>
                <a:cubicBezTo>
                  <a:pt x="29" y="427"/>
                  <a:pt x="0" y="515"/>
                  <a:pt x="29" y="574"/>
                </a:cubicBezTo>
                <a:cubicBezTo>
                  <a:pt x="73" y="633"/>
                  <a:pt x="162" y="633"/>
                  <a:pt x="235" y="589"/>
                </a:cubicBezTo>
                <a:cubicBezTo>
                  <a:pt x="294" y="559"/>
                  <a:pt x="338" y="500"/>
                  <a:pt x="338" y="441"/>
                </a:cubicBezTo>
                <a:cubicBezTo>
                  <a:pt x="338" y="73"/>
                  <a:pt x="338" y="73"/>
                  <a:pt x="338" y="73"/>
                </a:cubicBezTo>
                <a:cubicBezTo>
                  <a:pt x="426" y="162"/>
                  <a:pt x="426" y="162"/>
                  <a:pt x="426" y="162"/>
                </a:cubicBezTo>
                <a:cubicBezTo>
                  <a:pt x="441" y="176"/>
                  <a:pt x="456" y="176"/>
                  <a:pt x="456" y="162"/>
                </a:cubicBezTo>
                <a:cubicBezTo>
                  <a:pt x="471" y="162"/>
                  <a:pt x="471" y="147"/>
                  <a:pt x="456" y="132"/>
                </a:cubicBezTo>
                <a:close/>
                <a:moveTo>
                  <a:pt x="220" y="559"/>
                </a:moveTo>
                <a:lnTo>
                  <a:pt x="220" y="559"/>
                </a:lnTo>
                <a:cubicBezTo>
                  <a:pt x="176" y="603"/>
                  <a:pt x="103" y="589"/>
                  <a:pt x="73" y="559"/>
                </a:cubicBezTo>
                <a:cubicBezTo>
                  <a:pt x="44" y="515"/>
                  <a:pt x="73" y="441"/>
                  <a:pt x="132" y="412"/>
                </a:cubicBezTo>
                <a:cubicBezTo>
                  <a:pt x="176" y="368"/>
                  <a:pt x="250" y="382"/>
                  <a:pt x="279" y="427"/>
                </a:cubicBezTo>
                <a:cubicBezTo>
                  <a:pt x="309" y="456"/>
                  <a:pt x="279" y="530"/>
                  <a:pt x="220" y="559"/>
                </a:cubicBezTo>
                <a:close/>
              </a:path>
            </a:pathLst>
          </a:custGeom>
          <a:solidFill>
            <a:schemeClr val="tx1"/>
          </a:solidFill>
          <a:ln>
            <a:noFill/>
          </a:ln>
          <a:effectLst/>
          <a:extLst/>
        </p:spPr>
        <p:txBody>
          <a:bodyPr wrap="none" anchor="ctr"/>
          <a:lstStyle/>
          <a:p>
            <a:endParaRPr lang="en-US" sz="2700"/>
          </a:p>
        </p:txBody>
      </p:sp>
      <p:sp>
        <p:nvSpPr>
          <p:cNvPr id="117" name="Freeform 116"/>
          <p:cNvSpPr>
            <a:spLocks noChangeArrowheads="1"/>
          </p:cNvSpPr>
          <p:nvPr/>
        </p:nvSpPr>
        <p:spPr bwMode="auto">
          <a:xfrm>
            <a:off x="4224644" y="3507583"/>
            <a:ext cx="304214" cy="243718"/>
          </a:xfrm>
          <a:custGeom>
            <a:avLst/>
            <a:gdLst>
              <a:gd name="T0" fmla="*/ 116102 w 649"/>
              <a:gd name="T1" fmla="*/ 169701 h 517"/>
              <a:gd name="T2" fmla="*/ 116102 w 649"/>
              <a:gd name="T3" fmla="*/ 169701 h 517"/>
              <a:gd name="T4" fmla="*/ 42284 w 649"/>
              <a:gd name="T5" fmla="*/ 111333 h 517"/>
              <a:gd name="T6" fmla="*/ 63426 w 649"/>
              <a:gd name="T7" fmla="*/ 111333 h 517"/>
              <a:gd name="T8" fmla="*/ 63426 w 649"/>
              <a:gd name="T9" fmla="*/ 106288 h 517"/>
              <a:gd name="T10" fmla="*/ 36909 w 649"/>
              <a:gd name="T11" fmla="*/ 79626 h 517"/>
              <a:gd name="T12" fmla="*/ 31534 w 649"/>
              <a:gd name="T13" fmla="*/ 79626 h 517"/>
              <a:gd name="T14" fmla="*/ 5375 w 649"/>
              <a:gd name="T15" fmla="*/ 106288 h 517"/>
              <a:gd name="T16" fmla="*/ 5375 w 649"/>
              <a:gd name="T17" fmla="*/ 111333 h 517"/>
              <a:gd name="T18" fmla="*/ 26517 w 649"/>
              <a:gd name="T19" fmla="*/ 111333 h 517"/>
              <a:gd name="T20" fmla="*/ 116102 w 649"/>
              <a:gd name="T21" fmla="*/ 185915 h 517"/>
              <a:gd name="T22" fmla="*/ 195295 w 649"/>
              <a:gd name="T23" fmla="*/ 137995 h 517"/>
              <a:gd name="T24" fmla="*/ 179528 w 649"/>
              <a:gd name="T25" fmla="*/ 132590 h 517"/>
              <a:gd name="T26" fmla="*/ 116102 w 649"/>
              <a:gd name="T27" fmla="*/ 169701 h 517"/>
              <a:gd name="T28" fmla="*/ 226829 w 649"/>
              <a:gd name="T29" fmla="*/ 79626 h 517"/>
              <a:gd name="T30" fmla="*/ 226829 w 649"/>
              <a:gd name="T31" fmla="*/ 79626 h 517"/>
              <a:gd name="T32" fmla="*/ 205687 w 649"/>
              <a:gd name="T33" fmla="*/ 79626 h 517"/>
              <a:gd name="T34" fmla="*/ 116102 w 649"/>
              <a:gd name="T35" fmla="*/ 0 h 517"/>
              <a:gd name="T36" fmla="*/ 36909 w 649"/>
              <a:gd name="T37" fmla="*/ 47920 h 517"/>
              <a:gd name="T38" fmla="*/ 47659 w 649"/>
              <a:gd name="T39" fmla="*/ 53324 h 517"/>
              <a:gd name="T40" fmla="*/ 116102 w 649"/>
              <a:gd name="T41" fmla="*/ 16213 h 517"/>
              <a:gd name="T42" fmla="*/ 189920 w 649"/>
              <a:gd name="T43" fmla="*/ 79626 h 517"/>
              <a:gd name="T44" fmla="*/ 168778 w 649"/>
              <a:gd name="T45" fmla="*/ 79626 h 517"/>
              <a:gd name="T46" fmla="*/ 168778 w 649"/>
              <a:gd name="T47" fmla="*/ 85031 h 517"/>
              <a:gd name="T48" fmla="*/ 195295 w 649"/>
              <a:gd name="T49" fmla="*/ 111333 h 517"/>
              <a:gd name="T50" fmla="*/ 200670 w 649"/>
              <a:gd name="T51" fmla="*/ 111333 h 517"/>
              <a:gd name="T52" fmla="*/ 226829 w 649"/>
              <a:gd name="T53" fmla="*/ 85031 h 517"/>
              <a:gd name="T54" fmla="*/ 226829 w 649"/>
              <a:gd name="T55" fmla="*/ 79626 h 51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49" h="517">
                <a:moveTo>
                  <a:pt x="324" y="471"/>
                </a:moveTo>
                <a:lnTo>
                  <a:pt x="324" y="471"/>
                </a:lnTo>
                <a:cubicBezTo>
                  <a:pt x="221" y="471"/>
                  <a:pt x="147" y="398"/>
                  <a:pt x="118" y="309"/>
                </a:cubicBezTo>
                <a:cubicBezTo>
                  <a:pt x="177" y="309"/>
                  <a:pt x="177" y="309"/>
                  <a:pt x="177" y="309"/>
                </a:cubicBezTo>
                <a:cubicBezTo>
                  <a:pt x="192" y="309"/>
                  <a:pt x="192" y="295"/>
                  <a:pt x="177" y="295"/>
                </a:cubicBezTo>
                <a:cubicBezTo>
                  <a:pt x="103" y="221"/>
                  <a:pt x="103" y="221"/>
                  <a:pt x="103" y="221"/>
                </a:cubicBezTo>
                <a:lnTo>
                  <a:pt x="88" y="221"/>
                </a:lnTo>
                <a:cubicBezTo>
                  <a:pt x="15" y="295"/>
                  <a:pt x="15" y="295"/>
                  <a:pt x="15" y="295"/>
                </a:cubicBezTo>
                <a:cubicBezTo>
                  <a:pt x="0" y="309"/>
                  <a:pt x="15" y="309"/>
                  <a:pt x="15" y="309"/>
                </a:cubicBezTo>
                <a:cubicBezTo>
                  <a:pt x="74" y="309"/>
                  <a:pt x="74" y="309"/>
                  <a:pt x="74" y="309"/>
                </a:cubicBezTo>
                <a:cubicBezTo>
                  <a:pt x="103" y="427"/>
                  <a:pt x="206" y="516"/>
                  <a:pt x="324" y="516"/>
                </a:cubicBezTo>
                <a:cubicBezTo>
                  <a:pt x="413" y="516"/>
                  <a:pt x="501" y="457"/>
                  <a:pt x="545" y="383"/>
                </a:cubicBezTo>
                <a:cubicBezTo>
                  <a:pt x="501" y="368"/>
                  <a:pt x="501" y="368"/>
                  <a:pt x="501" y="368"/>
                </a:cubicBezTo>
                <a:cubicBezTo>
                  <a:pt x="471" y="427"/>
                  <a:pt x="398" y="471"/>
                  <a:pt x="324" y="471"/>
                </a:cubicBezTo>
                <a:close/>
                <a:moveTo>
                  <a:pt x="633" y="221"/>
                </a:moveTo>
                <a:lnTo>
                  <a:pt x="633" y="221"/>
                </a:lnTo>
                <a:cubicBezTo>
                  <a:pt x="574" y="221"/>
                  <a:pt x="574" y="221"/>
                  <a:pt x="574" y="221"/>
                </a:cubicBezTo>
                <a:cubicBezTo>
                  <a:pt x="560" y="89"/>
                  <a:pt x="456" y="0"/>
                  <a:pt x="324" y="0"/>
                </a:cubicBezTo>
                <a:cubicBezTo>
                  <a:pt x="221" y="0"/>
                  <a:pt x="133" y="59"/>
                  <a:pt x="103" y="133"/>
                </a:cubicBezTo>
                <a:cubicBezTo>
                  <a:pt x="133" y="148"/>
                  <a:pt x="133" y="148"/>
                  <a:pt x="133" y="148"/>
                </a:cubicBezTo>
                <a:cubicBezTo>
                  <a:pt x="177" y="89"/>
                  <a:pt x="236" y="45"/>
                  <a:pt x="324" y="45"/>
                </a:cubicBezTo>
                <a:cubicBezTo>
                  <a:pt x="427" y="45"/>
                  <a:pt x="515" y="118"/>
                  <a:pt x="530" y="221"/>
                </a:cubicBezTo>
                <a:cubicBezTo>
                  <a:pt x="471" y="221"/>
                  <a:pt x="471" y="221"/>
                  <a:pt x="471" y="221"/>
                </a:cubicBezTo>
                <a:cubicBezTo>
                  <a:pt x="456" y="221"/>
                  <a:pt x="456" y="221"/>
                  <a:pt x="471" y="236"/>
                </a:cubicBezTo>
                <a:cubicBezTo>
                  <a:pt x="545" y="309"/>
                  <a:pt x="545" y="309"/>
                  <a:pt x="545" y="309"/>
                </a:cubicBezTo>
                <a:lnTo>
                  <a:pt x="560" y="309"/>
                </a:lnTo>
                <a:cubicBezTo>
                  <a:pt x="633" y="236"/>
                  <a:pt x="633" y="236"/>
                  <a:pt x="633" y="236"/>
                </a:cubicBezTo>
                <a:cubicBezTo>
                  <a:pt x="648" y="236"/>
                  <a:pt x="633" y="221"/>
                  <a:pt x="633" y="221"/>
                </a:cubicBezTo>
                <a:close/>
              </a:path>
            </a:pathLst>
          </a:custGeom>
          <a:solidFill>
            <a:schemeClr val="tx1"/>
          </a:solidFill>
          <a:ln>
            <a:noFill/>
          </a:ln>
          <a:effectLst/>
          <a:extLst/>
        </p:spPr>
        <p:txBody>
          <a:bodyPr wrap="none" anchor="ctr"/>
          <a:lstStyle/>
          <a:p>
            <a:endParaRPr lang="en-US" sz="2700"/>
          </a:p>
        </p:txBody>
      </p:sp>
      <p:sp>
        <p:nvSpPr>
          <p:cNvPr id="118" name="Freeform 117"/>
          <p:cNvSpPr>
            <a:spLocks noChangeArrowheads="1"/>
          </p:cNvSpPr>
          <p:nvPr/>
        </p:nvSpPr>
        <p:spPr bwMode="auto">
          <a:xfrm>
            <a:off x="3764867" y="3514497"/>
            <a:ext cx="248903" cy="216062"/>
          </a:xfrm>
          <a:custGeom>
            <a:avLst/>
            <a:gdLst>
              <a:gd name="T0" fmla="*/ 5017 w 531"/>
              <a:gd name="T1" fmla="*/ 37219 h 457"/>
              <a:gd name="T2" fmla="*/ 5017 w 531"/>
              <a:gd name="T3" fmla="*/ 37219 h 457"/>
              <a:gd name="T4" fmla="*/ 36909 w 531"/>
              <a:gd name="T5" fmla="*/ 37219 h 457"/>
              <a:gd name="T6" fmla="*/ 58051 w 531"/>
              <a:gd name="T7" fmla="*/ 69380 h 457"/>
              <a:gd name="T8" fmla="*/ 68443 w 531"/>
              <a:gd name="T9" fmla="*/ 58539 h 457"/>
              <a:gd name="T10" fmla="*/ 41926 w 531"/>
              <a:gd name="T11" fmla="*/ 21320 h 457"/>
              <a:gd name="T12" fmla="*/ 5017 w 531"/>
              <a:gd name="T13" fmla="*/ 21320 h 457"/>
              <a:gd name="T14" fmla="*/ 0 w 531"/>
              <a:gd name="T15" fmla="*/ 31799 h 457"/>
              <a:gd name="T16" fmla="*/ 5017 w 531"/>
              <a:gd name="T17" fmla="*/ 37219 h 457"/>
              <a:gd name="T18" fmla="*/ 147636 w 531"/>
              <a:gd name="T19" fmla="*/ 37219 h 457"/>
              <a:gd name="T20" fmla="*/ 147636 w 531"/>
              <a:gd name="T21" fmla="*/ 37219 h 457"/>
              <a:gd name="T22" fmla="*/ 147636 w 531"/>
              <a:gd name="T23" fmla="*/ 58539 h 457"/>
              <a:gd name="T24" fmla="*/ 158027 w 531"/>
              <a:gd name="T25" fmla="*/ 58539 h 457"/>
              <a:gd name="T26" fmla="*/ 189920 w 531"/>
              <a:gd name="T27" fmla="*/ 31799 h 457"/>
              <a:gd name="T28" fmla="*/ 189920 w 531"/>
              <a:gd name="T29" fmla="*/ 26740 h 457"/>
              <a:gd name="T30" fmla="*/ 158027 w 531"/>
              <a:gd name="T31" fmla="*/ 5420 h 457"/>
              <a:gd name="T32" fmla="*/ 147636 w 531"/>
              <a:gd name="T33" fmla="*/ 5420 h 457"/>
              <a:gd name="T34" fmla="*/ 147636 w 531"/>
              <a:gd name="T35" fmla="*/ 21320 h 457"/>
              <a:gd name="T36" fmla="*/ 110727 w 531"/>
              <a:gd name="T37" fmla="*/ 21320 h 457"/>
              <a:gd name="T38" fmla="*/ 36909 w 531"/>
              <a:gd name="T39" fmla="*/ 127557 h 457"/>
              <a:gd name="T40" fmla="*/ 5017 w 531"/>
              <a:gd name="T41" fmla="*/ 127557 h 457"/>
              <a:gd name="T42" fmla="*/ 0 w 531"/>
              <a:gd name="T43" fmla="*/ 138398 h 457"/>
              <a:gd name="T44" fmla="*/ 5017 w 531"/>
              <a:gd name="T45" fmla="*/ 143457 h 457"/>
              <a:gd name="T46" fmla="*/ 41926 w 531"/>
              <a:gd name="T47" fmla="*/ 143457 h 457"/>
              <a:gd name="T48" fmla="*/ 121119 w 531"/>
              <a:gd name="T49" fmla="*/ 37219 h 457"/>
              <a:gd name="T50" fmla="*/ 147636 w 531"/>
              <a:gd name="T51" fmla="*/ 37219 h 457"/>
              <a:gd name="T52" fmla="*/ 158027 w 531"/>
              <a:gd name="T53" fmla="*/ 111658 h 457"/>
              <a:gd name="T54" fmla="*/ 158027 w 531"/>
              <a:gd name="T55" fmla="*/ 111658 h 457"/>
              <a:gd name="T56" fmla="*/ 147636 w 531"/>
              <a:gd name="T57" fmla="*/ 111658 h 457"/>
              <a:gd name="T58" fmla="*/ 147636 w 531"/>
              <a:gd name="T59" fmla="*/ 127557 h 457"/>
              <a:gd name="T60" fmla="*/ 121119 w 531"/>
              <a:gd name="T61" fmla="*/ 127557 h 457"/>
              <a:gd name="T62" fmla="*/ 94960 w 531"/>
              <a:gd name="T63" fmla="*/ 95758 h 457"/>
              <a:gd name="T64" fmla="*/ 84210 w 531"/>
              <a:gd name="T65" fmla="*/ 106238 h 457"/>
              <a:gd name="T66" fmla="*/ 110727 w 531"/>
              <a:gd name="T67" fmla="*/ 143457 h 457"/>
              <a:gd name="T68" fmla="*/ 147636 w 531"/>
              <a:gd name="T69" fmla="*/ 143457 h 457"/>
              <a:gd name="T70" fmla="*/ 147636 w 531"/>
              <a:gd name="T71" fmla="*/ 164777 h 457"/>
              <a:gd name="T72" fmla="*/ 158027 w 531"/>
              <a:gd name="T73" fmla="*/ 164777 h 457"/>
              <a:gd name="T74" fmla="*/ 189920 w 531"/>
              <a:gd name="T75" fmla="*/ 138398 h 457"/>
              <a:gd name="T76" fmla="*/ 189920 w 531"/>
              <a:gd name="T77" fmla="*/ 132978 h 457"/>
              <a:gd name="T78" fmla="*/ 158027 w 531"/>
              <a:gd name="T79" fmla="*/ 111658 h 45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31" h="457">
                <a:moveTo>
                  <a:pt x="14" y="103"/>
                </a:moveTo>
                <a:lnTo>
                  <a:pt x="14" y="103"/>
                </a:lnTo>
                <a:cubicBezTo>
                  <a:pt x="103" y="103"/>
                  <a:pt x="103" y="103"/>
                  <a:pt x="103" y="103"/>
                </a:cubicBezTo>
                <a:cubicBezTo>
                  <a:pt x="162" y="192"/>
                  <a:pt x="162" y="192"/>
                  <a:pt x="162" y="192"/>
                </a:cubicBezTo>
                <a:cubicBezTo>
                  <a:pt x="191" y="162"/>
                  <a:pt x="191" y="162"/>
                  <a:pt x="191" y="162"/>
                </a:cubicBezTo>
                <a:cubicBezTo>
                  <a:pt x="191" y="162"/>
                  <a:pt x="117" y="74"/>
                  <a:pt x="117" y="59"/>
                </a:cubicBezTo>
                <a:cubicBezTo>
                  <a:pt x="14" y="59"/>
                  <a:pt x="14" y="59"/>
                  <a:pt x="14" y="59"/>
                </a:cubicBezTo>
                <a:cubicBezTo>
                  <a:pt x="14" y="59"/>
                  <a:pt x="0" y="74"/>
                  <a:pt x="0" y="88"/>
                </a:cubicBezTo>
                <a:cubicBezTo>
                  <a:pt x="0" y="103"/>
                  <a:pt x="14" y="103"/>
                  <a:pt x="14" y="103"/>
                </a:cubicBezTo>
                <a:close/>
                <a:moveTo>
                  <a:pt x="412" y="103"/>
                </a:moveTo>
                <a:lnTo>
                  <a:pt x="412" y="103"/>
                </a:lnTo>
                <a:cubicBezTo>
                  <a:pt x="412" y="162"/>
                  <a:pt x="412" y="162"/>
                  <a:pt x="412" y="162"/>
                </a:cubicBezTo>
                <a:lnTo>
                  <a:pt x="441" y="162"/>
                </a:lnTo>
                <a:cubicBezTo>
                  <a:pt x="530" y="88"/>
                  <a:pt x="530" y="88"/>
                  <a:pt x="530" y="88"/>
                </a:cubicBezTo>
                <a:lnTo>
                  <a:pt x="530" y="74"/>
                </a:lnTo>
                <a:cubicBezTo>
                  <a:pt x="441" y="15"/>
                  <a:pt x="441" y="15"/>
                  <a:pt x="441" y="15"/>
                </a:cubicBezTo>
                <a:cubicBezTo>
                  <a:pt x="441" y="0"/>
                  <a:pt x="412" y="0"/>
                  <a:pt x="412" y="15"/>
                </a:cubicBezTo>
                <a:cubicBezTo>
                  <a:pt x="412" y="59"/>
                  <a:pt x="412" y="59"/>
                  <a:pt x="412" y="59"/>
                </a:cubicBezTo>
                <a:cubicBezTo>
                  <a:pt x="309" y="59"/>
                  <a:pt x="309" y="59"/>
                  <a:pt x="309" y="59"/>
                </a:cubicBezTo>
                <a:cubicBezTo>
                  <a:pt x="103" y="353"/>
                  <a:pt x="103" y="353"/>
                  <a:pt x="103" y="353"/>
                </a:cubicBezTo>
                <a:cubicBezTo>
                  <a:pt x="14" y="353"/>
                  <a:pt x="14" y="353"/>
                  <a:pt x="14" y="353"/>
                </a:cubicBezTo>
                <a:cubicBezTo>
                  <a:pt x="14" y="353"/>
                  <a:pt x="0" y="368"/>
                  <a:pt x="0" y="383"/>
                </a:cubicBezTo>
                <a:lnTo>
                  <a:pt x="14" y="397"/>
                </a:lnTo>
                <a:cubicBezTo>
                  <a:pt x="117" y="397"/>
                  <a:pt x="117" y="397"/>
                  <a:pt x="117" y="397"/>
                </a:cubicBezTo>
                <a:cubicBezTo>
                  <a:pt x="338" y="103"/>
                  <a:pt x="338" y="103"/>
                  <a:pt x="338" y="103"/>
                </a:cubicBezTo>
                <a:lnTo>
                  <a:pt x="412" y="103"/>
                </a:lnTo>
                <a:close/>
                <a:moveTo>
                  <a:pt x="441" y="309"/>
                </a:moveTo>
                <a:lnTo>
                  <a:pt x="441" y="309"/>
                </a:lnTo>
                <a:cubicBezTo>
                  <a:pt x="441" y="294"/>
                  <a:pt x="412" y="294"/>
                  <a:pt x="412" y="309"/>
                </a:cubicBezTo>
                <a:cubicBezTo>
                  <a:pt x="412" y="353"/>
                  <a:pt x="412" y="353"/>
                  <a:pt x="412" y="353"/>
                </a:cubicBezTo>
                <a:cubicBezTo>
                  <a:pt x="338" y="353"/>
                  <a:pt x="338" y="353"/>
                  <a:pt x="338" y="353"/>
                </a:cubicBezTo>
                <a:cubicBezTo>
                  <a:pt x="265" y="265"/>
                  <a:pt x="265" y="265"/>
                  <a:pt x="265" y="265"/>
                </a:cubicBezTo>
                <a:cubicBezTo>
                  <a:pt x="235" y="294"/>
                  <a:pt x="235" y="294"/>
                  <a:pt x="235" y="294"/>
                </a:cubicBezTo>
                <a:cubicBezTo>
                  <a:pt x="309" y="397"/>
                  <a:pt x="309" y="397"/>
                  <a:pt x="309" y="397"/>
                </a:cubicBezTo>
                <a:cubicBezTo>
                  <a:pt x="412" y="397"/>
                  <a:pt x="412" y="397"/>
                  <a:pt x="412" y="397"/>
                </a:cubicBezTo>
                <a:cubicBezTo>
                  <a:pt x="412" y="456"/>
                  <a:pt x="412" y="456"/>
                  <a:pt x="412" y="456"/>
                </a:cubicBezTo>
                <a:lnTo>
                  <a:pt x="441" y="456"/>
                </a:lnTo>
                <a:cubicBezTo>
                  <a:pt x="530" y="383"/>
                  <a:pt x="530" y="383"/>
                  <a:pt x="530" y="383"/>
                </a:cubicBezTo>
                <a:lnTo>
                  <a:pt x="530" y="368"/>
                </a:lnTo>
                <a:lnTo>
                  <a:pt x="441" y="309"/>
                </a:lnTo>
                <a:close/>
              </a:path>
            </a:pathLst>
          </a:custGeom>
          <a:solidFill>
            <a:schemeClr val="tx1"/>
          </a:solidFill>
          <a:ln>
            <a:noFill/>
          </a:ln>
          <a:effectLst/>
          <a:extLst/>
        </p:spPr>
        <p:txBody>
          <a:bodyPr wrap="none" anchor="ctr"/>
          <a:lstStyle/>
          <a:p>
            <a:endParaRPr lang="en-US" sz="2700"/>
          </a:p>
        </p:txBody>
      </p:sp>
      <p:sp>
        <p:nvSpPr>
          <p:cNvPr id="119" name="Freeform 118"/>
          <p:cNvSpPr>
            <a:spLocks noChangeArrowheads="1"/>
          </p:cNvSpPr>
          <p:nvPr/>
        </p:nvSpPr>
        <p:spPr bwMode="auto">
          <a:xfrm>
            <a:off x="3301632" y="3514497"/>
            <a:ext cx="216061" cy="222976"/>
          </a:xfrm>
          <a:custGeom>
            <a:avLst/>
            <a:gdLst>
              <a:gd name="T0" fmla="*/ 164810 w 458"/>
              <a:gd name="T1" fmla="*/ 79795 h 472"/>
              <a:gd name="T2" fmla="*/ 164810 w 458"/>
              <a:gd name="T3" fmla="*/ 79795 h 472"/>
              <a:gd name="T4" fmla="*/ 85110 w 458"/>
              <a:gd name="T5" fmla="*/ 5416 h 472"/>
              <a:gd name="T6" fmla="*/ 74291 w 458"/>
              <a:gd name="T7" fmla="*/ 5416 h 472"/>
              <a:gd name="T8" fmla="*/ 74291 w 458"/>
              <a:gd name="T9" fmla="*/ 15887 h 472"/>
              <a:gd name="T10" fmla="*/ 148582 w 458"/>
              <a:gd name="T11" fmla="*/ 84850 h 472"/>
              <a:gd name="T12" fmla="*/ 74291 w 458"/>
              <a:gd name="T13" fmla="*/ 159590 h 472"/>
              <a:gd name="T14" fmla="*/ 74291 w 458"/>
              <a:gd name="T15" fmla="*/ 170061 h 472"/>
              <a:gd name="T16" fmla="*/ 85110 w 458"/>
              <a:gd name="T17" fmla="*/ 170061 h 472"/>
              <a:gd name="T18" fmla="*/ 164810 w 458"/>
              <a:gd name="T19" fmla="*/ 90266 h 472"/>
              <a:gd name="T20" fmla="*/ 164810 w 458"/>
              <a:gd name="T21" fmla="*/ 84850 h 472"/>
              <a:gd name="T22" fmla="*/ 164810 w 458"/>
              <a:gd name="T23" fmla="*/ 79795 h 472"/>
              <a:gd name="T24" fmla="*/ 79700 w 458"/>
              <a:gd name="T25" fmla="*/ 84850 h 472"/>
              <a:gd name="T26" fmla="*/ 79700 w 458"/>
              <a:gd name="T27" fmla="*/ 84850 h 472"/>
              <a:gd name="T28" fmla="*/ 79700 w 458"/>
              <a:gd name="T29" fmla="*/ 79795 h 472"/>
              <a:gd name="T30" fmla="*/ 15868 w 458"/>
              <a:gd name="T31" fmla="*/ 15887 h 472"/>
              <a:gd name="T32" fmla="*/ 5410 w 458"/>
              <a:gd name="T33" fmla="*/ 15887 h 472"/>
              <a:gd name="T34" fmla="*/ 5410 w 458"/>
              <a:gd name="T35" fmla="*/ 26719 h 472"/>
              <a:gd name="T36" fmla="*/ 63832 w 458"/>
              <a:gd name="T37" fmla="*/ 84850 h 472"/>
              <a:gd name="T38" fmla="*/ 5410 w 458"/>
              <a:gd name="T39" fmla="*/ 143342 h 472"/>
              <a:gd name="T40" fmla="*/ 5410 w 458"/>
              <a:gd name="T41" fmla="*/ 154174 h 472"/>
              <a:gd name="T42" fmla="*/ 15868 w 458"/>
              <a:gd name="T43" fmla="*/ 154174 h 472"/>
              <a:gd name="T44" fmla="*/ 79700 w 458"/>
              <a:gd name="T45" fmla="*/ 90266 h 472"/>
              <a:gd name="T46" fmla="*/ 79700 w 458"/>
              <a:gd name="T47" fmla="*/ 84850 h 47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58" h="472">
                <a:moveTo>
                  <a:pt x="457" y="221"/>
                </a:moveTo>
                <a:lnTo>
                  <a:pt x="457" y="221"/>
                </a:lnTo>
                <a:cubicBezTo>
                  <a:pt x="236" y="15"/>
                  <a:pt x="236" y="15"/>
                  <a:pt x="236" y="15"/>
                </a:cubicBezTo>
                <a:cubicBezTo>
                  <a:pt x="236" y="0"/>
                  <a:pt x="221" y="0"/>
                  <a:pt x="206" y="15"/>
                </a:cubicBezTo>
                <a:cubicBezTo>
                  <a:pt x="206" y="15"/>
                  <a:pt x="206" y="30"/>
                  <a:pt x="206" y="44"/>
                </a:cubicBezTo>
                <a:cubicBezTo>
                  <a:pt x="412" y="235"/>
                  <a:pt x="412" y="235"/>
                  <a:pt x="412" y="235"/>
                </a:cubicBezTo>
                <a:cubicBezTo>
                  <a:pt x="206" y="442"/>
                  <a:pt x="206" y="442"/>
                  <a:pt x="206" y="442"/>
                </a:cubicBezTo>
                <a:cubicBezTo>
                  <a:pt x="206" y="456"/>
                  <a:pt x="206" y="456"/>
                  <a:pt x="206" y="471"/>
                </a:cubicBezTo>
                <a:cubicBezTo>
                  <a:pt x="221" y="471"/>
                  <a:pt x="236" y="471"/>
                  <a:pt x="236" y="471"/>
                </a:cubicBezTo>
                <a:cubicBezTo>
                  <a:pt x="457" y="250"/>
                  <a:pt x="457" y="250"/>
                  <a:pt x="457" y="250"/>
                </a:cubicBezTo>
                <a:cubicBezTo>
                  <a:pt x="457" y="250"/>
                  <a:pt x="457" y="250"/>
                  <a:pt x="457" y="235"/>
                </a:cubicBezTo>
                <a:cubicBezTo>
                  <a:pt x="457" y="235"/>
                  <a:pt x="457" y="235"/>
                  <a:pt x="457" y="221"/>
                </a:cubicBezTo>
                <a:close/>
                <a:moveTo>
                  <a:pt x="221" y="235"/>
                </a:moveTo>
                <a:lnTo>
                  <a:pt x="221" y="235"/>
                </a:lnTo>
                <a:cubicBezTo>
                  <a:pt x="221" y="235"/>
                  <a:pt x="221" y="235"/>
                  <a:pt x="221" y="221"/>
                </a:cubicBezTo>
                <a:cubicBezTo>
                  <a:pt x="44" y="44"/>
                  <a:pt x="44" y="44"/>
                  <a:pt x="44" y="44"/>
                </a:cubicBezTo>
                <a:cubicBezTo>
                  <a:pt x="30" y="44"/>
                  <a:pt x="15" y="44"/>
                  <a:pt x="15" y="44"/>
                </a:cubicBezTo>
                <a:cubicBezTo>
                  <a:pt x="0" y="59"/>
                  <a:pt x="0" y="74"/>
                  <a:pt x="15" y="74"/>
                </a:cubicBezTo>
                <a:cubicBezTo>
                  <a:pt x="177" y="235"/>
                  <a:pt x="177" y="235"/>
                  <a:pt x="177" y="235"/>
                </a:cubicBezTo>
                <a:cubicBezTo>
                  <a:pt x="15" y="397"/>
                  <a:pt x="15" y="397"/>
                  <a:pt x="15" y="397"/>
                </a:cubicBezTo>
                <a:cubicBezTo>
                  <a:pt x="0" y="412"/>
                  <a:pt x="0" y="427"/>
                  <a:pt x="15" y="427"/>
                </a:cubicBezTo>
                <a:cubicBezTo>
                  <a:pt x="15" y="442"/>
                  <a:pt x="30" y="442"/>
                  <a:pt x="44" y="427"/>
                </a:cubicBezTo>
                <a:cubicBezTo>
                  <a:pt x="221" y="250"/>
                  <a:pt x="221" y="250"/>
                  <a:pt x="221" y="250"/>
                </a:cubicBezTo>
                <a:cubicBezTo>
                  <a:pt x="221" y="250"/>
                  <a:pt x="221" y="250"/>
                  <a:pt x="221" y="235"/>
                </a:cubicBezTo>
                <a:close/>
              </a:path>
            </a:pathLst>
          </a:custGeom>
          <a:solidFill>
            <a:schemeClr val="tx1"/>
          </a:solidFill>
          <a:ln>
            <a:noFill/>
          </a:ln>
          <a:effectLst/>
          <a:extLst/>
        </p:spPr>
        <p:txBody>
          <a:bodyPr wrap="none" anchor="ctr"/>
          <a:lstStyle/>
          <a:p>
            <a:endParaRPr lang="en-US" sz="2700"/>
          </a:p>
        </p:txBody>
      </p:sp>
      <p:sp>
        <p:nvSpPr>
          <p:cNvPr id="120" name="Freeform 119"/>
          <p:cNvSpPr>
            <a:spLocks noChangeArrowheads="1"/>
          </p:cNvSpPr>
          <p:nvPr/>
        </p:nvSpPr>
        <p:spPr bwMode="auto">
          <a:xfrm>
            <a:off x="2831484" y="3514497"/>
            <a:ext cx="216061" cy="222976"/>
          </a:xfrm>
          <a:custGeom>
            <a:avLst/>
            <a:gdLst>
              <a:gd name="T0" fmla="*/ 15868 w 458"/>
              <a:gd name="T1" fmla="*/ 84850 h 472"/>
              <a:gd name="T2" fmla="*/ 15868 w 458"/>
              <a:gd name="T3" fmla="*/ 84850 h 472"/>
              <a:gd name="T4" fmla="*/ 90519 w 458"/>
              <a:gd name="T5" fmla="*/ 15887 h 472"/>
              <a:gd name="T6" fmla="*/ 90519 w 458"/>
              <a:gd name="T7" fmla="*/ 5416 h 472"/>
              <a:gd name="T8" fmla="*/ 79700 w 458"/>
              <a:gd name="T9" fmla="*/ 5416 h 472"/>
              <a:gd name="T10" fmla="*/ 5410 w 458"/>
              <a:gd name="T11" fmla="*/ 79795 h 472"/>
              <a:gd name="T12" fmla="*/ 0 w 458"/>
              <a:gd name="T13" fmla="*/ 84850 h 472"/>
              <a:gd name="T14" fmla="*/ 5410 w 458"/>
              <a:gd name="T15" fmla="*/ 90266 h 472"/>
              <a:gd name="T16" fmla="*/ 79700 w 458"/>
              <a:gd name="T17" fmla="*/ 170061 h 472"/>
              <a:gd name="T18" fmla="*/ 90519 w 458"/>
              <a:gd name="T19" fmla="*/ 170061 h 472"/>
              <a:gd name="T20" fmla="*/ 90519 w 458"/>
              <a:gd name="T21" fmla="*/ 159590 h 472"/>
              <a:gd name="T22" fmla="*/ 15868 w 458"/>
              <a:gd name="T23" fmla="*/ 84850 h 472"/>
              <a:gd name="T24" fmla="*/ 106027 w 458"/>
              <a:gd name="T25" fmla="*/ 84850 h 472"/>
              <a:gd name="T26" fmla="*/ 106027 w 458"/>
              <a:gd name="T27" fmla="*/ 84850 h 472"/>
              <a:gd name="T28" fmla="*/ 164810 w 458"/>
              <a:gd name="T29" fmla="*/ 26719 h 472"/>
              <a:gd name="T30" fmla="*/ 164810 w 458"/>
              <a:gd name="T31" fmla="*/ 15887 h 472"/>
              <a:gd name="T32" fmla="*/ 153991 w 458"/>
              <a:gd name="T33" fmla="*/ 15887 h 472"/>
              <a:gd name="T34" fmla="*/ 90519 w 458"/>
              <a:gd name="T35" fmla="*/ 79795 h 472"/>
              <a:gd name="T36" fmla="*/ 85110 w 458"/>
              <a:gd name="T37" fmla="*/ 84850 h 472"/>
              <a:gd name="T38" fmla="*/ 90519 w 458"/>
              <a:gd name="T39" fmla="*/ 90266 h 472"/>
              <a:gd name="T40" fmla="*/ 153991 w 458"/>
              <a:gd name="T41" fmla="*/ 154174 h 472"/>
              <a:gd name="T42" fmla="*/ 164810 w 458"/>
              <a:gd name="T43" fmla="*/ 154174 h 472"/>
              <a:gd name="T44" fmla="*/ 164810 w 458"/>
              <a:gd name="T45" fmla="*/ 143342 h 472"/>
              <a:gd name="T46" fmla="*/ 106027 w 458"/>
              <a:gd name="T47" fmla="*/ 84850 h 47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58" h="472">
                <a:moveTo>
                  <a:pt x="44" y="235"/>
                </a:moveTo>
                <a:lnTo>
                  <a:pt x="44" y="235"/>
                </a:lnTo>
                <a:cubicBezTo>
                  <a:pt x="251" y="44"/>
                  <a:pt x="251" y="44"/>
                  <a:pt x="251" y="44"/>
                </a:cubicBezTo>
                <a:cubicBezTo>
                  <a:pt x="265" y="30"/>
                  <a:pt x="265" y="15"/>
                  <a:pt x="251" y="15"/>
                </a:cubicBezTo>
                <a:cubicBezTo>
                  <a:pt x="251" y="0"/>
                  <a:pt x="236" y="0"/>
                  <a:pt x="221" y="15"/>
                </a:cubicBezTo>
                <a:cubicBezTo>
                  <a:pt x="15" y="221"/>
                  <a:pt x="15" y="221"/>
                  <a:pt x="15" y="221"/>
                </a:cubicBezTo>
                <a:cubicBezTo>
                  <a:pt x="0" y="235"/>
                  <a:pt x="0" y="235"/>
                  <a:pt x="0" y="235"/>
                </a:cubicBezTo>
                <a:cubicBezTo>
                  <a:pt x="0" y="250"/>
                  <a:pt x="0" y="250"/>
                  <a:pt x="15" y="250"/>
                </a:cubicBezTo>
                <a:cubicBezTo>
                  <a:pt x="221" y="471"/>
                  <a:pt x="221" y="471"/>
                  <a:pt x="221" y="471"/>
                </a:cubicBezTo>
                <a:cubicBezTo>
                  <a:pt x="236" y="471"/>
                  <a:pt x="251" y="471"/>
                  <a:pt x="251" y="471"/>
                </a:cubicBezTo>
                <a:cubicBezTo>
                  <a:pt x="265" y="456"/>
                  <a:pt x="265" y="456"/>
                  <a:pt x="251" y="442"/>
                </a:cubicBezTo>
                <a:lnTo>
                  <a:pt x="44" y="235"/>
                </a:lnTo>
                <a:close/>
                <a:moveTo>
                  <a:pt x="294" y="235"/>
                </a:moveTo>
                <a:lnTo>
                  <a:pt x="294" y="235"/>
                </a:lnTo>
                <a:cubicBezTo>
                  <a:pt x="457" y="74"/>
                  <a:pt x="457" y="74"/>
                  <a:pt x="457" y="74"/>
                </a:cubicBezTo>
                <a:cubicBezTo>
                  <a:pt x="457" y="74"/>
                  <a:pt x="457" y="59"/>
                  <a:pt x="457" y="44"/>
                </a:cubicBezTo>
                <a:cubicBezTo>
                  <a:pt x="442" y="44"/>
                  <a:pt x="427" y="44"/>
                  <a:pt x="427" y="44"/>
                </a:cubicBezTo>
                <a:cubicBezTo>
                  <a:pt x="251" y="221"/>
                  <a:pt x="251" y="221"/>
                  <a:pt x="251" y="221"/>
                </a:cubicBezTo>
                <a:cubicBezTo>
                  <a:pt x="251" y="235"/>
                  <a:pt x="236" y="235"/>
                  <a:pt x="236" y="235"/>
                </a:cubicBezTo>
                <a:cubicBezTo>
                  <a:pt x="236" y="250"/>
                  <a:pt x="251" y="250"/>
                  <a:pt x="251" y="250"/>
                </a:cubicBezTo>
                <a:cubicBezTo>
                  <a:pt x="427" y="427"/>
                  <a:pt x="427" y="427"/>
                  <a:pt x="427" y="427"/>
                </a:cubicBezTo>
                <a:cubicBezTo>
                  <a:pt x="427" y="442"/>
                  <a:pt x="442" y="442"/>
                  <a:pt x="457" y="427"/>
                </a:cubicBezTo>
                <a:cubicBezTo>
                  <a:pt x="457" y="427"/>
                  <a:pt x="457" y="412"/>
                  <a:pt x="457" y="397"/>
                </a:cubicBezTo>
                <a:lnTo>
                  <a:pt x="294" y="235"/>
                </a:lnTo>
                <a:close/>
              </a:path>
            </a:pathLst>
          </a:custGeom>
          <a:solidFill>
            <a:schemeClr val="tx1"/>
          </a:solidFill>
          <a:ln>
            <a:noFill/>
          </a:ln>
          <a:effectLst/>
          <a:extLst/>
        </p:spPr>
        <p:txBody>
          <a:bodyPr wrap="none" anchor="ctr"/>
          <a:lstStyle/>
          <a:p>
            <a:endParaRPr lang="en-US" sz="2700"/>
          </a:p>
        </p:txBody>
      </p:sp>
      <p:sp>
        <p:nvSpPr>
          <p:cNvPr id="121" name="Freeform 120"/>
          <p:cNvSpPr>
            <a:spLocks noChangeArrowheads="1"/>
          </p:cNvSpPr>
          <p:nvPr/>
        </p:nvSpPr>
        <p:spPr bwMode="auto">
          <a:xfrm>
            <a:off x="2323309" y="3543882"/>
            <a:ext cx="257545" cy="165936"/>
          </a:xfrm>
          <a:custGeom>
            <a:avLst/>
            <a:gdLst>
              <a:gd name="T0" fmla="*/ 47959 w 546"/>
              <a:gd name="T1" fmla="*/ 15764 h 354"/>
              <a:gd name="T2" fmla="*/ 47959 w 546"/>
              <a:gd name="T3" fmla="*/ 15764 h 354"/>
              <a:gd name="T4" fmla="*/ 191115 w 546"/>
              <a:gd name="T5" fmla="*/ 15764 h 354"/>
              <a:gd name="T6" fmla="*/ 196523 w 546"/>
              <a:gd name="T7" fmla="*/ 10390 h 354"/>
              <a:gd name="T8" fmla="*/ 191115 w 546"/>
              <a:gd name="T9" fmla="*/ 0 h 354"/>
              <a:gd name="T10" fmla="*/ 47959 w 546"/>
              <a:gd name="T11" fmla="*/ 0 h 354"/>
              <a:gd name="T12" fmla="*/ 42550 w 546"/>
              <a:gd name="T13" fmla="*/ 10390 h 354"/>
              <a:gd name="T14" fmla="*/ 47959 w 546"/>
              <a:gd name="T15" fmla="*/ 15764 h 354"/>
              <a:gd name="T16" fmla="*/ 5409 w 546"/>
              <a:gd name="T17" fmla="*/ 116078 h 354"/>
              <a:gd name="T18" fmla="*/ 5409 w 546"/>
              <a:gd name="T19" fmla="*/ 116078 h 354"/>
              <a:gd name="T20" fmla="*/ 0 w 546"/>
              <a:gd name="T21" fmla="*/ 121094 h 354"/>
              <a:gd name="T22" fmla="*/ 5409 w 546"/>
              <a:gd name="T23" fmla="*/ 126468 h 354"/>
              <a:gd name="T24" fmla="*/ 16227 w 546"/>
              <a:gd name="T25" fmla="*/ 121094 h 354"/>
              <a:gd name="T26" fmla="*/ 5409 w 546"/>
              <a:gd name="T27" fmla="*/ 116078 h 354"/>
              <a:gd name="T28" fmla="*/ 5409 w 546"/>
              <a:gd name="T29" fmla="*/ 58039 h 354"/>
              <a:gd name="T30" fmla="*/ 5409 w 546"/>
              <a:gd name="T31" fmla="*/ 58039 h 354"/>
              <a:gd name="T32" fmla="*/ 0 w 546"/>
              <a:gd name="T33" fmla="*/ 63055 h 354"/>
              <a:gd name="T34" fmla="*/ 5409 w 546"/>
              <a:gd name="T35" fmla="*/ 73803 h 354"/>
              <a:gd name="T36" fmla="*/ 16227 w 546"/>
              <a:gd name="T37" fmla="*/ 63055 h 354"/>
              <a:gd name="T38" fmla="*/ 5409 w 546"/>
              <a:gd name="T39" fmla="*/ 58039 h 354"/>
              <a:gd name="T40" fmla="*/ 191115 w 546"/>
              <a:gd name="T41" fmla="*/ 116078 h 354"/>
              <a:gd name="T42" fmla="*/ 191115 w 546"/>
              <a:gd name="T43" fmla="*/ 116078 h 354"/>
              <a:gd name="T44" fmla="*/ 47959 w 546"/>
              <a:gd name="T45" fmla="*/ 116078 h 354"/>
              <a:gd name="T46" fmla="*/ 42550 w 546"/>
              <a:gd name="T47" fmla="*/ 121094 h 354"/>
              <a:gd name="T48" fmla="*/ 47959 w 546"/>
              <a:gd name="T49" fmla="*/ 126468 h 354"/>
              <a:gd name="T50" fmla="*/ 191115 w 546"/>
              <a:gd name="T51" fmla="*/ 126468 h 354"/>
              <a:gd name="T52" fmla="*/ 196523 w 546"/>
              <a:gd name="T53" fmla="*/ 121094 h 354"/>
              <a:gd name="T54" fmla="*/ 191115 w 546"/>
              <a:gd name="T55" fmla="*/ 116078 h 354"/>
              <a:gd name="T56" fmla="*/ 191115 w 546"/>
              <a:gd name="T57" fmla="*/ 58039 h 354"/>
              <a:gd name="T58" fmla="*/ 191115 w 546"/>
              <a:gd name="T59" fmla="*/ 58039 h 354"/>
              <a:gd name="T60" fmla="*/ 47959 w 546"/>
              <a:gd name="T61" fmla="*/ 58039 h 354"/>
              <a:gd name="T62" fmla="*/ 42550 w 546"/>
              <a:gd name="T63" fmla="*/ 63055 h 354"/>
              <a:gd name="T64" fmla="*/ 47959 w 546"/>
              <a:gd name="T65" fmla="*/ 73803 h 354"/>
              <a:gd name="T66" fmla="*/ 191115 w 546"/>
              <a:gd name="T67" fmla="*/ 73803 h 354"/>
              <a:gd name="T68" fmla="*/ 196523 w 546"/>
              <a:gd name="T69" fmla="*/ 63055 h 354"/>
              <a:gd name="T70" fmla="*/ 191115 w 546"/>
              <a:gd name="T71" fmla="*/ 58039 h 354"/>
              <a:gd name="T72" fmla="*/ 5409 w 546"/>
              <a:gd name="T73" fmla="*/ 0 h 354"/>
              <a:gd name="T74" fmla="*/ 5409 w 546"/>
              <a:gd name="T75" fmla="*/ 0 h 354"/>
              <a:gd name="T76" fmla="*/ 0 w 546"/>
              <a:gd name="T77" fmla="*/ 10390 h 354"/>
              <a:gd name="T78" fmla="*/ 5409 w 546"/>
              <a:gd name="T79" fmla="*/ 15764 h 354"/>
              <a:gd name="T80" fmla="*/ 16227 w 546"/>
              <a:gd name="T81" fmla="*/ 10390 h 354"/>
              <a:gd name="T82" fmla="*/ 5409 w 546"/>
              <a:gd name="T83" fmla="*/ 0 h 3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46" h="354">
                <a:moveTo>
                  <a:pt x="133" y="44"/>
                </a:moveTo>
                <a:lnTo>
                  <a:pt x="133" y="44"/>
                </a:lnTo>
                <a:cubicBezTo>
                  <a:pt x="530" y="44"/>
                  <a:pt x="530" y="44"/>
                  <a:pt x="530" y="44"/>
                </a:cubicBezTo>
                <a:cubicBezTo>
                  <a:pt x="545" y="44"/>
                  <a:pt x="545" y="29"/>
                  <a:pt x="545" y="29"/>
                </a:cubicBezTo>
                <a:cubicBezTo>
                  <a:pt x="545" y="15"/>
                  <a:pt x="545" y="0"/>
                  <a:pt x="530" y="0"/>
                </a:cubicBezTo>
                <a:cubicBezTo>
                  <a:pt x="133" y="0"/>
                  <a:pt x="133" y="0"/>
                  <a:pt x="133" y="0"/>
                </a:cubicBezTo>
                <a:cubicBezTo>
                  <a:pt x="133" y="0"/>
                  <a:pt x="118" y="15"/>
                  <a:pt x="118" y="29"/>
                </a:cubicBezTo>
                <a:lnTo>
                  <a:pt x="133" y="44"/>
                </a:lnTo>
                <a:close/>
                <a:moveTo>
                  <a:pt x="15" y="324"/>
                </a:moveTo>
                <a:lnTo>
                  <a:pt x="15" y="324"/>
                </a:lnTo>
                <a:cubicBezTo>
                  <a:pt x="15" y="324"/>
                  <a:pt x="0" y="324"/>
                  <a:pt x="0" y="338"/>
                </a:cubicBezTo>
                <a:cubicBezTo>
                  <a:pt x="0" y="353"/>
                  <a:pt x="15" y="353"/>
                  <a:pt x="15" y="353"/>
                </a:cubicBezTo>
                <a:cubicBezTo>
                  <a:pt x="30" y="353"/>
                  <a:pt x="45" y="353"/>
                  <a:pt x="45" y="338"/>
                </a:cubicBezTo>
                <a:cubicBezTo>
                  <a:pt x="45" y="324"/>
                  <a:pt x="30" y="324"/>
                  <a:pt x="15" y="324"/>
                </a:cubicBezTo>
                <a:close/>
                <a:moveTo>
                  <a:pt x="15" y="162"/>
                </a:moveTo>
                <a:lnTo>
                  <a:pt x="15" y="162"/>
                </a:lnTo>
                <a:lnTo>
                  <a:pt x="0" y="176"/>
                </a:lnTo>
                <a:cubicBezTo>
                  <a:pt x="0" y="191"/>
                  <a:pt x="15" y="206"/>
                  <a:pt x="15" y="206"/>
                </a:cubicBezTo>
                <a:cubicBezTo>
                  <a:pt x="30" y="206"/>
                  <a:pt x="45" y="191"/>
                  <a:pt x="45" y="176"/>
                </a:cubicBezTo>
                <a:cubicBezTo>
                  <a:pt x="45" y="176"/>
                  <a:pt x="30" y="162"/>
                  <a:pt x="15" y="162"/>
                </a:cubicBezTo>
                <a:close/>
                <a:moveTo>
                  <a:pt x="530" y="324"/>
                </a:moveTo>
                <a:lnTo>
                  <a:pt x="530" y="324"/>
                </a:lnTo>
                <a:cubicBezTo>
                  <a:pt x="133" y="324"/>
                  <a:pt x="133" y="324"/>
                  <a:pt x="133" y="324"/>
                </a:cubicBezTo>
                <a:cubicBezTo>
                  <a:pt x="133" y="324"/>
                  <a:pt x="118" y="324"/>
                  <a:pt x="118" y="338"/>
                </a:cubicBezTo>
                <a:cubicBezTo>
                  <a:pt x="118" y="353"/>
                  <a:pt x="133" y="353"/>
                  <a:pt x="133" y="353"/>
                </a:cubicBezTo>
                <a:cubicBezTo>
                  <a:pt x="530" y="353"/>
                  <a:pt x="530" y="353"/>
                  <a:pt x="530" y="353"/>
                </a:cubicBezTo>
                <a:cubicBezTo>
                  <a:pt x="545" y="353"/>
                  <a:pt x="545" y="353"/>
                  <a:pt x="545" y="338"/>
                </a:cubicBezTo>
                <a:cubicBezTo>
                  <a:pt x="545" y="324"/>
                  <a:pt x="545" y="324"/>
                  <a:pt x="530" y="324"/>
                </a:cubicBezTo>
                <a:close/>
                <a:moveTo>
                  <a:pt x="530" y="162"/>
                </a:moveTo>
                <a:lnTo>
                  <a:pt x="530" y="162"/>
                </a:lnTo>
                <a:cubicBezTo>
                  <a:pt x="133" y="162"/>
                  <a:pt x="133" y="162"/>
                  <a:pt x="133" y="162"/>
                </a:cubicBezTo>
                <a:lnTo>
                  <a:pt x="118" y="176"/>
                </a:lnTo>
                <a:cubicBezTo>
                  <a:pt x="118" y="191"/>
                  <a:pt x="133" y="206"/>
                  <a:pt x="133" y="206"/>
                </a:cubicBezTo>
                <a:cubicBezTo>
                  <a:pt x="530" y="206"/>
                  <a:pt x="530" y="206"/>
                  <a:pt x="530" y="206"/>
                </a:cubicBezTo>
                <a:cubicBezTo>
                  <a:pt x="545" y="206"/>
                  <a:pt x="545" y="191"/>
                  <a:pt x="545" y="176"/>
                </a:cubicBezTo>
                <a:cubicBezTo>
                  <a:pt x="545" y="176"/>
                  <a:pt x="545" y="162"/>
                  <a:pt x="530" y="162"/>
                </a:cubicBezTo>
                <a:close/>
                <a:moveTo>
                  <a:pt x="15" y="0"/>
                </a:moveTo>
                <a:lnTo>
                  <a:pt x="15" y="0"/>
                </a:lnTo>
                <a:cubicBezTo>
                  <a:pt x="15" y="0"/>
                  <a:pt x="0" y="15"/>
                  <a:pt x="0" y="29"/>
                </a:cubicBezTo>
                <a:lnTo>
                  <a:pt x="15" y="44"/>
                </a:lnTo>
                <a:cubicBezTo>
                  <a:pt x="30" y="44"/>
                  <a:pt x="45" y="29"/>
                  <a:pt x="45" y="29"/>
                </a:cubicBezTo>
                <a:cubicBezTo>
                  <a:pt x="45" y="15"/>
                  <a:pt x="30" y="0"/>
                  <a:pt x="15" y="0"/>
                </a:cubicBezTo>
                <a:close/>
              </a:path>
            </a:pathLst>
          </a:custGeom>
          <a:solidFill>
            <a:schemeClr val="tx1"/>
          </a:solidFill>
          <a:ln>
            <a:noFill/>
          </a:ln>
          <a:effectLst/>
          <a:extLst/>
        </p:spPr>
        <p:txBody>
          <a:bodyPr wrap="none" anchor="ctr"/>
          <a:lstStyle/>
          <a:p>
            <a:endParaRPr lang="en-US" sz="2700"/>
          </a:p>
        </p:txBody>
      </p:sp>
      <p:sp>
        <p:nvSpPr>
          <p:cNvPr id="122" name="Freeform 121"/>
          <p:cNvSpPr>
            <a:spLocks noChangeArrowheads="1"/>
          </p:cNvSpPr>
          <p:nvPr/>
        </p:nvSpPr>
        <p:spPr bwMode="auto">
          <a:xfrm>
            <a:off x="1837605" y="3507583"/>
            <a:ext cx="269645" cy="243718"/>
          </a:xfrm>
          <a:custGeom>
            <a:avLst/>
            <a:gdLst>
              <a:gd name="T0" fmla="*/ 195379 w 575"/>
              <a:gd name="T1" fmla="*/ 169701 h 517"/>
              <a:gd name="T2" fmla="*/ 195379 w 575"/>
              <a:gd name="T3" fmla="*/ 169701 h 517"/>
              <a:gd name="T4" fmla="*/ 10396 w 575"/>
              <a:gd name="T5" fmla="*/ 169701 h 517"/>
              <a:gd name="T6" fmla="*/ 5377 w 575"/>
              <a:gd name="T7" fmla="*/ 175106 h 517"/>
              <a:gd name="T8" fmla="*/ 10396 w 575"/>
              <a:gd name="T9" fmla="*/ 185915 h 517"/>
              <a:gd name="T10" fmla="*/ 195379 w 575"/>
              <a:gd name="T11" fmla="*/ 185915 h 517"/>
              <a:gd name="T12" fmla="*/ 200398 w 575"/>
              <a:gd name="T13" fmla="*/ 175106 h 517"/>
              <a:gd name="T14" fmla="*/ 195379 w 575"/>
              <a:gd name="T15" fmla="*/ 169701 h 517"/>
              <a:gd name="T16" fmla="*/ 15774 w 575"/>
              <a:gd name="T17" fmla="*/ 153848 h 517"/>
              <a:gd name="T18" fmla="*/ 15774 w 575"/>
              <a:gd name="T19" fmla="*/ 153848 h 517"/>
              <a:gd name="T20" fmla="*/ 184624 w 575"/>
              <a:gd name="T21" fmla="*/ 153848 h 517"/>
              <a:gd name="T22" fmla="*/ 200398 w 575"/>
              <a:gd name="T23" fmla="*/ 137995 h 517"/>
              <a:gd name="T24" fmla="*/ 110775 w 575"/>
              <a:gd name="T25" fmla="*/ 5404 h 517"/>
              <a:gd name="T26" fmla="*/ 89623 w 575"/>
              <a:gd name="T27" fmla="*/ 5404 h 517"/>
              <a:gd name="T28" fmla="*/ 5377 w 575"/>
              <a:gd name="T29" fmla="*/ 137995 h 517"/>
              <a:gd name="T30" fmla="*/ 15774 w 575"/>
              <a:gd name="T31" fmla="*/ 153848 h 517"/>
              <a:gd name="T32" fmla="*/ 100378 w 575"/>
              <a:gd name="T33" fmla="*/ 21258 h 517"/>
              <a:gd name="T34" fmla="*/ 100378 w 575"/>
              <a:gd name="T35" fmla="*/ 21258 h 517"/>
              <a:gd name="T36" fmla="*/ 179605 w 575"/>
              <a:gd name="T37" fmla="*/ 143399 h 517"/>
              <a:gd name="T38" fmla="*/ 21151 w 575"/>
              <a:gd name="T39" fmla="*/ 143399 h 517"/>
              <a:gd name="T40" fmla="*/ 100378 w 575"/>
              <a:gd name="T41" fmla="*/ 21258 h 5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5" h="517">
                <a:moveTo>
                  <a:pt x="545" y="471"/>
                </a:moveTo>
                <a:lnTo>
                  <a:pt x="545" y="471"/>
                </a:lnTo>
                <a:cubicBezTo>
                  <a:pt x="29" y="471"/>
                  <a:pt x="29" y="471"/>
                  <a:pt x="29" y="471"/>
                </a:cubicBezTo>
                <a:cubicBezTo>
                  <a:pt x="15" y="471"/>
                  <a:pt x="15" y="486"/>
                  <a:pt x="15" y="486"/>
                </a:cubicBezTo>
                <a:cubicBezTo>
                  <a:pt x="15" y="501"/>
                  <a:pt x="15" y="516"/>
                  <a:pt x="29" y="516"/>
                </a:cubicBezTo>
                <a:cubicBezTo>
                  <a:pt x="545" y="516"/>
                  <a:pt x="545" y="516"/>
                  <a:pt x="545" y="516"/>
                </a:cubicBezTo>
                <a:cubicBezTo>
                  <a:pt x="545" y="516"/>
                  <a:pt x="559" y="501"/>
                  <a:pt x="559" y="486"/>
                </a:cubicBezTo>
                <a:lnTo>
                  <a:pt x="545" y="471"/>
                </a:lnTo>
                <a:close/>
                <a:moveTo>
                  <a:pt x="44" y="427"/>
                </a:moveTo>
                <a:lnTo>
                  <a:pt x="44" y="427"/>
                </a:lnTo>
                <a:cubicBezTo>
                  <a:pt x="515" y="427"/>
                  <a:pt x="515" y="427"/>
                  <a:pt x="515" y="427"/>
                </a:cubicBezTo>
                <a:cubicBezTo>
                  <a:pt x="574" y="427"/>
                  <a:pt x="559" y="398"/>
                  <a:pt x="559" y="383"/>
                </a:cubicBezTo>
                <a:cubicBezTo>
                  <a:pt x="309" y="15"/>
                  <a:pt x="309" y="15"/>
                  <a:pt x="309" y="15"/>
                </a:cubicBezTo>
                <a:cubicBezTo>
                  <a:pt x="309" y="0"/>
                  <a:pt x="265" y="0"/>
                  <a:pt x="250" y="15"/>
                </a:cubicBezTo>
                <a:cubicBezTo>
                  <a:pt x="15" y="383"/>
                  <a:pt x="15" y="383"/>
                  <a:pt x="15" y="383"/>
                </a:cubicBezTo>
                <a:cubicBezTo>
                  <a:pt x="0" y="412"/>
                  <a:pt x="0" y="427"/>
                  <a:pt x="44" y="427"/>
                </a:cubicBezTo>
                <a:close/>
                <a:moveTo>
                  <a:pt x="280" y="59"/>
                </a:moveTo>
                <a:lnTo>
                  <a:pt x="280" y="59"/>
                </a:lnTo>
                <a:cubicBezTo>
                  <a:pt x="501" y="398"/>
                  <a:pt x="501" y="398"/>
                  <a:pt x="501" y="398"/>
                </a:cubicBezTo>
                <a:cubicBezTo>
                  <a:pt x="59" y="398"/>
                  <a:pt x="59" y="398"/>
                  <a:pt x="59" y="398"/>
                </a:cubicBezTo>
                <a:lnTo>
                  <a:pt x="280" y="59"/>
                </a:lnTo>
                <a:close/>
              </a:path>
            </a:pathLst>
          </a:custGeom>
          <a:solidFill>
            <a:schemeClr val="tx1"/>
          </a:solidFill>
          <a:ln>
            <a:noFill/>
          </a:ln>
          <a:effectLst/>
          <a:extLst/>
        </p:spPr>
        <p:txBody>
          <a:bodyPr wrap="none" anchor="ctr"/>
          <a:lstStyle/>
          <a:p>
            <a:endParaRPr lang="en-US" sz="2700"/>
          </a:p>
        </p:txBody>
      </p:sp>
      <p:sp>
        <p:nvSpPr>
          <p:cNvPr id="123" name="Freeform 122"/>
          <p:cNvSpPr>
            <a:spLocks noChangeArrowheads="1"/>
          </p:cNvSpPr>
          <p:nvPr/>
        </p:nvSpPr>
        <p:spPr bwMode="auto">
          <a:xfrm>
            <a:off x="1339801" y="3493755"/>
            <a:ext cx="299029" cy="264460"/>
          </a:xfrm>
          <a:custGeom>
            <a:avLst/>
            <a:gdLst>
              <a:gd name="T0" fmla="*/ 212373 w 634"/>
              <a:gd name="T1" fmla="*/ 5414 h 560"/>
              <a:gd name="T2" fmla="*/ 212373 w 634"/>
              <a:gd name="T3" fmla="*/ 5414 h 560"/>
              <a:gd name="T4" fmla="*/ 143144 w 634"/>
              <a:gd name="T5" fmla="*/ 53059 h 560"/>
              <a:gd name="T6" fmla="*/ 143144 w 634"/>
              <a:gd name="T7" fmla="*/ 15882 h 560"/>
              <a:gd name="T8" fmla="*/ 127640 w 634"/>
              <a:gd name="T9" fmla="*/ 5414 h 560"/>
              <a:gd name="T10" fmla="*/ 5408 w 634"/>
              <a:gd name="T11" fmla="*/ 90236 h 560"/>
              <a:gd name="T12" fmla="*/ 5408 w 634"/>
              <a:gd name="T13" fmla="*/ 111532 h 560"/>
              <a:gd name="T14" fmla="*/ 127640 w 634"/>
              <a:gd name="T15" fmla="*/ 201768 h 560"/>
              <a:gd name="T16" fmla="*/ 143144 w 634"/>
              <a:gd name="T17" fmla="*/ 185886 h 560"/>
              <a:gd name="T18" fmla="*/ 143144 w 634"/>
              <a:gd name="T19" fmla="*/ 148709 h 560"/>
              <a:gd name="T20" fmla="*/ 212373 w 634"/>
              <a:gd name="T21" fmla="*/ 201768 h 560"/>
              <a:gd name="T22" fmla="*/ 228237 w 634"/>
              <a:gd name="T23" fmla="*/ 185886 h 560"/>
              <a:gd name="T24" fmla="*/ 228237 w 634"/>
              <a:gd name="T25" fmla="*/ 15882 h 560"/>
              <a:gd name="T26" fmla="*/ 212373 w 634"/>
              <a:gd name="T27" fmla="*/ 5414 h 560"/>
              <a:gd name="T28" fmla="*/ 217781 w 634"/>
              <a:gd name="T29" fmla="*/ 180472 h 560"/>
              <a:gd name="T30" fmla="*/ 217781 w 634"/>
              <a:gd name="T31" fmla="*/ 180472 h 560"/>
              <a:gd name="T32" fmla="*/ 132688 w 634"/>
              <a:gd name="T33" fmla="*/ 121999 h 560"/>
              <a:gd name="T34" fmla="*/ 132688 w 634"/>
              <a:gd name="T35" fmla="*/ 180472 h 560"/>
              <a:gd name="T36" fmla="*/ 15865 w 634"/>
              <a:gd name="T37" fmla="*/ 100704 h 560"/>
              <a:gd name="T38" fmla="*/ 132688 w 634"/>
              <a:gd name="T39" fmla="*/ 21296 h 560"/>
              <a:gd name="T40" fmla="*/ 132688 w 634"/>
              <a:gd name="T41" fmla="*/ 85183 h 560"/>
              <a:gd name="T42" fmla="*/ 217781 w 634"/>
              <a:gd name="T43" fmla="*/ 21296 h 560"/>
              <a:gd name="T44" fmla="*/ 217781 w 634"/>
              <a:gd name="T45" fmla="*/ 180472 h 56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34" h="560">
                <a:moveTo>
                  <a:pt x="589" y="15"/>
                </a:moveTo>
                <a:lnTo>
                  <a:pt x="589" y="15"/>
                </a:lnTo>
                <a:cubicBezTo>
                  <a:pt x="397" y="147"/>
                  <a:pt x="397" y="147"/>
                  <a:pt x="397" y="147"/>
                </a:cubicBezTo>
                <a:cubicBezTo>
                  <a:pt x="397" y="44"/>
                  <a:pt x="397" y="44"/>
                  <a:pt x="397" y="44"/>
                </a:cubicBezTo>
                <a:cubicBezTo>
                  <a:pt x="397" y="0"/>
                  <a:pt x="383" y="0"/>
                  <a:pt x="354" y="15"/>
                </a:cubicBezTo>
                <a:cubicBezTo>
                  <a:pt x="15" y="250"/>
                  <a:pt x="15" y="250"/>
                  <a:pt x="15" y="250"/>
                </a:cubicBezTo>
                <a:cubicBezTo>
                  <a:pt x="0" y="265"/>
                  <a:pt x="0" y="294"/>
                  <a:pt x="15" y="309"/>
                </a:cubicBezTo>
                <a:cubicBezTo>
                  <a:pt x="354" y="559"/>
                  <a:pt x="354" y="559"/>
                  <a:pt x="354" y="559"/>
                </a:cubicBezTo>
                <a:cubicBezTo>
                  <a:pt x="368" y="559"/>
                  <a:pt x="397" y="559"/>
                  <a:pt x="397" y="515"/>
                </a:cubicBezTo>
                <a:cubicBezTo>
                  <a:pt x="397" y="412"/>
                  <a:pt x="397" y="412"/>
                  <a:pt x="397" y="412"/>
                </a:cubicBezTo>
                <a:cubicBezTo>
                  <a:pt x="589" y="559"/>
                  <a:pt x="589" y="559"/>
                  <a:pt x="589" y="559"/>
                </a:cubicBezTo>
                <a:cubicBezTo>
                  <a:pt x="604" y="559"/>
                  <a:pt x="633" y="559"/>
                  <a:pt x="633" y="515"/>
                </a:cubicBezTo>
                <a:cubicBezTo>
                  <a:pt x="633" y="44"/>
                  <a:pt x="633" y="44"/>
                  <a:pt x="633" y="44"/>
                </a:cubicBezTo>
                <a:cubicBezTo>
                  <a:pt x="633" y="0"/>
                  <a:pt x="618" y="0"/>
                  <a:pt x="589" y="15"/>
                </a:cubicBezTo>
                <a:close/>
                <a:moveTo>
                  <a:pt x="604" y="500"/>
                </a:moveTo>
                <a:lnTo>
                  <a:pt x="604" y="500"/>
                </a:lnTo>
                <a:cubicBezTo>
                  <a:pt x="368" y="338"/>
                  <a:pt x="368" y="338"/>
                  <a:pt x="368" y="338"/>
                </a:cubicBezTo>
                <a:lnTo>
                  <a:pt x="368" y="500"/>
                </a:lnTo>
                <a:cubicBezTo>
                  <a:pt x="44" y="279"/>
                  <a:pt x="44" y="279"/>
                  <a:pt x="44" y="279"/>
                </a:cubicBezTo>
                <a:cubicBezTo>
                  <a:pt x="368" y="59"/>
                  <a:pt x="368" y="59"/>
                  <a:pt x="368" y="59"/>
                </a:cubicBezTo>
                <a:cubicBezTo>
                  <a:pt x="368" y="103"/>
                  <a:pt x="368" y="236"/>
                  <a:pt x="368" y="236"/>
                </a:cubicBezTo>
                <a:cubicBezTo>
                  <a:pt x="604" y="59"/>
                  <a:pt x="604" y="59"/>
                  <a:pt x="604" y="59"/>
                </a:cubicBezTo>
                <a:lnTo>
                  <a:pt x="604" y="500"/>
                </a:lnTo>
                <a:close/>
              </a:path>
            </a:pathLst>
          </a:custGeom>
          <a:solidFill>
            <a:schemeClr val="tx1"/>
          </a:solidFill>
          <a:ln>
            <a:noFill/>
          </a:ln>
          <a:effectLst/>
          <a:extLst/>
        </p:spPr>
        <p:txBody>
          <a:bodyPr wrap="none" anchor="ctr"/>
          <a:lstStyle/>
          <a:p>
            <a:endParaRPr lang="en-US" sz="2700"/>
          </a:p>
        </p:txBody>
      </p:sp>
      <p:sp>
        <p:nvSpPr>
          <p:cNvPr id="124" name="Freeform 123"/>
          <p:cNvSpPr>
            <a:spLocks noChangeArrowheads="1"/>
          </p:cNvSpPr>
          <p:nvPr/>
        </p:nvSpPr>
        <p:spPr bwMode="auto">
          <a:xfrm>
            <a:off x="5671386" y="3016693"/>
            <a:ext cx="299029" cy="262731"/>
          </a:xfrm>
          <a:custGeom>
            <a:avLst/>
            <a:gdLst>
              <a:gd name="T0" fmla="*/ 222829 w 634"/>
              <a:gd name="T1" fmla="*/ 89486 h 561"/>
              <a:gd name="T2" fmla="*/ 222829 w 634"/>
              <a:gd name="T3" fmla="*/ 89486 h 561"/>
              <a:gd name="T4" fmla="*/ 100958 w 634"/>
              <a:gd name="T5" fmla="*/ 5369 h 561"/>
              <a:gd name="T6" fmla="*/ 85093 w 634"/>
              <a:gd name="T7" fmla="*/ 15750 h 561"/>
              <a:gd name="T8" fmla="*/ 85093 w 634"/>
              <a:gd name="T9" fmla="*/ 52618 h 561"/>
              <a:gd name="T10" fmla="*/ 15865 w 634"/>
              <a:gd name="T11" fmla="*/ 5369 h 561"/>
              <a:gd name="T12" fmla="*/ 0 w 634"/>
              <a:gd name="T13" fmla="*/ 15750 h 561"/>
              <a:gd name="T14" fmla="*/ 0 w 634"/>
              <a:gd name="T15" fmla="*/ 184342 h 561"/>
              <a:gd name="T16" fmla="*/ 15865 w 634"/>
              <a:gd name="T17" fmla="*/ 195080 h 561"/>
              <a:gd name="T18" fmla="*/ 85093 w 634"/>
              <a:gd name="T19" fmla="*/ 147473 h 561"/>
              <a:gd name="T20" fmla="*/ 85093 w 634"/>
              <a:gd name="T21" fmla="*/ 184342 h 561"/>
              <a:gd name="T22" fmla="*/ 100958 w 634"/>
              <a:gd name="T23" fmla="*/ 195080 h 561"/>
              <a:gd name="T24" fmla="*/ 222829 w 634"/>
              <a:gd name="T25" fmla="*/ 110605 h 561"/>
              <a:gd name="T26" fmla="*/ 222829 w 634"/>
              <a:gd name="T27" fmla="*/ 89486 h 561"/>
              <a:gd name="T28" fmla="*/ 95550 w 634"/>
              <a:gd name="T29" fmla="*/ 179330 h 561"/>
              <a:gd name="T30" fmla="*/ 95550 w 634"/>
              <a:gd name="T31" fmla="*/ 179330 h 561"/>
              <a:gd name="T32" fmla="*/ 95550 w 634"/>
              <a:gd name="T33" fmla="*/ 121343 h 561"/>
              <a:gd name="T34" fmla="*/ 10456 w 634"/>
              <a:gd name="T35" fmla="*/ 179330 h 561"/>
              <a:gd name="T36" fmla="*/ 10456 w 634"/>
              <a:gd name="T37" fmla="*/ 21119 h 561"/>
              <a:gd name="T38" fmla="*/ 95550 w 634"/>
              <a:gd name="T39" fmla="*/ 79106 h 561"/>
              <a:gd name="T40" fmla="*/ 95550 w 634"/>
              <a:gd name="T41" fmla="*/ 21119 h 561"/>
              <a:gd name="T42" fmla="*/ 212373 w 634"/>
              <a:gd name="T43" fmla="*/ 100225 h 561"/>
              <a:gd name="T44" fmla="*/ 95550 w 634"/>
              <a:gd name="T45" fmla="*/ 179330 h 56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34" h="561">
                <a:moveTo>
                  <a:pt x="618" y="250"/>
                </a:moveTo>
                <a:lnTo>
                  <a:pt x="618" y="250"/>
                </a:lnTo>
                <a:cubicBezTo>
                  <a:pt x="280" y="15"/>
                  <a:pt x="280" y="15"/>
                  <a:pt x="280" y="15"/>
                </a:cubicBezTo>
                <a:cubicBezTo>
                  <a:pt x="250" y="0"/>
                  <a:pt x="236" y="0"/>
                  <a:pt x="236" y="44"/>
                </a:cubicBezTo>
                <a:cubicBezTo>
                  <a:pt x="236" y="147"/>
                  <a:pt x="236" y="147"/>
                  <a:pt x="236" y="147"/>
                </a:cubicBezTo>
                <a:cubicBezTo>
                  <a:pt x="44" y="15"/>
                  <a:pt x="44" y="15"/>
                  <a:pt x="44" y="15"/>
                </a:cubicBezTo>
                <a:cubicBezTo>
                  <a:pt x="15" y="0"/>
                  <a:pt x="0" y="0"/>
                  <a:pt x="0" y="44"/>
                </a:cubicBezTo>
                <a:cubicBezTo>
                  <a:pt x="0" y="515"/>
                  <a:pt x="0" y="515"/>
                  <a:pt x="0" y="515"/>
                </a:cubicBezTo>
                <a:cubicBezTo>
                  <a:pt x="0" y="560"/>
                  <a:pt x="29" y="560"/>
                  <a:pt x="44" y="545"/>
                </a:cubicBezTo>
                <a:cubicBezTo>
                  <a:pt x="236" y="412"/>
                  <a:pt x="236" y="412"/>
                  <a:pt x="236" y="412"/>
                </a:cubicBezTo>
                <a:cubicBezTo>
                  <a:pt x="236" y="515"/>
                  <a:pt x="236" y="515"/>
                  <a:pt x="236" y="515"/>
                </a:cubicBezTo>
                <a:cubicBezTo>
                  <a:pt x="236" y="560"/>
                  <a:pt x="265" y="560"/>
                  <a:pt x="280" y="545"/>
                </a:cubicBezTo>
                <a:cubicBezTo>
                  <a:pt x="618" y="309"/>
                  <a:pt x="618" y="309"/>
                  <a:pt x="618" y="309"/>
                </a:cubicBezTo>
                <a:cubicBezTo>
                  <a:pt x="633" y="294"/>
                  <a:pt x="633" y="265"/>
                  <a:pt x="618" y="250"/>
                </a:cubicBezTo>
                <a:close/>
                <a:moveTo>
                  <a:pt x="265" y="501"/>
                </a:moveTo>
                <a:lnTo>
                  <a:pt x="265" y="501"/>
                </a:lnTo>
                <a:cubicBezTo>
                  <a:pt x="265" y="486"/>
                  <a:pt x="265" y="339"/>
                  <a:pt x="265" y="339"/>
                </a:cubicBezTo>
                <a:cubicBezTo>
                  <a:pt x="29" y="501"/>
                  <a:pt x="29" y="501"/>
                  <a:pt x="29" y="501"/>
                </a:cubicBezTo>
                <a:cubicBezTo>
                  <a:pt x="29" y="486"/>
                  <a:pt x="29" y="88"/>
                  <a:pt x="29" y="59"/>
                </a:cubicBezTo>
                <a:cubicBezTo>
                  <a:pt x="265" y="221"/>
                  <a:pt x="265" y="221"/>
                  <a:pt x="265" y="221"/>
                </a:cubicBezTo>
                <a:cubicBezTo>
                  <a:pt x="265" y="221"/>
                  <a:pt x="265" y="88"/>
                  <a:pt x="265" y="59"/>
                </a:cubicBezTo>
                <a:cubicBezTo>
                  <a:pt x="589" y="280"/>
                  <a:pt x="589" y="280"/>
                  <a:pt x="589" y="280"/>
                </a:cubicBezTo>
                <a:lnTo>
                  <a:pt x="265" y="501"/>
                </a:lnTo>
                <a:close/>
              </a:path>
            </a:pathLst>
          </a:custGeom>
          <a:solidFill>
            <a:schemeClr val="tx1"/>
          </a:solidFill>
          <a:ln>
            <a:noFill/>
          </a:ln>
          <a:effectLst/>
          <a:extLst/>
        </p:spPr>
        <p:txBody>
          <a:bodyPr wrap="none" anchor="ctr"/>
          <a:lstStyle/>
          <a:p>
            <a:endParaRPr lang="en-US" sz="2700"/>
          </a:p>
        </p:txBody>
      </p:sp>
      <p:sp>
        <p:nvSpPr>
          <p:cNvPr id="125" name="Freeform 124"/>
          <p:cNvSpPr>
            <a:spLocks noChangeArrowheads="1"/>
          </p:cNvSpPr>
          <p:nvPr/>
        </p:nvSpPr>
        <p:spPr bwMode="auto">
          <a:xfrm>
            <a:off x="5208152" y="3016693"/>
            <a:ext cx="257545" cy="262731"/>
          </a:xfrm>
          <a:custGeom>
            <a:avLst/>
            <a:gdLst>
              <a:gd name="T0" fmla="*/ 186047 w 545"/>
              <a:gd name="T1" fmla="*/ 0 h 561"/>
              <a:gd name="T2" fmla="*/ 186047 w 545"/>
              <a:gd name="T3" fmla="*/ 0 h 561"/>
              <a:gd name="T4" fmla="*/ 15895 w 545"/>
              <a:gd name="T5" fmla="*/ 0 h 561"/>
              <a:gd name="T6" fmla="*/ 0 w 545"/>
              <a:gd name="T7" fmla="*/ 15750 h 561"/>
              <a:gd name="T8" fmla="*/ 0 w 545"/>
              <a:gd name="T9" fmla="*/ 184342 h 561"/>
              <a:gd name="T10" fmla="*/ 15895 w 545"/>
              <a:gd name="T11" fmla="*/ 200449 h 561"/>
              <a:gd name="T12" fmla="*/ 186047 w 545"/>
              <a:gd name="T13" fmla="*/ 200449 h 561"/>
              <a:gd name="T14" fmla="*/ 196524 w 545"/>
              <a:gd name="T15" fmla="*/ 184342 h 561"/>
              <a:gd name="T16" fmla="*/ 196524 w 545"/>
              <a:gd name="T17" fmla="*/ 15750 h 561"/>
              <a:gd name="T18" fmla="*/ 186047 w 545"/>
              <a:gd name="T19" fmla="*/ 0 h 561"/>
              <a:gd name="T20" fmla="*/ 186047 w 545"/>
              <a:gd name="T21" fmla="*/ 179330 h 561"/>
              <a:gd name="T22" fmla="*/ 186047 w 545"/>
              <a:gd name="T23" fmla="*/ 179330 h 561"/>
              <a:gd name="T24" fmla="*/ 175210 w 545"/>
              <a:gd name="T25" fmla="*/ 184342 h 561"/>
              <a:gd name="T26" fmla="*/ 20953 w 545"/>
              <a:gd name="T27" fmla="*/ 184342 h 561"/>
              <a:gd name="T28" fmla="*/ 15895 w 545"/>
              <a:gd name="T29" fmla="*/ 179330 h 561"/>
              <a:gd name="T30" fmla="*/ 15895 w 545"/>
              <a:gd name="T31" fmla="*/ 21119 h 561"/>
              <a:gd name="T32" fmla="*/ 20953 w 545"/>
              <a:gd name="T33" fmla="*/ 15750 h 561"/>
              <a:gd name="T34" fmla="*/ 175210 w 545"/>
              <a:gd name="T35" fmla="*/ 15750 h 561"/>
              <a:gd name="T36" fmla="*/ 186047 w 545"/>
              <a:gd name="T37" fmla="*/ 21119 h 561"/>
              <a:gd name="T38" fmla="*/ 186047 w 545"/>
              <a:gd name="T39" fmla="*/ 179330 h 5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45" h="561">
                <a:moveTo>
                  <a:pt x="515" y="0"/>
                </a:moveTo>
                <a:lnTo>
                  <a:pt x="515" y="0"/>
                </a:lnTo>
                <a:cubicBezTo>
                  <a:pt x="44" y="0"/>
                  <a:pt x="44" y="0"/>
                  <a:pt x="44" y="0"/>
                </a:cubicBezTo>
                <a:cubicBezTo>
                  <a:pt x="14" y="0"/>
                  <a:pt x="0" y="30"/>
                  <a:pt x="0" y="44"/>
                </a:cubicBezTo>
                <a:cubicBezTo>
                  <a:pt x="0" y="515"/>
                  <a:pt x="0" y="515"/>
                  <a:pt x="0" y="515"/>
                </a:cubicBezTo>
                <a:cubicBezTo>
                  <a:pt x="0" y="530"/>
                  <a:pt x="14" y="560"/>
                  <a:pt x="44" y="560"/>
                </a:cubicBezTo>
                <a:cubicBezTo>
                  <a:pt x="515" y="560"/>
                  <a:pt x="515" y="560"/>
                  <a:pt x="515" y="560"/>
                </a:cubicBezTo>
                <a:cubicBezTo>
                  <a:pt x="530" y="560"/>
                  <a:pt x="544" y="530"/>
                  <a:pt x="544" y="515"/>
                </a:cubicBezTo>
                <a:cubicBezTo>
                  <a:pt x="544" y="44"/>
                  <a:pt x="544" y="44"/>
                  <a:pt x="544" y="44"/>
                </a:cubicBezTo>
                <a:cubicBezTo>
                  <a:pt x="544" y="30"/>
                  <a:pt x="530" y="0"/>
                  <a:pt x="515" y="0"/>
                </a:cubicBezTo>
                <a:close/>
                <a:moveTo>
                  <a:pt x="515" y="501"/>
                </a:moveTo>
                <a:lnTo>
                  <a:pt x="515" y="501"/>
                </a:lnTo>
                <a:cubicBezTo>
                  <a:pt x="515" y="501"/>
                  <a:pt x="500" y="515"/>
                  <a:pt x="485" y="515"/>
                </a:cubicBezTo>
                <a:cubicBezTo>
                  <a:pt x="58" y="515"/>
                  <a:pt x="58" y="515"/>
                  <a:pt x="58" y="515"/>
                </a:cubicBezTo>
                <a:cubicBezTo>
                  <a:pt x="44" y="515"/>
                  <a:pt x="44" y="501"/>
                  <a:pt x="44" y="501"/>
                </a:cubicBezTo>
                <a:cubicBezTo>
                  <a:pt x="44" y="59"/>
                  <a:pt x="44" y="59"/>
                  <a:pt x="44" y="59"/>
                </a:cubicBezTo>
                <a:cubicBezTo>
                  <a:pt x="44" y="59"/>
                  <a:pt x="44" y="44"/>
                  <a:pt x="58" y="44"/>
                </a:cubicBezTo>
                <a:cubicBezTo>
                  <a:pt x="485" y="44"/>
                  <a:pt x="485" y="44"/>
                  <a:pt x="485" y="44"/>
                </a:cubicBezTo>
                <a:cubicBezTo>
                  <a:pt x="500" y="44"/>
                  <a:pt x="515" y="59"/>
                  <a:pt x="515" y="59"/>
                </a:cubicBezTo>
                <a:lnTo>
                  <a:pt x="515" y="501"/>
                </a:lnTo>
                <a:close/>
              </a:path>
            </a:pathLst>
          </a:custGeom>
          <a:solidFill>
            <a:schemeClr val="tx1"/>
          </a:solidFill>
          <a:ln>
            <a:noFill/>
          </a:ln>
          <a:effectLst/>
          <a:extLst/>
        </p:spPr>
        <p:txBody>
          <a:bodyPr wrap="none" anchor="ctr"/>
          <a:lstStyle/>
          <a:p>
            <a:endParaRPr lang="en-US" sz="2700"/>
          </a:p>
        </p:txBody>
      </p:sp>
      <p:sp>
        <p:nvSpPr>
          <p:cNvPr id="126" name="Freeform 125"/>
          <p:cNvSpPr>
            <a:spLocks noChangeArrowheads="1"/>
          </p:cNvSpPr>
          <p:nvPr/>
        </p:nvSpPr>
        <p:spPr bwMode="auto">
          <a:xfrm>
            <a:off x="4763931" y="3016693"/>
            <a:ext cx="186677" cy="262731"/>
          </a:xfrm>
          <a:custGeom>
            <a:avLst/>
            <a:gdLst>
              <a:gd name="T0" fmla="*/ 126613 w 399"/>
              <a:gd name="T1" fmla="*/ 0 h 561"/>
              <a:gd name="T2" fmla="*/ 126613 w 399"/>
              <a:gd name="T3" fmla="*/ 0 h 561"/>
              <a:gd name="T4" fmla="*/ 100146 w 399"/>
              <a:gd name="T5" fmla="*/ 0 h 561"/>
              <a:gd name="T6" fmla="*/ 84409 w 399"/>
              <a:gd name="T7" fmla="*/ 15750 h 561"/>
              <a:gd name="T8" fmla="*/ 84409 w 399"/>
              <a:gd name="T9" fmla="*/ 184342 h 561"/>
              <a:gd name="T10" fmla="*/ 100146 w 399"/>
              <a:gd name="T11" fmla="*/ 200449 h 561"/>
              <a:gd name="T12" fmla="*/ 126613 w 399"/>
              <a:gd name="T13" fmla="*/ 200449 h 561"/>
              <a:gd name="T14" fmla="*/ 142350 w 399"/>
              <a:gd name="T15" fmla="*/ 184342 h 561"/>
              <a:gd name="T16" fmla="*/ 142350 w 399"/>
              <a:gd name="T17" fmla="*/ 15750 h 561"/>
              <a:gd name="T18" fmla="*/ 126613 w 399"/>
              <a:gd name="T19" fmla="*/ 0 h 561"/>
              <a:gd name="T20" fmla="*/ 126613 w 399"/>
              <a:gd name="T21" fmla="*/ 179330 h 561"/>
              <a:gd name="T22" fmla="*/ 126613 w 399"/>
              <a:gd name="T23" fmla="*/ 179330 h 561"/>
              <a:gd name="T24" fmla="*/ 121248 w 399"/>
              <a:gd name="T25" fmla="*/ 184342 h 561"/>
              <a:gd name="T26" fmla="*/ 105511 w 399"/>
              <a:gd name="T27" fmla="*/ 184342 h 561"/>
              <a:gd name="T28" fmla="*/ 100146 w 399"/>
              <a:gd name="T29" fmla="*/ 179330 h 561"/>
              <a:gd name="T30" fmla="*/ 100146 w 399"/>
              <a:gd name="T31" fmla="*/ 21119 h 561"/>
              <a:gd name="T32" fmla="*/ 105511 w 399"/>
              <a:gd name="T33" fmla="*/ 15750 h 561"/>
              <a:gd name="T34" fmla="*/ 121248 w 399"/>
              <a:gd name="T35" fmla="*/ 15750 h 561"/>
              <a:gd name="T36" fmla="*/ 126613 w 399"/>
              <a:gd name="T37" fmla="*/ 21119 h 561"/>
              <a:gd name="T38" fmla="*/ 126613 w 399"/>
              <a:gd name="T39" fmla="*/ 179330 h 561"/>
              <a:gd name="T40" fmla="*/ 42204 w 399"/>
              <a:gd name="T41" fmla="*/ 0 h 561"/>
              <a:gd name="T42" fmla="*/ 42204 w 399"/>
              <a:gd name="T43" fmla="*/ 0 h 561"/>
              <a:gd name="T44" fmla="*/ 16095 w 399"/>
              <a:gd name="T45" fmla="*/ 0 h 561"/>
              <a:gd name="T46" fmla="*/ 0 w 399"/>
              <a:gd name="T47" fmla="*/ 15750 h 561"/>
              <a:gd name="T48" fmla="*/ 0 w 399"/>
              <a:gd name="T49" fmla="*/ 184342 h 561"/>
              <a:gd name="T50" fmla="*/ 16095 w 399"/>
              <a:gd name="T51" fmla="*/ 200449 h 561"/>
              <a:gd name="T52" fmla="*/ 42204 w 399"/>
              <a:gd name="T53" fmla="*/ 200449 h 561"/>
              <a:gd name="T54" fmla="*/ 57942 w 399"/>
              <a:gd name="T55" fmla="*/ 184342 h 561"/>
              <a:gd name="T56" fmla="*/ 57942 w 399"/>
              <a:gd name="T57" fmla="*/ 15750 h 561"/>
              <a:gd name="T58" fmla="*/ 42204 w 399"/>
              <a:gd name="T59" fmla="*/ 0 h 561"/>
              <a:gd name="T60" fmla="*/ 42204 w 399"/>
              <a:gd name="T61" fmla="*/ 179330 h 561"/>
              <a:gd name="T62" fmla="*/ 42204 w 399"/>
              <a:gd name="T63" fmla="*/ 179330 h 561"/>
              <a:gd name="T64" fmla="*/ 37197 w 399"/>
              <a:gd name="T65" fmla="*/ 184342 h 561"/>
              <a:gd name="T66" fmla="*/ 21102 w 399"/>
              <a:gd name="T67" fmla="*/ 184342 h 561"/>
              <a:gd name="T68" fmla="*/ 16095 w 399"/>
              <a:gd name="T69" fmla="*/ 179330 h 561"/>
              <a:gd name="T70" fmla="*/ 16095 w 399"/>
              <a:gd name="T71" fmla="*/ 21119 h 561"/>
              <a:gd name="T72" fmla="*/ 21102 w 399"/>
              <a:gd name="T73" fmla="*/ 15750 h 561"/>
              <a:gd name="T74" fmla="*/ 37197 w 399"/>
              <a:gd name="T75" fmla="*/ 15750 h 561"/>
              <a:gd name="T76" fmla="*/ 42204 w 399"/>
              <a:gd name="T77" fmla="*/ 21119 h 561"/>
              <a:gd name="T78" fmla="*/ 42204 w 399"/>
              <a:gd name="T79" fmla="*/ 179330 h 56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99" h="561">
                <a:moveTo>
                  <a:pt x="354" y="0"/>
                </a:moveTo>
                <a:lnTo>
                  <a:pt x="354" y="0"/>
                </a:lnTo>
                <a:cubicBezTo>
                  <a:pt x="280" y="0"/>
                  <a:pt x="280" y="0"/>
                  <a:pt x="280" y="0"/>
                </a:cubicBezTo>
                <a:cubicBezTo>
                  <a:pt x="251" y="0"/>
                  <a:pt x="236" y="30"/>
                  <a:pt x="236" y="44"/>
                </a:cubicBezTo>
                <a:cubicBezTo>
                  <a:pt x="236" y="515"/>
                  <a:pt x="236" y="515"/>
                  <a:pt x="236" y="515"/>
                </a:cubicBezTo>
                <a:cubicBezTo>
                  <a:pt x="236" y="530"/>
                  <a:pt x="251" y="560"/>
                  <a:pt x="280" y="560"/>
                </a:cubicBezTo>
                <a:cubicBezTo>
                  <a:pt x="354" y="560"/>
                  <a:pt x="354" y="560"/>
                  <a:pt x="354" y="560"/>
                </a:cubicBezTo>
                <a:cubicBezTo>
                  <a:pt x="368" y="560"/>
                  <a:pt x="398" y="530"/>
                  <a:pt x="398" y="515"/>
                </a:cubicBezTo>
                <a:cubicBezTo>
                  <a:pt x="398" y="44"/>
                  <a:pt x="398" y="44"/>
                  <a:pt x="398" y="44"/>
                </a:cubicBezTo>
                <a:cubicBezTo>
                  <a:pt x="398" y="30"/>
                  <a:pt x="368" y="0"/>
                  <a:pt x="354" y="0"/>
                </a:cubicBezTo>
                <a:close/>
                <a:moveTo>
                  <a:pt x="354" y="501"/>
                </a:moveTo>
                <a:lnTo>
                  <a:pt x="354" y="501"/>
                </a:lnTo>
                <a:lnTo>
                  <a:pt x="339" y="515"/>
                </a:lnTo>
                <a:cubicBezTo>
                  <a:pt x="295" y="515"/>
                  <a:pt x="295" y="515"/>
                  <a:pt x="295" y="515"/>
                </a:cubicBezTo>
                <a:cubicBezTo>
                  <a:pt x="280" y="515"/>
                  <a:pt x="280" y="501"/>
                  <a:pt x="280" y="501"/>
                </a:cubicBezTo>
                <a:cubicBezTo>
                  <a:pt x="280" y="59"/>
                  <a:pt x="280" y="59"/>
                  <a:pt x="280" y="59"/>
                </a:cubicBezTo>
                <a:cubicBezTo>
                  <a:pt x="280" y="59"/>
                  <a:pt x="280" y="44"/>
                  <a:pt x="295" y="44"/>
                </a:cubicBezTo>
                <a:cubicBezTo>
                  <a:pt x="339" y="44"/>
                  <a:pt x="339" y="44"/>
                  <a:pt x="339" y="44"/>
                </a:cubicBezTo>
                <a:lnTo>
                  <a:pt x="354" y="59"/>
                </a:lnTo>
                <a:lnTo>
                  <a:pt x="354" y="501"/>
                </a:lnTo>
                <a:close/>
                <a:moveTo>
                  <a:pt x="118" y="0"/>
                </a:moveTo>
                <a:lnTo>
                  <a:pt x="118" y="0"/>
                </a:lnTo>
                <a:cubicBezTo>
                  <a:pt x="45" y="0"/>
                  <a:pt x="45" y="0"/>
                  <a:pt x="45" y="0"/>
                </a:cubicBezTo>
                <a:cubicBezTo>
                  <a:pt x="15" y="0"/>
                  <a:pt x="0" y="30"/>
                  <a:pt x="0" y="44"/>
                </a:cubicBezTo>
                <a:cubicBezTo>
                  <a:pt x="0" y="515"/>
                  <a:pt x="0" y="515"/>
                  <a:pt x="0" y="515"/>
                </a:cubicBezTo>
                <a:cubicBezTo>
                  <a:pt x="0" y="530"/>
                  <a:pt x="15" y="560"/>
                  <a:pt x="45" y="560"/>
                </a:cubicBezTo>
                <a:cubicBezTo>
                  <a:pt x="118" y="560"/>
                  <a:pt x="118" y="560"/>
                  <a:pt x="118" y="560"/>
                </a:cubicBezTo>
                <a:cubicBezTo>
                  <a:pt x="133" y="560"/>
                  <a:pt x="162" y="530"/>
                  <a:pt x="162" y="515"/>
                </a:cubicBezTo>
                <a:cubicBezTo>
                  <a:pt x="162" y="44"/>
                  <a:pt x="162" y="44"/>
                  <a:pt x="162" y="44"/>
                </a:cubicBezTo>
                <a:cubicBezTo>
                  <a:pt x="162" y="30"/>
                  <a:pt x="133" y="0"/>
                  <a:pt x="118" y="0"/>
                </a:cubicBezTo>
                <a:close/>
                <a:moveTo>
                  <a:pt x="118" y="501"/>
                </a:moveTo>
                <a:lnTo>
                  <a:pt x="118" y="501"/>
                </a:lnTo>
                <a:lnTo>
                  <a:pt x="104" y="515"/>
                </a:lnTo>
                <a:cubicBezTo>
                  <a:pt x="59" y="515"/>
                  <a:pt x="59" y="515"/>
                  <a:pt x="59" y="515"/>
                </a:cubicBezTo>
                <a:cubicBezTo>
                  <a:pt x="45" y="515"/>
                  <a:pt x="45" y="501"/>
                  <a:pt x="45" y="501"/>
                </a:cubicBezTo>
                <a:cubicBezTo>
                  <a:pt x="45" y="59"/>
                  <a:pt x="45" y="59"/>
                  <a:pt x="45" y="59"/>
                </a:cubicBezTo>
                <a:cubicBezTo>
                  <a:pt x="45" y="59"/>
                  <a:pt x="45" y="44"/>
                  <a:pt x="59" y="44"/>
                </a:cubicBezTo>
                <a:cubicBezTo>
                  <a:pt x="104" y="44"/>
                  <a:pt x="104" y="44"/>
                  <a:pt x="104" y="44"/>
                </a:cubicBezTo>
                <a:lnTo>
                  <a:pt x="118" y="59"/>
                </a:lnTo>
                <a:lnTo>
                  <a:pt x="118" y="501"/>
                </a:lnTo>
                <a:close/>
              </a:path>
            </a:pathLst>
          </a:custGeom>
          <a:solidFill>
            <a:schemeClr val="tx1"/>
          </a:solidFill>
          <a:ln>
            <a:noFill/>
          </a:ln>
          <a:effectLst/>
          <a:extLst/>
        </p:spPr>
        <p:txBody>
          <a:bodyPr wrap="none" anchor="ctr"/>
          <a:lstStyle/>
          <a:p>
            <a:endParaRPr lang="en-US" sz="2700"/>
          </a:p>
        </p:txBody>
      </p:sp>
      <p:sp>
        <p:nvSpPr>
          <p:cNvPr id="127" name="Freeform 126"/>
          <p:cNvSpPr>
            <a:spLocks noChangeArrowheads="1"/>
          </p:cNvSpPr>
          <p:nvPr/>
        </p:nvSpPr>
        <p:spPr bwMode="auto">
          <a:xfrm>
            <a:off x="4271312" y="3016693"/>
            <a:ext cx="207419" cy="262731"/>
          </a:xfrm>
          <a:custGeom>
            <a:avLst/>
            <a:gdLst>
              <a:gd name="T0" fmla="*/ 152838 w 443"/>
              <a:gd name="T1" fmla="*/ 89486 h 561"/>
              <a:gd name="T2" fmla="*/ 152838 w 443"/>
              <a:gd name="T3" fmla="*/ 89486 h 561"/>
              <a:gd name="T4" fmla="*/ 21118 w 443"/>
              <a:gd name="T5" fmla="*/ 5369 h 561"/>
              <a:gd name="T6" fmla="*/ 0 w 443"/>
              <a:gd name="T7" fmla="*/ 15750 h 561"/>
              <a:gd name="T8" fmla="*/ 0 w 443"/>
              <a:gd name="T9" fmla="*/ 184342 h 561"/>
              <a:gd name="T10" fmla="*/ 21118 w 443"/>
              <a:gd name="T11" fmla="*/ 195080 h 561"/>
              <a:gd name="T12" fmla="*/ 152838 w 443"/>
              <a:gd name="T13" fmla="*/ 110605 h 561"/>
              <a:gd name="T14" fmla="*/ 152838 w 443"/>
              <a:gd name="T15" fmla="*/ 89486 h 561"/>
              <a:gd name="T16" fmla="*/ 15749 w 443"/>
              <a:gd name="T17" fmla="*/ 179330 h 561"/>
              <a:gd name="T18" fmla="*/ 15749 w 443"/>
              <a:gd name="T19" fmla="*/ 179330 h 561"/>
              <a:gd name="T20" fmla="*/ 15749 w 443"/>
              <a:gd name="T21" fmla="*/ 21119 h 561"/>
              <a:gd name="T22" fmla="*/ 142458 w 443"/>
              <a:gd name="T23" fmla="*/ 100225 h 561"/>
              <a:gd name="T24" fmla="*/ 15749 w 443"/>
              <a:gd name="T25" fmla="*/ 179330 h 5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3" h="561">
                <a:moveTo>
                  <a:pt x="427" y="250"/>
                </a:moveTo>
                <a:lnTo>
                  <a:pt x="427" y="250"/>
                </a:lnTo>
                <a:cubicBezTo>
                  <a:pt x="59" y="15"/>
                  <a:pt x="59" y="15"/>
                  <a:pt x="59" y="15"/>
                </a:cubicBezTo>
                <a:cubicBezTo>
                  <a:pt x="30" y="0"/>
                  <a:pt x="0" y="0"/>
                  <a:pt x="0" y="44"/>
                </a:cubicBezTo>
                <a:cubicBezTo>
                  <a:pt x="0" y="515"/>
                  <a:pt x="0" y="515"/>
                  <a:pt x="0" y="515"/>
                </a:cubicBezTo>
                <a:cubicBezTo>
                  <a:pt x="0" y="560"/>
                  <a:pt x="30" y="560"/>
                  <a:pt x="59" y="545"/>
                </a:cubicBezTo>
                <a:cubicBezTo>
                  <a:pt x="427" y="309"/>
                  <a:pt x="427" y="309"/>
                  <a:pt x="427" y="309"/>
                </a:cubicBezTo>
                <a:cubicBezTo>
                  <a:pt x="442" y="294"/>
                  <a:pt x="442" y="265"/>
                  <a:pt x="427" y="250"/>
                </a:cubicBezTo>
                <a:close/>
                <a:moveTo>
                  <a:pt x="44" y="501"/>
                </a:moveTo>
                <a:lnTo>
                  <a:pt x="44" y="501"/>
                </a:lnTo>
                <a:cubicBezTo>
                  <a:pt x="44" y="486"/>
                  <a:pt x="44" y="88"/>
                  <a:pt x="44" y="59"/>
                </a:cubicBezTo>
                <a:cubicBezTo>
                  <a:pt x="398" y="280"/>
                  <a:pt x="398" y="280"/>
                  <a:pt x="398" y="280"/>
                </a:cubicBezTo>
                <a:lnTo>
                  <a:pt x="44" y="501"/>
                </a:lnTo>
                <a:close/>
              </a:path>
            </a:pathLst>
          </a:custGeom>
          <a:solidFill>
            <a:schemeClr val="tx1"/>
          </a:solidFill>
          <a:ln>
            <a:noFill/>
          </a:ln>
          <a:effectLst/>
          <a:extLst/>
        </p:spPr>
        <p:txBody>
          <a:bodyPr wrap="none" anchor="ctr"/>
          <a:lstStyle/>
          <a:p>
            <a:endParaRPr lang="en-US" sz="2700"/>
          </a:p>
        </p:txBody>
      </p:sp>
      <p:sp>
        <p:nvSpPr>
          <p:cNvPr id="128" name="Freeform 127"/>
          <p:cNvSpPr>
            <a:spLocks noChangeArrowheads="1"/>
          </p:cNvSpPr>
          <p:nvPr/>
        </p:nvSpPr>
        <p:spPr bwMode="auto">
          <a:xfrm>
            <a:off x="3759679" y="3016693"/>
            <a:ext cx="278287" cy="262731"/>
          </a:xfrm>
          <a:custGeom>
            <a:avLst/>
            <a:gdLst>
              <a:gd name="T0" fmla="*/ 180290 w 590"/>
              <a:gd name="T1" fmla="*/ 115974 h 561"/>
              <a:gd name="T2" fmla="*/ 180290 w 590"/>
              <a:gd name="T3" fmla="*/ 115974 h 561"/>
              <a:gd name="T4" fmla="*/ 180290 w 590"/>
              <a:gd name="T5" fmla="*/ 10738 h 561"/>
              <a:gd name="T6" fmla="*/ 175242 w 590"/>
              <a:gd name="T7" fmla="*/ 0 h 561"/>
              <a:gd name="T8" fmla="*/ 169833 w 590"/>
              <a:gd name="T9" fmla="*/ 10738 h 561"/>
              <a:gd name="T10" fmla="*/ 169833 w 590"/>
              <a:gd name="T11" fmla="*/ 115974 h 561"/>
              <a:gd name="T12" fmla="*/ 137741 w 590"/>
              <a:gd name="T13" fmla="*/ 147473 h 561"/>
              <a:gd name="T14" fmla="*/ 169833 w 590"/>
              <a:gd name="T15" fmla="*/ 184342 h 561"/>
              <a:gd name="T16" fmla="*/ 169833 w 590"/>
              <a:gd name="T17" fmla="*/ 189711 h 561"/>
              <a:gd name="T18" fmla="*/ 175242 w 590"/>
              <a:gd name="T19" fmla="*/ 200449 h 561"/>
              <a:gd name="T20" fmla="*/ 180290 w 590"/>
              <a:gd name="T21" fmla="*/ 189711 h 561"/>
              <a:gd name="T22" fmla="*/ 180290 w 590"/>
              <a:gd name="T23" fmla="*/ 184342 h 561"/>
              <a:gd name="T24" fmla="*/ 212381 w 590"/>
              <a:gd name="T25" fmla="*/ 147473 h 561"/>
              <a:gd name="T26" fmla="*/ 180290 w 590"/>
              <a:gd name="T27" fmla="*/ 115974 h 561"/>
              <a:gd name="T28" fmla="*/ 175242 w 590"/>
              <a:gd name="T29" fmla="*/ 168592 h 561"/>
              <a:gd name="T30" fmla="*/ 175242 w 590"/>
              <a:gd name="T31" fmla="*/ 168592 h 561"/>
              <a:gd name="T32" fmla="*/ 153968 w 590"/>
              <a:gd name="T33" fmla="*/ 147473 h 561"/>
              <a:gd name="T34" fmla="*/ 175242 w 590"/>
              <a:gd name="T35" fmla="*/ 126354 h 561"/>
              <a:gd name="T36" fmla="*/ 196516 w 590"/>
              <a:gd name="T37" fmla="*/ 147473 h 561"/>
              <a:gd name="T38" fmla="*/ 175242 w 590"/>
              <a:gd name="T39" fmla="*/ 168592 h 561"/>
              <a:gd name="T40" fmla="*/ 111419 w 590"/>
              <a:gd name="T41" fmla="*/ 15750 h 561"/>
              <a:gd name="T42" fmla="*/ 111419 w 590"/>
              <a:gd name="T43" fmla="*/ 15750 h 561"/>
              <a:gd name="T44" fmla="*/ 111419 w 590"/>
              <a:gd name="T45" fmla="*/ 10738 h 561"/>
              <a:gd name="T46" fmla="*/ 106010 w 590"/>
              <a:gd name="T47" fmla="*/ 0 h 561"/>
              <a:gd name="T48" fmla="*/ 95554 w 590"/>
              <a:gd name="T49" fmla="*/ 10738 h 561"/>
              <a:gd name="T50" fmla="*/ 95554 w 590"/>
              <a:gd name="T51" fmla="*/ 15750 h 561"/>
              <a:gd name="T52" fmla="*/ 68871 w 590"/>
              <a:gd name="T53" fmla="*/ 52618 h 561"/>
              <a:gd name="T54" fmla="*/ 95554 w 590"/>
              <a:gd name="T55" fmla="*/ 84117 h 561"/>
              <a:gd name="T56" fmla="*/ 95554 w 590"/>
              <a:gd name="T57" fmla="*/ 189711 h 561"/>
              <a:gd name="T58" fmla="*/ 106010 w 590"/>
              <a:gd name="T59" fmla="*/ 200449 h 561"/>
              <a:gd name="T60" fmla="*/ 111419 w 590"/>
              <a:gd name="T61" fmla="*/ 189711 h 561"/>
              <a:gd name="T62" fmla="*/ 111419 w 590"/>
              <a:gd name="T63" fmla="*/ 84117 h 561"/>
              <a:gd name="T64" fmla="*/ 137741 w 590"/>
              <a:gd name="T65" fmla="*/ 52618 h 561"/>
              <a:gd name="T66" fmla="*/ 111419 w 590"/>
              <a:gd name="T67" fmla="*/ 15750 h 561"/>
              <a:gd name="T68" fmla="*/ 106010 w 590"/>
              <a:gd name="T69" fmla="*/ 73737 h 561"/>
              <a:gd name="T70" fmla="*/ 106010 w 590"/>
              <a:gd name="T71" fmla="*/ 73737 h 561"/>
              <a:gd name="T72" fmla="*/ 84736 w 590"/>
              <a:gd name="T73" fmla="*/ 52618 h 561"/>
              <a:gd name="T74" fmla="*/ 106010 w 590"/>
              <a:gd name="T75" fmla="*/ 31499 h 561"/>
              <a:gd name="T76" fmla="*/ 127285 w 590"/>
              <a:gd name="T77" fmla="*/ 52618 h 561"/>
              <a:gd name="T78" fmla="*/ 106010 w 590"/>
              <a:gd name="T79" fmla="*/ 73737 h 561"/>
              <a:gd name="T80" fmla="*/ 42548 w 590"/>
              <a:gd name="T81" fmla="*/ 84117 h 561"/>
              <a:gd name="T82" fmla="*/ 42548 w 590"/>
              <a:gd name="T83" fmla="*/ 84117 h 561"/>
              <a:gd name="T84" fmla="*/ 42548 w 590"/>
              <a:gd name="T85" fmla="*/ 10738 h 561"/>
              <a:gd name="T86" fmla="*/ 31731 w 590"/>
              <a:gd name="T87" fmla="*/ 0 h 561"/>
              <a:gd name="T88" fmla="*/ 26322 w 590"/>
              <a:gd name="T89" fmla="*/ 10738 h 561"/>
              <a:gd name="T90" fmla="*/ 26322 w 590"/>
              <a:gd name="T91" fmla="*/ 84117 h 561"/>
              <a:gd name="T92" fmla="*/ 0 w 590"/>
              <a:gd name="T93" fmla="*/ 121343 h 561"/>
              <a:gd name="T94" fmla="*/ 26322 w 590"/>
              <a:gd name="T95" fmla="*/ 158212 h 561"/>
              <a:gd name="T96" fmla="*/ 26322 w 590"/>
              <a:gd name="T97" fmla="*/ 189711 h 561"/>
              <a:gd name="T98" fmla="*/ 31731 w 590"/>
              <a:gd name="T99" fmla="*/ 200449 h 561"/>
              <a:gd name="T100" fmla="*/ 42548 w 590"/>
              <a:gd name="T101" fmla="*/ 189711 h 561"/>
              <a:gd name="T102" fmla="*/ 42548 w 590"/>
              <a:gd name="T103" fmla="*/ 158212 h 561"/>
              <a:gd name="T104" fmla="*/ 68871 w 590"/>
              <a:gd name="T105" fmla="*/ 121343 h 561"/>
              <a:gd name="T106" fmla="*/ 42548 w 590"/>
              <a:gd name="T107" fmla="*/ 84117 h 561"/>
              <a:gd name="T108" fmla="*/ 31731 w 590"/>
              <a:gd name="T109" fmla="*/ 142104 h 561"/>
              <a:gd name="T110" fmla="*/ 31731 w 590"/>
              <a:gd name="T111" fmla="*/ 142104 h 561"/>
              <a:gd name="T112" fmla="*/ 10457 w 590"/>
              <a:gd name="T113" fmla="*/ 121343 h 561"/>
              <a:gd name="T114" fmla="*/ 31731 w 590"/>
              <a:gd name="T115" fmla="*/ 100225 h 561"/>
              <a:gd name="T116" fmla="*/ 53005 w 590"/>
              <a:gd name="T117" fmla="*/ 121343 h 561"/>
              <a:gd name="T118" fmla="*/ 31731 w 590"/>
              <a:gd name="T119" fmla="*/ 142104 h 56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90" h="561">
                <a:moveTo>
                  <a:pt x="500" y="324"/>
                </a:moveTo>
                <a:lnTo>
                  <a:pt x="500" y="324"/>
                </a:lnTo>
                <a:cubicBezTo>
                  <a:pt x="500" y="30"/>
                  <a:pt x="500" y="30"/>
                  <a:pt x="500" y="30"/>
                </a:cubicBezTo>
                <a:cubicBezTo>
                  <a:pt x="500" y="15"/>
                  <a:pt x="500" y="0"/>
                  <a:pt x="486" y="0"/>
                </a:cubicBezTo>
                <a:cubicBezTo>
                  <a:pt x="471" y="0"/>
                  <a:pt x="471" y="15"/>
                  <a:pt x="471" y="30"/>
                </a:cubicBezTo>
                <a:cubicBezTo>
                  <a:pt x="471" y="324"/>
                  <a:pt x="471" y="324"/>
                  <a:pt x="471" y="324"/>
                </a:cubicBezTo>
                <a:cubicBezTo>
                  <a:pt x="427" y="324"/>
                  <a:pt x="382" y="368"/>
                  <a:pt x="382" y="412"/>
                </a:cubicBezTo>
                <a:cubicBezTo>
                  <a:pt x="382" y="471"/>
                  <a:pt x="427" y="501"/>
                  <a:pt x="471" y="515"/>
                </a:cubicBezTo>
                <a:cubicBezTo>
                  <a:pt x="471" y="530"/>
                  <a:pt x="471" y="530"/>
                  <a:pt x="471" y="530"/>
                </a:cubicBezTo>
                <a:cubicBezTo>
                  <a:pt x="471" y="545"/>
                  <a:pt x="471" y="560"/>
                  <a:pt x="486" y="560"/>
                </a:cubicBezTo>
                <a:cubicBezTo>
                  <a:pt x="500" y="560"/>
                  <a:pt x="500" y="545"/>
                  <a:pt x="500" y="530"/>
                </a:cubicBezTo>
                <a:cubicBezTo>
                  <a:pt x="500" y="515"/>
                  <a:pt x="500" y="515"/>
                  <a:pt x="500" y="515"/>
                </a:cubicBezTo>
                <a:cubicBezTo>
                  <a:pt x="545" y="501"/>
                  <a:pt x="589" y="471"/>
                  <a:pt x="589" y="412"/>
                </a:cubicBezTo>
                <a:cubicBezTo>
                  <a:pt x="589" y="368"/>
                  <a:pt x="545" y="324"/>
                  <a:pt x="500" y="324"/>
                </a:cubicBezTo>
                <a:close/>
                <a:moveTo>
                  <a:pt x="486" y="471"/>
                </a:moveTo>
                <a:lnTo>
                  <a:pt x="486" y="471"/>
                </a:lnTo>
                <a:cubicBezTo>
                  <a:pt x="456" y="471"/>
                  <a:pt x="427" y="456"/>
                  <a:pt x="427" y="412"/>
                </a:cubicBezTo>
                <a:cubicBezTo>
                  <a:pt x="427" y="383"/>
                  <a:pt x="456" y="353"/>
                  <a:pt x="486" y="353"/>
                </a:cubicBezTo>
                <a:cubicBezTo>
                  <a:pt x="515" y="353"/>
                  <a:pt x="545" y="383"/>
                  <a:pt x="545" y="412"/>
                </a:cubicBezTo>
                <a:cubicBezTo>
                  <a:pt x="545" y="456"/>
                  <a:pt x="515" y="471"/>
                  <a:pt x="486" y="471"/>
                </a:cubicBezTo>
                <a:close/>
                <a:moveTo>
                  <a:pt x="309" y="44"/>
                </a:moveTo>
                <a:lnTo>
                  <a:pt x="309" y="44"/>
                </a:lnTo>
                <a:cubicBezTo>
                  <a:pt x="309" y="30"/>
                  <a:pt x="309" y="30"/>
                  <a:pt x="309" y="30"/>
                </a:cubicBezTo>
                <a:cubicBezTo>
                  <a:pt x="309" y="15"/>
                  <a:pt x="294" y="0"/>
                  <a:pt x="294" y="0"/>
                </a:cubicBezTo>
                <a:cubicBezTo>
                  <a:pt x="280" y="0"/>
                  <a:pt x="265" y="15"/>
                  <a:pt x="265" y="30"/>
                </a:cubicBezTo>
                <a:cubicBezTo>
                  <a:pt x="265" y="44"/>
                  <a:pt x="265" y="44"/>
                  <a:pt x="265" y="44"/>
                </a:cubicBezTo>
                <a:cubicBezTo>
                  <a:pt x="221" y="59"/>
                  <a:pt x="191" y="88"/>
                  <a:pt x="191" y="147"/>
                </a:cubicBezTo>
                <a:cubicBezTo>
                  <a:pt x="191" y="192"/>
                  <a:pt x="221" y="235"/>
                  <a:pt x="265" y="235"/>
                </a:cubicBezTo>
                <a:cubicBezTo>
                  <a:pt x="265" y="530"/>
                  <a:pt x="265" y="530"/>
                  <a:pt x="265" y="530"/>
                </a:cubicBezTo>
                <a:cubicBezTo>
                  <a:pt x="265" y="545"/>
                  <a:pt x="280" y="560"/>
                  <a:pt x="294" y="560"/>
                </a:cubicBezTo>
                <a:cubicBezTo>
                  <a:pt x="294" y="560"/>
                  <a:pt x="309" y="545"/>
                  <a:pt x="309" y="530"/>
                </a:cubicBezTo>
                <a:cubicBezTo>
                  <a:pt x="309" y="235"/>
                  <a:pt x="309" y="235"/>
                  <a:pt x="309" y="235"/>
                </a:cubicBezTo>
                <a:cubicBezTo>
                  <a:pt x="353" y="235"/>
                  <a:pt x="382" y="192"/>
                  <a:pt x="382" y="147"/>
                </a:cubicBezTo>
                <a:cubicBezTo>
                  <a:pt x="382" y="88"/>
                  <a:pt x="353" y="59"/>
                  <a:pt x="309" y="44"/>
                </a:cubicBezTo>
                <a:close/>
                <a:moveTo>
                  <a:pt x="294" y="206"/>
                </a:moveTo>
                <a:lnTo>
                  <a:pt x="294" y="206"/>
                </a:lnTo>
                <a:cubicBezTo>
                  <a:pt x="250" y="206"/>
                  <a:pt x="235" y="177"/>
                  <a:pt x="235" y="147"/>
                </a:cubicBezTo>
                <a:cubicBezTo>
                  <a:pt x="235" y="103"/>
                  <a:pt x="250" y="88"/>
                  <a:pt x="294" y="88"/>
                </a:cubicBezTo>
                <a:cubicBezTo>
                  <a:pt x="324" y="88"/>
                  <a:pt x="353" y="103"/>
                  <a:pt x="353" y="147"/>
                </a:cubicBezTo>
                <a:cubicBezTo>
                  <a:pt x="353" y="177"/>
                  <a:pt x="324" y="206"/>
                  <a:pt x="294" y="206"/>
                </a:cubicBezTo>
                <a:close/>
                <a:moveTo>
                  <a:pt x="118" y="235"/>
                </a:moveTo>
                <a:lnTo>
                  <a:pt x="118" y="235"/>
                </a:lnTo>
                <a:cubicBezTo>
                  <a:pt x="118" y="30"/>
                  <a:pt x="118" y="30"/>
                  <a:pt x="118" y="30"/>
                </a:cubicBezTo>
                <a:cubicBezTo>
                  <a:pt x="118" y="15"/>
                  <a:pt x="103" y="0"/>
                  <a:pt x="88" y="0"/>
                </a:cubicBezTo>
                <a:cubicBezTo>
                  <a:pt x="88" y="0"/>
                  <a:pt x="73" y="15"/>
                  <a:pt x="73" y="30"/>
                </a:cubicBezTo>
                <a:cubicBezTo>
                  <a:pt x="73" y="235"/>
                  <a:pt x="73" y="235"/>
                  <a:pt x="73" y="235"/>
                </a:cubicBezTo>
                <a:cubicBezTo>
                  <a:pt x="29" y="250"/>
                  <a:pt x="0" y="294"/>
                  <a:pt x="0" y="339"/>
                </a:cubicBezTo>
                <a:cubicBezTo>
                  <a:pt x="0" y="383"/>
                  <a:pt x="29" y="427"/>
                  <a:pt x="73" y="442"/>
                </a:cubicBezTo>
                <a:cubicBezTo>
                  <a:pt x="73" y="530"/>
                  <a:pt x="73" y="530"/>
                  <a:pt x="73" y="530"/>
                </a:cubicBezTo>
                <a:cubicBezTo>
                  <a:pt x="73" y="545"/>
                  <a:pt x="88" y="560"/>
                  <a:pt x="88" y="560"/>
                </a:cubicBezTo>
                <a:cubicBezTo>
                  <a:pt x="103" y="560"/>
                  <a:pt x="118" y="545"/>
                  <a:pt x="118" y="530"/>
                </a:cubicBezTo>
                <a:cubicBezTo>
                  <a:pt x="118" y="442"/>
                  <a:pt x="118" y="442"/>
                  <a:pt x="118" y="442"/>
                </a:cubicBezTo>
                <a:cubicBezTo>
                  <a:pt x="162" y="427"/>
                  <a:pt x="191" y="383"/>
                  <a:pt x="191" y="339"/>
                </a:cubicBezTo>
                <a:cubicBezTo>
                  <a:pt x="191" y="294"/>
                  <a:pt x="162" y="250"/>
                  <a:pt x="118" y="235"/>
                </a:cubicBezTo>
                <a:close/>
                <a:moveTo>
                  <a:pt x="88" y="397"/>
                </a:moveTo>
                <a:lnTo>
                  <a:pt x="88" y="397"/>
                </a:lnTo>
                <a:cubicBezTo>
                  <a:pt x="59" y="397"/>
                  <a:pt x="29" y="368"/>
                  <a:pt x="29" y="339"/>
                </a:cubicBezTo>
                <a:cubicBezTo>
                  <a:pt x="29" y="309"/>
                  <a:pt x="59" y="280"/>
                  <a:pt x="88" y="280"/>
                </a:cubicBezTo>
                <a:cubicBezTo>
                  <a:pt x="132" y="280"/>
                  <a:pt x="147" y="309"/>
                  <a:pt x="147" y="339"/>
                </a:cubicBezTo>
                <a:cubicBezTo>
                  <a:pt x="147" y="368"/>
                  <a:pt x="132" y="397"/>
                  <a:pt x="88" y="397"/>
                </a:cubicBezTo>
                <a:close/>
              </a:path>
            </a:pathLst>
          </a:custGeom>
          <a:solidFill>
            <a:schemeClr val="tx1"/>
          </a:solidFill>
          <a:ln>
            <a:noFill/>
          </a:ln>
          <a:effectLst/>
          <a:extLst/>
        </p:spPr>
        <p:txBody>
          <a:bodyPr wrap="none" anchor="ctr"/>
          <a:lstStyle/>
          <a:p>
            <a:endParaRPr lang="en-US" sz="2700"/>
          </a:p>
        </p:txBody>
      </p:sp>
      <p:sp>
        <p:nvSpPr>
          <p:cNvPr id="129" name="Freeform 128"/>
          <p:cNvSpPr>
            <a:spLocks noChangeArrowheads="1"/>
          </p:cNvSpPr>
          <p:nvPr/>
        </p:nvSpPr>
        <p:spPr bwMode="auto">
          <a:xfrm>
            <a:off x="3272247" y="3037434"/>
            <a:ext cx="278287" cy="221247"/>
          </a:xfrm>
          <a:custGeom>
            <a:avLst/>
            <a:gdLst>
              <a:gd name="T0" fmla="*/ 180650 w 590"/>
              <a:gd name="T1" fmla="*/ 84551 h 472"/>
              <a:gd name="T2" fmla="*/ 180650 w 590"/>
              <a:gd name="T3" fmla="*/ 84551 h 472"/>
              <a:gd name="T4" fmla="*/ 212381 w 590"/>
              <a:gd name="T5" fmla="*/ 53023 h 472"/>
              <a:gd name="T6" fmla="*/ 212381 w 590"/>
              <a:gd name="T7" fmla="*/ 42275 h 472"/>
              <a:gd name="T8" fmla="*/ 201925 w 590"/>
              <a:gd name="T9" fmla="*/ 47649 h 472"/>
              <a:gd name="T10" fmla="*/ 169833 w 590"/>
              <a:gd name="T11" fmla="*/ 73803 h 472"/>
              <a:gd name="T12" fmla="*/ 143511 w 590"/>
              <a:gd name="T13" fmla="*/ 47649 h 472"/>
              <a:gd name="T14" fmla="*/ 133054 w 590"/>
              <a:gd name="T15" fmla="*/ 42275 h 472"/>
              <a:gd name="T16" fmla="*/ 133054 w 590"/>
              <a:gd name="T17" fmla="*/ 53023 h 472"/>
              <a:gd name="T18" fmla="*/ 159376 w 590"/>
              <a:gd name="T19" fmla="*/ 84551 h 472"/>
              <a:gd name="T20" fmla="*/ 133054 w 590"/>
              <a:gd name="T21" fmla="*/ 116078 h 472"/>
              <a:gd name="T22" fmla="*/ 133054 w 590"/>
              <a:gd name="T23" fmla="*/ 126467 h 472"/>
              <a:gd name="T24" fmla="*/ 143511 w 590"/>
              <a:gd name="T25" fmla="*/ 121452 h 472"/>
              <a:gd name="T26" fmla="*/ 169833 w 590"/>
              <a:gd name="T27" fmla="*/ 94940 h 472"/>
              <a:gd name="T28" fmla="*/ 201925 w 590"/>
              <a:gd name="T29" fmla="*/ 121452 h 472"/>
              <a:gd name="T30" fmla="*/ 212381 w 590"/>
              <a:gd name="T31" fmla="*/ 126467 h 472"/>
              <a:gd name="T32" fmla="*/ 212381 w 590"/>
              <a:gd name="T33" fmla="*/ 116078 h 472"/>
              <a:gd name="T34" fmla="*/ 180650 w 590"/>
              <a:gd name="T35" fmla="*/ 84551 h 472"/>
              <a:gd name="T36" fmla="*/ 100962 w 590"/>
              <a:gd name="T37" fmla="*/ 0 h 472"/>
              <a:gd name="T38" fmla="*/ 100962 w 590"/>
              <a:gd name="T39" fmla="*/ 0 h 472"/>
              <a:gd name="T40" fmla="*/ 37140 w 590"/>
              <a:gd name="T41" fmla="*/ 42275 h 472"/>
              <a:gd name="T42" fmla="*/ 15866 w 590"/>
              <a:gd name="T43" fmla="*/ 42275 h 472"/>
              <a:gd name="T44" fmla="*/ 0 w 590"/>
              <a:gd name="T45" fmla="*/ 58039 h 472"/>
              <a:gd name="T46" fmla="*/ 0 w 590"/>
              <a:gd name="T47" fmla="*/ 110704 h 472"/>
              <a:gd name="T48" fmla="*/ 15866 w 590"/>
              <a:gd name="T49" fmla="*/ 126467 h 472"/>
              <a:gd name="T50" fmla="*/ 37140 w 590"/>
              <a:gd name="T51" fmla="*/ 126467 h 472"/>
              <a:gd name="T52" fmla="*/ 100962 w 590"/>
              <a:gd name="T53" fmla="*/ 168743 h 472"/>
              <a:gd name="T54" fmla="*/ 116828 w 590"/>
              <a:gd name="T55" fmla="*/ 152979 h 472"/>
              <a:gd name="T56" fmla="*/ 116828 w 590"/>
              <a:gd name="T57" fmla="*/ 15764 h 472"/>
              <a:gd name="T58" fmla="*/ 100962 w 590"/>
              <a:gd name="T59" fmla="*/ 0 h 472"/>
              <a:gd name="T60" fmla="*/ 37140 w 590"/>
              <a:gd name="T61" fmla="*/ 105688 h 472"/>
              <a:gd name="T62" fmla="*/ 37140 w 590"/>
              <a:gd name="T63" fmla="*/ 105688 h 472"/>
              <a:gd name="T64" fmla="*/ 32092 w 590"/>
              <a:gd name="T65" fmla="*/ 110704 h 472"/>
              <a:gd name="T66" fmla="*/ 21274 w 590"/>
              <a:gd name="T67" fmla="*/ 110704 h 472"/>
              <a:gd name="T68" fmla="*/ 15866 w 590"/>
              <a:gd name="T69" fmla="*/ 105688 h 472"/>
              <a:gd name="T70" fmla="*/ 15866 w 590"/>
              <a:gd name="T71" fmla="*/ 63413 h 472"/>
              <a:gd name="T72" fmla="*/ 21274 w 590"/>
              <a:gd name="T73" fmla="*/ 58039 h 472"/>
              <a:gd name="T74" fmla="*/ 32092 w 590"/>
              <a:gd name="T75" fmla="*/ 58039 h 472"/>
              <a:gd name="T76" fmla="*/ 37140 w 590"/>
              <a:gd name="T77" fmla="*/ 63413 h 472"/>
              <a:gd name="T78" fmla="*/ 37140 w 590"/>
              <a:gd name="T79" fmla="*/ 105688 h 472"/>
              <a:gd name="T80" fmla="*/ 100962 w 590"/>
              <a:gd name="T81" fmla="*/ 152979 h 472"/>
              <a:gd name="T82" fmla="*/ 100962 w 590"/>
              <a:gd name="T83" fmla="*/ 152979 h 472"/>
              <a:gd name="T84" fmla="*/ 53366 w 590"/>
              <a:gd name="T85" fmla="*/ 121452 h 472"/>
              <a:gd name="T86" fmla="*/ 53366 w 590"/>
              <a:gd name="T87" fmla="*/ 42275 h 472"/>
              <a:gd name="T88" fmla="*/ 100962 w 590"/>
              <a:gd name="T89" fmla="*/ 15764 h 472"/>
              <a:gd name="T90" fmla="*/ 100962 w 590"/>
              <a:gd name="T91" fmla="*/ 152979 h 47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90" h="472">
                <a:moveTo>
                  <a:pt x="501" y="236"/>
                </a:moveTo>
                <a:lnTo>
                  <a:pt x="501" y="236"/>
                </a:lnTo>
                <a:cubicBezTo>
                  <a:pt x="589" y="148"/>
                  <a:pt x="589" y="148"/>
                  <a:pt x="589" y="148"/>
                </a:cubicBezTo>
                <a:cubicBezTo>
                  <a:pt x="589" y="148"/>
                  <a:pt x="589" y="133"/>
                  <a:pt x="589" y="118"/>
                </a:cubicBezTo>
                <a:cubicBezTo>
                  <a:pt x="574" y="118"/>
                  <a:pt x="560" y="118"/>
                  <a:pt x="560" y="133"/>
                </a:cubicBezTo>
                <a:cubicBezTo>
                  <a:pt x="471" y="206"/>
                  <a:pt x="471" y="206"/>
                  <a:pt x="471" y="206"/>
                </a:cubicBezTo>
                <a:cubicBezTo>
                  <a:pt x="398" y="133"/>
                  <a:pt x="398" y="133"/>
                  <a:pt x="398" y="133"/>
                </a:cubicBezTo>
                <a:cubicBezTo>
                  <a:pt x="383" y="118"/>
                  <a:pt x="369" y="118"/>
                  <a:pt x="369" y="118"/>
                </a:cubicBezTo>
                <a:cubicBezTo>
                  <a:pt x="354" y="133"/>
                  <a:pt x="354" y="148"/>
                  <a:pt x="369" y="148"/>
                </a:cubicBezTo>
                <a:cubicBezTo>
                  <a:pt x="442" y="236"/>
                  <a:pt x="442" y="236"/>
                  <a:pt x="442" y="236"/>
                </a:cubicBezTo>
                <a:cubicBezTo>
                  <a:pt x="369" y="324"/>
                  <a:pt x="369" y="324"/>
                  <a:pt x="369" y="324"/>
                </a:cubicBezTo>
                <a:cubicBezTo>
                  <a:pt x="354" y="324"/>
                  <a:pt x="354" y="339"/>
                  <a:pt x="369" y="353"/>
                </a:cubicBezTo>
                <a:cubicBezTo>
                  <a:pt x="369" y="353"/>
                  <a:pt x="383" y="353"/>
                  <a:pt x="398" y="339"/>
                </a:cubicBezTo>
                <a:cubicBezTo>
                  <a:pt x="471" y="265"/>
                  <a:pt x="471" y="265"/>
                  <a:pt x="471" y="265"/>
                </a:cubicBezTo>
                <a:cubicBezTo>
                  <a:pt x="560" y="339"/>
                  <a:pt x="560" y="339"/>
                  <a:pt x="560" y="339"/>
                </a:cubicBezTo>
                <a:cubicBezTo>
                  <a:pt x="560" y="353"/>
                  <a:pt x="574" y="353"/>
                  <a:pt x="589" y="353"/>
                </a:cubicBezTo>
                <a:cubicBezTo>
                  <a:pt x="589" y="339"/>
                  <a:pt x="589" y="324"/>
                  <a:pt x="589" y="324"/>
                </a:cubicBezTo>
                <a:lnTo>
                  <a:pt x="501" y="236"/>
                </a:lnTo>
                <a:close/>
                <a:moveTo>
                  <a:pt x="280" y="0"/>
                </a:moveTo>
                <a:lnTo>
                  <a:pt x="280" y="0"/>
                </a:lnTo>
                <a:cubicBezTo>
                  <a:pt x="103" y="118"/>
                  <a:pt x="103" y="118"/>
                  <a:pt x="103" y="118"/>
                </a:cubicBezTo>
                <a:cubicBezTo>
                  <a:pt x="44" y="118"/>
                  <a:pt x="44" y="118"/>
                  <a:pt x="44" y="118"/>
                </a:cubicBezTo>
                <a:cubicBezTo>
                  <a:pt x="30" y="118"/>
                  <a:pt x="0" y="133"/>
                  <a:pt x="0" y="162"/>
                </a:cubicBezTo>
                <a:cubicBezTo>
                  <a:pt x="0" y="309"/>
                  <a:pt x="0" y="309"/>
                  <a:pt x="0" y="309"/>
                </a:cubicBezTo>
                <a:cubicBezTo>
                  <a:pt x="0" y="339"/>
                  <a:pt x="30" y="353"/>
                  <a:pt x="44" y="353"/>
                </a:cubicBezTo>
                <a:cubicBezTo>
                  <a:pt x="103" y="353"/>
                  <a:pt x="103" y="353"/>
                  <a:pt x="103" y="353"/>
                </a:cubicBezTo>
                <a:cubicBezTo>
                  <a:pt x="280" y="471"/>
                  <a:pt x="280" y="471"/>
                  <a:pt x="280" y="471"/>
                </a:cubicBezTo>
                <a:cubicBezTo>
                  <a:pt x="295" y="471"/>
                  <a:pt x="324" y="457"/>
                  <a:pt x="324" y="427"/>
                </a:cubicBezTo>
                <a:cubicBezTo>
                  <a:pt x="324" y="44"/>
                  <a:pt x="324" y="44"/>
                  <a:pt x="324" y="44"/>
                </a:cubicBezTo>
                <a:cubicBezTo>
                  <a:pt x="324" y="15"/>
                  <a:pt x="295" y="0"/>
                  <a:pt x="280" y="0"/>
                </a:cubicBezTo>
                <a:close/>
                <a:moveTo>
                  <a:pt x="103" y="295"/>
                </a:moveTo>
                <a:lnTo>
                  <a:pt x="103" y="295"/>
                </a:lnTo>
                <a:cubicBezTo>
                  <a:pt x="103" y="309"/>
                  <a:pt x="89" y="309"/>
                  <a:pt x="89" y="309"/>
                </a:cubicBezTo>
                <a:cubicBezTo>
                  <a:pt x="59" y="309"/>
                  <a:pt x="59" y="309"/>
                  <a:pt x="59" y="309"/>
                </a:cubicBezTo>
                <a:cubicBezTo>
                  <a:pt x="59" y="309"/>
                  <a:pt x="44" y="309"/>
                  <a:pt x="44" y="295"/>
                </a:cubicBezTo>
                <a:cubicBezTo>
                  <a:pt x="44" y="177"/>
                  <a:pt x="44" y="177"/>
                  <a:pt x="44" y="177"/>
                </a:cubicBezTo>
                <a:cubicBezTo>
                  <a:pt x="44" y="162"/>
                  <a:pt x="59" y="162"/>
                  <a:pt x="59" y="162"/>
                </a:cubicBezTo>
                <a:cubicBezTo>
                  <a:pt x="89" y="162"/>
                  <a:pt x="89" y="162"/>
                  <a:pt x="89" y="162"/>
                </a:cubicBezTo>
                <a:cubicBezTo>
                  <a:pt x="89" y="162"/>
                  <a:pt x="103" y="162"/>
                  <a:pt x="103" y="177"/>
                </a:cubicBezTo>
                <a:lnTo>
                  <a:pt x="103" y="295"/>
                </a:lnTo>
                <a:close/>
                <a:moveTo>
                  <a:pt x="280" y="427"/>
                </a:moveTo>
                <a:lnTo>
                  <a:pt x="280" y="427"/>
                </a:lnTo>
                <a:cubicBezTo>
                  <a:pt x="148" y="339"/>
                  <a:pt x="148" y="339"/>
                  <a:pt x="148" y="339"/>
                </a:cubicBezTo>
                <a:cubicBezTo>
                  <a:pt x="148" y="118"/>
                  <a:pt x="148" y="118"/>
                  <a:pt x="148" y="118"/>
                </a:cubicBezTo>
                <a:cubicBezTo>
                  <a:pt x="280" y="44"/>
                  <a:pt x="280" y="44"/>
                  <a:pt x="280" y="44"/>
                </a:cubicBezTo>
                <a:lnTo>
                  <a:pt x="280" y="427"/>
                </a:lnTo>
                <a:close/>
              </a:path>
            </a:pathLst>
          </a:custGeom>
          <a:solidFill>
            <a:schemeClr val="tx1"/>
          </a:solidFill>
          <a:ln>
            <a:noFill/>
          </a:ln>
          <a:effectLst/>
          <a:extLst/>
        </p:spPr>
        <p:txBody>
          <a:bodyPr wrap="none" anchor="ctr"/>
          <a:lstStyle/>
          <a:p>
            <a:endParaRPr lang="en-US" sz="2700"/>
          </a:p>
        </p:txBody>
      </p:sp>
      <p:sp>
        <p:nvSpPr>
          <p:cNvPr id="130" name="Freeform 129"/>
          <p:cNvSpPr>
            <a:spLocks noChangeArrowheads="1"/>
          </p:cNvSpPr>
          <p:nvPr/>
        </p:nvSpPr>
        <p:spPr bwMode="auto">
          <a:xfrm>
            <a:off x="2790001" y="3016693"/>
            <a:ext cx="283472" cy="262731"/>
          </a:xfrm>
          <a:custGeom>
            <a:avLst/>
            <a:gdLst>
              <a:gd name="T0" fmla="*/ 132032 w 604"/>
              <a:gd name="T1" fmla="*/ 0 h 561"/>
              <a:gd name="T2" fmla="*/ 132032 w 604"/>
              <a:gd name="T3" fmla="*/ 0 h 561"/>
              <a:gd name="T4" fmla="*/ 132032 w 604"/>
              <a:gd name="T5" fmla="*/ 15750 h 561"/>
              <a:gd name="T6" fmla="*/ 200560 w 604"/>
              <a:gd name="T7" fmla="*/ 100225 h 561"/>
              <a:gd name="T8" fmla="*/ 132032 w 604"/>
              <a:gd name="T9" fmla="*/ 184342 h 561"/>
              <a:gd name="T10" fmla="*/ 132032 w 604"/>
              <a:gd name="T11" fmla="*/ 200449 h 561"/>
              <a:gd name="T12" fmla="*/ 216346 w 604"/>
              <a:gd name="T13" fmla="*/ 100225 h 561"/>
              <a:gd name="T14" fmla="*/ 132032 w 604"/>
              <a:gd name="T15" fmla="*/ 0 h 561"/>
              <a:gd name="T16" fmla="*/ 174369 w 604"/>
              <a:gd name="T17" fmla="*/ 100225 h 561"/>
              <a:gd name="T18" fmla="*/ 174369 w 604"/>
              <a:gd name="T19" fmla="*/ 100225 h 561"/>
              <a:gd name="T20" fmla="*/ 132032 w 604"/>
              <a:gd name="T21" fmla="*/ 52618 h 561"/>
              <a:gd name="T22" fmla="*/ 132032 w 604"/>
              <a:gd name="T23" fmla="*/ 63356 h 561"/>
              <a:gd name="T24" fmla="*/ 158223 w 604"/>
              <a:gd name="T25" fmla="*/ 100225 h 561"/>
              <a:gd name="T26" fmla="*/ 132032 w 604"/>
              <a:gd name="T27" fmla="*/ 137093 h 561"/>
              <a:gd name="T28" fmla="*/ 132032 w 604"/>
              <a:gd name="T29" fmla="*/ 147473 h 561"/>
              <a:gd name="T30" fmla="*/ 174369 w 604"/>
              <a:gd name="T31" fmla="*/ 100225 h 561"/>
              <a:gd name="T32" fmla="*/ 95078 w 604"/>
              <a:gd name="T33" fmla="*/ 15750 h 561"/>
              <a:gd name="T34" fmla="*/ 95078 w 604"/>
              <a:gd name="T35" fmla="*/ 15750 h 561"/>
              <a:gd name="T36" fmla="*/ 31573 w 604"/>
              <a:gd name="T37" fmla="*/ 57987 h 561"/>
              <a:gd name="T38" fmla="*/ 10405 w 604"/>
              <a:gd name="T39" fmla="*/ 57987 h 561"/>
              <a:gd name="T40" fmla="*/ 0 w 604"/>
              <a:gd name="T41" fmla="*/ 73737 h 561"/>
              <a:gd name="T42" fmla="*/ 0 w 604"/>
              <a:gd name="T43" fmla="*/ 126354 h 561"/>
              <a:gd name="T44" fmla="*/ 10405 w 604"/>
              <a:gd name="T45" fmla="*/ 142104 h 561"/>
              <a:gd name="T46" fmla="*/ 31573 w 604"/>
              <a:gd name="T47" fmla="*/ 142104 h 561"/>
              <a:gd name="T48" fmla="*/ 95078 w 604"/>
              <a:gd name="T49" fmla="*/ 184342 h 561"/>
              <a:gd name="T50" fmla="*/ 110864 w 604"/>
              <a:gd name="T51" fmla="*/ 168592 h 561"/>
              <a:gd name="T52" fmla="*/ 110864 w 604"/>
              <a:gd name="T53" fmla="*/ 31499 h 561"/>
              <a:gd name="T54" fmla="*/ 95078 w 604"/>
              <a:gd name="T55" fmla="*/ 15750 h 561"/>
              <a:gd name="T56" fmla="*/ 31573 w 604"/>
              <a:gd name="T57" fmla="*/ 121343 h 561"/>
              <a:gd name="T58" fmla="*/ 31573 w 604"/>
              <a:gd name="T59" fmla="*/ 121343 h 561"/>
              <a:gd name="T60" fmla="*/ 26191 w 604"/>
              <a:gd name="T61" fmla="*/ 126354 h 561"/>
              <a:gd name="T62" fmla="*/ 21168 w 604"/>
              <a:gd name="T63" fmla="*/ 126354 h 561"/>
              <a:gd name="T64" fmla="*/ 10405 w 604"/>
              <a:gd name="T65" fmla="*/ 121343 h 561"/>
              <a:gd name="T66" fmla="*/ 10405 w 604"/>
              <a:gd name="T67" fmla="*/ 79106 h 561"/>
              <a:gd name="T68" fmla="*/ 21168 w 604"/>
              <a:gd name="T69" fmla="*/ 73737 h 561"/>
              <a:gd name="T70" fmla="*/ 26191 w 604"/>
              <a:gd name="T71" fmla="*/ 73737 h 561"/>
              <a:gd name="T72" fmla="*/ 31573 w 604"/>
              <a:gd name="T73" fmla="*/ 79106 h 561"/>
              <a:gd name="T74" fmla="*/ 31573 w 604"/>
              <a:gd name="T75" fmla="*/ 121343 h 561"/>
              <a:gd name="T76" fmla="*/ 95078 w 604"/>
              <a:gd name="T77" fmla="*/ 168592 h 561"/>
              <a:gd name="T78" fmla="*/ 95078 w 604"/>
              <a:gd name="T79" fmla="*/ 168592 h 561"/>
              <a:gd name="T80" fmla="*/ 47359 w 604"/>
              <a:gd name="T81" fmla="*/ 137093 h 561"/>
              <a:gd name="T82" fmla="*/ 47359 w 604"/>
              <a:gd name="T83" fmla="*/ 57987 h 561"/>
              <a:gd name="T84" fmla="*/ 95078 w 604"/>
              <a:gd name="T85" fmla="*/ 31499 h 561"/>
              <a:gd name="T86" fmla="*/ 95078 w 604"/>
              <a:gd name="T87" fmla="*/ 168592 h 56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04" h="561">
                <a:moveTo>
                  <a:pt x="368" y="0"/>
                </a:moveTo>
                <a:lnTo>
                  <a:pt x="368" y="0"/>
                </a:lnTo>
                <a:cubicBezTo>
                  <a:pt x="368" y="44"/>
                  <a:pt x="368" y="44"/>
                  <a:pt x="368" y="44"/>
                </a:cubicBezTo>
                <a:cubicBezTo>
                  <a:pt x="486" y="74"/>
                  <a:pt x="559" y="162"/>
                  <a:pt x="559" y="280"/>
                </a:cubicBezTo>
                <a:cubicBezTo>
                  <a:pt x="559" y="397"/>
                  <a:pt x="486" y="486"/>
                  <a:pt x="368" y="515"/>
                </a:cubicBezTo>
                <a:cubicBezTo>
                  <a:pt x="368" y="560"/>
                  <a:pt x="368" y="560"/>
                  <a:pt x="368" y="560"/>
                </a:cubicBezTo>
                <a:cubicBezTo>
                  <a:pt x="500" y="530"/>
                  <a:pt x="603" y="427"/>
                  <a:pt x="603" y="280"/>
                </a:cubicBezTo>
                <a:cubicBezTo>
                  <a:pt x="603" y="133"/>
                  <a:pt x="500" y="30"/>
                  <a:pt x="368" y="0"/>
                </a:cubicBezTo>
                <a:close/>
                <a:moveTo>
                  <a:pt x="486" y="280"/>
                </a:moveTo>
                <a:lnTo>
                  <a:pt x="486" y="280"/>
                </a:lnTo>
                <a:cubicBezTo>
                  <a:pt x="486" y="206"/>
                  <a:pt x="441" y="147"/>
                  <a:pt x="368" y="147"/>
                </a:cubicBezTo>
                <a:cubicBezTo>
                  <a:pt x="368" y="177"/>
                  <a:pt x="368" y="177"/>
                  <a:pt x="368" y="177"/>
                </a:cubicBezTo>
                <a:cubicBezTo>
                  <a:pt x="412" y="192"/>
                  <a:pt x="441" y="235"/>
                  <a:pt x="441" y="280"/>
                </a:cubicBezTo>
                <a:cubicBezTo>
                  <a:pt x="441" y="324"/>
                  <a:pt x="412" y="368"/>
                  <a:pt x="368" y="383"/>
                </a:cubicBezTo>
                <a:cubicBezTo>
                  <a:pt x="368" y="412"/>
                  <a:pt x="368" y="412"/>
                  <a:pt x="368" y="412"/>
                </a:cubicBezTo>
                <a:cubicBezTo>
                  <a:pt x="441" y="412"/>
                  <a:pt x="486" y="353"/>
                  <a:pt x="486" y="280"/>
                </a:cubicBezTo>
                <a:close/>
                <a:moveTo>
                  <a:pt x="265" y="44"/>
                </a:moveTo>
                <a:lnTo>
                  <a:pt x="265" y="44"/>
                </a:lnTo>
                <a:cubicBezTo>
                  <a:pt x="88" y="162"/>
                  <a:pt x="88" y="162"/>
                  <a:pt x="88" y="162"/>
                </a:cubicBezTo>
                <a:cubicBezTo>
                  <a:pt x="29" y="162"/>
                  <a:pt x="29" y="162"/>
                  <a:pt x="29" y="162"/>
                </a:cubicBezTo>
                <a:cubicBezTo>
                  <a:pt x="15" y="162"/>
                  <a:pt x="0" y="177"/>
                  <a:pt x="0" y="206"/>
                </a:cubicBezTo>
                <a:cubicBezTo>
                  <a:pt x="0" y="353"/>
                  <a:pt x="0" y="353"/>
                  <a:pt x="0" y="353"/>
                </a:cubicBezTo>
                <a:cubicBezTo>
                  <a:pt x="0" y="383"/>
                  <a:pt x="15" y="397"/>
                  <a:pt x="29" y="397"/>
                </a:cubicBezTo>
                <a:cubicBezTo>
                  <a:pt x="88" y="397"/>
                  <a:pt x="88" y="397"/>
                  <a:pt x="88" y="397"/>
                </a:cubicBezTo>
                <a:cubicBezTo>
                  <a:pt x="265" y="515"/>
                  <a:pt x="265" y="515"/>
                  <a:pt x="265" y="515"/>
                </a:cubicBezTo>
                <a:cubicBezTo>
                  <a:pt x="294" y="515"/>
                  <a:pt x="309" y="501"/>
                  <a:pt x="309" y="471"/>
                </a:cubicBezTo>
                <a:cubicBezTo>
                  <a:pt x="309" y="88"/>
                  <a:pt x="309" y="88"/>
                  <a:pt x="309" y="88"/>
                </a:cubicBezTo>
                <a:cubicBezTo>
                  <a:pt x="309" y="59"/>
                  <a:pt x="294" y="44"/>
                  <a:pt x="265" y="44"/>
                </a:cubicBezTo>
                <a:close/>
                <a:moveTo>
                  <a:pt x="88" y="339"/>
                </a:moveTo>
                <a:lnTo>
                  <a:pt x="88" y="339"/>
                </a:lnTo>
                <a:cubicBezTo>
                  <a:pt x="88" y="353"/>
                  <a:pt x="88" y="353"/>
                  <a:pt x="73" y="353"/>
                </a:cubicBezTo>
                <a:cubicBezTo>
                  <a:pt x="59" y="353"/>
                  <a:pt x="59" y="353"/>
                  <a:pt x="59" y="353"/>
                </a:cubicBezTo>
                <a:cubicBezTo>
                  <a:pt x="44" y="353"/>
                  <a:pt x="29" y="353"/>
                  <a:pt x="29" y="339"/>
                </a:cubicBezTo>
                <a:cubicBezTo>
                  <a:pt x="29" y="221"/>
                  <a:pt x="29" y="221"/>
                  <a:pt x="29" y="221"/>
                </a:cubicBezTo>
                <a:cubicBezTo>
                  <a:pt x="29" y="206"/>
                  <a:pt x="44" y="206"/>
                  <a:pt x="59" y="206"/>
                </a:cubicBezTo>
                <a:cubicBezTo>
                  <a:pt x="73" y="206"/>
                  <a:pt x="73" y="206"/>
                  <a:pt x="73" y="206"/>
                </a:cubicBezTo>
                <a:cubicBezTo>
                  <a:pt x="88" y="206"/>
                  <a:pt x="88" y="206"/>
                  <a:pt x="88" y="221"/>
                </a:cubicBezTo>
                <a:lnTo>
                  <a:pt x="88" y="339"/>
                </a:lnTo>
                <a:close/>
                <a:moveTo>
                  <a:pt x="265" y="471"/>
                </a:moveTo>
                <a:lnTo>
                  <a:pt x="265" y="471"/>
                </a:lnTo>
                <a:cubicBezTo>
                  <a:pt x="132" y="383"/>
                  <a:pt x="132" y="383"/>
                  <a:pt x="132" y="383"/>
                </a:cubicBezTo>
                <a:cubicBezTo>
                  <a:pt x="132" y="353"/>
                  <a:pt x="132" y="192"/>
                  <a:pt x="132" y="162"/>
                </a:cubicBezTo>
                <a:cubicBezTo>
                  <a:pt x="265" y="88"/>
                  <a:pt x="265" y="88"/>
                  <a:pt x="265" y="88"/>
                </a:cubicBezTo>
                <a:cubicBezTo>
                  <a:pt x="265" y="103"/>
                  <a:pt x="265" y="456"/>
                  <a:pt x="265" y="471"/>
                </a:cubicBezTo>
                <a:close/>
              </a:path>
            </a:pathLst>
          </a:custGeom>
          <a:solidFill>
            <a:schemeClr val="tx1"/>
          </a:solidFill>
          <a:ln>
            <a:noFill/>
          </a:ln>
          <a:effectLst/>
          <a:extLst/>
        </p:spPr>
        <p:txBody>
          <a:bodyPr wrap="none" anchor="ctr"/>
          <a:lstStyle/>
          <a:p>
            <a:endParaRPr lang="en-US" sz="2700"/>
          </a:p>
        </p:txBody>
      </p:sp>
      <p:sp>
        <p:nvSpPr>
          <p:cNvPr id="131" name="Freeform 130"/>
          <p:cNvSpPr>
            <a:spLocks noChangeArrowheads="1"/>
          </p:cNvSpPr>
          <p:nvPr/>
        </p:nvSpPr>
        <p:spPr bwMode="auto">
          <a:xfrm>
            <a:off x="2330224" y="3037434"/>
            <a:ext cx="236803" cy="221247"/>
          </a:xfrm>
          <a:custGeom>
            <a:avLst/>
            <a:gdLst>
              <a:gd name="T0" fmla="*/ 100972 w 502"/>
              <a:gd name="T1" fmla="*/ 0 h 472"/>
              <a:gd name="T2" fmla="*/ 100972 w 502"/>
              <a:gd name="T3" fmla="*/ 0 h 472"/>
              <a:gd name="T4" fmla="*/ 37143 w 502"/>
              <a:gd name="T5" fmla="*/ 42275 h 472"/>
              <a:gd name="T6" fmla="*/ 15867 w 502"/>
              <a:gd name="T7" fmla="*/ 42275 h 472"/>
              <a:gd name="T8" fmla="*/ 0 w 502"/>
              <a:gd name="T9" fmla="*/ 58039 h 472"/>
              <a:gd name="T10" fmla="*/ 0 w 502"/>
              <a:gd name="T11" fmla="*/ 110704 h 472"/>
              <a:gd name="T12" fmla="*/ 15867 w 502"/>
              <a:gd name="T13" fmla="*/ 126467 h 472"/>
              <a:gd name="T14" fmla="*/ 37143 w 502"/>
              <a:gd name="T15" fmla="*/ 126467 h 472"/>
              <a:gd name="T16" fmla="*/ 100972 w 502"/>
              <a:gd name="T17" fmla="*/ 168743 h 472"/>
              <a:gd name="T18" fmla="*/ 116839 w 502"/>
              <a:gd name="T19" fmla="*/ 152979 h 472"/>
              <a:gd name="T20" fmla="*/ 116839 w 502"/>
              <a:gd name="T21" fmla="*/ 15764 h 472"/>
              <a:gd name="T22" fmla="*/ 100972 w 502"/>
              <a:gd name="T23" fmla="*/ 0 h 472"/>
              <a:gd name="T24" fmla="*/ 37143 w 502"/>
              <a:gd name="T25" fmla="*/ 105688 h 472"/>
              <a:gd name="T26" fmla="*/ 37143 w 502"/>
              <a:gd name="T27" fmla="*/ 105688 h 472"/>
              <a:gd name="T28" fmla="*/ 32095 w 502"/>
              <a:gd name="T29" fmla="*/ 110704 h 472"/>
              <a:gd name="T30" fmla="*/ 21276 w 502"/>
              <a:gd name="T31" fmla="*/ 110704 h 472"/>
              <a:gd name="T32" fmla="*/ 15867 w 502"/>
              <a:gd name="T33" fmla="*/ 105688 h 472"/>
              <a:gd name="T34" fmla="*/ 15867 w 502"/>
              <a:gd name="T35" fmla="*/ 63413 h 472"/>
              <a:gd name="T36" fmla="*/ 21276 w 502"/>
              <a:gd name="T37" fmla="*/ 58039 h 472"/>
              <a:gd name="T38" fmla="*/ 32095 w 502"/>
              <a:gd name="T39" fmla="*/ 58039 h 472"/>
              <a:gd name="T40" fmla="*/ 37143 w 502"/>
              <a:gd name="T41" fmla="*/ 63413 h 472"/>
              <a:gd name="T42" fmla="*/ 37143 w 502"/>
              <a:gd name="T43" fmla="*/ 105688 h 472"/>
              <a:gd name="T44" fmla="*/ 100972 w 502"/>
              <a:gd name="T45" fmla="*/ 152979 h 472"/>
              <a:gd name="T46" fmla="*/ 100972 w 502"/>
              <a:gd name="T47" fmla="*/ 152979 h 472"/>
              <a:gd name="T48" fmla="*/ 53371 w 502"/>
              <a:gd name="T49" fmla="*/ 121452 h 472"/>
              <a:gd name="T50" fmla="*/ 53371 w 502"/>
              <a:gd name="T51" fmla="*/ 42275 h 472"/>
              <a:gd name="T52" fmla="*/ 100972 w 502"/>
              <a:gd name="T53" fmla="*/ 15764 h 472"/>
              <a:gd name="T54" fmla="*/ 100972 w 502"/>
              <a:gd name="T55" fmla="*/ 152979 h 472"/>
              <a:gd name="T56" fmla="*/ 138115 w 502"/>
              <a:gd name="T57" fmla="*/ 36901 h 472"/>
              <a:gd name="T58" fmla="*/ 138115 w 502"/>
              <a:gd name="T59" fmla="*/ 36901 h 472"/>
              <a:gd name="T60" fmla="*/ 138115 w 502"/>
              <a:gd name="T61" fmla="*/ 47649 h 472"/>
              <a:gd name="T62" fmla="*/ 164800 w 502"/>
              <a:gd name="T63" fmla="*/ 84551 h 472"/>
              <a:gd name="T64" fmla="*/ 138115 w 502"/>
              <a:gd name="T65" fmla="*/ 121452 h 472"/>
              <a:gd name="T66" fmla="*/ 138115 w 502"/>
              <a:gd name="T67" fmla="*/ 131841 h 472"/>
              <a:gd name="T68" fmla="*/ 180667 w 502"/>
              <a:gd name="T69" fmla="*/ 84551 h 472"/>
              <a:gd name="T70" fmla="*/ 138115 w 502"/>
              <a:gd name="T71" fmla="*/ 36901 h 4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02" h="472">
                <a:moveTo>
                  <a:pt x="280" y="0"/>
                </a:moveTo>
                <a:lnTo>
                  <a:pt x="280" y="0"/>
                </a:lnTo>
                <a:cubicBezTo>
                  <a:pt x="103" y="118"/>
                  <a:pt x="103" y="118"/>
                  <a:pt x="103" y="118"/>
                </a:cubicBezTo>
                <a:cubicBezTo>
                  <a:pt x="44" y="118"/>
                  <a:pt x="44" y="118"/>
                  <a:pt x="44" y="118"/>
                </a:cubicBezTo>
                <a:cubicBezTo>
                  <a:pt x="30" y="118"/>
                  <a:pt x="0" y="133"/>
                  <a:pt x="0" y="162"/>
                </a:cubicBezTo>
                <a:cubicBezTo>
                  <a:pt x="0" y="309"/>
                  <a:pt x="0" y="309"/>
                  <a:pt x="0" y="309"/>
                </a:cubicBezTo>
                <a:cubicBezTo>
                  <a:pt x="0" y="339"/>
                  <a:pt x="30" y="353"/>
                  <a:pt x="44" y="353"/>
                </a:cubicBezTo>
                <a:cubicBezTo>
                  <a:pt x="103" y="353"/>
                  <a:pt x="103" y="353"/>
                  <a:pt x="103" y="353"/>
                </a:cubicBezTo>
                <a:cubicBezTo>
                  <a:pt x="280" y="471"/>
                  <a:pt x="280" y="471"/>
                  <a:pt x="280" y="471"/>
                </a:cubicBezTo>
                <a:cubicBezTo>
                  <a:pt x="295" y="471"/>
                  <a:pt x="324" y="457"/>
                  <a:pt x="324" y="427"/>
                </a:cubicBezTo>
                <a:cubicBezTo>
                  <a:pt x="324" y="44"/>
                  <a:pt x="324" y="44"/>
                  <a:pt x="324" y="44"/>
                </a:cubicBezTo>
                <a:cubicBezTo>
                  <a:pt x="324" y="15"/>
                  <a:pt x="295" y="0"/>
                  <a:pt x="280" y="0"/>
                </a:cubicBezTo>
                <a:close/>
                <a:moveTo>
                  <a:pt x="103" y="295"/>
                </a:moveTo>
                <a:lnTo>
                  <a:pt x="103" y="295"/>
                </a:lnTo>
                <a:cubicBezTo>
                  <a:pt x="103" y="309"/>
                  <a:pt x="89" y="309"/>
                  <a:pt x="89" y="309"/>
                </a:cubicBezTo>
                <a:cubicBezTo>
                  <a:pt x="59" y="309"/>
                  <a:pt x="59" y="309"/>
                  <a:pt x="59" y="309"/>
                </a:cubicBezTo>
                <a:cubicBezTo>
                  <a:pt x="59" y="309"/>
                  <a:pt x="44" y="309"/>
                  <a:pt x="44" y="295"/>
                </a:cubicBezTo>
                <a:cubicBezTo>
                  <a:pt x="44" y="177"/>
                  <a:pt x="44" y="177"/>
                  <a:pt x="44" y="177"/>
                </a:cubicBezTo>
                <a:cubicBezTo>
                  <a:pt x="44" y="162"/>
                  <a:pt x="59" y="162"/>
                  <a:pt x="59" y="162"/>
                </a:cubicBezTo>
                <a:cubicBezTo>
                  <a:pt x="89" y="162"/>
                  <a:pt x="89" y="162"/>
                  <a:pt x="89" y="162"/>
                </a:cubicBezTo>
                <a:cubicBezTo>
                  <a:pt x="89" y="162"/>
                  <a:pt x="103" y="162"/>
                  <a:pt x="103" y="177"/>
                </a:cubicBezTo>
                <a:lnTo>
                  <a:pt x="103" y="295"/>
                </a:lnTo>
                <a:close/>
                <a:moveTo>
                  <a:pt x="280" y="427"/>
                </a:moveTo>
                <a:lnTo>
                  <a:pt x="280" y="427"/>
                </a:lnTo>
                <a:cubicBezTo>
                  <a:pt x="148" y="339"/>
                  <a:pt x="148" y="339"/>
                  <a:pt x="148" y="339"/>
                </a:cubicBezTo>
                <a:cubicBezTo>
                  <a:pt x="148" y="309"/>
                  <a:pt x="148" y="148"/>
                  <a:pt x="148" y="118"/>
                </a:cubicBezTo>
                <a:cubicBezTo>
                  <a:pt x="280" y="44"/>
                  <a:pt x="280" y="44"/>
                  <a:pt x="280" y="44"/>
                </a:cubicBezTo>
                <a:cubicBezTo>
                  <a:pt x="280" y="59"/>
                  <a:pt x="280" y="412"/>
                  <a:pt x="280" y="427"/>
                </a:cubicBezTo>
                <a:close/>
                <a:moveTo>
                  <a:pt x="383" y="103"/>
                </a:moveTo>
                <a:lnTo>
                  <a:pt x="383" y="103"/>
                </a:lnTo>
                <a:cubicBezTo>
                  <a:pt x="383" y="133"/>
                  <a:pt x="383" y="133"/>
                  <a:pt x="383" y="133"/>
                </a:cubicBezTo>
                <a:cubicBezTo>
                  <a:pt x="427" y="148"/>
                  <a:pt x="457" y="191"/>
                  <a:pt x="457" y="236"/>
                </a:cubicBezTo>
                <a:cubicBezTo>
                  <a:pt x="457" y="280"/>
                  <a:pt x="427" y="324"/>
                  <a:pt x="383" y="339"/>
                </a:cubicBezTo>
                <a:cubicBezTo>
                  <a:pt x="383" y="368"/>
                  <a:pt x="383" y="368"/>
                  <a:pt x="383" y="368"/>
                </a:cubicBezTo>
                <a:cubicBezTo>
                  <a:pt x="442" y="368"/>
                  <a:pt x="501" y="309"/>
                  <a:pt x="501" y="236"/>
                </a:cubicBezTo>
                <a:cubicBezTo>
                  <a:pt x="501" y="162"/>
                  <a:pt x="442" y="103"/>
                  <a:pt x="383" y="103"/>
                </a:cubicBezTo>
                <a:close/>
              </a:path>
            </a:pathLst>
          </a:custGeom>
          <a:solidFill>
            <a:schemeClr val="tx1"/>
          </a:solidFill>
          <a:ln>
            <a:noFill/>
          </a:ln>
          <a:effectLst/>
          <a:extLst/>
        </p:spPr>
        <p:txBody>
          <a:bodyPr wrap="none" anchor="ctr"/>
          <a:lstStyle/>
          <a:p>
            <a:endParaRPr lang="en-US" sz="2700"/>
          </a:p>
        </p:txBody>
      </p:sp>
      <p:sp>
        <p:nvSpPr>
          <p:cNvPr id="132" name="Freeform 131"/>
          <p:cNvSpPr>
            <a:spLocks noChangeArrowheads="1"/>
          </p:cNvSpPr>
          <p:nvPr/>
        </p:nvSpPr>
        <p:spPr bwMode="auto">
          <a:xfrm>
            <a:off x="1887731" y="3037434"/>
            <a:ext cx="153835" cy="221247"/>
          </a:xfrm>
          <a:custGeom>
            <a:avLst/>
            <a:gdLst>
              <a:gd name="T0" fmla="*/ 101319 w 325"/>
              <a:gd name="T1" fmla="*/ 0 h 472"/>
              <a:gd name="T2" fmla="*/ 101319 w 325"/>
              <a:gd name="T3" fmla="*/ 0 h 472"/>
              <a:gd name="T4" fmla="*/ 37271 w 325"/>
              <a:gd name="T5" fmla="*/ 42275 h 472"/>
              <a:gd name="T6" fmla="*/ 15922 w 325"/>
              <a:gd name="T7" fmla="*/ 42275 h 472"/>
              <a:gd name="T8" fmla="*/ 0 w 325"/>
              <a:gd name="T9" fmla="*/ 58039 h 472"/>
              <a:gd name="T10" fmla="*/ 0 w 325"/>
              <a:gd name="T11" fmla="*/ 110704 h 472"/>
              <a:gd name="T12" fmla="*/ 15922 w 325"/>
              <a:gd name="T13" fmla="*/ 126467 h 472"/>
              <a:gd name="T14" fmla="*/ 37271 w 325"/>
              <a:gd name="T15" fmla="*/ 126467 h 472"/>
              <a:gd name="T16" fmla="*/ 101319 w 325"/>
              <a:gd name="T17" fmla="*/ 168743 h 472"/>
              <a:gd name="T18" fmla="*/ 117240 w 325"/>
              <a:gd name="T19" fmla="*/ 152979 h 472"/>
              <a:gd name="T20" fmla="*/ 117240 w 325"/>
              <a:gd name="T21" fmla="*/ 15764 h 472"/>
              <a:gd name="T22" fmla="*/ 101319 w 325"/>
              <a:gd name="T23" fmla="*/ 0 h 472"/>
              <a:gd name="T24" fmla="*/ 37271 w 325"/>
              <a:gd name="T25" fmla="*/ 105688 h 472"/>
              <a:gd name="T26" fmla="*/ 37271 w 325"/>
              <a:gd name="T27" fmla="*/ 105688 h 472"/>
              <a:gd name="T28" fmla="*/ 31843 w 325"/>
              <a:gd name="T29" fmla="*/ 110704 h 472"/>
              <a:gd name="T30" fmla="*/ 21349 w 325"/>
              <a:gd name="T31" fmla="*/ 110704 h 472"/>
              <a:gd name="T32" fmla="*/ 15922 w 325"/>
              <a:gd name="T33" fmla="*/ 105688 h 472"/>
              <a:gd name="T34" fmla="*/ 15922 w 325"/>
              <a:gd name="T35" fmla="*/ 63413 h 472"/>
              <a:gd name="T36" fmla="*/ 21349 w 325"/>
              <a:gd name="T37" fmla="*/ 58039 h 472"/>
              <a:gd name="T38" fmla="*/ 31843 w 325"/>
              <a:gd name="T39" fmla="*/ 58039 h 472"/>
              <a:gd name="T40" fmla="*/ 37271 w 325"/>
              <a:gd name="T41" fmla="*/ 63413 h 472"/>
              <a:gd name="T42" fmla="*/ 37271 w 325"/>
              <a:gd name="T43" fmla="*/ 105688 h 472"/>
              <a:gd name="T44" fmla="*/ 101319 w 325"/>
              <a:gd name="T45" fmla="*/ 152979 h 472"/>
              <a:gd name="T46" fmla="*/ 101319 w 325"/>
              <a:gd name="T47" fmla="*/ 152979 h 472"/>
              <a:gd name="T48" fmla="*/ 53192 w 325"/>
              <a:gd name="T49" fmla="*/ 121452 h 472"/>
              <a:gd name="T50" fmla="*/ 53192 w 325"/>
              <a:gd name="T51" fmla="*/ 42275 h 472"/>
              <a:gd name="T52" fmla="*/ 101319 w 325"/>
              <a:gd name="T53" fmla="*/ 15764 h 472"/>
              <a:gd name="T54" fmla="*/ 101319 w 325"/>
              <a:gd name="T55" fmla="*/ 152979 h 4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5" h="472">
                <a:moveTo>
                  <a:pt x="280" y="0"/>
                </a:moveTo>
                <a:lnTo>
                  <a:pt x="280" y="0"/>
                </a:lnTo>
                <a:cubicBezTo>
                  <a:pt x="103" y="118"/>
                  <a:pt x="103" y="118"/>
                  <a:pt x="103" y="118"/>
                </a:cubicBezTo>
                <a:cubicBezTo>
                  <a:pt x="44" y="118"/>
                  <a:pt x="44" y="118"/>
                  <a:pt x="44" y="118"/>
                </a:cubicBezTo>
                <a:cubicBezTo>
                  <a:pt x="30" y="118"/>
                  <a:pt x="0" y="133"/>
                  <a:pt x="0" y="162"/>
                </a:cubicBezTo>
                <a:cubicBezTo>
                  <a:pt x="0" y="309"/>
                  <a:pt x="0" y="309"/>
                  <a:pt x="0" y="309"/>
                </a:cubicBezTo>
                <a:cubicBezTo>
                  <a:pt x="0" y="339"/>
                  <a:pt x="30" y="353"/>
                  <a:pt x="44" y="353"/>
                </a:cubicBezTo>
                <a:cubicBezTo>
                  <a:pt x="103" y="353"/>
                  <a:pt x="103" y="353"/>
                  <a:pt x="103" y="353"/>
                </a:cubicBezTo>
                <a:cubicBezTo>
                  <a:pt x="280" y="471"/>
                  <a:pt x="280" y="471"/>
                  <a:pt x="280" y="471"/>
                </a:cubicBezTo>
                <a:cubicBezTo>
                  <a:pt x="294" y="471"/>
                  <a:pt x="324" y="457"/>
                  <a:pt x="324" y="427"/>
                </a:cubicBezTo>
                <a:cubicBezTo>
                  <a:pt x="324" y="44"/>
                  <a:pt x="324" y="44"/>
                  <a:pt x="324" y="44"/>
                </a:cubicBezTo>
                <a:cubicBezTo>
                  <a:pt x="324" y="15"/>
                  <a:pt x="294" y="0"/>
                  <a:pt x="280" y="0"/>
                </a:cubicBezTo>
                <a:close/>
                <a:moveTo>
                  <a:pt x="103" y="295"/>
                </a:moveTo>
                <a:lnTo>
                  <a:pt x="103" y="295"/>
                </a:lnTo>
                <a:cubicBezTo>
                  <a:pt x="103" y="309"/>
                  <a:pt x="88" y="309"/>
                  <a:pt x="88" y="309"/>
                </a:cubicBezTo>
                <a:cubicBezTo>
                  <a:pt x="59" y="309"/>
                  <a:pt x="59" y="309"/>
                  <a:pt x="59" y="309"/>
                </a:cubicBezTo>
                <a:cubicBezTo>
                  <a:pt x="59" y="309"/>
                  <a:pt x="44" y="309"/>
                  <a:pt x="44" y="295"/>
                </a:cubicBezTo>
                <a:cubicBezTo>
                  <a:pt x="44" y="177"/>
                  <a:pt x="44" y="177"/>
                  <a:pt x="44" y="177"/>
                </a:cubicBezTo>
                <a:cubicBezTo>
                  <a:pt x="44" y="162"/>
                  <a:pt x="59" y="162"/>
                  <a:pt x="59" y="162"/>
                </a:cubicBezTo>
                <a:cubicBezTo>
                  <a:pt x="88" y="162"/>
                  <a:pt x="88" y="162"/>
                  <a:pt x="88" y="162"/>
                </a:cubicBezTo>
                <a:cubicBezTo>
                  <a:pt x="88" y="162"/>
                  <a:pt x="103" y="162"/>
                  <a:pt x="103" y="177"/>
                </a:cubicBezTo>
                <a:lnTo>
                  <a:pt x="103" y="295"/>
                </a:lnTo>
                <a:close/>
                <a:moveTo>
                  <a:pt x="280" y="427"/>
                </a:moveTo>
                <a:lnTo>
                  <a:pt x="280" y="427"/>
                </a:lnTo>
                <a:cubicBezTo>
                  <a:pt x="147" y="339"/>
                  <a:pt x="147" y="339"/>
                  <a:pt x="147" y="339"/>
                </a:cubicBezTo>
                <a:cubicBezTo>
                  <a:pt x="147" y="309"/>
                  <a:pt x="147" y="148"/>
                  <a:pt x="147" y="118"/>
                </a:cubicBezTo>
                <a:cubicBezTo>
                  <a:pt x="280" y="44"/>
                  <a:pt x="280" y="44"/>
                  <a:pt x="280" y="44"/>
                </a:cubicBezTo>
                <a:cubicBezTo>
                  <a:pt x="280" y="59"/>
                  <a:pt x="280" y="412"/>
                  <a:pt x="280" y="427"/>
                </a:cubicBezTo>
                <a:close/>
              </a:path>
            </a:pathLst>
          </a:custGeom>
          <a:solidFill>
            <a:schemeClr val="tx1"/>
          </a:solidFill>
          <a:ln>
            <a:noFill/>
          </a:ln>
          <a:effectLst/>
          <a:extLst/>
        </p:spPr>
        <p:txBody>
          <a:bodyPr wrap="none" anchor="ctr"/>
          <a:lstStyle/>
          <a:p>
            <a:endParaRPr lang="en-US" sz="2700"/>
          </a:p>
        </p:txBody>
      </p:sp>
      <p:sp>
        <p:nvSpPr>
          <p:cNvPr id="133" name="Freeform 132"/>
          <p:cNvSpPr>
            <a:spLocks noChangeArrowheads="1"/>
          </p:cNvSpPr>
          <p:nvPr/>
        </p:nvSpPr>
        <p:spPr bwMode="auto">
          <a:xfrm>
            <a:off x="1381285" y="3001137"/>
            <a:ext cx="222976" cy="290386"/>
          </a:xfrm>
          <a:custGeom>
            <a:avLst/>
            <a:gdLst>
              <a:gd name="T0" fmla="*/ 132899 w 472"/>
              <a:gd name="T1" fmla="*/ 158122 h 619"/>
              <a:gd name="T2" fmla="*/ 132899 w 472"/>
              <a:gd name="T3" fmla="*/ 158122 h 619"/>
              <a:gd name="T4" fmla="*/ 85229 w 472"/>
              <a:gd name="T5" fmla="*/ 110793 h 619"/>
              <a:gd name="T6" fmla="*/ 37559 w 472"/>
              <a:gd name="T7" fmla="*/ 158122 h 619"/>
              <a:gd name="T8" fmla="*/ 85229 w 472"/>
              <a:gd name="T9" fmla="*/ 211188 h 619"/>
              <a:gd name="T10" fmla="*/ 132899 w 472"/>
              <a:gd name="T11" fmla="*/ 158122 h 619"/>
              <a:gd name="T12" fmla="*/ 85229 w 472"/>
              <a:gd name="T13" fmla="*/ 195053 h 619"/>
              <a:gd name="T14" fmla="*/ 85229 w 472"/>
              <a:gd name="T15" fmla="*/ 195053 h 619"/>
              <a:gd name="T16" fmla="*/ 48032 w 472"/>
              <a:gd name="T17" fmla="*/ 158122 h 619"/>
              <a:gd name="T18" fmla="*/ 85229 w 472"/>
              <a:gd name="T19" fmla="*/ 126570 h 619"/>
              <a:gd name="T20" fmla="*/ 122426 w 472"/>
              <a:gd name="T21" fmla="*/ 158122 h 619"/>
              <a:gd name="T22" fmla="*/ 85229 w 472"/>
              <a:gd name="T23" fmla="*/ 195053 h 619"/>
              <a:gd name="T24" fmla="*/ 143734 w 472"/>
              <a:gd name="T25" fmla="*/ 0 h 619"/>
              <a:gd name="T26" fmla="*/ 143734 w 472"/>
              <a:gd name="T27" fmla="*/ 0 h 619"/>
              <a:gd name="T28" fmla="*/ 26724 w 472"/>
              <a:gd name="T29" fmla="*/ 0 h 619"/>
              <a:gd name="T30" fmla="*/ 0 w 472"/>
              <a:gd name="T31" fmla="*/ 26174 h 619"/>
              <a:gd name="T32" fmla="*/ 0 w 472"/>
              <a:gd name="T33" fmla="*/ 195053 h 619"/>
              <a:gd name="T34" fmla="*/ 26724 w 472"/>
              <a:gd name="T35" fmla="*/ 221586 h 619"/>
              <a:gd name="T36" fmla="*/ 143734 w 472"/>
              <a:gd name="T37" fmla="*/ 221586 h 619"/>
              <a:gd name="T38" fmla="*/ 170097 w 472"/>
              <a:gd name="T39" fmla="*/ 195053 h 619"/>
              <a:gd name="T40" fmla="*/ 170097 w 472"/>
              <a:gd name="T41" fmla="*/ 26174 h 619"/>
              <a:gd name="T42" fmla="*/ 143734 w 472"/>
              <a:gd name="T43" fmla="*/ 0 h 619"/>
              <a:gd name="T44" fmla="*/ 154207 w 472"/>
              <a:gd name="T45" fmla="*/ 195053 h 619"/>
              <a:gd name="T46" fmla="*/ 154207 w 472"/>
              <a:gd name="T47" fmla="*/ 195053 h 619"/>
              <a:gd name="T48" fmla="*/ 143734 w 472"/>
              <a:gd name="T49" fmla="*/ 211188 h 619"/>
              <a:gd name="T50" fmla="*/ 85229 w 472"/>
              <a:gd name="T51" fmla="*/ 211188 h 619"/>
              <a:gd name="T52" fmla="*/ 26724 w 472"/>
              <a:gd name="T53" fmla="*/ 211188 h 619"/>
              <a:gd name="T54" fmla="*/ 16251 w 472"/>
              <a:gd name="T55" fmla="*/ 195053 h 619"/>
              <a:gd name="T56" fmla="*/ 16251 w 472"/>
              <a:gd name="T57" fmla="*/ 26174 h 619"/>
              <a:gd name="T58" fmla="*/ 26724 w 472"/>
              <a:gd name="T59" fmla="*/ 10398 h 619"/>
              <a:gd name="T60" fmla="*/ 143734 w 472"/>
              <a:gd name="T61" fmla="*/ 10398 h 619"/>
              <a:gd name="T62" fmla="*/ 154207 w 472"/>
              <a:gd name="T63" fmla="*/ 26174 h 619"/>
              <a:gd name="T64" fmla="*/ 154207 w 472"/>
              <a:gd name="T65" fmla="*/ 195053 h 619"/>
              <a:gd name="T66" fmla="*/ 85229 w 472"/>
              <a:gd name="T67" fmla="*/ 26174 h 619"/>
              <a:gd name="T68" fmla="*/ 85229 w 472"/>
              <a:gd name="T69" fmla="*/ 26174 h 619"/>
              <a:gd name="T70" fmla="*/ 48032 w 472"/>
              <a:gd name="T71" fmla="*/ 63106 h 619"/>
              <a:gd name="T72" fmla="*/ 85229 w 472"/>
              <a:gd name="T73" fmla="*/ 94658 h 619"/>
              <a:gd name="T74" fmla="*/ 122426 w 472"/>
              <a:gd name="T75" fmla="*/ 63106 h 619"/>
              <a:gd name="T76" fmla="*/ 85229 w 472"/>
              <a:gd name="T77" fmla="*/ 26174 h 619"/>
              <a:gd name="T78" fmla="*/ 85229 w 472"/>
              <a:gd name="T79" fmla="*/ 84260 h 619"/>
              <a:gd name="T80" fmla="*/ 85229 w 472"/>
              <a:gd name="T81" fmla="*/ 84260 h 619"/>
              <a:gd name="T82" fmla="*/ 63922 w 472"/>
              <a:gd name="T83" fmla="*/ 63106 h 619"/>
              <a:gd name="T84" fmla="*/ 85229 w 472"/>
              <a:gd name="T85" fmla="*/ 41951 h 619"/>
              <a:gd name="T86" fmla="*/ 106536 w 472"/>
              <a:gd name="T87" fmla="*/ 63106 h 619"/>
              <a:gd name="T88" fmla="*/ 85229 w 472"/>
              <a:gd name="T89" fmla="*/ 84260 h 61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72" h="619">
                <a:moveTo>
                  <a:pt x="368" y="441"/>
                </a:moveTo>
                <a:lnTo>
                  <a:pt x="368" y="441"/>
                </a:lnTo>
                <a:cubicBezTo>
                  <a:pt x="368" y="368"/>
                  <a:pt x="309" y="309"/>
                  <a:pt x="236" y="309"/>
                </a:cubicBezTo>
                <a:cubicBezTo>
                  <a:pt x="162" y="309"/>
                  <a:pt x="104" y="368"/>
                  <a:pt x="104" y="441"/>
                </a:cubicBezTo>
                <a:cubicBezTo>
                  <a:pt x="104" y="515"/>
                  <a:pt x="162" y="589"/>
                  <a:pt x="236" y="589"/>
                </a:cubicBezTo>
                <a:cubicBezTo>
                  <a:pt x="309" y="589"/>
                  <a:pt x="368" y="515"/>
                  <a:pt x="368" y="441"/>
                </a:cubicBezTo>
                <a:close/>
                <a:moveTo>
                  <a:pt x="236" y="544"/>
                </a:moveTo>
                <a:lnTo>
                  <a:pt x="236" y="544"/>
                </a:lnTo>
                <a:cubicBezTo>
                  <a:pt x="177" y="544"/>
                  <a:pt x="133" y="500"/>
                  <a:pt x="133" y="441"/>
                </a:cubicBezTo>
                <a:cubicBezTo>
                  <a:pt x="133" y="397"/>
                  <a:pt x="177" y="353"/>
                  <a:pt x="236" y="353"/>
                </a:cubicBezTo>
                <a:cubicBezTo>
                  <a:pt x="295" y="353"/>
                  <a:pt x="339" y="397"/>
                  <a:pt x="339" y="441"/>
                </a:cubicBezTo>
                <a:cubicBezTo>
                  <a:pt x="339" y="500"/>
                  <a:pt x="295" y="544"/>
                  <a:pt x="236" y="544"/>
                </a:cubicBezTo>
                <a:close/>
                <a:moveTo>
                  <a:pt x="398" y="0"/>
                </a:moveTo>
                <a:lnTo>
                  <a:pt x="398" y="0"/>
                </a:lnTo>
                <a:cubicBezTo>
                  <a:pt x="74" y="0"/>
                  <a:pt x="74" y="0"/>
                  <a:pt x="74" y="0"/>
                </a:cubicBezTo>
                <a:cubicBezTo>
                  <a:pt x="30" y="0"/>
                  <a:pt x="0" y="29"/>
                  <a:pt x="0" y="73"/>
                </a:cubicBezTo>
                <a:cubicBezTo>
                  <a:pt x="0" y="544"/>
                  <a:pt x="0" y="544"/>
                  <a:pt x="0" y="544"/>
                </a:cubicBezTo>
                <a:cubicBezTo>
                  <a:pt x="0" y="589"/>
                  <a:pt x="30" y="618"/>
                  <a:pt x="74" y="618"/>
                </a:cubicBezTo>
                <a:cubicBezTo>
                  <a:pt x="398" y="618"/>
                  <a:pt x="398" y="618"/>
                  <a:pt x="398" y="618"/>
                </a:cubicBezTo>
                <a:cubicBezTo>
                  <a:pt x="442" y="618"/>
                  <a:pt x="471" y="589"/>
                  <a:pt x="471" y="544"/>
                </a:cubicBezTo>
                <a:cubicBezTo>
                  <a:pt x="471" y="73"/>
                  <a:pt x="471" y="73"/>
                  <a:pt x="471" y="73"/>
                </a:cubicBezTo>
                <a:cubicBezTo>
                  <a:pt x="471" y="29"/>
                  <a:pt x="442" y="0"/>
                  <a:pt x="398" y="0"/>
                </a:cubicBezTo>
                <a:close/>
                <a:moveTo>
                  <a:pt x="427" y="544"/>
                </a:moveTo>
                <a:lnTo>
                  <a:pt x="427" y="544"/>
                </a:lnTo>
                <a:cubicBezTo>
                  <a:pt x="427" y="559"/>
                  <a:pt x="413" y="589"/>
                  <a:pt x="398" y="589"/>
                </a:cubicBezTo>
                <a:cubicBezTo>
                  <a:pt x="236" y="589"/>
                  <a:pt x="236" y="589"/>
                  <a:pt x="236" y="589"/>
                </a:cubicBezTo>
                <a:cubicBezTo>
                  <a:pt x="74" y="589"/>
                  <a:pt x="74" y="589"/>
                  <a:pt x="74" y="589"/>
                </a:cubicBezTo>
                <a:cubicBezTo>
                  <a:pt x="59" y="589"/>
                  <a:pt x="45" y="559"/>
                  <a:pt x="45" y="544"/>
                </a:cubicBezTo>
                <a:cubicBezTo>
                  <a:pt x="45" y="73"/>
                  <a:pt x="45" y="73"/>
                  <a:pt x="45" y="73"/>
                </a:cubicBezTo>
                <a:cubicBezTo>
                  <a:pt x="45" y="59"/>
                  <a:pt x="59" y="29"/>
                  <a:pt x="74" y="29"/>
                </a:cubicBezTo>
                <a:cubicBezTo>
                  <a:pt x="398" y="29"/>
                  <a:pt x="398" y="29"/>
                  <a:pt x="398" y="29"/>
                </a:cubicBezTo>
                <a:cubicBezTo>
                  <a:pt x="413" y="29"/>
                  <a:pt x="427" y="59"/>
                  <a:pt x="427" y="73"/>
                </a:cubicBezTo>
                <a:lnTo>
                  <a:pt x="427" y="544"/>
                </a:lnTo>
                <a:close/>
                <a:moveTo>
                  <a:pt x="236" y="73"/>
                </a:moveTo>
                <a:lnTo>
                  <a:pt x="236" y="73"/>
                </a:lnTo>
                <a:cubicBezTo>
                  <a:pt x="177" y="73"/>
                  <a:pt x="133" y="117"/>
                  <a:pt x="133" y="176"/>
                </a:cubicBezTo>
                <a:cubicBezTo>
                  <a:pt x="133" y="221"/>
                  <a:pt x="177" y="264"/>
                  <a:pt x="236" y="264"/>
                </a:cubicBezTo>
                <a:cubicBezTo>
                  <a:pt x="295" y="264"/>
                  <a:pt x="339" y="221"/>
                  <a:pt x="339" y="176"/>
                </a:cubicBezTo>
                <a:cubicBezTo>
                  <a:pt x="339" y="117"/>
                  <a:pt x="295" y="73"/>
                  <a:pt x="236" y="73"/>
                </a:cubicBezTo>
                <a:close/>
                <a:moveTo>
                  <a:pt x="236" y="235"/>
                </a:moveTo>
                <a:lnTo>
                  <a:pt x="236" y="235"/>
                </a:lnTo>
                <a:cubicBezTo>
                  <a:pt x="207" y="235"/>
                  <a:pt x="177" y="206"/>
                  <a:pt x="177" y="176"/>
                </a:cubicBezTo>
                <a:cubicBezTo>
                  <a:pt x="177" y="132"/>
                  <a:pt x="207" y="117"/>
                  <a:pt x="236" y="117"/>
                </a:cubicBezTo>
                <a:cubicBezTo>
                  <a:pt x="266" y="117"/>
                  <a:pt x="295" y="132"/>
                  <a:pt x="295" y="176"/>
                </a:cubicBezTo>
                <a:cubicBezTo>
                  <a:pt x="295" y="206"/>
                  <a:pt x="266" y="235"/>
                  <a:pt x="236" y="235"/>
                </a:cubicBezTo>
                <a:close/>
              </a:path>
            </a:pathLst>
          </a:custGeom>
          <a:solidFill>
            <a:schemeClr val="tx1"/>
          </a:solidFill>
          <a:ln>
            <a:noFill/>
          </a:ln>
          <a:effectLst/>
          <a:extLst/>
        </p:spPr>
        <p:txBody>
          <a:bodyPr wrap="none" anchor="ctr"/>
          <a:lstStyle/>
          <a:p>
            <a:endParaRPr lang="en-US" sz="2700"/>
          </a:p>
        </p:txBody>
      </p:sp>
      <p:sp>
        <p:nvSpPr>
          <p:cNvPr id="134" name="Freeform 133"/>
          <p:cNvSpPr>
            <a:spLocks noChangeArrowheads="1"/>
          </p:cNvSpPr>
          <p:nvPr/>
        </p:nvSpPr>
        <p:spPr bwMode="auto">
          <a:xfrm>
            <a:off x="5671386" y="2517161"/>
            <a:ext cx="290386" cy="299028"/>
          </a:xfrm>
          <a:custGeom>
            <a:avLst/>
            <a:gdLst>
              <a:gd name="T0" fmla="*/ 190073 w 619"/>
              <a:gd name="T1" fmla="*/ 185652 h 634"/>
              <a:gd name="T2" fmla="*/ 190073 w 619"/>
              <a:gd name="T3" fmla="*/ 201874 h 634"/>
              <a:gd name="T4" fmla="*/ 190073 w 619"/>
              <a:gd name="T5" fmla="*/ 185652 h 634"/>
              <a:gd name="T6" fmla="*/ 31559 w 619"/>
              <a:gd name="T7" fmla="*/ 42538 h 634"/>
              <a:gd name="T8" fmla="*/ 31559 w 619"/>
              <a:gd name="T9" fmla="*/ 31723 h 634"/>
              <a:gd name="T10" fmla="*/ 31559 w 619"/>
              <a:gd name="T11" fmla="*/ 42538 h 634"/>
              <a:gd name="T12" fmla="*/ 31559 w 619"/>
              <a:gd name="T13" fmla="*/ 185652 h 634"/>
              <a:gd name="T14" fmla="*/ 31559 w 619"/>
              <a:gd name="T15" fmla="*/ 201874 h 634"/>
              <a:gd name="T16" fmla="*/ 31559 w 619"/>
              <a:gd name="T17" fmla="*/ 185652 h 634"/>
              <a:gd name="T18" fmla="*/ 110816 w 619"/>
              <a:gd name="T19" fmla="*/ 31723 h 634"/>
              <a:gd name="T20" fmla="*/ 110816 w 619"/>
              <a:gd name="T21" fmla="*/ 201874 h 634"/>
              <a:gd name="T22" fmla="*/ 110816 w 619"/>
              <a:gd name="T23" fmla="*/ 31723 h 634"/>
              <a:gd name="T24" fmla="*/ 110816 w 619"/>
              <a:gd name="T25" fmla="*/ 185652 h 634"/>
              <a:gd name="T26" fmla="*/ 110816 w 619"/>
              <a:gd name="T27" fmla="*/ 42538 h 634"/>
              <a:gd name="T28" fmla="*/ 110816 w 619"/>
              <a:gd name="T29" fmla="*/ 185652 h 634"/>
              <a:gd name="T30" fmla="*/ 110816 w 619"/>
              <a:gd name="T31" fmla="*/ 74261 h 634"/>
              <a:gd name="T32" fmla="*/ 110816 w 619"/>
              <a:gd name="T33" fmla="*/ 159336 h 634"/>
              <a:gd name="T34" fmla="*/ 110816 w 619"/>
              <a:gd name="T35" fmla="*/ 74261 h 634"/>
              <a:gd name="T36" fmla="*/ 110816 w 619"/>
              <a:gd name="T37" fmla="*/ 143475 h 634"/>
              <a:gd name="T38" fmla="*/ 110816 w 619"/>
              <a:gd name="T39" fmla="*/ 84715 h 634"/>
              <a:gd name="T40" fmla="*/ 110816 w 619"/>
              <a:gd name="T41" fmla="*/ 143475 h 634"/>
              <a:gd name="T42" fmla="*/ 195452 w 619"/>
              <a:gd name="T43" fmla="*/ 0 h 634"/>
              <a:gd name="T44" fmla="*/ 0 w 619"/>
              <a:gd name="T45" fmla="*/ 31723 h 634"/>
              <a:gd name="T46" fmla="*/ 26539 w 619"/>
              <a:gd name="T47" fmla="*/ 228190 h 634"/>
              <a:gd name="T48" fmla="*/ 221632 w 619"/>
              <a:gd name="T49" fmla="*/ 201874 h 634"/>
              <a:gd name="T50" fmla="*/ 195452 w 619"/>
              <a:gd name="T51" fmla="*/ 0 h 634"/>
              <a:gd name="T52" fmla="*/ 211232 w 619"/>
              <a:gd name="T53" fmla="*/ 201874 h 634"/>
              <a:gd name="T54" fmla="*/ 26539 w 619"/>
              <a:gd name="T55" fmla="*/ 212328 h 634"/>
              <a:gd name="T56" fmla="*/ 10400 w 619"/>
              <a:gd name="T57" fmla="*/ 31723 h 634"/>
              <a:gd name="T58" fmla="*/ 195452 w 619"/>
              <a:gd name="T59" fmla="*/ 15862 h 634"/>
              <a:gd name="T60" fmla="*/ 211232 w 619"/>
              <a:gd name="T61" fmla="*/ 201874 h 634"/>
              <a:gd name="T62" fmla="*/ 190073 w 619"/>
              <a:gd name="T63" fmla="*/ 31723 h 634"/>
              <a:gd name="T64" fmla="*/ 190073 w 619"/>
              <a:gd name="T65" fmla="*/ 42538 h 634"/>
              <a:gd name="T66" fmla="*/ 190073 w 619"/>
              <a:gd name="T67" fmla="*/ 31723 h 6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19" h="634">
                <a:moveTo>
                  <a:pt x="530" y="515"/>
                </a:moveTo>
                <a:lnTo>
                  <a:pt x="530" y="515"/>
                </a:lnTo>
                <a:cubicBezTo>
                  <a:pt x="515" y="515"/>
                  <a:pt x="500" y="530"/>
                  <a:pt x="500" y="530"/>
                </a:cubicBezTo>
                <a:cubicBezTo>
                  <a:pt x="500" y="545"/>
                  <a:pt x="515" y="560"/>
                  <a:pt x="530" y="560"/>
                </a:cubicBezTo>
                <a:cubicBezTo>
                  <a:pt x="530" y="560"/>
                  <a:pt x="545" y="545"/>
                  <a:pt x="545" y="530"/>
                </a:cubicBezTo>
                <a:lnTo>
                  <a:pt x="530" y="515"/>
                </a:lnTo>
                <a:close/>
                <a:moveTo>
                  <a:pt x="88" y="118"/>
                </a:moveTo>
                <a:lnTo>
                  <a:pt x="88" y="118"/>
                </a:lnTo>
                <a:cubicBezTo>
                  <a:pt x="103" y="118"/>
                  <a:pt x="118" y="118"/>
                  <a:pt x="118" y="103"/>
                </a:cubicBezTo>
                <a:cubicBezTo>
                  <a:pt x="118" y="88"/>
                  <a:pt x="103" y="88"/>
                  <a:pt x="88" y="88"/>
                </a:cubicBezTo>
                <a:cubicBezTo>
                  <a:pt x="88" y="88"/>
                  <a:pt x="74" y="88"/>
                  <a:pt x="74" y="103"/>
                </a:cubicBezTo>
                <a:cubicBezTo>
                  <a:pt x="74" y="118"/>
                  <a:pt x="88" y="118"/>
                  <a:pt x="88" y="118"/>
                </a:cubicBezTo>
                <a:close/>
                <a:moveTo>
                  <a:pt x="88" y="515"/>
                </a:moveTo>
                <a:lnTo>
                  <a:pt x="88" y="515"/>
                </a:lnTo>
                <a:lnTo>
                  <a:pt x="74" y="530"/>
                </a:lnTo>
                <a:cubicBezTo>
                  <a:pt x="74" y="545"/>
                  <a:pt x="88" y="560"/>
                  <a:pt x="88" y="560"/>
                </a:cubicBezTo>
                <a:cubicBezTo>
                  <a:pt x="103" y="560"/>
                  <a:pt x="118" y="545"/>
                  <a:pt x="118" y="530"/>
                </a:cubicBezTo>
                <a:cubicBezTo>
                  <a:pt x="118" y="530"/>
                  <a:pt x="103" y="515"/>
                  <a:pt x="88" y="515"/>
                </a:cubicBezTo>
                <a:close/>
                <a:moveTo>
                  <a:pt x="309" y="88"/>
                </a:moveTo>
                <a:lnTo>
                  <a:pt x="309" y="88"/>
                </a:lnTo>
                <a:cubicBezTo>
                  <a:pt x="177" y="88"/>
                  <a:pt x="74" y="192"/>
                  <a:pt x="74" y="324"/>
                </a:cubicBezTo>
                <a:cubicBezTo>
                  <a:pt x="74" y="456"/>
                  <a:pt x="177" y="560"/>
                  <a:pt x="309" y="560"/>
                </a:cubicBezTo>
                <a:cubicBezTo>
                  <a:pt x="441" y="560"/>
                  <a:pt x="545" y="456"/>
                  <a:pt x="545" y="324"/>
                </a:cubicBezTo>
                <a:cubicBezTo>
                  <a:pt x="545" y="192"/>
                  <a:pt x="441" y="88"/>
                  <a:pt x="309" y="88"/>
                </a:cubicBezTo>
                <a:close/>
                <a:moveTo>
                  <a:pt x="309" y="515"/>
                </a:moveTo>
                <a:lnTo>
                  <a:pt x="309" y="515"/>
                </a:lnTo>
                <a:cubicBezTo>
                  <a:pt x="206" y="515"/>
                  <a:pt x="118" y="427"/>
                  <a:pt x="118" y="324"/>
                </a:cubicBezTo>
                <a:cubicBezTo>
                  <a:pt x="118" y="206"/>
                  <a:pt x="206" y="118"/>
                  <a:pt x="309" y="118"/>
                </a:cubicBezTo>
                <a:cubicBezTo>
                  <a:pt x="412" y="118"/>
                  <a:pt x="500" y="206"/>
                  <a:pt x="500" y="324"/>
                </a:cubicBezTo>
                <a:cubicBezTo>
                  <a:pt x="500" y="427"/>
                  <a:pt x="412" y="515"/>
                  <a:pt x="309" y="515"/>
                </a:cubicBezTo>
                <a:close/>
                <a:moveTo>
                  <a:pt x="309" y="206"/>
                </a:moveTo>
                <a:lnTo>
                  <a:pt x="309" y="206"/>
                </a:lnTo>
                <a:cubicBezTo>
                  <a:pt x="250" y="206"/>
                  <a:pt x="191" y="251"/>
                  <a:pt x="191" y="324"/>
                </a:cubicBezTo>
                <a:cubicBezTo>
                  <a:pt x="191" y="383"/>
                  <a:pt x="250" y="442"/>
                  <a:pt x="309" y="442"/>
                </a:cubicBezTo>
                <a:cubicBezTo>
                  <a:pt x="368" y="442"/>
                  <a:pt x="427" y="383"/>
                  <a:pt x="427" y="324"/>
                </a:cubicBezTo>
                <a:cubicBezTo>
                  <a:pt x="427" y="251"/>
                  <a:pt x="368" y="206"/>
                  <a:pt x="309" y="206"/>
                </a:cubicBezTo>
                <a:close/>
                <a:moveTo>
                  <a:pt x="309" y="398"/>
                </a:moveTo>
                <a:lnTo>
                  <a:pt x="309" y="398"/>
                </a:lnTo>
                <a:cubicBezTo>
                  <a:pt x="265" y="398"/>
                  <a:pt x="236" y="368"/>
                  <a:pt x="236" y="324"/>
                </a:cubicBezTo>
                <a:cubicBezTo>
                  <a:pt x="236" y="280"/>
                  <a:pt x="265" y="235"/>
                  <a:pt x="309" y="235"/>
                </a:cubicBezTo>
                <a:cubicBezTo>
                  <a:pt x="353" y="235"/>
                  <a:pt x="383" y="280"/>
                  <a:pt x="383" y="324"/>
                </a:cubicBezTo>
                <a:cubicBezTo>
                  <a:pt x="383" y="368"/>
                  <a:pt x="353" y="398"/>
                  <a:pt x="309" y="398"/>
                </a:cubicBezTo>
                <a:close/>
                <a:moveTo>
                  <a:pt x="545" y="0"/>
                </a:moveTo>
                <a:lnTo>
                  <a:pt x="545" y="0"/>
                </a:lnTo>
                <a:cubicBezTo>
                  <a:pt x="74" y="0"/>
                  <a:pt x="74" y="0"/>
                  <a:pt x="74" y="0"/>
                </a:cubicBezTo>
                <a:cubicBezTo>
                  <a:pt x="29" y="0"/>
                  <a:pt x="0" y="44"/>
                  <a:pt x="0" y="88"/>
                </a:cubicBezTo>
                <a:cubicBezTo>
                  <a:pt x="0" y="560"/>
                  <a:pt x="0" y="560"/>
                  <a:pt x="0" y="560"/>
                </a:cubicBezTo>
                <a:cubicBezTo>
                  <a:pt x="0" y="604"/>
                  <a:pt x="29" y="633"/>
                  <a:pt x="74" y="633"/>
                </a:cubicBezTo>
                <a:cubicBezTo>
                  <a:pt x="545" y="633"/>
                  <a:pt x="545" y="633"/>
                  <a:pt x="545" y="633"/>
                </a:cubicBezTo>
                <a:cubicBezTo>
                  <a:pt x="589" y="633"/>
                  <a:pt x="618" y="604"/>
                  <a:pt x="618" y="560"/>
                </a:cubicBezTo>
                <a:cubicBezTo>
                  <a:pt x="618" y="88"/>
                  <a:pt x="618" y="88"/>
                  <a:pt x="618" y="88"/>
                </a:cubicBezTo>
                <a:cubicBezTo>
                  <a:pt x="618" y="44"/>
                  <a:pt x="589" y="0"/>
                  <a:pt x="545" y="0"/>
                </a:cubicBezTo>
                <a:close/>
                <a:moveTo>
                  <a:pt x="589" y="560"/>
                </a:moveTo>
                <a:lnTo>
                  <a:pt x="589" y="560"/>
                </a:lnTo>
                <a:cubicBezTo>
                  <a:pt x="589" y="574"/>
                  <a:pt x="559" y="589"/>
                  <a:pt x="545" y="589"/>
                </a:cubicBezTo>
                <a:cubicBezTo>
                  <a:pt x="74" y="589"/>
                  <a:pt x="74" y="589"/>
                  <a:pt x="74" y="589"/>
                </a:cubicBezTo>
                <a:cubicBezTo>
                  <a:pt x="59" y="589"/>
                  <a:pt x="29" y="574"/>
                  <a:pt x="29" y="560"/>
                </a:cubicBezTo>
                <a:cubicBezTo>
                  <a:pt x="29" y="88"/>
                  <a:pt x="29" y="88"/>
                  <a:pt x="29" y="88"/>
                </a:cubicBezTo>
                <a:cubicBezTo>
                  <a:pt x="29" y="59"/>
                  <a:pt x="59" y="44"/>
                  <a:pt x="74" y="44"/>
                </a:cubicBezTo>
                <a:cubicBezTo>
                  <a:pt x="545" y="44"/>
                  <a:pt x="545" y="44"/>
                  <a:pt x="545" y="44"/>
                </a:cubicBezTo>
                <a:cubicBezTo>
                  <a:pt x="559" y="44"/>
                  <a:pt x="589" y="59"/>
                  <a:pt x="589" y="88"/>
                </a:cubicBezTo>
                <a:lnTo>
                  <a:pt x="589" y="560"/>
                </a:lnTo>
                <a:close/>
                <a:moveTo>
                  <a:pt x="530" y="88"/>
                </a:moveTo>
                <a:lnTo>
                  <a:pt x="530" y="88"/>
                </a:lnTo>
                <a:cubicBezTo>
                  <a:pt x="515" y="88"/>
                  <a:pt x="500" y="88"/>
                  <a:pt x="500" y="103"/>
                </a:cubicBezTo>
                <a:cubicBezTo>
                  <a:pt x="500" y="118"/>
                  <a:pt x="515" y="118"/>
                  <a:pt x="530" y="118"/>
                </a:cubicBezTo>
                <a:cubicBezTo>
                  <a:pt x="530" y="118"/>
                  <a:pt x="545" y="118"/>
                  <a:pt x="545" y="103"/>
                </a:cubicBezTo>
                <a:cubicBezTo>
                  <a:pt x="545" y="88"/>
                  <a:pt x="530" y="88"/>
                  <a:pt x="530" y="88"/>
                </a:cubicBezTo>
                <a:close/>
              </a:path>
            </a:pathLst>
          </a:custGeom>
          <a:solidFill>
            <a:schemeClr val="tx1"/>
          </a:solidFill>
          <a:ln>
            <a:noFill/>
          </a:ln>
          <a:effectLst/>
          <a:extLst/>
        </p:spPr>
        <p:txBody>
          <a:bodyPr wrap="none" anchor="ctr"/>
          <a:lstStyle/>
          <a:p>
            <a:endParaRPr lang="en-US" sz="2700"/>
          </a:p>
        </p:txBody>
      </p:sp>
      <p:sp>
        <p:nvSpPr>
          <p:cNvPr id="135" name="Freeform 134"/>
          <p:cNvSpPr>
            <a:spLocks noChangeArrowheads="1"/>
          </p:cNvSpPr>
          <p:nvPr/>
        </p:nvSpPr>
        <p:spPr bwMode="auto">
          <a:xfrm>
            <a:off x="5235808" y="2517161"/>
            <a:ext cx="200505" cy="299028"/>
          </a:xfrm>
          <a:custGeom>
            <a:avLst/>
            <a:gdLst>
              <a:gd name="T0" fmla="*/ 147907 w 428"/>
              <a:gd name="T1" fmla="*/ 52992 h 634"/>
              <a:gd name="T2" fmla="*/ 147907 w 428"/>
              <a:gd name="T3" fmla="*/ 52992 h 634"/>
              <a:gd name="T4" fmla="*/ 79146 w 428"/>
              <a:gd name="T5" fmla="*/ 0 h 634"/>
              <a:gd name="T6" fmla="*/ 10744 w 428"/>
              <a:gd name="T7" fmla="*/ 52992 h 634"/>
              <a:gd name="T8" fmla="*/ 0 w 428"/>
              <a:gd name="T9" fmla="*/ 63807 h 634"/>
              <a:gd name="T10" fmla="*/ 0 w 428"/>
              <a:gd name="T11" fmla="*/ 79668 h 634"/>
              <a:gd name="T12" fmla="*/ 16116 w 428"/>
              <a:gd name="T13" fmla="*/ 95530 h 634"/>
              <a:gd name="T14" fmla="*/ 16116 w 428"/>
              <a:gd name="T15" fmla="*/ 95530 h 634"/>
              <a:gd name="T16" fmla="*/ 37245 w 428"/>
              <a:gd name="T17" fmla="*/ 116798 h 634"/>
              <a:gd name="T18" fmla="*/ 47631 w 428"/>
              <a:gd name="T19" fmla="*/ 212328 h 634"/>
              <a:gd name="T20" fmla="*/ 63389 w 428"/>
              <a:gd name="T21" fmla="*/ 228190 h 634"/>
              <a:gd name="T22" fmla="*/ 89890 w 428"/>
              <a:gd name="T23" fmla="*/ 228190 h 634"/>
              <a:gd name="T24" fmla="*/ 105648 w 428"/>
              <a:gd name="T25" fmla="*/ 212328 h 634"/>
              <a:gd name="T26" fmla="*/ 121406 w 428"/>
              <a:gd name="T27" fmla="*/ 116798 h 634"/>
              <a:gd name="T28" fmla="*/ 142535 w 428"/>
              <a:gd name="T29" fmla="*/ 95530 h 634"/>
              <a:gd name="T30" fmla="*/ 142535 w 428"/>
              <a:gd name="T31" fmla="*/ 95530 h 634"/>
              <a:gd name="T32" fmla="*/ 152921 w 428"/>
              <a:gd name="T33" fmla="*/ 79668 h 634"/>
              <a:gd name="T34" fmla="*/ 152921 w 428"/>
              <a:gd name="T35" fmla="*/ 63807 h 634"/>
              <a:gd name="T36" fmla="*/ 147907 w 428"/>
              <a:gd name="T37" fmla="*/ 52992 h 634"/>
              <a:gd name="T38" fmla="*/ 79146 w 428"/>
              <a:gd name="T39" fmla="*/ 15862 h 634"/>
              <a:gd name="T40" fmla="*/ 79146 w 428"/>
              <a:gd name="T41" fmla="*/ 15862 h 634"/>
              <a:gd name="T42" fmla="*/ 131791 w 428"/>
              <a:gd name="T43" fmla="*/ 52992 h 634"/>
              <a:gd name="T44" fmla="*/ 21130 w 428"/>
              <a:gd name="T45" fmla="*/ 52992 h 634"/>
              <a:gd name="T46" fmla="*/ 79146 w 428"/>
              <a:gd name="T47" fmla="*/ 15862 h 634"/>
              <a:gd name="T48" fmla="*/ 89890 w 428"/>
              <a:gd name="T49" fmla="*/ 201874 h 634"/>
              <a:gd name="T50" fmla="*/ 89890 w 428"/>
              <a:gd name="T51" fmla="*/ 201874 h 634"/>
              <a:gd name="T52" fmla="*/ 84518 w 428"/>
              <a:gd name="T53" fmla="*/ 212328 h 634"/>
              <a:gd name="T54" fmla="*/ 68761 w 428"/>
              <a:gd name="T55" fmla="*/ 212328 h 634"/>
              <a:gd name="T56" fmla="*/ 63389 w 428"/>
              <a:gd name="T57" fmla="*/ 201874 h 634"/>
              <a:gd name="T58" fmla="*/ 47631 w 428"/>
              <a:gd name="T59" fmla="*/ 122206 h 634"/>
              <a:gd name="T60" fmla="*/ 79146 w 428"/>
              <a:gd name="T61" fmla="*/ 127253 h 634"/>
              <a:gd name="T62" fmla="*/ 105648 w 428"/>
              <a:gd name="T63" fmla="*/ 122206 h 634"/>
              <a:gd name="T64" fmla="*/ 89890 w 428"/>
              <a:gd name="T65" fmla="*/ 201874 h 634"/>
              <a:gd name="T66" fmla="*/ 79146 w 428"/>
              <a:gd name="T67" fmla="*/ 116798 h 634"/>
              <a:gd name="T68" fmla="*/ 79146 w 428"/>
              <a:gd name="T69" fmla="*/ 116798 h 634"/>
              <a:gd name="T70" fmla="*/ 31873 w 428"/>
              <a:gd name="T71" fmla="*/ 95530 h 634"/>
              <a:gd name="T72" fmla="*/ 121406 w 428"/>
              <a:gd name="T73" fmla="*/ 95530 h 634"/>
              <a:gd name="T74" fmla="*/ 79146 w 428"/>
              <a:gd name="T75" fmla="*/ 116798 h 634"/>
              <a:gd name="T76" fmla="*/ 131791 w 428"/>
              <a:gd name="T77" fmla="*/ 79668 h 634"/>
              <a:gd name="T78" fmla="*/ 131791 w 428"/>
              <a:gd name="T79" fmla="*/ 79668 h 634"/>
              <a:gd name="T80" fmla="*/ 21130 w 428"/>
              <a:gd name="T81" fmla="*/ 79668 h 634"/>
              <a:gd name="T82" fmla="*/ 16116 w 428"/>
              <a:gd name="T83" fmla="*/ 74261 h 634"/>
              <a:gd name="T84" fmla="*/ 21130 w 428"/>
              <a:gd name="T85" fmla="*/ 63807 h 634"/>
              <a:gd name="T86" fmla="*/ 131791 w 428"/>
              <a:gd name="T87" fmla="*/ 63807 h 634"/>
              <a:gd name="T88" fmla="*/ 142535 w 428"/>
              <a:gd name="T89" fmla="*/ 74261 h 634"/>
              <a:gd name="T90" fmla="*/ 131791 w 428"/>
              <a:gd name="T91" fmla="*/ 79668 h 63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28" h="634">
                <a:moveTo>
                  <a:pt x="413" y="147"/>
                </a:moveTo>
                <a:lnTo>
                  <a:pt x="413" y="147"/>
                </a:lnTo>
                <a:cubicBezTo>
                  <a:pt x="383" y="59"/>
                  <a:pt x="309" y="0"/>
                  <a:pt x="221" y="0"/>
                </a:cubicBezTo>
                <a:cubicBezTo>
                  <a:pt x="118" y="0"/>
                  <a:pt x="45" y="59"/>
                  <a:pt x="30" y="147"/>
                </a:cubicBezTo>
                <a:cubicBezTo>
                  <a:pt x="15" y="147"/>
                  <a:pt x="0" y="162"/>
                  <a:pt x="0" y="177"/>
                </a:cubicBezTo>
                <a:cubicBezTo>
                  <a:pt x="0" y="221"/>
                  <a:pt x="0" y="221"/>
                  <a:pt x="0" y="221"/>
                </a:cubicBezTo>
                <a:cubicBezTo>
                  <a:pt x="0" y="235"/>
                  <a:pt x="15" y="265"/>
                  <a:pt x="45" y="265"/>
                </a:cubicBezTo>
                <a:cubicBezTo>
                  <a:pt x="59" y="280"/>
                  <a:pt x="74" y="309"/>
                  <a:pt x="104" y="324"/>
                </a:cubicBezTo>
                <a:cubicBezTo>
                  <a:pt x="133" y="589"/>
                  <a:pt x="133" y="589"/>
                  <a:pt x="133" y="589"/>
                </a:cubicBezTo>
                <a:cubicBezTo>
                  <a:pt x="133" y="618"/>
                  <a:pt x="163" y="633"/>
                  <a:pt x="177" y="633"/>
                </a:cubicBezTo>
                <a:cubicBezTo>
                  <a:pt x="251" y="633"/>
                  <a:pt x="251" y="633"/>
                  <a:pt x="251" y="633"/>
                </a:cubicBezTo>
                <a:cubicBezTo>
                  <a:pt x="280" y="633"/>
                  <a:pt x="295" y="618"/>
                  <a:pt x="295" y="589"/>
                </a:cubicBezTo>
                <a:cubicBezTo>
                  <a:pt x="339" y="324"/>
                  <a:pt x="339" y="324"/>
                  <a:pt x="339" y="324"/>
                </a:cubicBezTo>
                <a:cubicBezTo>
                  <a:pt x="354" y="309"/>
                  <a:pt x="383" y="280"/>
                  <a:pt x="398" y="265"/>
                </a:cubicBezTo>
                <a:cubicBezTo>
                  <a:pt x="413" y="265"/>
                  <a:pt x="427" y="235"/>
                  <a:pt x="427" y="221"/>
                </a:cubicBezTo>
                <a:cubicBezTo>
                  <a:pt x="427" y="177"/>
                  <a:pt x="427" y="177"/>
                  <a:pt x="427" y="177"/>
                </a:cubicBezTo>
                <a:cubicBezTo>
                  <a:pt x="427" y="162"/>
                  <a:pt x="427" y="147"/>
                  <a:pt x="413" y="147"/>
                </a:cubicBezTo>
                <a:close/>
                <a:moveTo>
                  <a:pt x="221" y="44"/>
                </a:moveTo>
                <a:lnTo>
                  <a:pt x="221" y="44"/>
                </a:lnTo>
                <a:cubicBezTo>
                  <a:pt x="280" y="44"/>
                  <a:pt x="354" y="88"/>
                  <a:pt x="368" y="147"/>
                </a:cubicBezTo>
                <a:cubicBezTo>
                  <a:pt x="59" y="147"/>
                  <a:pt x="59" y="147"/>
                  <a:pt x="59" y="147"/>
                </a:cubicBezTo>
                <a:cubicBezTo>
                  <a:pt x="89" y="88"/>
                  <a:pt x="148" y="44"/>
                  <a:pt x="221" y="44"/>
                </a:cubicBezTo>
                <a:close/>
                <a:moveTo>
                  <a:pt x="251" y="560"/>
                </a:moveTo>
                <a:lnTo>
                  <a:pt x="251" y="560"/>
                </a:lnTo>
                <a:cubicBezTo>
                  <a:pt x="251" y="574"/>
                  <a:pt x="251" y="589"/>
                  <a:pt x="236" y="589"/>
                </a:cubicBezTo>
                <a:cubicBezTo>
                  <a:pt x="192" y="589"/>
                  <a:pt x="192" y="589"/>
                  <a:pt x="192" y="589"/>
                </a:cubicBezTo>
                <a:cubicBezTo>
                  <a:pt x="177" y="589"/>
                  <a:pt x="177" y="574"/>
                  <a:pt x="177" y="560"/>
                </a:cubicBezTo>
                <a:cubicBezTo>
                  <a:pt x="133" y="339"/>
                  <a:pt x="133" y="339"/>
                  <a:pt x="133" y="339"/>
                </a:cubicBezTo>
                <a:cubicBezTo>
                  <a:pt x="163" y="353"/>
                  <a:pt x="192" y="353"/>
                  <a:pt x="221" y="353"/>
                </a:cubicBezTo>
                <a:cubicBezTo>
                  <a:pt x="251" y="353"/>
                  <a:pt x="266" y="353"/>
                  <a:pt x="295" y="339"/>
                </a:cubicBezTo>
                <a:lnTo>
                  <a:pt x="251" y="560"/>
                </a:lnTo>
                <a:close/>
                <a:moveTo>
                  <a:pt x="221" y="324"/>
                </a:moveTo>
                <a:lnTo>
                  <a:pt x="221" y="324"/>
                </a:lnTo>
                <a:cubicBezTo>
                  <a:pt x="163" y="324"/>
                  <a:pt x="118" y="294"/>
                  <a:pt x="89" y="265"/>
                </a:cubicBezTo>
                <a:cubicBezTo>
                  <a:pt x="339" y="265"/>
                  <a:pt x="339" y="265"/>
                  <a:pt x="339" y="265"/>
                </a:cubicBezTo>
                <a:cubicBezTo>
                  <a:pt x="309" y="294"/>
                  <a:pt x="266" y="324"/>
                  <a:pt x="221" y="324"/>
                </a:cubicBezTo>
                <a:close/>
                <a:moveTo>
                  <a:pt x="368" y="221"/>
                </a:moveTo>
                <a:lnTo>
                  <a:pt x="368" y="221"/>
                </a:lnTo>
                <a:cubicBezTo>
                  <a:pt x="59" y="221"/>
                  <a:pt x="59" y="221"/>
                  <a:pt x="59" y="221"/>
                </a:cubicBezTo>
                <a:cubicBezTo>
                  <a:pt x="45" y="221"/>
                  <a:pt x="45" y="206"/>
                  <a:pt x="45" y="206"/>
                </a:cubicBezTo>
                <a:cubicBezTo>
                  <a:pt x="45" y="192"/>
                  <a:pt x="45" y="177"/>
                  <a:pt x="59" y="177"/>
                </a:cubicBezTo>
                <a:cubicBezTo>
                  <a:pt x="368" y="177"/>
                  <a:pt x="368" y="177"/>
                  <a:pt x="368" y="177"/>
                </a:cubicBezTo>
                <a:cubicBezTo>
                  <a:pt x="383" y="177"/>
                  <a:pt x="398" y="192"/>
                  <a:pt x="398" y="206"/>
                </a:cubicBezTo>
                <a:cubicBezTo>
                  <a:pt x="398" y="206"/>
                  <a:pt x="383" y="221"/>
                  <a:pt x="368" y="221"/>
                </a:cubicBezTo>
                <a:close/>
              </a:path>
            </a:pathLst>
          </a:custGeom>
          <a:solidFill>
            <a:schemeClr val="tx1"/>
          </a:solidFill>
          <a:ln>
            <a:noFill/>
          </a:ln>
          <a:effectLst/>
          <a:extLst/>
        </p:spPr>
        <p:txBody>
          <a:bodyPr wrap="none" anchor="ctr"/>
          <a:lstStyle/>
          <a:p>
            <a:endParaRPr lang="en-US" sz="2700"/>
          </a:p>
        </p:txBody>
      </p:sp>
      <p:sp>
        <p:nvSpPr>
          <p:cNvPr id="136" name="Freeform 135"/>
          <p:cNvSpPr>
            <a:spLocks noChangeArrowheads="1"/>
          </p:cNvSpPr>
          <p:nvPr/>
        </p:nvSpPr>
        <p:spPr bwMode="auto">
          <a:xfrm>
            <a:off x="4708619" y="2517161"/>
            <a:ext cx="299028" cy="299028"/>
          </a:xfrm>
          <a:custGeom>
            <a:avLst/>
            <a:gdLst>
              <a:gd name="T0" fmla="*/ 212011 w 634"/>
              <a:gd name="T1" fmla="*/ 105984 h 634"/>
              <a:gd name="T2" fmla="*/ 111414 w 634"/>
              <a:gd name="T3" fmla="*/ 0 h 634"/>
              <a:gd name="T4" fmla="*/ 15865 w 634"/>
              <a:gd name="T5" fmla="*/ 105984 h 634"/>
              <a:gd name="T6" fmla="*/ 0 w 634"/>
              <a:gd name="T7" fmla="*/ 169790 h 634"/>
              <a:gd name="T8" fmla="*/ 58411 w 634"/>
              <a:gd name="T9" fmla="*/ 201874 h 634"/>
              <a:gd name="T10" fmla="*/ 84732 w 634"/>
              <a:gd name="T11" fmla="*/ 127253 h 634"/>
              <a:gd name="T12" fmla="*/ 26321 w 634"/>
              <a:gd name="T13" fmla="*/ 100937 h 634"/>
              <a:gd name="T14" fmla="*/ 196146 w 634"/>
              <a:gd name="T15" fmla="*/ 100937 h 634"/>
              <a:gd name="T16" fmla="*/ 143144 w 634"/>
              <a:gd name="T17" fmla="*/ 127253 h 634"/>
              <a:gd name="T18" fmla="*/ 169825 w 634"/>
              <a:gd name="T19" fmla="*/ 201874 h 634"/>
              <a:gd name="T20" fmla="*/ 185690 w 634"/>
              <a:gd name="T21" fmla="*/ 222782 h 634"/>
              <a:gd name="T22" fmla="*/ 196146 w 634"/>
              <a:gd name="T23" fmla="*/ 222782 h 634"/>
              <a:gd name="T24" fmla="*/ 228236 w 634"/>
              <a:gd name="T25" fmla="*/ 169790 h 634"/>
              <a:gd name="T26" fmla="*/ 212011 w 634"/>
              <a:gd name="T27" fmla="*/ 105984 h 634"/>
              <a:gd name="T28" fmla="*/ 47594 w 634"/>
              <a:gd name="T29" fmla="*/ 116798 h 634"/>
              <a:gd name="T30" fmla="*/ 68868 w 634"/>
              <a:gd name="T31" fmla="*/ 127253 h 634"/>
              <a:gd name="T32" fmla="*/ 58411 w 634"/>
              <a:gd name="T33" fmla="*/ 185652 h 634"/>
              <a:gd name="T34" fmla="*/ 42186 w 634"/>
              <a:gd name="T35" fmla="*/ 148521 h 634"/>
              <a:gd name="T36" fmla="*/ 31730 w 634"/>
              <a:gd name="T37" fmla="*/ 116798 h 634"/>
              <a:gd name="T38" fmla="*/ 26321 w 634"/>
              <a:gd name="T39" fmla="*/ 148521 h 634"/>
              <a:gd name="T40" fmla="*/ 26321 w 634"/>
              <a:gd name="T41" fmla="*/ 185652 h 634"/>
              <a:gd name="T42" fmla="*/ 15865 w 634"/>
              <a:gd name="T43" fmla="*/ 127253 h 634"/>
              <a:gd name="T44" fmla="*/ 31730 w 634"/>
              <a:gd name="T45" fmla="*/ 116798 h 634"/>
              <a:gd name="T46" fmla="*/ 174873 w 634"/>
              <a:gd name="T47" fmla="*/ 185652 h 634"/>
              <a:gd name="T48" fmla="*/ 153600 w 634"/>
              <a:gd name="T49" fmla="*/ 169790 h 634"/>
              <a:gd name="T50" fmla="*/ 169825 w 634"/>
              <a:gd name="T51" fmla="*/ 116798 h 634"/>
              <a:gd name="T52" fmla="*/ 185690 w 634"/>
              <a:gd name="T53" fmla="*/ 148521 h 634"/>
              <a:gd name="T54" fmla="*/ 212011 w 634"/>
              <a:gd name="T55" fmla="*/ 169790 h 634"/>
              <a:gd name="T56" fmla="*/ 196146 w 634"/>
              <a:gd name="T57" fmla="*/ 185652 h 634"/>
              <a:gd name="T58" fmla="*/ 196146 w 634"/>
              <a:gd name="T59" fmla="*/ 148521 h 634"/>
              <a:gd name="T60" fmla="*/ 196146 w 634"/>
              <a:gd name="T61" fmla="*/ 116798 h 634"/>
              <a:gd name="T62" fmla="*/ 212011 w 634"/>
              <a:gd name="T63" fmla="*/ 169790 h 6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34" h="634">
                <a:moveTo>
                  <a:pt x="588" y="294"/>
                </a:moveTo>
                <a:lnTo>
                  <a:pt x="588" y="294"/>
                </a:lnTo>
                <a:cubicBezTo>
                  <a:pt x="588" y="280"/>
                  <a:pt x="588" y="280"/>
                  <a:pt x="588" y="265"/>
                </a:cubicBezTo>
                <a:cubicBezTo>
                  <a:pt x="588" y="118"/>
                  <a:pt x="471" y="0"/>
                  <a:pt x="309" y="0"/>
                </a:cubicBezTo>
                <a:cubicBezTo>
                  <a:pt x="162" y="0"/>
                  <a:pt x="44" y="118"/>
                  <a:pt x="44" y="265"/>
                </a:cubicBezTo>
                <a:cubicBezTo>
                  <a:pt x="44" y="280"/>
                  <a:pt x="44" y="280"/>
                  <a:pt x="44" y="294"/>
                </a:cubicBezTo>
                <a:cubicBezTo>
                  <a:pt x="14" y="309"/>
                  <a:pt x="0" y="324"/>
                  <a:pt x="0" y="353"/>
                </a:cubicBezTo>
                <a:cubicBezTo>
                  <a:pt x="0" y="471"/>
                  <a:pt x="0" y="471"/>
                  <a:pt x="0" y="471"/>
                </a:cubicBezTo>
                <a:cubicBezTo>
                  <a:pt x="0" y="515"/>
                  <a:pt x="29" y="560"/>
                  <a:pt x="73" y="560"/>
                </a:cubicBezTo>
                <a:lnTo>
                  <a:pt x="162" y="560"/>
                </a:lnTo>
                <a:cubicBezTo>
                  <a:pt x="206" y="560"/>
                  <a:pt x="235" y="515"/>
                  <a:pt x="235" y="471"/>
                </a:cubicBezTo>
                <a:cubicBezTo>
                  <a:pt x="235" y="353"/>
                  <a:pt x="235" y="353"/>
                  <a:pt x="235" y="353"/>
                </a:cubicBezTo>
                <a:cubicBezTo>
                  <a:pt x="235" y="309"/>
                  <a:pt x="206" y="280"/>
                  <a:pt x="162" y="280"/>
                </a:cubicBezTo>
                <a:cubicBezTo>
                  <a:pt x="162" y="280"/>
                  <a:pt x="88" y="280"/>
                  <a:pt x="73" y="280"/>
                </a:cubicBezTo>
                <a:cubicBezTo>
                  <a:pt x="73" y="147"/>
                  <a:pt x="176" y="44"/>
                  <a:pt x="309" y="44"/>
                </a:cubicBezTo>
                <a:cubicBezTo>
                  <a:pt x="442" y="44"/>
                  <a:pt x="544" y="133"/>
                  <a:pt x="544" y="280"/>
                </a:cubicBezTo>
                <a:lnTo>
                  <a:pt x="471" y="280"/>
                </a:lnTo>
                <a:cubicBezTo>
                  <a:pt x="426" y="280"/>
                  <a:pt x="397" y="309"/>
                  <a:pt x="397" y="353"/>
                </a:cubicBezTo>
                <a:cubicBezTo>
                  <a:pt x="397" y="471"/>
                  <a:pt x="397" y="471"/>
                  <a:pt x="397" y="471"/>
                </a:cubicBezTo>
                <a:cubicBezTo>
                  <a:pt x="397" y="515"/>
                  <a:pt x="426" y="560"/>
                  <a:pt x="471" y="560"/>
                </a:cubicBezTo>
                <a:lnTo>
                  <a:pt x="515" y="560"/>
                </a:lnTo>
                <a:cubicBezTo>
                  <a:pt x="515" y="618"/>
                  <a:pt x="515" y="618"/>
                  <a:pt x="515" y="618"/>
                </a:cubicBezTo>
                <a:cubicBezTo>
                  <a:pt x="515" y="618"/>
                  <a:pt x="515" y="633"/>
                  <a:pt x="530" y="633"/>
                </a:cubicBezTo>
                <a:cubicBezTo>
                  <a:pt x="544" y="633"/>
                  <a:pt x="544" y="618"/>
                  <a:pt x="544" y="618"/>
                </a:cubicBezTo>
                <a:cubicBezTo>
                  <a:pt x="544" y="560"/>
                  <a:pt x="544" y="560"/>
                  <a:pt x="544" y="560"/>
                </a:cubicBezTo>
                <a:cubicBezTo>
                  <a:pt x="588" y="560"/>
                  <a:pt x="633" y="515"/>
                  <a:pt x="633" y="471"/>
                </a:cubicBezTo>
                <a:cubicBezTo>
                  <a:pt x="633" y="353"/>
                  <a:pt x="633" y="353"/>
                  <a:pt x="633" y="353"/>
                </a:cubicBezTo>
                <a:cubicBezTo>
                  <a:pt x="633" y="324"/>
                  <a:pt x="618" y="309"/>
                  <a:pt x="588" y="294"/>
                </a:cubicBezTo>
                <a:close/>
                <a:moveTo>
                  <a:pt x="132" y="324"/>
                </a:moveTo>
                <a:lnTo>
                  <a:pt x="132" y="324"/>
                </a:lnTo>
                <a:cubicBezTo>
                  <a:pt x="162" y="324"/>
                  <a:pt x="162" y="324"/>
                  <a:pt x="162" y="324"/>
                </a:cubicBezTo>
                <a:cubicBezTo>
                  <a:pt x="176" y="324"/>
                  <a:pt x="191" y="339"/>
                  <a:pt x="191" y="353"/>
                </a:cubicBezTo>
                <a:cubicBezTo>
                  <a:pt x="191" y="471"/>
                  <a:pt x="191" y="471"/>
                  <a:pt x="191" y="471"/>
                </a:cubicBezTo>
                <a:cubicBezTo>
                  <a:pt x="191" y="501"/>
                  <a:pt x="176" y="515"/>
                  <a:pt x="162" y="515"/>
                </a:cubicBezTo>
                <a:cubicBezTo>
                  <a:pt x="147" y="515"/>
                  <a:pt x="147" y="515"/>
                  <a:pt x="147" y="515"/>
                </a:cubicBezTo>
                <a:cubicBezTo>
                  <a:pt x="132" y="486"/>
                  <a:pt x="117" y="442"/>
                  <a:pt x="117" y="412"/>
                </a:cubicBezTo>
                <a:cubicBezTo>
                  <a:pt x="117" y="383"/>
                  <a:pt x="117" y="353"/>
                  <a:pt x="132" y="324"/>
                </a:cubicBezTo>
                <a:close/>
                <a:moveTo>
                  <a:pt x="88" y="324"/>
                </a:moveTo>
                <a:lnTo>
                  <a:pt x="88" y="324"/>
                </a:lnTo>
                <a:cubicBezTo>
                  <a:pt x="88" y="353"/>
                  <a:pt x="73" y="383"/>
                  <a:pt x="73" y="412"/>
                </a:cubicBezTo>
                <a:cubicBezTo>
                  <a:pt x="73" y="442"/>
                  <a:pt x="88" y="486"/>
                  <a:pt x="103" y="515"/>
                </a:cubicBezTo>
                <a:cubicBezTo>
                  <a:pt x="73" y="515"/>
                  <a:pt x="73" y="515"/>
                  <a:pt x="73" y="515"/>
                </a:cubicBezTo>
                <a:cubicBezTo>
                  <a:pt x="59" y="515"/>
                  <a:pt x="44" y="501"/>
                  <a:pt x="44" y="471"/>
                </a:cubicBezTo>
                <a:cubicBezTo>
                  <a:pt x="44" y="353"/>
                  <a:pt x="44" y="353"/>
                  <a:pt x="44" y="353"/>
                </a:cubicBezTo>
                <a:cubicBezTo>
                  <a:pt x="44" y="339"/>
                  <a:pt x="59" y="324"/>
                  <a:pt x="73" y="324"/>
                </a:cubicBezTo>
                <a:lnTo>
                  <a:pt x="88" y="324"/>
                </a:lnTo>
                <a:close/>
                <a:moveTo>
                  <a:pt x="485" y="515"/>
                </a:moveTo>
                <a:lnTo>
                  <a:pt x="485" y="515"/>
                </a:lnTo>
                <a:cubicBezTo>
                  <a:pt x="471" y="515"/>
                  <a:pt x="471" y="515"/>
                  <a:pt x="471" y="515"/>
                </a:cubicBezTo>
                <a:cubicBezTo>
                  <a:pt x="456" y="515"/>
                  <a:pt x="426" y="501"/>
                  <a:pt x="426" y="471"/>
                </a:cubicBezTo>
                <a:cubicBezTo>
                  <a:pt x="426" y="353"/>
                  <a:pt x="426" y="353"/>
                  <a:pt x="426" y="353"/>
                </a:cubicBezTo>
                <a:cubicBezTo>
                  <a:pt x="426" y="339"/>
                  <a:pt x="456" y="324"/>
                  <a:pt x="471" y="324"/>
                </a:cubicBezTo>
                <a:cubicBezTo>
                  <a:pt x="500" y="324"/>
                  <a:pt x="500" y="324"/>
                  <a:pt x="500" y="324"/>
                </a:cubicBezTo>
                <a:cubicBezTo>
                  <a:pt x="500" y="353"/>
                  <a:pt x="515" y="383"/>
                  <a:pt x="515" y="412"/>
                </a:cubicBezTo>
                <a:cubicBezTo>
                  <a:pt x="515" y="442"/>
                  <a:pt x="500" y="486"/>
                  <a:pt x="485" y="515"/>
                </a:cubicBezTo>
                <a:close/>
                <a:moveTo>
                  <a:pt x="588" y="471"/>
                </a:moveTo>
                <a:lnTo>
                  <a:pt x="588" y="471"/>
                </a:lnTo>
                <a:cubicBezTo>
                  <a:pt x="588" y="501"/>
                  <a:pt x="574" y="515"/>
                  <a:pt x="544" y="515"/>
                </a:cubicBezTo>
                <a:cubicBezTo>
                  <a:pt x="530" y="515"/>
                  <a:pt x="530" y="515"/>
                  <a:pt x="530" y="515"/>
                </a:cubicBezTo>
                <a:cubicBezTo>
                  <a:pt x="544" y="486"/>
                  <a:pt x="544" y="442"/>
                  <a:pt x="544" y="412"/>
                </a:cubicBezTo>
                <a:cubicBezTo>
                  <a:pt x="544" y="383"/>
                  <a:pt x="544" y="353"/>
                  <a:pt x="530" y="324"/>
                </a:cubicBezTo>
                <a:cubicBezTo>
                  <a:pt x="544" y="324"/>
                  <a:pt x="544" y="324"/>
                  <a:pt x="544" y="324"/>
                </a:cubicBezTo>
                <a:cubicBezTo>
                  <a:pt x="574" y="324"/>
                  <a:pt x="588" y="339"/>
                  <a:pt x="588" y="353"/>
                </a:cubicBezTo>
                <a:lnTo>
                  <a:pt x="588" y="471"/>
                </a:lnTo>
                <a:close/>
              </a:path>
            </a:pathLst>
          </a:custGeom>
          <a:solidFill>
            <a:schemeClr val="tx1"/>
          </a:solidFill>
          <a:ln>
            <a:noFill/>
          </a:ln>
          <a:effectLst/>
          <a:extLst/>
        </p:spPr>
        <p:txBody>
          <a:bodyPr wrap="none" anchor="ctr"/>
          <a:lstStyle/>
          <a:p>
            <a:endParaRPr lang="en-US" sz="2700"/>
          </a:p>
        </p:txBody>
      </p:sp>
      <p:sp>
        <p:nvSpPr>
          <p:cNvPr id="137" name="Freeform 136"/>
          <p:cNvSpPr>
            <a:spLocks noChangeArrowheads="1"/>
          </p:cNvSpPr>
          <p:nvPr/>
        </p:nvSpPr>
        <p:spPr bwMode="auto">
          <a:xfrm>
            <a:off x="4236743" y="2517161"/>
            <a:ext cx="278287" cy="299028"/>
          </a:xfrm>
          <a:custGeom>
            <a:avLst/>
            <a:gdLst>
              <a:gd name="T0" fmla="*/ 164703 w 589"/>
              <a:gd name="T1" fmla="*/ 127253 h 634"/>
              <a:gd name="T2" fmla="*/ 164703 w 589"/>
              <a:gd name="T3" fmla="*/ 84715 h 634"/>
              <a:gd name="T4" fmla="*/ 164703 w 589"/>
              <a:gd name="T5" fmla="*/ 127253 h 634"/>
              <a:gd name="T6" fmla="*/ 153868 w 589"/>
              <a:gd name="T7" fmla="*/ 100937 h 634"/>
              <a:gd name="T8" fmla="*/ 170121 w 589"/>
              <a:gd name="T9" fmla="*/ 116798 h 634"/>
              <a:gd name="T10" fmla="*/ 153868 w 589"/>
              <a:gd name="T11" fmla="*/ 100937 h 634"/>
              <a:gd name="T12" fmla="*/ 164703 w 589"/>
              <a:gd name="T13" fmla="*/ 185652 h 634"/>
              <a:gd name="T14" fmla="*/ 164703 w 589"/>
              <a:gd name="T15" fmla="*/ 143475 h 634"/>
              <a:gd name="T16" fmla="*/ 164703 w 589"/>
              <a:gd name="T17" fmla="*/ 185652 h 634"/>
              <a:gd name="T18" fmla="*/ 153868 w 589"/>
              <a:gd name="T19" fmla="*/ 159336 h 634"/>
              <a:gd name="T20" fmla="*/ 170121 w 589"/>
              <a:gd name="T21" fmla="*/ 169790 h 634"/>
              <a:gd name="T22" fmla="*/ 153868 w 589"/>
              <a:gd name="T23" fmla="*/ 159336 h 634"/>
              <a:gd name="T24" fmla="*/ 186014 w 589"/>
              <a:gd name="T25" fmla="*/ 0 h 634"/>
              <a:gd name="T26" fmla="*/ 0 w 589"/>
              <a:gd name="T27" fmla="*/ 31723 h 634"/>
              <a:gd name="T28" fmla="*/ 26367 w 589"/>
              <a:gd name="T29" fmla="*/ 228190 h 634"/>
              <a:gd name="T30" fmla="*/ 212381 w 589"/>
              <a:gd name="T31" fmla="*/ 201874 h 634"/>
              <a:gd name="T32" fmla="*/ 186014 w 589"/>
              <a:gd name="T33" fmla="*/ 0 h 634"/>
              <a:gd name="T34" fmla="*/ 196488 w 589"/>
              <a:gd name="T35" fmla="*/ 201874 h 634"/>
              <a:gd name="T36" fmla="*/ 26367 w 589"/>
              <a:gd name="T37" fmla="*/ 212328 h 634"/>
              <a:gd name="T38" fmla="*/ 15892 w 589"/>
              <a:gd name="T39" fmla="*/ 58399 h 634"/>
              <a:gd name="T40" fmla="*/ 196488 w 589"/>
              <a:gd name="T41" fmla="*/ 201874 h 634"/>
              <a:gd name="T42" fmla="*/ 196488 w 589"/>
              <a:gd name="T43" fmla="*/ 42538 h 634"/>
              <a:gd name="T44" fmla="*/ 15892 w 589"/>
              <a:gd name="T45" fmla="*/ 31723 h 634"/>
              <a:gd name="T46" fmla="*/ 186014 w 589"/>
              <a:gd name="T47" fmla="*/ 15862 h 634"/>
              <a:gd name="T48" fmla="*/ 196488 w 589"/>
              <a:gd name="T49" fmla="*/ 42538 h 634"/>
              <a:gd name="T50" fmla="*/ 106190 w 589"/>
              <a:gd name="T51" fmla="*/ 127253 h 634"/>
              <a:gd name="T52" fmla="*/ 106190 w 589"/>
              <a:gd name="T53" fmla="*/ 84715 h 634"/>
              <a:gd name="T54" fmla="*/ 106190 w 589"/>
              <a:gd name="T55" fmla="*/ 127253 h 634"/>
              <a:gd name="T56" fmla="*/ 100773 w 589"/>
              <a:gd name="T57" fmla="*/ 100937 h 634"/>
              <a:gd name="T58" fmla="*/ 111608 w 589"/>
              <a:gd name="T59" fmla="*/ 116798 h 634"/>
              <a:gd name="T60" fmla="*/ 100773 w 589"/>
              <a:gd name="T61" fmla="*/ 100937 h 634"/>
              <a:gd name="T62" fmla="*/ 47677 w 589"/>
              <a:gd name="T63" fmla="*/ 127253 h 634"/>
              <a:gd name="T64" fmla="*/ 47677 w 589"/>
              <a:gd name="T65" fmla="*/ 84715 h 634"/>
              <a:gd name="T66" fmla="*/ 47677 w 589"/>
              <a:gd name="T67" fmla="*/ 127253 h 634"/>
              <a:gd name="T68" fmla="*/ 42259 w 589"/>
              <a:gd name="T69" fmla="*/ 100937 h 634"/>
              <a:gd name="T70" fmla="*/ 58513 w 589"/>
              <a:gd name="T71" fmla="*/ 116798 h 634"/>
              <a:gd name="T72" fmla="*/ 42259 w 589"/>
              <a:gd name="T73" fmla="*/ 100937 h 634"/>
              <a:gd name="T74" fmla="*/ 106190 w 589"/>
              <a:gd name="T75" fmla="*/ 185652 h 634"/>
              <a:gd name="T76" fmla="*/ 106190 w 589"/>
              <a:gd name="T77" fmla="*/ 143475 h 634"/>
              <a:gd name="T78" fmla="*/ 106190 w 589"/>
              <a:gd name="T79" fmla="*/ 185652 h 634"/>
              <a:gd name="T80" fmla="*/ 100773 w 589"/>
              <a:gd name="T81" fmla="*/ 159336 h 634"/>
              <a:gd name="T82" fmla="*/ 111608 w 589"/>
              <a:gd name="T83" fmla="*/ 169790 h 634"/>
              <a:gd name="T84" fmla="*/ 100773 w 589"/>
              <a:gd name="T85" fmla="*/ 159336 h 634"/>
              <a:gd name="T86" fmla="*/ 47677 w 589"/>
              <a:gd name="T87" fmla="*/ 185652 h 634"/>
              <a:gd name="T88" fmla="*/ 47677 w 589"/>
              <a:gd name="T89" fmla="*/ 143475 h 634"/>
              <a:gd name="T90" fmla="*/ 47677 w 589"/>
              <a:gd name="T91" fmla="*/ 185652 h 634"/>
              <a:gd name="T92" fmla="*/ 42259 w 589"/>
              <a:gd name="T93" fmla="*/ 159336 h 634"/>
              <a:gd name="T94" fmla="*/ 58513 w 589"/>
              <a:gd name="T95" fmla="*/ 169790 h 634"/>
              <a:gd name="T96" fmla="*/ 42259 w 589"/>
              <a:gd name="T97" fmla="*/ 159336 h 6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9" h="634">
                <a:moveTo>
                  <a:pt x="456" y="353"/>
                </a:moveTo>
                <a:lnTo>
                  <a:pt x="456" y="353"/>
                </a:lnTo>
                <a:cubicBezTo>
                  <a:pt x="485" y="353"/>
                  <a:pt x="515" y="339"/>
                  <a:pt x="515" y="294"/>
                </a:cubicBezTo>
                <a:cubicBezTo>
                  <a:pt x="515" y="265"/>
                  <a:pt x="485" y="235"/>
                  <a:pt x="456" y="235"/>
                </a:cubicBezTo>
                <a:cubicBezTo>
                  <a:pt x="412" y="235"/>
                  <a:pt x="397" y="265"/>
                  <a:pt x="397" y="294"/>
                </a:cubicBezTo>
                <a:cubicBezTo>
                  <a:pt x="397" y="339"/>
                  <a:pt x="412" y="353"/>
                  <a:pt x="456" y="353"/>
                </a:cubicBezTo>
                <a:close/>
                <a:moveTo>
                  <a:pt x="426" y="280"/>
                </a:moveTo>
                <a:lnTo>
                  <a:pt x="426" y="280"/>
                </a:lnTo>
                <a:cubicBezTo>
                  <a:pt x="471" y="280"/>
                  <a:pt x="471" y="280"/>
                  <a:pt x="471" y="280"/>
                </a:cubicBezTo>
                <a:cubicBezTo>
                  <a:pt x="471" y="324"/>
                  <a:pt x="471" y="324"/>
                  <a:pt x="471" y="324"/>
                </a:cubicBezTo>
                <a:cubicBezTo>
                  <a:pt x="426" y="324"/>
                  <a:pt x="426" y="324"/>
                  <a:pt x="426" y="324"/>
                </a:cubicBezTo>
                <a:lnTo>
                  <a:pt x="426" y="280"/>
                </a:lnTo>
                <a:close/>
                <a:moveTo>
                  <a:pt x="456" y="515"/>
                </a:moveTo>
                <a:lnTo>
                  <a:pt x="456" y="515"/>
                </a:lnTo>
                <a:cubicBezTo>
                  <a:pt x="485" y="515"/>
                  <a:pt x="515" y="486"/>
                  <a:pt x="515" y="456"/>
                </a:cubicBezTo>
                <a:cubicBezTo>
                  <a:pt x="515" y="427"/>
                  <a:pt x="485" y="398"/>
                  <a:pt x="456" y="398"/>
                </a:cubicBezTo>
                <a:cubicBezTo>
                  <a:pt x="412" y="398"/>
                  <a:pt x="397" y="427"/>
                  <a:pt x="397" y="456"/>
                </a:cubicBezTo>
                <a:cubicBezTo>
                  <a:pt x="397" y="486"/>
                  <a:pt x="412" y="515"/>
                  <a:pt x="456" y="515"/>
                </a:cubicBezTo>
                <a:close/>
                <a:moveTo>
                  <a:pt x="426" y="442"/>
                </a:moveTo>
                <a:lnTo>
                  <a:pt x="426" y="442"/>
                </a:lnTo>
                <a:cubicBezTo>
                  <a:pt x="471" y="442"/>
                  <a:pt x="471" y="442"/>
                  <a:pt x="471" y="442"/>
                </a:cubicBezTo>
                <a:cubicBezTo>
                  <a:pt x="471" y="471"/>
                  <a:pt x="471" y="471"/>
                  <a:pt x="471" y="471"/>
                </a:cubicBezTo>
                <a:cubicBezTo>
                  <a:pt x="426" y="471"/>
                  <a:pt x="426" y="471"/>
                  <a:pt x="426" y="471"/>
                </a:cubicBezTo>
                <a:lnTo>
                  <a:pt x="426" y="442"/>
                </a:lnTo>
                <a:close/>
                <a:moveTo>
                  <a:pt x="515" y="0"/>
                </a:moveTo>
                <a:lnTo>
                  <a:pt x="515" y="0"/>
                </a:lnTo>
                <a:cubicBezTo>
                  <a:pt x="73" y="0"/>
                  <a:pt x="73" y="0"/>
                  <a:pt x="73" y="0"/>
                </a:cubicBezTo>
                <a:cubicBezTo>
                  <a:pt x="29" y="0"/>
                  <a:pt x="0" y="44"/>
                  <a:pt x="0" y="88"/>
                </a:cubicBezTo>
                <a:cubicBezTo>
                  <a:pt x="0" y="560"/>
                  <a:pt x="0" y="560"/>
                  <a:pt x="0" y="560"/>
                </a:cubicBezTo>
                <a:cubicBezTo>
                  <a:pt x="0" y="604"/>
                  <a:pt x="29" y="633"/>
                  <a:pt x="73" y="633"/>
                </a:cubicBezTo>
                <a:cubicBezTo>
                  <a:pt x="515" y="633"/>
                  <a:pt x="515" y="633"/>
                  <a:pt x="515" y="633"/>
                </a:cubicBezTo>
                <a:cubicBezTo>
                  <a:pt x="559" y="633"/>
                  <a:pt x="588" y="604"/>
                  <a:pt x="588" y="560"/>
                </a:cubicBezTo>
                <a:cubicBezTo>
                  <a:pt x="588" y="88"/>
                  <a:pt x="588" y="88"/>
                  <a:pt x="588" y="88"/>
                </a:cubicBezTo>
                <a:cubicBezTo>
                  <a:pt x="588" y="44"/>
                  <a:pt x="559" y="0"/>
                  <a:pt x="515" y="0"/>
                </a:cubicBezTo>
                <a:close/>
                <a:moveTo>
                  <a:pt x="544" y="560"/>
                </a:moveTo>
                <a:lnTo>
                  <a:pt x="544" y="560"/>
                </a:lnTo>
                <a:cubicBezTo>
                  <a:pt x="544" y="574"/>
                  <a:pt x="530" y="589"/>
                  <a:pt x="515" y="589"/>
                </a:cubicBezTo>
                <a:cubicBezTo>
                  <a:pt x="73" y="589"/>
                  <a:pt x="73" y="589"/>
                  <a:pt x="73" y="589"/>
                </a:cubicBezTo>
                <a:cubicBezTo>
                  <a:pt x="58" y="589"/>
                  <a:pt x="44" y="574"/>
                  <a:pt x="44" y="560"/>
                </a:cubicBezTo>
                <a:cubicBezTo>
                  <a:pt x="44" y="162"/>
                  <a:pt x="44" y="162"/>
                  <a:pt x="44" y="162"/>
                </a:cubicBezTo>
                <a:cubicBezTo>
                  <a:pt x="544" y="162"/>
                  <a:pt x="544" y="162"/>
                  <a:pt x="544" y="162"/>
                </a:cubicBezTo>
                <a:lnTo>
                  <a:pt x="544" y="560"/>
                </a:lnTo>
                <a:close/>
                <a:moveTo>
                  <a:pt x="544" y="118"/>
                </a:moveTo>
                <a:lnTo>
                  <a:pt x="544" y="118"/>
                </a:lnTo>
                <a:cubicBezTo>
                  <a:pt x="44" y="118"/>
                  <a:pt x="44" y="118"/>
                  <a:pt x="44" y="118"/>
                </a:cubicBezTo>
                <a:cubicBezTo>
                  <a:pt x="44" y="88"/>
                  <a:pt x="44" y="88"/>
                  <a:pt x="44" y="88"/>
                </a:cubicBezTo>
                <a:cubicBezTo>
                  <a:pt x="44" y="59"/>
                  <a:pt x="58" y="44"/>
                  <a:pt x="73" y="44"/>
                </a:cubicBezTo>
                <a:cubicBezTo>
                  <a:pt x="515" y="44"/>
                  <a:pt x="515" y="44"/>
                  <a:pt x="515" y="44"/>
                </a:cubicBezTo>
                <a:cubicBezTo>
                  <a:pt x="530" y="44"/>
                  <a:pt x="544" y="59"/>
                  <a:pt x="544" y="88"/>
                </a:cubicBezTo>
                <a:lnTo>
                  <a:pt x="544" y="118"/>
                </a:lnTo>
                <a:close/>
                <a:moveTo>
                  <a:pt x="294" y="353"/>
                </a:moveTo>
                <a:lnTo>
                  <a:pt x="294" y="353"/>
                </a:lnTo>
                <a:cubicBezTo>
                  <a:pt x="324" y="353"/>
                  <a:pt x="353" y="339"/>
                  <a:pt x="353" y="294"/>
                </a:cubicBezTo>
                <a:cubicBezTo>
                  <a:pt x="353" y="265"/>
                  <a:pt x="324" y="235"/>
                  <a:pt x="294" y="235"/>
                </a:cubicBezTo>
                <a:cubicBezTo>
                  <a:pt x="265" y="235"/>
                  <a:pt x="235" y="265"/>
                  <a:pt x="235" y="294"/>
                </a:cubicBezTo>
                <a:cubicBezTo>
                  <a:pt x="235" y="339"/>
                  <a:pt x="265" y="353"/>
                  <a:pt x="294" y="353"/>
                </a:cubicBezTo>
                <a:close/>
                <a:moveTo>
                  <a:pt x="279" y="280"/>
                </a:moveTo>
                <a:lnTo>
                  <a:pt x="279" y="280"/>
                </a:lnTo>
                <a:cubicBezTo>
                  <a:pt x="309" y="280"/>
                  <a:pt x="309" y="280"/>
                  <a:pt x="309" y="280"/>
                </a:cubicBezTo>
                <a:cubicBezTo>
                  <a:pt x="309" y="324"/>
                  <a:pt x="309" y="324"/>
                  <a:pt x="309" y="324"/>
                </a:cubicBezTo>
                <a:cubicBezTo>
                  <a:pt x="279" y="324"/>
                  <a:pt x="279" y="324"/>
                  <a:pt x="279" y="324"/>
                </a:cubicBezTo>
                <a:lnTo>
                  <a:pt x="279" y="280"/>
                </a:lnTo>
                <a:close/>
                <a:moveTo>
                  <a:pt x="132" y="353"/>
                </a:moveTo>
                <a:lnTo>
                  <a:pt x="132" y="353"/>
                </a:lnTo>
                <a:cubicBezTo>
                  <a:pt x="176" y="353"/>
                  <a:pt x="191" y="339"/>
                  <a:pt x="191" y="294"/>
                </a:cubicBezTo>
                <a:cubicBezTo>
                  <a:pt x="191" y="265"/>
                  <a:pt x="176" y="235"/>
                  <a:pt x="132" y="235"/>
                </a:cubicBezTo>
                <a:cubicBezTo>
                  <a:pt x="103" y="235"/>
                  <a:pt x="73" y="265"/>
                  <a:pt x="73" y="294"/>
                </a:cubicBezTo>
                <a:cubicBezTo>
                  <a:pt x="73" y="339"/>
                  <a:pt x="103" y="353"/>
                  <a:pt x="132" y="353"/>
                </a:cubicBezTo>
                <a:close/>
                <a:moveTo>
                  <a:pt x="117" y="280"/>
                </a:moveTo>
                <a:lnTo>
                  <a:pt x="117" y="280"/>
                </a:lnTo>
                <a:cubicBezTo>
                  <a:pt x="162" y="280"/>
                  <a:pt x="162" y="280"/>
                  <a:pt x="162" y="280"/>
                </a:cubicBezTo>
                <a:cubicBezTo>
                  <a:pt x="162" y="324"/>
                  <a:pt x="162" y="324"/>
                  <a:pt x="162" y="324"/>
                </a:cubicBezTo>
                <a:cubicBezTo>
                  <a:pt x="117" y="324"/>
                  <a:pt x="117" y="324"/>
                  <a:pt x="117" y="324"/>
                </a:cubicBezTo>
                <a:lnTo>
                  <a:pt x="117" y="280"/>
                </a:lnTo>
                <a:close/>
                <a:moveTo>
                  <a:pt x="294" y="515"/>
                </a:moveTo>
                <a:lnTo>
                  <a:pt x="294" y="515"/>
                </a:lnTo>
                <a:cubicBezTo>
                  <a:pt x="324" y="515"/>
                  <a:pt x="353" y="486"/>
                  <a:pt x="353" y="456"/>
                </a:cubicBezTo>
                <a:cubicBezTo>
                  <a:pt x="353" y="427"/>
                  <a:pt x="324" y="398"/>
                  <a:pt x="294" y="398"/>
                </a:cubicBezTo>
                <a:cubicBezTo>
                  <a:pt x="265" y="398"/>
                  <a:pt x="235" y="427"/>
                  <a:pt x="235" y="456"/>
                </a:cubicBezTo>
                <a:cubicBezTo>
                  <a:pt x="235" y="486"/>
                  <a:pt x="265" y="515"/>
                  <a:pt x="294" y="515"/>
                </a:cubicBezTo>
                <a:close/>
                <a:moveTo>
                  <a:pt x="279" y="442"/>
                </a:moveTo>
                <a:lnTo>
                  <a:pt x="279" y="442"/>
                </a:lnTo>
                <a:cubicBezTo>
                  <a:pt x="309" y="442"/>
                  <a:pt x="309" y="442"/>
                  <a:pt x="309" y="442"/>
                </a:cubicBezTo>
                <a:cubicBezTo>
                  <a:pt x="309" y="471"/>
                  <a:pt x="309" y="471"/>
                  <a:pt x="309" y="471"/>
                </a:cubicBezTo>
                <a:cubicBezTo>
                  <a:pt x="279" y="471"/>
                  <a:pt x="279" y="471"/>
                  <a:pt x="279" y="471"/>
                </a:cubicBezTo>
                <a:lnTo>
                  <a:pt x="279" y="442"/>
                </a:lnTo>
                <a:close/>
                <a:moveTo>
                  <a:pt x="132" y="515"/>
                </a:moveTo>
                <a:lnTo>
                  <a:pt x="132" y="515"/>
                </a:lnTo>
                <a:cubicBezTo>
                  <a:pt x="176" y="515"/>
                  <a:pt x="191" y="486"/>
                  <a:pt x="191" y="456"/>
                </a:cubicBezTo>
                <a:cubicBezTo>
                  <a:pt x="191" y="427"/>
                  <a:pt x="176" y="398"/>
                  <a:pt x="132" y="398"/>
                </a:cubicBezTo>
                <a:cubicBezTo>
                  <a:pt x="103" y="398"/>
                  <a:pt x="73" y="427"/>
                  <a:pt x="73" y="456"/>
                </a:cubicBezTo>
                <a:cubicBezTo>
                  <a:pt x="73" y="486"/>
                  <a:pt x="103" y="515"/>
                  <a:pt x="132" y="515"/>
                </a:cubicBezTo>
                <a:close/>
                <a:moveTo>
                  <a:pt x="117" y="442"/>
                </a:moveTo>
                <a:lnTo>
                  <a:pt x="117" y="442"/>
                </a:lnTo>
                <a:cubicBezTo>
                  <a:pt x="162" y="442"/>
                  <a:pt x="162" y="442"/>
                  <a:pt x="162" y="442"/>
                </a:cubicBezTo>
                <a:cubicBezTo>
                  <a:pt x="162" y="471"/>
                  <a:pt x="162" y="471"/>
                  <a:pt x="162" y="471"/>
                </a:cubicBezTo>
                <a:cubicBezTo>
                  <a:pt x="117" y="471"/>
                  <a:pt x="117" y="471"/>
                  <a:pt x="117" y="471"/>
                </a:cubicBezTo>
                <a:lnTo>
                  <a:pt x="117" y="442"/>
                </a:lnTo>
                <a:close/>
              </a:path>
            </a:pathLst>
          </a:custGeom>
          <a:solidFill>
            <a:schemeClr val="tx1"/>
          </a:solidFill>
          <a:ln>
            <a:noFill/>
          </a:ln>
          <a:effectLst/>
          <a:extLst/>
        </p:spPr>
        <p:txBody>
          <a:bodyPr wrap="none" anchor="ctr"/>
          <a:lstStyle/>
          <a:p>
            <a:endParaRPr lang="en-US" sz="2700"/>
          </a:p>
        </p:txBody>
      </p:sp>
      <p:sp>
        <p:nvSpPr>
          <p:cNvPr id="138" name="Freeform 137"/>
          <p:cNvSpPr>
            <a:spLocks noChangeArrowheads="1"/>
          </p:cNvSpPr>
          <p:nvPr/>
        </p:nvSpPr>
        <p:spPr bwMode="auto">
          <a:xfrm>
            <a:off x="3744123" y="2517161"/>
            <a:ext cx="299028" cy="299028"/>
          </a:xfrm>
          <a:custGeom>
            <a:avLst/>
            <a:gdLst>
              <a:gd name="T0" fmla="*/ 180642 w 634"/>
              <a:gd name="T1" fmla="*/ 84715 h 634"/>
              <a:gd name="T2" fmla="*/ 180642 w 634"/>
              <a:gd name="T3" fmla="*/ 127253 h 634"/>
              <a:gd name="T4" fmla="*/ 180642 w 634"/>
              <a:gd name="T5" fmla="*/ 84715 h 634"/>
              <a:gd name="T6" fmla="*/ 186051 w 634"/>
              <a:gd name="T7" fmla="*/ 116798 h 634"/>
              <a:gd name="T8" fmla="*/ 169825 w 634"/>
              <a:gd name="T9" fmla="*/ 100937 h 634"/>
              <a:gd name="T10" fmla="*/ 186051 w 634"/>
              <a:gd name="T11" fmla="*/ 116798 h 634"/>
              <a:gd name="T12" fmla="*/ 191098 w 634"/>
              <a:gd name="T13" fmla="*/ 185652 h 634"/>
              <a:gd name="T14" fmla="*/ 159369 w 634"/>
              <a:gd name="T15" fmla="*/ 191059 h 634"/>
              <a:gd name="T16" fmla="*/ 191098 w 634"/>
              <a:gd name="T17" fmla="*/ 201874 h 634"/>
              <a:gd name="T18" fmla="*/ 191098 w 634"/>
              <a:gd name="T19" fmla="*/ 185652 h 634"/>
              <a:gd name="T20" fmla="*/ 127639 w 634"/>
              <a:gd name="T21" fmla="*/ 84715 h 634"/>
              <a:gd name="T22" fmla="*/ 32090 w 634"/>
              <a:gd name="T23" fmla="*/ 100937 h 634"/>
              <a:gd name="T24" fmla="*/ 42546 w 634"/>
              <a:gd name="T25" fmla="*/ 201874 h 634"/>
              <a:gd name="T26" fmla="*/ 143504 w 634"/>
              <a:gd name="T27" fmla="*/ 185652 h 634"/>
              <a:gd name="T28" fmla="*/ 127639 w 634"/>
              <a:gd name="T29" fmla="*/ 84715 h 634"/>
              <a:gd name="T30" fmla="*/ 127639 w 634"/>
              <a:gd name="T31" fmla="*/ 180605 h 634"/>
              <a:gd name="T32" fmla="*/ 53363 w 634"/>
              <a:gd name="T33" fmla="*/ 185652 h 634"/>
              <a:gd name="T34" fmla="*/ 42546 w 634"/>
              <a:gd name="T35" fmla="*/ 105984 h 634"/>
              <a:gd name="T36" fmla="*/ 122231 w 634"/>
              <a:gd name="T37" fmla="*/ 100937 h 634"/>
              <a:gd name="T38" fmla="*/ 127639 w 634"/>
              <a:gd name="T39" fmla="*/ 180605 h 634"/>
              <a:gd name="T40" fmla="*/ 191098 w 634"/>
              <a:gd name="T41" fmla="*/ 164383 h 634"/>
              <a:gd name="T42" fmla="*/ 159369 w 634"/>
              <a:gd name="T43" fmla="*/ 169790 h 634"/>
              <a:gd name="T44" fmla="*/ 191098 w 634"/>
              <a:gd name="T45" fmla="*/ 180605 h 634"/>
              <a:gd name="T46" fmla="*/ 191098 w 634"/>
              <a:gd name="T47" fmla="*/ 164383 h 634"/>
              <a:gd name="T48" fmla="*/ 201915 w 634"/>
              <a:gd name="T49" fmla="*/ 58399 h 634"/>
              <a:gd name="T50" fmla="*/ 196507 w 634"/>
              <a:gd name="T51" fmla="*/ 15862 h 634"/>
              <a:gd name="T52" fmla="*/ 191098 w 634"/>
              <a:gd name="T53" fmla="*/ 5407 h 634"/>
              <a:gd name="T54" fmla="*/ 42546 w 634"/>
              <a:gd name="T55" fmla="*/ 5407 h 634"/>
              <a:gd name="T56" fmla="*/ 32090 w 634"/>
              <a:gd name="T57" fmla="*/ 15862 h 634"/>
              <a:gd name="T58" fmla="*/ 32090 w 634"/>
              <a:gd name="T59" fmla="*/ 58399 h 634"/>
              <a:gd name="T60" fmla="*/ 0 w 634"/>
              <a:gd name="T61" fmla="*/ 201874 h 634"/>
              <a:gd name="T62" fmla="*/ 201915 w 634"/>
              <a:gd name="T63" fmla="*/ 228190 h 634"/>
              <a:gd name="T64" fmla="*/ 228236 w 634"/>
              <a:gd name="T65" fmla="*/ 84715 h 634"/>
              <a:gd name="T66" fmla="*/ 212372 w 634"/>
              <a:gd name="T67" fmla="*/ 201874 h 634"/>
              <a:gd name="T68" fmla="*/ 201915 w 634"/>
              <a:gd name="T69" fmla="*/ 212328 h 634"/>
              <a:gd name="T70" fmla="*/ 16225 w 634"/>
              <a:gd name="T71" fmla="*/ 201874 h 634"/>
              <a:gd name="T72" fmla="*/ 32090 w 634"/>
              <a:gd name="T73" fmla="*/ 74261 h 634"/>
              <a:gd name="T74" fmla="*/ 212372 w 634"/>
              <a:gd name="T75" fmla="*/ 84715 h 6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34" h="634">
                <a:moveTo>
                  <a:pt x="501" y="235"/>
                </a:moveTo>
                <a:lnTo>
                  <a:pt x="501" y="235"/>
                </a:lnTo>
                <a:cubicBezTo>
                  <a:pt x="457" y="235"/>
                  <a:pt x="442" y="265"/>
                  <a:pt x="442" y="294"/>
                </a:cubicBezTo>
                <a:cubicBezTo>
                  <a:pt x="442" y="339"/>
                  <a:pt x="457" y="353"/>
                  <a:pt x="501" y="353"/>
                </a:cubicBezTo>
                <a:cubicBezTo>
                  <a:pt x="530" y="353"/>
                  <a:pt x="560" y="339"/>
                  <a:pt x="560" y="294"/>
                </a:cubicBezTo>
                <a:cubicBezTo>
                  <a:pt x="560" y="265"/>
                  <a:pt x="530" y="235"/>
                  <a:pt x="501" y="235"/>
                </a:cubicBezTo>
                <a:close/>
                <a:moveTo>
                  <a:pt x="516" y="324"/>
                </a:moveTo>
                <a:lnTo>
                  <a:pt x="516" y="324"/>
                </a:lnTo>
                <a:cubicBezTo>
                  <a:pt x="471" y="324"/>
                  <a:pt x="471" y="324"/>
                  <a:pt x="471" y="324"/>
                </a:cubicBezTo>
                <a:cubicBezTo>
                  <a:pt x="471" y="280"/>
                  <a:pt x="471" y="280"/>
                  <a:pt x="471" y="280"/>
                </a:cubicBezTo>
                <a:cubicBezTo>
                  <a:pt x="516" y="280"/>
                  <a:pt x="516" y="280"/>
                  <a:pt x="516" y="280"/>
                </a:cubicBezTo>
                <a:lnTo>
                  <a:pt x="516" y="324"/>
                </a:lnTo>
                <a:close/>
                <a:moveTo>
                  <a:pt x="530" y="515"/>
                </a:moveTo>
                <a:lnTo>
                  <a:pt x="530" y="515"/>
                </a:lnTo>
                <a:cubicBezTo>
                  <a:pt x="457" y="515"/>
                  <a:pt x="457" y="515"/>
                  <a:pt x="457" y="515"/>
                </a:cubicBezTo>
                <a:cubicBezTo>
                  <a:pt x="442" y="515"/>
                  <a:pt x="442" y="530"/>
                  <a:pt x="442" y="530"/>
                </a:cubicBezTo>
                <a:cubicBezTo>
                  <a:pt x="442" y="545"/>
                  <a:pt x="442" y="560"/>
                  <a:pt x="457" y="560"/>
                </a:cubicBezTo>
                <a:cubicBezTo>
                  <a:pt x="530" y="560"/>
                  <a:pt x="530" y="560"/>
                  <a:pt x="530" y="560"/>
                </a:cubicBezTo>
                <a:cubicBezTo>
                  <a:pt x="545" y="560"/>
                  <a:pt x="560" y="545"/>
                  <a:pt x="560" y="530"/>
                </a:cubicBezTo>
                <a:cubicBezTo>
                  <a:pt x="560" y="530"/>
                  <a:pt x="545" y="515"/>
                  <a:pt x="530" y="515"/>
                </a:cubicBezTo>
                <a:close/>
                <a:moveTo>
                  <a:pt x="354" y="235"/>
                </a:moveTo>
                <a:lnTo>
                  <a:pt x="354" y="235"/>
                </a:lnTo>
                <a:cubicBezTo>
                  <a:pt x="118" y="235"/>
                  <a:pt x="118" y="235"/>
                  <a:pt x="118" y="235"/>
                </a:cubicBezTo>
                <a:cubicBezTo>
                  <a:pt x="103" y="235"/>
                  <a:pt x="89" y="265"/>
                  <a:pt x="89" y="280"/>
                </a:cubicBezTo>
                <a:cubicBezTo>
                  <a:pt x="89" y="515"/>
                  <a:pt x="89" y="515"/>
                  <a:pt x="89" y="515"/>
                </a:cubicBezTo>
                <a:cubicBezTo>
                  <a:pt x="89" y="530"/>
                  <a:pt x="103" y="560"/>
                  <a:pt x="118" y="560"/>
                </a:cubicBezTo>
                <a:cubicBezTo>
                  <a:pt x="354" y="560"/>
                  <a:pt x="354" y="560"/>
                  <a:pt x="354" y="560"/>
                </a:cubicBezTo>
                <a:cubicBezTo>
                  <a:pt x="383" y="560"/>
                  <a:pt x="398" y="530"/>
                  <a:pt x="398" y="515"/>
                </a:cubicBezTo>
                <a:cubicBezTo>
                  <a:pt x="398" y="280"/>
                  <a:pt x="398" y="280"/>
                  <a:pt x="398" y="280"/>
                </a:cubicBezTo>
                <a:cubicBezTo>
                  <a:pt x="398" y="265"/>
                  <a:pt x="383" y="235"/>
                  <a:pt x="354" y="235"/>
                </a:cubicBezTo>
                <a:close/>
                <a:moveTo>
                  <a:pt x="354" y="501"/>
                </a:moveTo>
                <a:lnTo>
                  <a:pt x="354" y="501"/>
                </a:lnTo>
                <a:cubicBezTo>
                  <a:pt x="354" y="501"/>
                  <a:pt x="354" y="515"/>
                  <a:pt x="339" y="515"/>
                </a:cubicBezTo>
                <a:cubicBezTo>
                  <a:pt x="148" y="515"/>
                  <a:pt x="148" y="515"/>
                  <a:pt x="148" y="515"/>
                </a:cubicBezTo>
                <a:cubicBezTo>
                  <a:pt x="133" y="515"/>
                  <a:pt x="118" y="501"/>
                  <a:pt x="118" y="501"/>
                </a:cubicBezTo>
                <a:cubicBezTo>
                  <a:pt x="118" y="294"/>
                  <a:pt x="118" y="294"/>
                  <a:pt x="118" y="294"/>
                </a:cubicBezTo>
                <a:cubicBezTo>
                  <a:pt x="118" y="294"/>
                  <a:pt x="133" y="280"/>
                  <a:pt x="148" y="280"/>
                </a:cubicBezTo>
                <a:cubicBezTo>
                  <a:pt x="339" y="280"/>
                  <a:pt x="339" y="280"/>
                  <a:pt x="339" y="280"/>
                </a:cubicBezTo>
                <a:cubicBezTo>
                  <a:pt x="354" y="280"/>
                  <a:pt x="354" y="294"/>
                  <a:pt x="354" y="294"/>
                </a:cubicBezTo>
                <a:lnTo>
                  <a:pt x="354" y="501"/>
                </a:lnTo>
                <a:close/>
                <a:moveTo>
                  <a:pt x="530" y="456"/>
                </a:moveTo>
                <a:lnTo>
                  <a:pt x="530" y="456"/>
                </a:lnTo>
                <a:cubicBezTo>
                  <a:pt x="457" y="456"/>
                  <a:pt x="457" y="456"/>
                  <a:pt x="457" y="456"/>
                </a:cubicBezTo>
                <a:cubicBezTo>
                  <a:pt x="442" y="456"/>
                  <a:pt x="442" y="471"/>
                  <a:pt x="442" y="471"/>
                </a:cubicBezTo>
                <a:cubicBezTo>
                  <a:pt x="442" y="486"/>
                  <a:pt x="442" y="501"/>
                  <a:pt x="457" y="501"/>
                </a:cubicBezTo>
                <a:cubicBezTo>
                  <a:pt x="530" y="501"/>
                  <a:pt x="530" y="501"/>
                  <a:pt x="530" y="501"/>
                </a:cubicBezTo>
                <a:cubicBezTo>
                  <a:pt x="545" y="501"/>
                  <a:pt x="560" y="486"/>
                  <a:pt x="560" y="471"/>
                </a:cubicBezTo>
                <a:cubicBezTo>
                  <a:pt x="560" y="471"/>
                  <a:pt x="545" y="456"/>
                  <a:pt x="530" y="456"/>
                </a:cubicBezTo>
                <a:close/>
                <a:moveTo>
                  <a:pt x="560" y="162"/>
                </a:moveTo>
                <a:lnTo>
                  <a:pt x="560" y="162"/>
                </a:lnTo>
                <a:cubicBezTo>
                  <a:pt x="369" y="162"/>
                  <a:pt x="369" y="162"/>
                  <a:pt x="369" y="162"/>
                </a:cubicBezTo>
                <a:cubicBezTo>
                  <a:pt x="545" y="44"/>
                  <a:pt x="545" y="44"/>
                  <a:pt x="545" y="44"/>
                </a:cubicBezTo>
                <a:cubicBezTo>
                  <a:pt x="560" y="44"/>
                  <a:pt x="560" y="30"/>
                  <a:pt x="545" y="15"/>
                </a:cubicBezTo>
                <a:cubicBezTo>
                  <a:pt x="545" y="0"/>
                  <a:pt x="530" y="0"/>
                  <a:pt x="530" y="15"/>
                </a:cubicBezTo>
                <a:cubicBezTo>
                  <a:pt x="530" y="15"/>
                  <a:pt x="339" y="133"/>
                  <a:pt x="324" y="147"/>
                </a:cubicBezTo>
                <a:cubicBezTo>
                  <a:pt x="118" y="15"/>
                  <a:pt x="118" y="15"/>
                  <a:pt x="118" y="15"/>
                </a:cubicBezTo>
                <a:cubicBezTo>
                  <a:pt x="103" y="0"/>
                  <a:pt x="89" y="0"/>
                  <a:pt x="89" y="15"/>
                </a:cubicBezTo>
                <a:cubicBezTo>
                  <a:pt x="89" y="30"/>
                  <a:pt x="89" y="44"/>
                  <a:pt x="89" y="44"/>
                </a:cubicBezTo>
                <a:cubicBezTo>
                  <a:pt x="265" y="162"/>
                  <a:pt x="265" y="162"/>
                  <a:pt x="265" y="162"/>
                </a:cubicBezTo>
                <a:cubicBezTo>
                  <a:pt x="89" y="162"/>
                  <a:pt x="89" y="162"/>
                  <a:pt x="89" y="162"/>
                </a:cubicBezTo>
                <a:cubicBezTo>
                  <a:pt x="45" y="162"/>
                  <a:pt x="0" y="192"/>
                  <a:pt x="0" y="235"/>
                </a:cubicBezTo>
                <a:cubicBezTo>
                  <a:pt x="0" y="560"/>
                  <a:pt x="0" y="560"/>
                  <a:pt x="0" y="560"/>
                </a:cubicBezTo>
                <a:cubicBezTo>
                  <a:pt x="0" y="604"/>
                  <a:pt x="45" y="633"/>
                  <a:pt x="89" y="633"/>
                </a:cubicBezTo>
                <a:cubicBezTo>
                  <a:pt x="560" y="633"/>
                  <a:pt x="560" y="633"/>
                  <a:pt x="560" y="633"/>
                </a:cubicBezTo>
                <a:cubicBezTo>
                  <a:pt x="604" y="633"/>
                  <a:pt x="633" y="604"/>
                  <a:pt x="633" y="560"/>
                </a:cubicBezTo>
                <a:cubicBezTo>
                  <a:pt x="633" y="235"/>
                  <a:pt x="633" y="235"/>
                  <a:pt x="633" y="235"/>
                </a:cubicBezTo>
                <a:cubicBezTo>
                  <a:pt x="633" y="192"/>
                  <a:pt x="604" y="162"/>
                  <a:pt x="560" y="162"/>
                </a:cubicBezTo>
                <a:close/>
                <a:moveTo>
                  <a:pt x="589" y="560"/>
                </a:moveTo>
                <a:lnTo>
                  <a:pt x="589" y="560"/>
                </a:lnTo>
                <a:cubicBezTo>
                  <a:pt x="589" y="574"/>
                  <a:pt x="575" y="589"/>
                  <a:pt x="560" y="589"/>
                </a:cubicBezTo>
                <a:cubicBezTo>
                  <a:pt x="89" y="589"/>
                  <a:pt x="89" y="589"/>
                  <a:pt x="89" y="589"/>
                </a:cubicBezTo>
                <a:cubicBezTo>
                  <a:pt x="59" y="589"/>
                  <a:pt x="45" y="574"/>
                  <a:pt x="45" y="560"/>
                </a:cubicBezTo>
                <a:cubicBezTo>
                  <a:pt x="45" y="235"/>
                  <a:pt x="45" y="235"/>
                  <a:pt x="45" y="235"/>
                </a:cubicBezTo>
                <a:cubicBezTo>
                  <a:pt x="45" y="221"/>
                  <a:pt x="59" y="206"/>
                  <a:pt x="89" y="206"/>
                </a:cubicBezTo>
                <a:cubicBezTo>
                  <a:pt x="560" y="206"/>
                  <a:pt x="560" y="206"/>
                  <a:pt x="560" y="206"/>
                </a:cubicBezTo>
                <a:cubicBezTo>
                  <a:pt x="575" y="206"/>
                  <a:pt x="589" y="221"/>
                  <a:pt x="589" y="235"/>
                </a:cubicBezTo>
                <a:lnTo>
                  <a:pt x="589" y="560"/>
                </a:lnTo>
                <a:close/>
              </a:path>
            </a:pathLst>
          </a:custGeom>
          <a:solidFill>
            <a:schemeClr val="tx1"/>
          </a:solidFill>
          <a:ln>
            <a:noFill/>
          </a:ln>
          <a:effectLst/>
          <a:extLst/>
        </p:spPr>
        <p:txBody>
          <a:bodyPr wrap="none" anchor="ctr"/>
          <a:lstStyle/>
          <a:p>
            <a:endParaRPr lang="en-US" sz="2700"/>
          </a:p>
        </p:txBody>
      </p:sp>
      <p:sp>
        <p:nvSpPr>
          <p:cNvPr id="139" name="Freeform 138"/>
          <p:cNvSpPr>
            <a:spLocks noChangeArrowheads="1"/>
          </p:cNvSpPr>
          <p:nvPr/>
        </p:nvSpPr>
        <p:spPr bwMode="auto">
          <a:xfrm>
            <a:off x="3267063" y="2537902"/>
            <a:ext cx="299028" cy="257545"/>
          </a:xfrm>
          <a:custGeom>
            <a:avLst/>
            <a:gdLst>
              <a:gd name="T0" fmla="*/ 79684 w 634"/>
              <a:gd name="T1" fmla="*/ 85082 h 546"/>
              <a:gd name="T2" fmla="*/ 79684 w 634"/>
              <a:gd name="T3" fmla="*/ 85082 h 546"/>
              <a:gd name="T4" fmla="*/ 37138 w 634"/>
              <a:gd name="T5" fmla="*/ 85082 h 546"/>
              <a:gd name="T6" fmla="*/ 26321 w 634"/>
              <a:gd name="T7" fmla="*/ 90130 h 546"/>
              <a:gd name="T8" fmla="*/ 37138 w 634"/>
              <a:gd name="T9" fmla="*/ 100945 h 546"/>
              <a:gd name="T10" fmla="*/ 79684 w 634"/>
              <a:gd name="T11" fmla="*/ 100945 h 546"/>
              <a:gd name="T12" fmla="*/ 84732 w 634"/>
              <a:gd name="T13" fmla="*/ 90130 h 546"/>
              <a:gd name="T14" fmla="*/ 79684 w 634"/>
              <a:gd name="T15" fmla="*/ 85082 h 546"/>
              <a:gd name="T16" fmla="*/ 79684 w 634"/>
              <a:gd name="T17" fmla="*/ 143486 h 546"/>
              <a:gd name="T18" fmla="*/ 79684 w 634"/>
              <a:gd name="T19" fmla="*/ 143486 h 546"/>
              <a:gd name="T20" fmla="*/ 37138 w 634"/>
              <a:gd name="T21" fmla="*/ 143486 h 546"/>
              <a:gd name="T22" fmla="*/ 26321 w 634"/>
              <a:gd name="T23" fmla="*/ 148534 h 546"/>
              <a:gd name="T24" fmla="*/ 37138 w 634"/>
              <a:gd name="T25" fmla="*/ 153941 h 546"/>
              <a:gd name="T26" fmla="*/ 79684 w 634"/>
              <a:gd name="T27" fmla="*/ 153941 h 546"/>
              <a:gd name="T28" fmla="*/ 84732 w 634"/>
              <a:gd name="T29" fmla="*/ 148534 h 546"/>
              <a:gd name="T30" fmla="*/ 79684 w 634"/>
              <a:gd name="T31" fmla="*/ 143486 h 546"/>
              <a:gd name="T32" fmla="*/ 79684 w 634"/>
              <a:gd name="T33" fmla="*/ 111400 h 546"/>
              <a:gd name="T34" fmla="*/ 79684 w 634"/>
              <a:gd name="T35" fmla="*/ 111400 h 546"/>
              <a:gd name="T36" fmla="*/ 37138 w 634"/>
              <a:gd name="T37" fmla="*/ 111400 h 546"/>
              <a:gd name="T38" fmla="*/ 26321 w 634"/>
              <a:gd name="T39" fmla="*/ 122216 h 546"/>
              <a:gd name="T40" fmla="*/ 37138 w 634"/>
              <a:gd name="T41" fmla="*/ 127623 h 546"/>
              <a:gd name="T42" fmla="*/ 79684 w 634"/>
              <a:gd name="T43" fmla="*/ 127623 h 546"/>
              <a:gd name="T44" fmla="*/ 84732 w 634"/>
              <a:gd name="T45" fmla="*/ 122216 h 546"/>
              <a:gd name="T46" fmla="*/ 79684 w 634"/>
              <a:gd name="T47" fmla="*/ 111400 h 546"/>
              <a:gd name="T48" fmla="*/ 148552 w 634"/>
              <a:gd name="T49" fmla="*/ 79675 h 546"/>
              <a:gd name="T50" fmla="*/ 148552 w 634"/>
              <a:gd name="T51" fmla="*/ 79675 h 546"/>
              <a:gd name="T52" fmla="*/ 106006 w 634"/>
              <a:gd name="T53" fmla="*/ 122216 h 546"/>
              <a:gd name="T54" fmla="*/ 148552 w 634"/>
              <a:gd name="T55" fmla="*/ 164757 h 546"/>
              <a:gd name="T56" fmla="*/ 191098 w 634"/>
              <a:gd name="T57" fmla="*/ 122216 h 546"/>
              <a:gd name="T58" fmla="*/ 148552 w 634"/>
              <a:gd name="T59" fmla="*/ 79675 h 546"/>
              <a:gd name="T60" fmla="*/ 148552 w 634"/>
              <a:gd name="T61" fmla="*/ 148534 h 546"/>
              <a:gd name="T62" fmla="*/ 148552 w 634"/>
              <a:gd name="T63" fmla="*/ 148534 h 546"/>
              <a:gd name="T64" fmla="*/ 121870 w 634"/>
              <a:gd name="T65" fmla="*/ 122216 h 546"/>
              <a:gd name="T66" fmla="*/ 148552 w 634"/>
              <a:gd name="T67" fmla="*/ 90130 h 546"/>
              <a:gd name="T68" fmla="*/ 174873 w 634"/>
              <a:gd name="T69" fmla="*/ 122216 h 546"/>
              <a:gd name="T70" fmla="*/ 148552 w 634"/>
              <a:gd name="T71" fmla="*/ 148534 h 546"/>
              <a:gd name="T72" fmla="*/ 196146 w 634"/>
              <a:gd name="T73" fmla="*/ 42541 h 546"/>
              <a:gd name="T74" fmla="*/ 196146 w 634"/>
              <a:gd name="T75" fmla="*/ 42541 h 546"/>
              <a:gd name="T76" fmla="*/ 185690 w 634"/>
              <a:gd name="T77" fmla="*/ 42541 h 546"/>
              <a:gd name="T78" fmla="*/ 106006 w 634"/>
              <a:gd name="T79" fmla="*/ 0 h 546"/>
              <a:gd name="T80" fmla="*/ 100597 w 634"/>
              <a:gd name="T81" fmla="*/ 5408 h 546"/>
              <a:gd name="T82" fmla="*/ 100597 w 634"/>
              <a:gd name="T83" fmla="*/ 10816 h 546"/>
              <a:gd name="T84" fmla="*/ 153600 w 634"/>
              <a:gd name="T85" fmla="*/ 42541 h 546"/>
              <a:gd name="T86" fmla="*/ 26321 w 634"/>
              <a:gd name="T87" fmla="*/ 42541 h 546"/>
              <a:gd name="T88" fmla="*/ 0 w 634"/>
              <a:gd name="T89" fmla="*/ 68859 h 546"/>
              <a:gd name="T90" fmla="*/ 0 w 634"/>
              <a:gd name="T91" fmla="*/ 169804 h 546"/>
              <a:gd name="T92" fmla="*/ 26321 w 634"/>
              <a:gd name="T93" fmla="*/ 196482 h 546"/>
              <a:gd name="T94" fmla="*/ 196146 w 634"/>
              <a:gd name="T95" fmla="*/ 196482 h 546"/>
              <a:gd name="T96" fmla="*/ 228236 w 634"/>
              <a:gd name="T97" fmla="*/ 169804 h 546"/>
              <a:gd name="T98" fmla="*/ 228236 w 634"/>
              <a:gd name="T99" fmla="*/ 68859 h 546"/>
              <a:gd name="T100" fmla="*/ 196146 w 634"/>
              <a:gd name="T101" fmla="*/ 42541 h 546"/>
              <a:gd name="T102" fmla="*/ 212011 w 634"/>
              <a:gd name="T103" fmla="*/ 169804 h 546"/>
              <a:gd name="T104" fmla="*/ 212011 w 634"/>
              <a:gd name="T105" fmla="*/ 169804 h 546"/>
              <a:gd name="T106" fmla="*/ 196146 w 634"/>
              <a:gd name="T107" fmla="*/ 186027 h 546"/>
              <a:gd name="T108" fmla="*/ 26321 w 634"/>
              <a:gd name="T109" fmla="*/ 186027 h 546"/>
              <a:gd name="T110" fmla="*/ 15865 w 634"/>
              <a:gd name="T111" fmla="*/ 169804 h 546"/>
              <a:gd name="T112" fmla="*/ 15865 w 634"/>
              <a:gd name="T113" fmla="*/ 68859 h 546"/>
              <a:gd name="T114" fmla="*/ 26321 w 634"/>
              <a:gd name="T115" fmla="*/ 58404 h 546"/>
              <a:gd name="T116" fmla="*/ 196146 w 634"/>
              <a:gd name="T117" fmla="*/ 58404 h 546"/>
              <a:gd name="T118" fmla="*/ 212011 w 634"/>
              <a:gd name="T119" fmla="*/ 68859 h 546"/>
              <a:gd name="T120" fmla="*/ 212011 w 634"/>
              <a:gd name="T121" fmla="*/ 169804 h 54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34" h="546">
                <a:moveTo>
                  <a:pt x="221" y="236"/>
                </a:moveTo>
                <a:lnTo>
                  <a:pt x="221" y="236"/>
                </a:lnTo>
                <a:cubicBezTo>
                  <a:pt x="103" y="236"/>
                  <a:pt x="103" y="236"/>
                  <a:pt x="103" y="236"/>
                </a:cubicBezTo>
                <a:cubicBezTo>
                  <a:pt x="88" y="236"/>
                  <a:pt x="73" y="250"/>
                  <a:pt x="73" y="250"/>
                </a:cubicBezTo>
                <a:cubicBezTo>
                  <a:pt x="73" y="265"/>
                  <a:pt x="88" y="280"/>
                  <a:pt x="103" y="280"/>
                </a:cubicBezTo>
                <a:cubicBezTo>
                  <a:pt x="221" y="280"/>
                  <a:pt x="221" y="280"/>
                  <a:pt x="221" y="280"/>
                </a:cubicBezTo>
                <a:cubicBezTo>
                  <a:pt x="221" y="280"/>
                  <a:pt x="235" y="265"/>
                  <a:pt x="235" y="250"/>
                </a:cubicBezTo>
                <a:lnTo>
                  <a:pt x="221" y="236"/>
                </a:lnTo>
                <a:close/>
                <a:moveTo>
                  <a:pt x="221" y="398"/>
                </a:moveTo>
                <a:lnTo>
                  <a:pt x="221" y="398"/>
                </a:lnTo>
                <a:cubicBezTo>
                  <a:pt x="103" y="398"/>
                  <a:pt x="103" y="398"/>
                  <a:pt x="103" y="398"/>
                </a:cubicBezTo>
                <a:cubicBezTo>
                  <a:pt x="88" y="398"/>
                  <a:pt x="73" y="398"/>
                  <a:pt x="73" y="412"/>
                </a:cubicBezTo>
                <a:cubicBezTo>
                  <a:pt x="73" y="427"/>
                  <a:pt x="88" y="427"/>
                  <a:pt x="103" y="427"/>
                </a:cubicBezTo>
                <a:cubicBezTo>
                  <a:pt x="221" y="427"/>
                  <a:pt x="221" y="427"/>
                  <a:pt x="221" y="427"/>
                </a:cubicBezTo>
                <a:cubicBezTo>
                  <a:pt x="221" y="427"/>
                  <a:pt x="235" y="427"/>
                  <a:pt x="235" y="412"/>
                </a:cubicBezTo>
                <a:cubicBezTo>
                  <a:pt x="235" y="398"/>
                  <a:pt x="221" y="398"/>
                  <a:pt x="221" y="398"/>
                </a:cubicBezTo>
                <a:close/>
                <a:moveTo>
                  <a:pt x="221" y="309"/>
                </a:moveTo>
                <a:lnTo>
                  <a:pt x="221" y="309"/>
                </a:lnTo>
                <a:cubicBezTo>
                  <a:pt x="103" y="309"/>
                  <a:pt x="103" y="309"/>
                  <a:pt x="103" y="309"/>
                </a:cubicBezTo>
                <a:cubicBezTo>
                  <a:pt x="88" y="309"/>
                  <a:pt x="73" y="324"/>
                  <a:pt x="73" y="339"/>
                </a:cubicBezTo>
                <a:cubicBezTo>
                  <a:pt x="73" y="339"/>
                  <a:pt x="88" y="354"/>
                  <a:pt x="103" y="354"/>
                </a:cubicBezTo>
                <a:cubicBezTo>
                  <a:pt x="221" y="354"/>
                  <a:pt x="221" y="354"/>
                  <a:pt x="221" y="354"/>
                </a:cubicBezTo>
                <a:lnTo>
                  <a:pt x="235" y="339"/>
                </a:lnTo>
                <a:cubicBezTo>
                  <a:pt x="235" y="324"/>
                  <a:pt x="221" y="309"/>
                  <a:pt x="221" y="309"/>
                </a:cubicBezTo>
                <a:close/>
                <a:moveTo>
                  <a:pt x="412" y="221"/>
                </a:moveTo>
                <a:lnTo>
                  <a:pt x="412" y="221"/>
                </a:lnTo>
                <a:cubicBezTo>
                  <a:pt x="353" y="221"/>
                  <a:pt x="294" y="265"/>
                  <a:pt x="294" y="339"/>
                </a:cubicBezTo>
                <a:cubicBezTo>
                  <a:pt x="294" y="398"/>
                  <a:pt x="353" y="457"/>
                  <a:pt x="412" y="457"/>
                </a:cubicBezTo>
                <a:cubicBezTo>
                  <a:pt x="471" y="457"/>
                  <a:pt x="530" y="398"/>
                  <a:pt x="530" y="339"/>
                </a:cubicBezTo>
                <a:cubicBezTo>
                  <a:pt x="530" y="265"/>
                  <a:pt x="471" y="221"/>
                  <a:pt x="412" y="221"/>
                </a:cubicBezTo>
                <a:close/>
                <a:moveTo>
                  <a:pt x="412" y="412"/>
                </a:moveTo>
                <a:lnTo>
                  <a:pt x="412" y="412"/>
                </a:lnTo>
                <a:cubicBezTo>
                  <a:pt x="368" y="412"/>
                  <a:pt x="338" y="383"/>
                  <a:pt x="338" y="339"/>
                </a:cubicBezTo>
                <a:cubicBezTo>
                  <a:pt x="338" y="295"/>
                  <a:pt x="368" y="250"/>
                  <a:pt x="412" y="250"/>
                </a:cubicBezTo>
                <a:cubicBezTo>
                  <a:pt x="456" y="250"/>
                  <a:pt x="485" y="295"/>
                  <a:pt x="485" y="339"/>
                </a:cubicBezTo>
                <a:cubicBezTo>
                  <a:pt x="485" y="383"/>
                  <a:pt x="456" y="412"/>
                  <a:pt x="412" y="412"/>
                </a:cubicBezTo>
                <a:close/>
                <a:moveTo>
                  <a:pt x="544" y="118"/>
                </a:moveTo>
                <a:lnTo>
                  <a:pt x="544" y="118"/>
                </a:lnTo>
                <a:cubicBezTo>
                  <a:pt x="515" y="118"/>
                  <a:pt x="515" y="118"/>
                  <a:pt x="515" y="118"/>
                </a:cubicBezTo>
                <a:cubicBezTo>
                  <a:pt x="294" y="0"/>
                  <a:pt x="294" y="0"/>
                  <a:pt x="294" y="0"/>
                </a:cubicBezTo>
                <a:cubicBezTo>
                  <a:pt x="294" y="0"/>
                  <a:pt x="279" y="0"/>
                  <a:pt x="279" y="15"/>
                </a:cubicBezTo>
                <a:cubicBezTo>
                  <a:pt x="265" y="15"/>
                  <a:pt x="279" y="30"/>
                  <a:pt x="279" y="30"/>
                </a:cubicBezTo>
                <a:cubicBezTo>
                  <a:pt x="426" y="118"/>
                  <a:pt x="426" y="118"/>
                  <a:pt x="426" y="118"/>
                </a:cubicBezTo>
                <a:cubicBezTo>
                  <a:pt x="73" y="118"/>
                  <a:pt x="73" y="118"/>
                  <a:pt x="73" y="118"/>
                </a:cubicBezTo>
                <a:cubicBezTo>
                  <a:pt x="29" y="118"/>
                  <a:pt x="0" y="148"/>
                  <a:pt x="0" y="191"/>
                </a:cubicBezTo>
                <a:cubicBezTo>
                  <a:pt x="0" y="471"/>
                  <a:pt x="0" y="471"/>
                  <a:pt x="0" y="471"/>
                </a:cubicBezTo>
                <a:cubicBezTo>
                  <a:pt x="0" y="516"/>
                  <a:pt x="29" y="545"/>
                  <a:pt x="73" y="545"/>
                </a:cubicBezTo>
                <a:cubicBezTo>
                  <a:pt x="544" y="545"/>
                  <a:pt x="544" y="545"/>
                  <a:pt x="544" y="545"/>
                </a:cubicBezTo>
                <a:cubicBezTo>
                  <a:pt x="588" y="545"/>
                  <a:pt x="633" y="516"/>
                  <a:pt x="633" y="471"/>
                </a:cubicBezTo>
                <a:cubicBezTo>
                  <a:pt x="633" y="191"/>
                  <a:pt x="633" y="191"/>
                  <a:pt x="633" y="191"/>
                </a:cubicBezTo>
                <a:cubicBezTo>
                  <a:pt x="633" y="148"/>
                  <a:pt x="588" y="118"/>
                  <a:pt x="544" y="118"/>
                </a:cubicBezTo>
                <a:close/>
                <a:moveTo>
                  <a:pt x="588" y="471"/>
                </a:moveTo>
                <a:lnTo>
                  <a:pt x="588" y="471"/>
                </a:lnTo>
                <a:cubicBezTo>
                  <a:pt x="588" y="486"/>
                  <a:pt x="574" y="516"/>
                  <a:pt x="544" y="516"/>
                </a:cubicBezTo>
                <a:cubicBezTo>
                  <a:pt x="73" y="516"/>
                  <a:pt x="73" y="516"/>
                  <a:pt x="73" y="516"/>
                </a:cubicBezTo>
                <a:cubicBezTo>
                  <a:pt x="58" y="516"/>
                  <a:pt x="44" y="486"/>
                  <a:pt x="44" y="471"/>
                </a:cubicBezTo>
                <a:cubicBezTo>
                  <a:pt x="44" y="191"/>
                  <a:pt x="44" y="191"/>
                  <a:pt x="44" y="191"/>
                </a:cubicBezTo>
                <a:cubicBezTo>
                  <a:pt x="44" y="177"/>
                  <a:pt x="58" y="162"/>
                  <a:pt x="73" y="162"/>
                </a:cubicBezTo>
                <a:cubicBezTo>
                  <a:pt x="544" y="162"/>
                  <a:pt x="544" y="162"/>
                  <a:pt x="544" y="162"/>
                </a:cubicBezTo>
                <a:cubicBezTo>
                  <a:pt x="574" y="162"/>
                  <a:pt x="588" y="177"/>
                  <a:pt x="588" y="191"/>
                </a:cubicBezTo>
                <a:lnTo>
                  <a:pt x="588" y="471"/>
                </a:lnTo>
                <a:close/>
              </a:path>
            </a:pathLst>
          </a:custGeom>
          <a:solidFill>
            <a:schemeClr val="tx1"/>
          </a:solidFill>
          <a:ln>
            <a:noFill/>
          </a:ln>
          <a:effectLst/>
          <a:extLst/>
        </p:spPr>
        <p:txBody>
          <a:bodyPr wrap="none" anchor="ctr"/>
          <a:lstStyle/>
          <a:p>
            <a:endParaRPr lang="en-US" sz="2700"/>
          </a:p>
        </p:txBody>
      </p:sp>
      <p:sp>
        <p:nvSpPr>
          <p:cNvPr id="140" name="Freeform 139"/>
          <p:cNvSpPr>
            <a:spLocks noChangeArrowheads="1"/>
          </p:cNvSpPr>
          <p:nvPr/>
        </p:nvSpPr>
        <p:spPr bwMode="auto">
          <a:xfrm>
            <a:off x="2822841" y="2529261"/>
            <a:ext cx="221247" cy="278287"/>
          </a:xfrm>
          <a:custGeom>
            <a:avLst/>
            <a:gdLst>
              <a:gd name="T0" fmla="*/ 142317 w 473"/>
              <a:gd name="T1" fmla="*/ 0 h 589"/>
              <a:gd name="T2" fmla="*/ 0 w 473"/>
              <a:gd name="T3" fmla="*/ 26361 h 589"/>
              <a:gd name="T4" fmla="*/ 26461 w 473"/>
              <a:gd name="T5" fmla="*/ 212336 h 589"/>
              <a:gd name="T6" fmla="*/ 168778 w 473"/>
              <a:gd name="T7" fmla="*/ 212336 h 589"/>
              <a:gd name="T8" fmla="*/ 142317 w 473"/>
              <a:gd name="T9" fmla="*/ 0 h 589"/>
              <a:gd name="T10" fmla="*/ 26461 w 473"/>
              <a:gd name="T11" fmla="*/ 196447 h 589"/>
              <a:gd name="T12" fmla="*/ 16091 w 473"/>
              <a:gd name="T13" fmla="*/ 180558 h 589"/>
              <a:gd name="T14" fmla="*/ 26461 w 473"/>
              <a:gd name="T15" fmla="*/ 196447 h 589"/>
              <a:gd name="T16" fmla="*/ 26461 w 473"/>
              <a:gd name="T17" fmla="*/ 170085 h 589"/>
              <a:gd name="T18" fmla="*/ 16091 w 473"/>
              <a:gd name="T19" fmla="*/ 153835 h 589"/>
              <a:gd name="T20" fmla="*/ 26461 w 473"/>
              <a:gd name="T21" fmla="*/ 170085 h 589"/>
              <a:gd name="T22" fmla="*/ 26461 w 473"/>
              <a:gd name="T23" fmla="*/ 137946 h 589"/>
              <a:gd name="T24" fmla="*/ 16091 w 473"/>
              <a:gd name="T25" fmla="*/ 127474 h 589"/>
              <a:gd name="T26" fmla="*/ 26461 w 473"/>
              <a:gd name="T27" fmla="*/ 137946 h 589"/>
              <a:gd name="T28" fmla="*/ 26461 w 473"/>
              <a:gd name="T29" fmla="*/ 111585 h 589"/>
              <a:gd name="T30" fmla="*/ 16091 w 473"/>
              <a:gd name="T31" fmla="*/ 95334 h 589"/>
              <a:gd name="T32" fmla="*/ 26461 w 473"/>
              <a:gd name="T33" fmla="*/ 111585 h 589"/>
              <a:gd name="T34" fmla="*/ 26461 w 473"/>
              <a:gd name="T35" fmla="*/ 84862 h 589"/>
              <a:gd name="T36" fmla="*/ 16091 w 473"/>
              <a:gd name="T37" fmla="*/ 68973 h 589"/>
              <a:gd name="T38" fmla="*/ 26461 w 473"/>
              <a:gd name="T39" fmla="*/ 84862 h 589"/>
              <a:gd name="T40" fmla="*/ 26461 w 473"/>
              <a:gd name="T41" fmla="*/ 53084 h 589"/>
              <a:gd name="T42" fmla="*/ 16091 w 473"/>
              <a:gd name="T43" fmla="*/ 42251 h 589"/>
              <a:gd name="T44" fmla="*/ 26461 w 473"/>
              <a:gd name="T45" fmla="*/ 53084 h 589"/>
              <a:gd name="T46" fmla="*/ 126584 w 473"/>
              <a:gd name="T47" fmla="*/ 191391 h 589"/>
              <a:gd name="T48" fmla="*/ 47558 w 473"/>
              <a:gd name="T49" fmla="*/ 196447 h 589"/>
              <a:gd name="T50" fmla="*/ 42195 w 473"/>
              <a:gd name="T51" fmla="*/ 116640 h 589"/>
              <a:gd name="T52" fmla="*/ 121220 w 473"/>
              <a:gd name="T53" fmla="*/ 111585 h 589"/>
              <a:gd name="T54" fmla="*/ 126584 w 473"/>
              <a:gd name="T55" fmla="*/ 191391 h 589"/>
              <a:gd name="T56" fmla="*/ 126584 w 473"/>
              <a:gd name="T57" fmla="*/ 90279 h 589"/>
              <a:gd name="T58" fmla="*/ 47558 w 473"/>
              <a:gd name="T59" fmla="*/ 95334 h 589"/>
              <a:gd name="T60" fmla="*/ 42195 w 473"/>
              <a:gd name="T61" fmla="*/ 20945 h 589"/>
              <a:gd name="T62" fmla="*/ 121220 w 473"/>
              <a:gd name="T63" fmla="*/ 10472 h 589"/>
              <a:gd name="T64" fmla="*/ 126584 w 473"/>
              <a:gd name="T65" fmla="*/ 90279 h 589"/>
              <a:gd name="T66" fmla="*/ 152687 w 473"/>
              <a:gd name="T67" fmla="*/ 196447 h 589"/>
              <a:gd name="T68" fmla="*/ 142317 w 473"/>
              <a:gd name="T69" fmla="*/ 180558 h 589"/>
              <a:gd name="T70" fmla="*/ 152687 w 473"/>
              <a:gd name="T71" fmla="*/ 196447 h 589"/>
              <a:gd name="T72" fmla="*/ 152687 w 473"/>
              <a:gd name="T73" fmla="*/ 170085 h 589"/>
              <a:gd name="T74" fmla="*/ 142317 w 473"/>
              <a:gd name="T75" fmla="*/ 153835 h 589"/>
              <a:gd name="T76" fmla="*/ 152687 w 473"/>
              <a:gd name="T77" fmla="*/ 170085 h 589"/>
              <a:gd name="T78" fmla="*/ 152687 w 473"/>
              <a:gd name="T79" fmla="*/ 137946 h 589"/>
              <a:gd name="T80" fmla="*/ 142317 w 473"/>
              <a:gd name="T81" fmla="*/ 127474 h 589"/>
              <a:gd name="T82" fmla="*/ 152687 w 473"/>
              <a:gd name="T83" fmla="*/ 137946 h 589"/>
              <a:gd name="T84" fmla="*/ 152687 w 473"/>
              <a:gd name="T85" fmla="*/ 111585 h 589"/>
              <a:gd name="T86" fmla="*/ 142317 w 473"/>
              <a:gd name="T87" fmla="*/ 95334 h 589"/>
              <a:gd name="T88" fmla="*/ 152687 w 473"/>
              <a:gd name="T89" fmla="*/ 111585 h 589"/>
              <a:gd name="T90" fmla="*/ 152687 w 473"/>
              <a:gd name="T91" fmla="*/ 84862 h 589"/>
              <a:gd name="T92" fmla="*/ 142317 w 473"/>
              <a:gd name="T93" fmla="*/ 68973 h 589"/>
              <a:gd name="T94" fmla="*/ 152687 w 473"/>
              <a:gd name="T95" fmla="*/ 84862 h 589"/>
              <a:gd name="T96" fmla="*/ 152687 w 473"/>
              <a:gd name="T97" fmla="*/ 53084 h 589"/>
              <a:gd name="T98" fmla="*/ 142317 w 473"/>
              <a:gd name="T99" fmla="*/ 42251 h 589"/>
              <a:gd name="T100" fmla="*/ 152687 w 473"/>
              <a:gd name="T101" fmla="*/ 53084 h 58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73" h="589">
                <a:moveTo>
                  <a:pt x="398" y="0"/>
                </a:moveTo>
                <a:lnTo>
                  <a:pt x="398" y="0"/>
                </a:lnTo>
                <a:cubicBezTo>
                  <a:pt x="74" y="0"/>
                  <a:pt x="74" y="0"/>
                  <a:pt x="74" y="0"/>
                </a:cubicBezTo>
                <a:cubicBezTo>
                  <a:pt x="30" y="0"/>
                  <a:pt x="0" y="29"/>
                  <a:pt x="0" y="73"/>
                </a:cubicBezTo>
                <a:cubicBezTo>
                  <a:pt x="0" y="588"/>
                  <a:pt x="0" y="588"/>
                  <a:pt x="0" y="588"/>
                </a:cubicBezTo>
                <a:cubicBezTo>
                  <a:pt x="45" y="588"/>
                  <a:pt x="30" y="588"/>
                  <a:pt x="74" y="588"/>
                </a:cubicBezTo>
                <a:cubicBezTo>
                  <a:pt x="398" y="588"/>
                  <a:pt x="398" y="588"/>
                  <a:pt x="398" y="588"/>
                </a:cubicBezTo>
                <a:cubicBezTo>
                  <a:pt x="442" y="588"/>
                  <a:pt x="413" y="588"/>
                  <a:pt x="472" y="588"/>
                </a:cubicBezTo>
                <a:cubicBezTo>
                  <a:pt x="472" y="73"/>
                  <a:pt x="472" y="73"/>
                  <a:pt x="472" y="73"/>
                </a:cubicBezTo>
                <a:cubicBezTo>
                  <a:pt x="472" y="29"/>
                  <a:pt x="442" y="0"/>
                  <a:pt x="398" y="0"/>
                </a:cubicBezTo>
                <a:close/>
                <a:moveTo>
                  <a:pt x="74" y="544"/>
                </a:moveTo>
                <a:lnTo>
                  <a:pt x="74" y="544"/>
                </a:lnTo>
                <a:cubicBezTo>
                  <a:pt x="45" y="544"/>
                  <a:pt x="45" y="544"/>
                  <a:pt x="45" y="544"/>
                </a:cubicBezTo>
                <a:cubicBezTo>
                  <a:pt x="45" y="500"/>
                  <a:pt x="45" y="500"/>
                  <a:pt x="45" y="500"/>
                </a:cubicBezTo>
                <a:cubicBezTo>
                  <a:pt x="74" y="500"/>
                  <a:pt x="74" y="500"/>
                  <a:pt x="74" y="500"/>
                </a:cubicBezTo>
                <a:lnTo>
                  <a:pt x="74" y="544"/>
                </a:lnTo>
                <a:close/>
                <a:moveTo>
                  <a:pt x="74" y="471"/>
                </a:moveTo>
                <a:lnTo>
                  <a:pt x="74" y="471"/>
                </a:lnTo>
                <a:cubicBezTo>
                  <a:pt x="45" y="471"/>
                  <a:pt x="45" y="471"/>
                  <a:pt x="45" y="471"/>
                </a:cubicBezTo>
                <a:cubicBezTo>
                  <a:pt x="45" y="426"/>
                  <a:pt x="45" y="426"/>
                  <a:pt x="45" y="426"/>
                </a:cubicBezTo>
                <a:cubicBezTo>
                  <a:pt x="74" y="426"/>
                  <a:pt x="74" y="426"/>
                  <a:pt x="74" y="426"/>
                </a:cubicBezTo>
                <a:lnTo>
                  <a:pt x="74" y="471"/>
                </a:lnTo>
                <a:close/>
                <a:moveTo>
                  <a:pt x="74" y="382"/>
                </a:moveTo>
                <a:lnTo>
                  <a:pt x="74" y="382"/>
                </a:lnTo>
                <a:cubicBezTo>
                  <a:pt x="45" y="382"/>
                  <a:pt x="45" y="382"/>
                  <a:pt x="45" y="382"/>
                </a:cubicBezTo>
                <a:cubicBezTo>
                  <a:pt x="45" y="353"/>
                  <a:pt x="45" y="353"/>
                  <a:pt x="45" y="353"/>
                </a:cubicBezTo>
                <a:cubicBezTo>
                  <a:pt x="74" y="353"/>
                  <a:pt x="74" y="353"/>
                  <a:pt x="74" y="353"/>
                </a:cubicBezTo>
                <a:lnTo>
                  <a:pt x="74" y="382"/>
                </a:lnTo>
                <a:close/>
                <a:moveTo>
                  <a:pt x="74" y="309"/>
                </a:moveTo>
                <a:lnTo>
                  <a:pt x="74" y="309"/>
                </a:lnTo>
                <a:cubicBezTo>
                  <a:pt x="45" y="309"/>
                  <a:pt x="45" y="309"/>
                  <a:pt x="45" y="309"/>
                </a:cubicBezTo>
                <a:cubicBezTo>
                  <a:pt x="45" y="264"/>
                  <a:pt x="45" y="264"/>
                  <a:pt x="45" y="264"/>
                </a:cubicBezTo>
                <a:cubicBezTo>
                  <a:pt x="74" y="264"/>
                  <a:pt x="74" y="264"/>
                  <a:pt x="74" y="264"/>
                </a:cubicBezTo>
                <a:lnTo>
                  <a:pt x="74" y="309"/>
                </a:lnTo>
                <a:close/>
                <a:moveTo>
                  <a:pt x="74" y="235"/>
                </a:moveTo>
                <a:lnTo>
                  <a:pt x="74" y="235"/>
                </a:lnTo>
                <a:cubicBezTo>
                  <a:pt x="45" y="235"/>
                  <a:pt x="45" y="235"/>
                  <a:pt x="45" y="235"/>
                </a:cubicBezTo>
                <a:cubicBezTo>
                  <a:pt x="45" y="191"/>
                  <a:pt x="45" y="191"/>
                  <a:pt x="45" y="191"/>
                </a:cubicBezTo>
                <a:cubicBezTo>
                  <a:pt x="74" y="191"/>
                  <a:pt x="74" y="191"/>
                  <a:pt x="74" y="191"/>
                </a:cubicBezTo>
                <a:lnTo>
                  <a:pt x="74" y="235"/>
                </a:lnTo>
                <a:close/>
                <a:moveTo>
                  <a:pt x="74" y="147"/>
                </a:moveTo>
                <a:lnTo>
                  <a:pt x="74" y="147"/>
                </a:lnTo>
                <a:cubicBezTo>
                  <a:pt x="45" y="147"/>
                  <a:pt x="45" y="147"/>
                  <a:pt x="45" y="147"/>
                </a:cubicBezTo>
                <a:cubicBezTo>
                  <a:pt x="45" y="117"/>
                  <a:pt x="45" y="117"/>
                  <a:pt x="45" y="117"/>
                </a:cubicBezTo>
                <a:cubicBezTo>
                  <a:pt x="74" y="117"/>
                  <a:pt x="74" y="117"/>
                  <a:pt x="74" y="117"/>
                </a:cubicBezTo>
                <a:lnTo>
                  <a:pt x="74" y="147"/>
                </a:lnTo>
                <a:close/>
                <a:moveTo>
                  <a:pt x="354" y="530"/>
                </a:moveTo>
                <a:lnTo>
                  <a:pt x="354" y="530"/>
                </a:lnTo>
                <a:lnTo>
                  <a:pt x="339" y="544"/>
                </a:lnTo>
                <a:cubicBezTo>
                  <a:pt x="133" y="544"/>
                  <a:pt x="133" y="544"/>
                  <a:pt x="133" y="544"/>
                </a:cubicBezTo>
                <a:lnTo>
                  <a:pt x="118" y="530"/>
                </a:lnTo>
                <a:cubicBezTo>
                  <a:pt x="118" y="323"/>
                  <a:pt x="118" y="323"/>
                  <a:pt x="118" y="323"/>
                </a:cubicBezTo>
                <a:lnTo>
                  <a:pt x="133" y="309"/>
                </a:lnTo>
                <a:cubicBezTo>
                  <a:pt x="339" y="309"/>
                  <a:pt x="339" y="309"/>
                  <a:pt x="339" y="309"/>
                </a:cubicBezTo>
                <a:lnTo>
                  <a:pt x="354" y="323"/>
                </a:lnTo>
                <a:lnTo>
                  <a:pt x="354" y="530"/>
                </a:lnTo>
                <a:close/>
                <a:moveTo>
                  <a:pt x="354" y="250"/>
                </a:moveTo>
                <a:lnTo>
                  <a:pt x="354" y="250"/>
                </a:lnTo>
                <a:cubicBezTo>
                  <a:pt x="354" y="264"/>
                  <a:pt x="339" y="264"/>
                  <a:pt x="339" y="264"/>
                </a:cubicBezTo>
                <a:cubicBezTo>
                  <a:pt x="133" y="264"/>
                  <a:pt x="133" y="264"/>
                  <a:pt x="133" y="264"/>
                </a:cubicBezTo>
                <a:cubicBezTo>
                  <a:pt x="133" y="264"/>
                  <a:pt x="118" y="264"/>
                  <a:pt x="118" y="250"/>
                </a:cubicBezTo>
                <a:cubicBezTo>
                  <a:pt x="118" y="58"/>
                  <a:pt x="118" y="58"/>
                  <a:pt x="118" y="58"/>
                </a:cubicBezTo>
                <a:cubicBezTo>
                  <a:pt x="118" y="44"/>
                  <a:pt x="133" y="29"/>
                  <a:pt x="133" y="29"/>
                </a:cubicBezTo>
                <a:cubicBezTo>
                  <a:pt x="339" y="29"/>
                  <a:pt x="339" y="29"/>
                  <a:pt x="339" y="29"/>
                </a:cubicBezTo>
                <a:cubicBezTo>
                  <a:pt x="339" y="29"/>
                  <a:pt x="354" y="44"/>
                  <a:pt x="354" y="58"/>
                </a:cubicBezTo>
                <a:lnTo>
                  <a:pt x="354" y="250"/>
                </a:lnTo>
                <a:close/>
                <a:moveTo>
                  <a:pt x="427" y="544"/>
                </a:moveTo>
                <a:lnTo>
                  <a:pt x="427" y="544"/>
                </a:lnTo>
                <a:cubicBezTo>
                  <a:pt x="398" y="544"/>
                  <a:pt x="398" y="544"/>
                  <a:pt x="398" y="544"/>
                </a:cubicBezTo>
                <a:cubicBezTo>
                  <a:pt x="398" y="500"/>
                  <a:pt x="398" y="500"/>
                  <a:pt x="398" y="500"/>
                </a:cubicBezTo>
                <a:cubicBezTo>
                  <a:pt x="427" y="500"/>
                  <a:pt x="427" y="500"/>
                  <a:pt x="427" y="500"/>
                </a:cubicBezTo>
                <a:lnTo>
                  <a:pt x="427" y="544"/>
                </a:lnTo>
                <a:close/>
                <a:moveTo>
                  <a:pt x="427" y="471"/>
                </a:moveTo>
                <a:lnTo>
                  <a:pt x="427" y="471"/>
                </a:lnTo>
                <a:cubicBezTo>
                  <a:pt x="398" y="471"/>
                  <a:pt x="398" y="471"/>
                  <a:pt x="398" y="471"/>
                </a:cubicBezTo>
                <a:cubicBezTo>
                  <a:pt x="398" y="426"/>
                  <a:pt x="398" y="426"/>
                  <a:pt x="398" y="426"/>
                </a:cubicBezTo>
                <a:cubicBezTo>
                  <a:pt x="427" y="426"/>
                  <a:pt x="427" y="426"/>
                  <a:pt x="427" y="426"/>
                </a:cubicBezTo>
                <a:lnTo>
                  <a:pt x="427" y="471"/>
                </a:lnTo>
                <a:close/>
                <a:moveTo>
                  <a:pt x="427" y="382"/>
                </a:moveTo>
                <a:lnTo>
                  <a:pt x="427" y="382"/>
                </a:lnTo>
                <a:cubicBezTo>
                  <a:pt x="398" y="382"/>
                  <a:pt x="398" y="382"/>
                  <a:pt x="398" y="382"/>
                </a:cubicBezTo>
                <a:cubicBezTo>
                  <a:pt x="398" y="353"/>
                  <a:pt x="398" y="353"/>
                  <a:pt x="398" y="353"/>
                </a:cubicBezTo>
                <a:cubicBezTo>
                  <a:pt x="427" y="353"/>
                  <a:pt x="427" y="353"/>
                  <a:pt x="427" y="353"/>
                </a:cubicBezTo>
                <a:lnTo>
                  <a:pt x="427" y="382"/>
                </a:lnTo>
                <a:close/>
                <a:moveTo>
                  <a:pt x="427" y="309"/>
                </a:moveTo>
                <a:lnTo>
                  <a:pt x="427" y="309"/>
                </a:lnTo>
                <a:cubicBezTo>
                  <a:pt x="398" y="309"/>
                  <a:pt x="398" y="309"/>
                  <a:pt x="398" y="309"/>
                </a:cubicBezTo>
                <a:cubicBezTo>
                  <a:pt x="398" y="264"/>
                  <a:pt x="398" y="264"/>
                  <a:pt x="398" y="264"/>
                </a:cubicBezTo>
                <a:cubicBezTo>
                  <a:pt x="427" y="264"/>
                  <a:pt x="427" y="264"/>
                  <a:pt x="427" y="264"/>
                </a:cubicBezTo>
                <a:lnTo>
                  <a:pt x="427" y="309"/>
                </a:lnTo>
                <a:close/>
                <a:moveTo>
                  <a:pt x="427" y="235"/>
                </a:moveTo>
                <a:lnTo>
                  <a:pt x="427" y="235"/>
                </a:lnTo>
                <a:cubicBezTo>
                  <a:pt x="398" y="235"/>
                  <a:pt x="398" y="235"/>
                  <a:pt x="398" y="235"/>
                </a:cubicBezTo>
                <a:cubicBezTo>
                  <a:pt x="398" y="191"/>
                  <a:pt x="398" y="191"/>
                  <a:pt x="398" y="191"/>
                </a:cubicBezTo>
                <a:cubicBezTo>
                  <a:pt x="427" y="191"/>
                  <a:pt x="427" y="191"/>
                  <a:pt x="427" y="191"/>
                </a:cubicBezTo>
                <a:lnTo>
                  <a:pt x="427" y="235"/>
                </a:lnTo>
                <a:close/>
                <a:moveTo>
                  <a:pt x="427" y="147"/>
                </a:moveTo>
                <a:lnTo>
                  <a:pt x="427" y="147"/>
                </a:lnTo>
                <a:cubicBezTo>
                  <a:pt x="398" y="147"/>
                  <a:pt x="398" y="147"/>
                  <a:pt x="398" y="147"/>
                </a:cubicBezTo>
                <a:cubicBezTo>
                  <a:pt x="398" y="117"/>
                  <a:pt x="398" y="117"/>
                  <a:pt x="398" y="117"/>
                </a:cubicBezTo>
                <a:cubicBezTo>
                  <a:pt x="427" y="117"/>
                  <a:pt x="427" y="117"/>
                  <a:pt x="427" y="117"/>
                </a:cubicBezTo>
                <a:lnTo>
                  <a:pt x="427" y="147"/>
                </a:lnTo>
                <a:close/>
              </a:path>
            </a:pathLst>
          </a:custGeom>
          <a:solidFill>
            <a:schemeClr val="tx1"/>
          </a:solidFill>
          <a:ln>
            <a:noFill/>
          </a:ln>
          <a:effectLst/>
          <a:extLst/>
        </p:spPr>
        <p:txBody>
          <a:bodyPr wrap="none" anchor="ctr"/>
          <a:lstStyle/>
          <a:p>
            <a:endParaRPr lang="en-US" sz="2700"/>
          </a:p>
        </p:txBody>
      </p:sp>
      <p:sp>
        <p:nvSpPr>
          <p:cNvPr id="141" name="Freeform 140"/>
          <p:cNvSpPr>
            <a:spLocks noChangeArrowheads="1"/>
          </p:cNvSpPr>
          <p:nvPr/>
        </p:nvSpPr>
        <p:spPr bwMode="auto">
          <a:xfrm>
            <a:off x="2302568" y="2537902"/>
            <a:ext cx="299028" cy="257545"/>
          </a:xfrm>
          <a:custGeom>
            <a:avLst/>
            <a:gdLst>
              <a:gd name="T0" fmla="*/ 212372 w 634"/>
              <a:gd name="T1" fmla="*/ 85082 h 546"/>
              <a:gd name="T2" fmla="*/ 212372 w 634"/>
              <a:gd name="T3" fmla="*/ 85082 h 546"/>
              <a:gd name="T4" fmla="*/ 169825 w 634"/>
              <a:gd name="T5" fmla="*/ 111400 h 546"/>
              <a:gd name="T6" fmla="*/ 159369 w 634"/>
              <a:gd name="T7" fmla="*/ 90130 h 546"/>
              <a:gd name="T8" fmla="*/ 186051 w 634"/>
              <a:gd name="T9" fmla="*/ 47949 h 546"/>
              <a:gd name="T10" fmla="*/ 138096 w 634"/>
              <a:gd name="T11" fmla="*/ 0 h 546"/>
              <a:gd name="T12" fmla="*/ 85093 w 634"/>
              <a:gd name="T13" fmla="*/ 47949 h 546"/>
              <a:gd name="T14" fmla="*/ 100958 w 634"/>
              <a:gd name="T15" fmla="*/ 85082 h 546"/>
              <a:gd name="T16" fmla="*/ 74637 w 634"/>
              <a:gd name="T17" fmla="*/ 85082 h 546"/>
              <a:gd name="T18" fmla="*/ 85093 w 634"/>
              <a:gd name="T19" fmla="*/ 58404 h 546"/>
              <a:gd name="T20" fmla="*/ 42546 w 634"/>
              <a:gd name="T21" fmla="*/ 15863 h 546"/>
              <a:gd name="T22" fmla="*/ 0 w 634"/>
              <a:gd name="T23" fmla="*/ 58404 h 546"/>
              <a:gd name="T24" fmla="*/ 15865 w 634"/>
              <a:gd name="T25" fmla="*/ 90130 h 546"/>
              <a:gd name="T26" fmla="*/ 0 w 634"/>
              <a:gd name="T27" fmla="*/ 111400 h 546"/>
              <a:gd name="T28" fmla="*/ 0 w 634"/>
              <a:gd name="T29" fmla="*/ 169804 h 546"/>
              <a:gd name="T30" fmla="*/ 32090 w 634"/>
              <a:gd name="T31" fmla="*/ 196482 h 546"/>
              <a:gd name="T32" fmla="*/ 143504 w 634"/>
              <a:gd name="T33" fmla="*/ 196482 h 546"/>
              <a:gd name="T34" fmla="*/ 169825 w 634"/>
              <a:gd name="T35" fmla="*/ 169804 h 546"/>
              <a:gd name="T36" fmla="*/ 169825 w 634"/>
              <a:gd name="T37" fmla="*/ 164757 h 546"/>
              <a:gd name="T38" fmla="*/ 212372 w 634"/>
              <a:gd name="T39" fmla="*/ 196482 h 546"/>
              <a:gd name="T40" fmla="*/ 228236 w 634"/>
              <a:gd name="T41" fmla="*/ 186027 h 546"/>
              <a:gd name="T42" fmla="*/ 228236 w 634"/>
              <a:gd name="T43" fmla="*/ 100945 h 546"/>
              <a:gd name="T44" fmla="*/ 212372 w 634"/>
              <a:gd name="T45" fmla="*/ 85082 h 546"/>
              <a:gd name="T46" fmla="*/ 15865 w 634"/>
              <a:gd name="T47" fmla="*/ 58404 h 546"/>
              <a:gd name="T48" fmla="*/ 15865 w 634"/>
              <a:gd name="T49" fmla="*/ 58404 h 546"/>
              <a:gd name="T50" fmla="*/ 42546 w 634"/>
              <a:gd name="T51" fmla="*/ 26678 h 546"/>
              <a:gd name="T52" fmla="*/ 74637 w 634"/>
              <a:gd name="T53" fmla="*/ 58404 h 546"/>
              <a:gd name="T54" fmla="*/ 42546 w 634"/>
              <a:gd name="T55" fmla="*/ 85082 h 546"/>
              <a:gd name="T56" fmla="*/ 15865 w 634"/>
              <a:gd name="T57" fmla="*/ 58404 h 546"/>
              <a:gd name="T58" fmla="*/ 159369 w 634"/>
              <a:gd name="T59" fmla="*/ 169804 h 546"/>
              <a:gd name="T60" fmla="*/ 159369 w 634"/>
              <a:gd name="T61" fmla="*/ 169804 h 546"/>
              <a:gd name="T62" fmla="*/ 143504 w 634"/>
              <a:gd name="T63" fmla="*/ 186027 h 546"/>
              <a:gd name="T64" fmla="*/ 32090 w 634"/>
              <a:gd name="T65" fmla="*/ 186027 h 546"/>
              <a:gd name="T66" fmla="*/ 15865 w 634"/>
              <a:gd name="T67" fmla="*/ 169804 h 546"/>
              <a:gd name="T68" fmla="*/ 15865 w 634"/>
              <a:gd name="T69" fmla="*/ 111400 h 546"/>
              <a:gd name="T70" fmla="*/ 32090 w 634"/>
              <a:gd name="T71" fmla="*/ 100945 h 546"/>
              <a:gd name="T72" fmla="*/ 143504 w 634"/>
              <a:gd name="T73" fmla="*/ 100945 h 546"/>
              <a:gd name="T74" fmla="*/ 159369 w 634"/>
              <a:gd name="T75" fmla="*/ 111400 h 546"/>
              <a:gd name="T76" fmla="*/ 159369 w 634"/>
              <a:gd name="T77" fmla="*/ 169804 h 546"/>
              <a:gd name="T78" fmla="*/ 138096 w 634"/>
              <a:gd name="T79" fmla="*/ 85082 h 546"/>
              <a:gd name="T80" fmla="*/ 138096 w 634"/>
              <a:gd name="T81" fmla="*/ 85082 h 546"/>
              <a:gd name="T82" fmla="*/ 100958 w 634"/>
              <a:gd name="T83" fmla="*/ 47949 h 546"/>
              <a:gd name="T84" fmla="*/ 138096 w 634"/>
              <a:gd name="T85" fmla="*/ 15863 h 546"/>
              <a:gd name="T86" fmla="*/ 169825 w 634"/>
              <a:gd name="T87" fmla="*/ 47949 h 546"/>
              <a:gd name="T88" fmla="*/ 138096 w 634"/>
              <a:gd name="T89" fmla="*/ 85082 h 546"/>
              <a:gd name="T90" fmla="*/ 212372 w 634"/>
              <a:gd name="T91" fmla="*/ 186027 h 546"/>
              <a:gd name="T92" fmla="*/ 212372 w 634"/>
              <a:gd name="T93" fmla="*/ 186027 h 546"/>
              <a:gd name="T94" fmla="*/ 169825 w 634"/>
              <a:gd name="T95" fmla="*/ 148534 h 546"/>
              <a:gd name="T96" fmla="*/ 169825 w 634"/>
              <a:gd name="T97" fmla="*/ 127623 h 546"/>
              <a:gd name="T98" fmla="*/ 212372 w 634"/>
              <a:gd name="T99" fmla="*/ 100945 h 546"/>
              <a:gd name="T100" fmla="*/ 212372 w 634"/>
              <a:gd name="T101" fmla="*/ 186027 h 5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34" h="546">
                <a:moveTo>
                  <a:pt x="589" y="236"/>
                </a:moveTo>
                <a:lnTo>
                  <a:pt x="589" y="236"/>
                </a:lnTo>
                <a:cubicBezTo>
                  <a:pt x="471" y="309"/>
                  <a:pt x="471" y="309"/>
                  <a:pt x="471" y="309"/>
                </a:cubicBezTo>
                <a:cubicBezTo>
                  <a:pt x="471" y="295"/>
                  <a:pt x="471" y="265"/>
                  <a:pt x="442" y="250"/>
                </a:cubicBezTo>
                <a:cubicBezTo>
                  <a:pt x="486" y="236"/>
                  <a:pt x="516" y="191"/>
                  <a:pt x="516" y="133"/>
                </a:cubicBezTo>
                <a:cubicBezTo>
                  <a:pt x="516" y="59"/>
                  <a:pt x="457" y="0"/>
                  <a:pt x="383" y="0"/>
                </a:cubicBezTo>
                <a:cubicBezTo>
                  <a:pt x="310" y="0"/>
                  <a:pt x="236" y="59"/>
                  <a:pt x="236" y="133"/>
                </a:cubicBezTo>
                <a:cubicBezTo>
                  <a:pt x="236" y="177"/>
                  <a:pt x="251" y="207"/>
                  <a:pt x="280" y="236"/>
                </a:cubicBezTo>
                <a:cubicBezTo>
                  <a:pt x="207" y="236"/>
                  <a:pt x="207" y="236"/>
                  <a:pt x="207" y="236"/>
                </a:cubicBezTo>
                <a:cubicBezTo>
                  <a:pt x="236" y="221"/>
                  <a:pt x="236" y="191"/>
                  <a:pt x="236" y="162"/>
                </a:cubicBezTo>
                <a:cubicBezTo>
                  <a:pt x="236" y="89"/>
                  <a:pt x="192" y="44"/>
                  <a:pt x="118" y="44"/>
                </a:cubicBezTo>
                <a:cubicBezTo>
                  <a:pt x="59" y="44"/>
                  <a:pt x="0" y="89"/>
                  <a:pt x="0" y="162"/>
                </a:cubicBezTo>
                <a:cubicBezTo>
                  <a:pt x="0" y="191"/>
                  <a:pt x="15" y="221"/>
                  <a:pt x="44" y="250"/>
                </a:cubicBezTo>
                <a:cubicBezTo>
                  <a:pt x="15" y="265"/>
                  <a:pt x="0" y="280"/>
                  <a:pt x="0" y="309"/>
                </a:cubicBezTo>
                <a:cubicBezTo>
                  <a:pt x="0" y="471"/>
                  <a:pt x="0" y="471"/>
                  <a:pt x="0" y="471"/>
                </a:cubicBezTo>
                <a:cubicBezTo>
                  <a:pt x="0" y="516"/>
                  <a:pt x="44" y="545"/>
                  <a:pt x="89" y="545"/>
                </a:cubicBezTo>
                <a:cubicBezTo>
                  <a:pt x="398" y="545"/>
                  <a:pt x="398" y="545"/>
                  <a:pt x="398" y="545"/>
                </a:cubicBezTo>
                <a:cubicBezTo>
                  <a:pt x="442" y="545"/>
                  <a:pt x="471" y="516"/>
                  <a:pt x="471" y="471"/>
                </a:cubicBezTo>
                <a:cubicBezTo>
                  <a:pt x="471" y="457"/>
                  <a:pt x="471" y="457"/>
                  <a:pt x="471" y="457"/>
                </a:cubicBezTo>
                <a:cubicBezTo>
                  <a:pt x="589" y="545"/>
                  <a:pt x="589" y="545"/>
                  <a:pt x="589" y="545"/>
                </a:cubicBezTo>
                <a:cubicBezTo>
                  <a:pt x="619" y="545"/>
                  <a:pt x="633" y="530"/>
                  <a:pt x="633" y="516"/>
                </a:cubicBezTo>
                <a:cubicBezTo>
                  <a:pt x="633" y="280"/>
                  <a:pt x="633" y="280"/>
                  <a:pt x="633" y="280"/>
                </a:cubicBezTo>
                <a:cubicBezTo>
                  <a:pt x="633" y="250"/>
                  <a:pt x="619" y="236"/>
                  <a:pt x="589" y="236"/>
                </a:cubicBezTo>
                <a:close/>
                <a:moveTo>
                  <a:pt x="44" y="162"/>
                </a:moveTo>
                <a:lnTo>
                  <a:pt x="44" y="162"/>
                </a:lnTo>
                <a:cubicBezTo>
                  <a:pt x="44" y="118"/>
                  <a:pt x="74" y="74"/>
                  <a:pt x="118" y="74"/>
                </a:cubicBezTo>
                <a:cubicBezTo>
                  <a:pt x="162" y="74"/>
                  <a:pt x="207" y="118"/>
                  <a:pt x="207" y="162"/>
                </a:cubicBezTo>
                <a:cubicBezTo>
                  <a:pt x="207" y="207"/>
                  <a:pt x="162" y="236"/>
                  <a:pt x="118" y="236"/>
                </a:cubicBezTo>
                <a:cubicBezTo>
                  <a:pt x="74" y="236"/>
                  <a:pt x="44" y="207"/>
                  <a:pt x="44" y="162"/>
                </a:cubicBezTo>
                <a:close/>
                <a:moveTo>
                  <a:pt x="442" y="471"/>
                </a:moveTo>
                <a:lnTo>
                  <a:pt x="442" y="471"/>
                </a:lnTo>
                <a:cubicBezTo>
                  <a:pt x="442" y="486"/>
                  <a:pt x="412" y="516"/>
                  <a:pt x="398" y="516"/>
                </a:cubicBezTo>
                <a:cubicBezTo>
                  <a:pt x="89" y="516"/>
                  <a:pt x="89" y="516"/>
                  <a:pt x="89" y="516"/>
                </a:cubicBezTo>
                <a:cubicBezTo>
                  <a:pt x="59" y="516"/>
                  <a:pt x="44" y="486"/>
                  <a:pt x="44" y="471"/>
                </a:cubicBezTo>
                <a:cubicBezTo>
                  <a:pt x="44" y="309"/>
                  <a:pt x="44" y="309"/>
                  <a:pt x="44" y="309"/>
                </a:cubicBezTo>
                <a:cubicBezTo>
                  <a:pt x="44" y="295"/>
                  <a:pt x="59" y="280"/>
                  <a:pt x="89" y="280"/>
                </a:cubicBezTo>
                <a:cubicBezTo>
                  <a:pt x="398" y="280"/>
                  <a:pt x="398" y="280"/>
                  <a:pt x="398" y="280"/>
                </a:cubicBezTo>
                <a:cubicBezTo>
                  <a:pt x="412" y="280"/>
                  <a:pt x="442" y="295"/>
                  <a:pt x="442" y="309"/>
                </a:cubicBezTo>
                <a:lnTo>
                  <a:pt x="442" y="471"/>
                </a:lnTo>
                <a:close/>
                <a:moveTo>
                  <a:pt x="383" y="236"/>
                </a:moveTo>
                <a:lnTo>
                  <a:pt x="383" y="236"/>
                </a:lnTo>
                <a:cubicBezTo>
                  <a:pt x="324" y="236"/>
                  <a:pt x="280" y="191"/>
                  <a:pt x="280" y="133"/>
                </a:cubicBezTo>
                <a:cubicBezTo>
                  <a:pt x="280" y="89"/>
                  <a:pt x="324" y="44"/>
                  <a:pt x="383" y="44"/>
                </a:cubicBezTo>
                <a:cubicBezTo>
                  <a:pt x="427" y="44"/>
                  <a:pt x="471" y="89"/>
                  <a:pt x="471" y="133"/>
                </a:cubicBezTo>
                <a:cubicBezTo>
                  <a:pt x="471" y="191"/>
                  <a:pt x="427" y="236"/>
                  <a:pt x="383" y="236"/>
                </a:cubicBezTo>
                <a:close/>
                <a:moveTo>
                  <a:pt x="589" y="516"/>
                </a:moveTo>
                <a:lnTo>
                  <a:pt x="589" y="516"/>
                </a:lnTo>
                <a:cubicBezTo>
                  <a:pt x="471" y="412"/>
                  <a:pt x="471" y="412"/>
                  <a:pt x="471" y="412"/>
                </a:cubicBezTo>
                <a:cubicBezTo>
                  <a:pt x="471" y="398"/>
                  <a:pt x="471" y="368"/>
                  <a:pt x="471" y="354"/>
                </a:cubicBezTo>
                <a:cubicBezTo>
                  <a:pt x="589" y="280"/>
                  <a:pt x="589" y="280"/>
                  <a:pt x="589" y="280"/>
                </a:cubicBezTo>
                <a:cubicBezTo>
                  <a:pt x="589" y="309"/>
                  <a:pt x="589" y="501"/>
                  <a:pt x="589" y="516"/>
                </a:cubicBezTo>
                <a:close/>
              </a:path>
            </a:pathLst>
          </a:custGeom>
          <a:solidFill>
            <a:schemeClr val="tx1"/>
          </a:solidFill>
          <a:ln>
            <a:noFill/>
          </a:ln>
          <a:effectLst/>
          <a:extLst/>
        </p:spPr>
        <p:txBody>
          <a:bodyPr wrap="none" anchor="ctr"/>
          <a:lstStyle/>
          <a:p>
            <a:endParaRPr lang="en-US" sz="2700"/>
          </a:p>
        </p:txBody>
      </p:sp>
      <p:sp>
        <p:nvSpPr>
          <p:cNvPr id="142" name="Freeform 141"/>
          <p:cNvSpPr>
            <a:spLocks noChangeArrowheads="1"/>
          </p:cNvSpPr>
          <p:nvPr/>
        </p:nvSpPr>
        <p:spPr bwMode="auto">
          <a:xfrm>
            <a:off x="1825505" y="2517161"/>
            <a:ext cx="299028" cy="299028"/>
          </a:xfrm>
          <a:custGeom>
            <a:avLst/>
            <a:gdLst>
              <a:gd name="T0" fmla="*/ 196146 w 634"/>
              <a:gd name="T1" fmla="*/ 0 h 634"/>
              <a:gd name="T2" fmla="*/ 196146 w 634"/>
              <a:gd name="T3" fmla="*/ 0 h 634"/>
              <a:gd name="T4" fmla="*/ 26321 w 634"/>
              <a:gd name="T5" fmla="*/ 0 h 634"/>
              <a:gd name="T6" fmla="*/ 0 w 634"/>
              <a:gd name="T7" fmla="*/ 31723 h 634"/>
              <a:gd name="T8" fmla="*/ 0 w 634"/>
              <a:gd name="T9" fmla="*/ 201874 h 634"/>
              <a:gd name="T10" fmla="*/ 26321 w 634"/>
              <a:gd name="T11" fmla="*/ 228190 h 634"/>
              <a:gd name="T12" fmla="*/ 196146 w 634"/>
              <a:gd name="T13" fmla="*/ 228190 h 634"/>
              <a:gd name="T14" fmla="*/ 228236 w 634"/>
              <a:gd name="T15" fmla="*/ 201874 h 634"/>
              <a:gd name="T16" fmla="*/ 228236 w 634"/>
              <a:gd name="T17" fmla="*/ 31723 h 634"/>
              <a:gd name="T18" fmla="*/ 196146 w 634"/>
              <a:gd name="T19" fmla="*/ 0 h 634"/>
              <a:gd name="T20" fmla="*/ 58411 w 634"/>
              <a:gd name="T21" fmla="*/ 15862 h 634"/>
              <a:gd name="T22" fmla="*/ 58411 w 634"/>
              <a:gd name="T23" fmla="*/ 15862 h 634"/>
              <a:gd name="T24" fmla="*/ 169825 w 634"/>
              <a:gd name="T25" fmla="*/ 15862 h 634"/>
              <a:gd name="T26" fmla="*/ 169825 w 634"/>
              <a:gd name="T27" fmla="*/ 79668 h 634"/>
              <a:gd name="T28" fmla="*/ 164417 w 634"/>
              <a:gd name="T29" fmla="*/ 84715 h 634"/>
              <a:gd name="T30" fmla="*/ 63459 w 634"/>
              <a:gd name="T31" fmla="*/ 84715 h 634"/>
              <a:gd name="T32" fmla="*/ 58411 w 634"/>
              <a:gd name="T33" fmla="*/ 79668 h 634"/>
              <a:gd name="T34" fmla="*/ 58411 w 634"/>
              <a:gd name="T35" fmla="*/ 15862 h 634"/>
              <a:gd name="T36" fmla="*/ 212011 w 634"/>
              <a:gd name="T37" fmla="*/ 201874 h 634"/>
              <a:gd name="T38" fmla="*/ 212011 w 634"/>
              <a:gd name="T39" fmla="*/ 201874 h 634"/>
              <a:gd name="T40" fmla="*/ 196146 w 634"/>
              <a:gd name="T41" fmla="*/ 212328 h 634"/>
              <a:gd name="T42" fmla="*/ 26321 w 634"/>
              <a:gd name="T43" fmla="*/ 212328 h 634"/>
              <a:gd name="T44" fmla="*/ 15865 w 634"/>
              <a:gd name="T45" fmla="*/ 201874 h 634"/>
              <a:gd name="T46" fmla="*/ 15865 w 634"/>
              <a:gd name="T47" fmla="*/ 31723 h 634"/>
              <a:gd name="T48" fmla="*/ 26321 w 634"/>
              <a:gd name="T49" fmla="*/ 15862 h 634"/>
              <a:gd name="T50" fmla="*/ 42186 w 634"/>
              <a:gd name="T51" fmla="*/ 15862 h 634"/>
              <a:gd name="T52" fmla="*/ 42186 w 634"/>
              <a:gd name="T53" fmla="*/ 84715 h 634"/>
              <a:gd name="T54" fmla="*/ 58411 w 634"/>
              <a:gd name="T55" fmla="*/ 100937 h 634"/>
              <a:gd name="T56" fmla="*/ 169825 w 634"/>
              <a:gd name="T57" fmla="*/ 100937 h 634"/>
              <a:gd name="T58" fmla="*/ 185690 w 634"/>
              <a:gd name="T59" fmla="*/ 84715 h 634"/>
              <a:gd name="T60" fmla="*/ 185690 w 634"/>
              <a:gd name="T61" fmla="*/ 15862 h 634"/>
              <a:gd name="T62" fmla="*/ 196146 w 634"/>
              <a:gd name="T63" fmla="*/ 15862 h 634"/>
              <a:gd name="T64" fmla="*/ 212011 w 634"/>
              <a:gd name="T65" fmla="*/ 31723 h 634"/>
              <a:gd name="T66" fmla="*/ 212011 w 634"/>
              <a:gd name="T67" fmla="*/ 201874 h 634"/>
              <a:gd name="T68" fmla="*/ 132327 w 634"/>
              <a:gd name="T69" fmla="*/ 74261 h 634"/>
              <a:gd name="T70" fmla="*/ 132327 w 634"/>
              <a:gd name="T71" fmla="*/ 74261 h 634"/>
              <a:gd name="T72" fmla="*/ 143144 w 634"/>
              <a:gd name="T73" fmla="*/ 63807 h 634"/>
              <a:gd name="T74" fmla="*/ 143144 w 634"/>
              <a:gd name="T75" fmla="*/ 37130 h 634"/>
              <a:gd name="T76" fmla="*/ 132327 w 634"/>
              <a:gd name="T77" fmla="*/ 31723 h 634"/>
              <a:gd name="T78" fmla="*/ 127279 w 634"/>
              <a:gd name="T79" fmla="*/ 37130 h 634"/>
              <a:gd name="T80" fmla="*/ 127279 w 634"/>
              <a:gd name="T81" fmla="*/ 63807 h 634"/>
              <a:gd name="T82" fmla="*/ 132327 w 634"/>
              <a:gd name="T83" fmla="*/ 74261 h 63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34" h="634">
                <a:moveTo>
                  <a:pt x="544" y="0"/>
                </a:moveTo>
                <a:lnTo>
                  <a:pt x="544" y="0"/>
                </a:lnTo>
                <a:cubicBezTo>
                  <a:pt x="73" y="0"/>
                  <a:pt x="73" y="0"/>
                  <a:pt x="73" y="0"/>
                </a:cubicBezTo>
                <a:cubicBezTo>
                  <a:pt x="29" y="0"/>
                  <a:pt x="0" y="44"/>
                  <a:pt x="0" y="88"/>
                </a:cubicBezTo>
                <a:cubicBezTo>
                  <a:pt x="0" y="560"/>
                  <a:pt x="0" y="560"/>
                  <a:pt x="0" y="560"/>
                </a:cubicBezTo>
                <a:cubicBezTo>
                  <a:pt x="0" y="604"/>
                  <a:pt x="29" y="633"/>
                  <a:pt x="73" y="633"/>
                </a:cubicBezTo>
                <a:cubicBezTo>
                  <a:pt x="544" y="633"/>
                  <a:pt x="544" y="633"/>
                  <a:pt x="544" y="633"/>
                </a:cubicBezTo>
                <a:cubicBezTo>
                  <a:pt x="588" y="633"/>
                  <a:pt x="633" y="604"/>
                  <a:pt x="633" y="560"/>
                </a:cubicBezTo>
                <a:cubicBezTo>
                  <a:pt x="633" y="88"/>
                  <a:pt x="633" y="88"/>
                  <a:pt x="633" y="88"/>
                </a:cubicBezTo>
                <a:cubicBezTo>
                  <a:pt x="633" y="44"/>
                  <a:pt x="588" y="0"/>
                  <a:pt x="544" y="0"/>
                </a:cubicBezTo>
                <a:close/>
                <a:moveTo>
                  <a:pt x="162" y="44"/>
                </a:moveTo>
                <a:lnTo>
                  <a:pt x="162" y="44"/>
                </a:lnTo>
                <a:cubicBezTo>
                  <a:pt x="162" y="44"/>
                  <a:pt x="456" y="44"/>
                  <a:pt x="471" y="44"/>
                </a:cubicBezTo>
                <a:cubicBezTo>
                  <a:pt x="471" y="221"/>
                  <a:pt x="471" y="221"/>
                  <a:pt x="471" y="221"/>
                </a:cubicBezTo>
                <a:cubicBezTo>
                  <a:pt x="471" y="235"/>
                  <a:pt x="456" y="235"/>
                  <a:pt x="456" y="235"/>
                </a:cubicBezTo>
                <a:cubicBezTo>
                  <a:pt x="176" y="235"/>
                  <a:pt x="176" y="235"/>
                  <a:pt x="176" y="235"/>
                </a:cubicBezTo>
                <a:cubicBezTo>
                  <a:pt x="162" y="235"/>
                  <a:pt x="162" y="235"/>
                  <a:pt x="162" y="221"/>
                </a:cubicBezTo>
                <a:lnTo>
                  <a:pt x="162" y="44"/>
                </a:lnTo>
                <a:close/>
                <a:moveTo>
                  <a:pt x="588" y="560"/>
                </a:moveTo>
                <a:lnTo>
                  <a:pt x="588" y="560"/>
                </a:lnTo>
                <a:cubicBezTo>
                  <a:pt x="588" y="574"/>
                  <a:pt x="574" y="589"/>
                  <a:pt x="544" y="589"/>
                </a:cubicBezTo>
                <a:cubicBezTo>
                  <a:pt x="73" y="589"/>
                  <a:pt x="73" y="589"/>
                  <a:pt x="73" y="589"/>
                </a:cubicBezTo>
                <a:cubicBezTo>
                  <a:pt x="58" y="589"/>
                  <a:pt x="44" y="574"/>
                  <a:pt x="44" y="560"/>
                </a:cubicBezTo>
                <a:cubicBezTo>
                  <a:pt x="44" y="88"/>
                  <a:pt x="44" y="88"/>
                  <a:pt x="44" y="88"/>
                </a:cubicBezTo>
                <a:cubicBezTo>
                  <a:pt x="44" y="59"/>
                  <a:pt x="58" y="44"/>
                  <a:pt x="73" y="44"/>
                </a:cubicBezTo>
                <a:cubicBezTo>
                  <a:pt x="117" y="44"/>
                  <a:pt x="117" y="44"/>
                  <a:pt x="117" y="44"/>
                </a:cubicBezTo>
                <a:cubicBezTo>
                  <a:pt x="117" y="235"/>
                  <a:pt x="117" y="235"/>
                  <a:pt x="117" y="235"/>
                </a:cubicBezTo>
                <a:cubicBezTo>
                  <a:pt x="117" y="265"/>
                  <a:pt x="132" y="280"/>
                  <a:pt x="162" y="280"/>
                </a:cubicBezTo>
                <a:cubicBezTo>
                  <a:pt x="471" y="280"/>
                  <a:pt x="471" y="280"/>
                  <a:pt x="471" y="280"/>
                </a:cubicBezTo>
                <a:cubicBezTo>
                  <a:pt x="485" y="280"/>
                  <a:pt x="515" y="265"/>
                  <a:pt x="515" y="235"/>
                </a:cubicBezTo>
                <a:cubicBezTo>
                  <a:pt x="515" y="44"/>
                  <a:pt x="515" y="44"/>
                  <a:pt x="515" y="44"/>
                </a:cubicBezTo>
                <a:cubicBezTo>
                  <a:pt x="544" y="44"/>
                  <a:pt x="544" y="44"/>
                  <a:pt x="544" y="44"/>
                </a:cubicBezTo>
                <a:cubicBezTo>
                  <a:pt x="574" y="44"/>
                  <a:pt x="588" y="59"/>
                  <a:pt x="588" y="88"/>
                </a:cubicBezTo>
                <a:lnTo>
                  <a:pt x="588" y="560"/>
                </a:lnTo>
                <a:close/>
                <a:moveTo>
                  <a:pt x="367" y="206"/>
                </a:moveTo>
                <a:lnTo>
                  <a:pt x="367" y="206"/>
                </a:lnTo>
                <a:cubicBezTo>
                  <a:pt x="383" y="206"/>
                  <a:pt x="397" y="192"/>
                  <a:pt x="397" y="177"/>
                </a:cubicBezTo>
                <a:cubicBezTo>
                  <a:pt x="397" y="103"/>
                  <a:pt x="397" y="103"/>
                  <a:pt x="397" y="103"/>
                </a:cubicBezTo>
                <a:cubicBezTo>
                  <a:pt x="397" y="88"/>
                  <a:pt x="383" y="88"/>
                  <a:pt x="367" y="88"/>
                </a:cubicBezTo>
                <a:cubicBezTo>
                  <a:pt x="367" y="88"/>
                  <a:pt x="353" y="88"/>
                  <a:pt x="353" y="103"/>
                </a:cubicBezTo>
                <a:cubicBezTo>
                  <a:pt x="353" y="177"/>
                  <a:pt x="353" y="177"/>
                  <a:pt x="353" y="177"/>
                </a:cubicBezTo>
                <a:cubicBezTo>
                  <a:pt x="353" y="192"/>
                  <a:pt x="367" y="206"/>
                  <a:pt x="367" y="206"/>
                </a:cubicBezTo>
                <a:close/>
              </a:path>
            </a:pathLst>
          </a:custGeom>
          <a:solidFill>
            <a:schemeClr val="tx1"/>
          </a:solidFill>
          <a:ln>
            <a:noFill/>
          </a:ln>
          <a:effectLst/>
          <a:extLst/>
        </p:spPr>
        <p:txBody>
          <a:bodyPr wrap="none" anchor="ctr"/>
          <a:lstStyle/>
          <a:p>
            <a:endParaRPr lang="en-US" sz="2700"/>
          </a:p>
        </p:txBody>
      </p:sp>
      <p:sp>
        <p:nvSpPr>
          <p:cNvPr id="143" name="Freeform 142"/>
          <p:cNvSpPr>
            <a:spLocks noChangeArrowheads="1"/>
          </p:cNvSpPr>
          <p:nvPr/>
        </p:nvSpPr>
        <p:spPr bwMode="auto">
          <a:xfrm>
            <a:off x="1402026" y="2517161"/>
            <a:ext cx="181492" cy="299028"/>
          </a:xfrm>
          <a:custGeom>
            <a:avLst/>
            <a:gdLst>
              <a:gd name="T0" fmla="*/ 69191 w 383"/>
              <a:gd name="T1" fmla="*/ 58399 h 634"/>
              <a:gd name="T2" fmla="*/ 69191 w 383"/>
              <a:gd name="T3" fmla="*/ 58399 h 634"/>
              <a:gd name="T4" fmla="*/ 63757 w 383"/>
              <a:gd name="T5" fmla="*/ 63807 h 634"/>
              <a:gd name="T6" fmla="*/ 63757 w 383"/>
              <a:gd name="T7" fmla="*/ 95530 h 634"/>
              <a:gd name="T8" fmla="*/ 69191 w 383"/>
              <a:gd name="T9" fmla="*/ 100937 h 634"/>
              <a:gd name="T10" fmla="*/ 74625 w 383"/>
              <a:gd name="T11" fmla="*/ 95530 h 634"/>
              <a:gd name="T12" fmla="*/ 74625 w 383"/>
              <a:gd name="T13" fmla="*/ 63807 h 634"/>
              <a:gd name="T14" fmla="*/ 69191 w 383"/>
              <a:gd name="T15" fmla="*/ 58399 h 634"/>
              <a:gd name="T16" fmla="*/ 111938 w 383"/>
              <a:gd name="T17" fmla="*/ 31723 h 634"/>
              <a:gd name="T18" fmla="*/ 111938 w 383"/>
              <a:gd name="T19" fmla="*/ 31723 h 634"/>
              <a:gd name="T20" fmla="*/ 74625 w 383"/>
              <a:gd name="T21" fmla="*/ 31723 h 634"/>
              <a:gd name="T22" fmla="*/ 74625 w 383"/>
              <a:gd name="T23" fmla="*/ 0 h 634"/>
              <a:gd name="T24" fmla="*/ 47818 w 383"/>
              <a:gd name="T25" fmla="*/ 0 h 634"/>
              <a:gd name="T26" fmla="*/ 42384 w 383"/>
              <a:gd name="T27" fmla="*/ 10815 h 634"/>
              <a:gd name="T28" fmla="*/ 47818 w 383"/>
              <a:gd name="T29" fmla="*/ 15862 h 634"/>
              <a:gd name="T30" fmla="*/ 63757 w 383"/>
              <a:gd name="T31" fmla="*/ 15862 h 634"/>
              <a:gd name="T32" fmla="*/ 63757 w 383"/>
              <a:gd name="T33" fmla="*/ 31723 h 634"/>
              <a:gd name="T34" fmla="*/ 26445 w 383"/>
              <a:gd name="T35" fmla="*/ 31723 h 634"/>
              <a:gd name="T36" fmla="*/ 0 w 383"/>
              <a:gd name="T37" fmla="*/ 58399 h 634"/>
              <a:gd name="T38" fmla="*/ 0 w 383"/>
              <a:gd name="T39" fmla="*/ 201874 h 634"/>
              <a:gd name="T40" fmla="*/ 26445 w 383"/>
              <a:gd name="T41" fmla="*/ 228190 h 634"/>
              <a:gd name="T42" fmla="*/ 111938 w 383"/>
              <a:gd name="T43" fmla="*/ 228190 h 634"/>
              <a:gd name="T44" fmla="*/ 138383 w 383"/>
              <a:gd name="T45" fmla="*/ 201874 h 634"/>
              <a:gd name="T46" fmla="*/ 138383 w 383"/>
              <a:gd name="T47" fmla="*/ 58399 h 634"/>
              <a:gd name="T48" fmla="*/ 111938 w 383"/>
              <a:gd name="T49" fmla="*/ 31723 h 634"/>
              <a:gd name="T50" fmla="*/ 127877 w 383"/>
              <a:gd name="T51" fmla="*/ 201874 h 634"/>
              <a:gd name="T52" fmla="*/ 127877 w 383"/>
              <a:gd name="T53" fmla="*/ 201874 h 634"/>
              <a:gd name="T54" fmla="*/ 111938 w 383"/>
              <a:gd name="T55" fmla="*/ 212328 h 634"/>
              <a:gd name="T56" fmla="*/ 26445 w 383"/>
              <a:gd name="T57" fmla="*/ 212328 h 634"/>
              <a:gd name="T58" fmla="*/ 10505 w 383"/>
              <a:gd name="T59" fmla="*/ 201874 h 634"/>
              <a:gd name="T60" fmla="*/ 10505 w 383"/>
              <a:gd name="T61" fmla="*/ 58399 h 634"/>
              <a:gd name="T62" fmla="*/ 26445 w 383"/>
              <a:gd name="T63" fmla="*/ 42538 h 634"/>
              <a:gd name="T64" fmla="*/ 111938 w 383"/>
              <a:gd name="T65" fmla="*/ 42538 h 634"/>
              <a:gd name="T66" fmla="*/ 127877 w 383"/>
              <a:gd name="T67" fmla="*/ 58399 h 634"/>
              <a:gd name="T68" fmla="*/ 127877 w 383"/>
              <a:gd name="T69" fmla="*/ 201874 h 6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83" h="634">
                <a:moveTo>
                  <a:pt x="191" y="162"/>
                </a:moveTo>
                <a:lnTo>
                  <a:pt x="191" y="162"/>
                </a:lnTo>
                <a:cubicBezTo>
                  <a:pt x="176" y="162"/>
                  <a:pt x="176" y="177"/>
                  <a:pt x="176" y="177"/>
                </a:cubicBezTo>
                <a:cubicBezTo>
                  <a:pt x="176" y="265"/>
                  <a:pt x="176" y="265"/>
                  <a:pt x="176" y="265"/>
                </a:cubicBezTo>
                <a:cubicBezTo>
                  <a:pt x="176" y="265"/>
                  <a:pt x="176" y="280"/>
                  <a:pt x="191" y="280"/>
                </a:cubicBezTo>
                <a:cubicBezTo>
                  <a:pt x="206" y="280"/>
                  <a:pt x="206" y="265"/>
                  <a:pt x="206" y="265"/>
                </a:cubicBezTo>
                <a:cubicBezTo>
                  <a:pt x="206" y="177"/>
                  <a:pt x="206" y="177"/>
                  <a:pt x="206" y="177"/>
                </a:cubicBezTo>
                <a:cubicBezTo>
                  <a:pt x="206" y="177"/>
                  <a:pt x="206" y="162"/>
                  <a:pt x="191" y="162"/>
                </a:cubicBezTo>
                <a:close/>
                <a:moveTo>
                  <a:pt x="309" y="88"/>
                </a:moveTo>
                <a:lnTo>
                  <a:pt x="309" y="88"/>
                </a:lnTo>
                <a:cubicBezTo>
                  <a:pt x="206" y="88"/>
                  <a:pt x="206" y="88"/>
                  <a:pt x="206" y="88"/>
                </a:cubicBezTo>
                <a:cubicBezTo>
                  <a:pt x="206" y="0"/>
                  <a:pt x="206" y="0"/>
                  <a:pt x="206" y="0"/>
                </a:cubicBezTo>
                <a:cubicBezTo>
                  <a:pt x="132" y="0"/>
                  <a:pt x="132" y="0"/>
                  <a:pt x="132" y="0"/>
                </a:cubicBezTo>
                <a:cubicBezTo>
                  <a:pt x="117" y="0"/>
                  <a:pt x="117" y="15"/>
                  <a:pt x="117" y="30"/>
                </a:cubicBezTo>
                <a:cubicBezTo>
                  <a:pt x="117" y="30"/>
                  <a:pt x="117" y="44"/>
                  <a:pt x="132" y="44"/>
                </a:cubicBezTo>
                <a:cubicBezTo>
                  <a:pt x="176" y="44"/>
                  <a:pt x="176" y="44"/>
                  <a:pt x="176" y="44"/>
                </a:cubicBezTo>
                <a:cubicBezTo>
                  <a:pt x="176" y="88"/>
                  <a:pt x="176" y="88"/>
                  <a:pt x="176" y="88"/>
                </a:cubicBezTo>
                <a:cubicBezTo>
                  <a:pt x="73" y="88"/>
                  <a:pt x="73" y="88"/>
                  <a:pt x="73" y="88"/>
                </a:cubicBezTo>
                <a:cubicBezTo>
                  <a:pt x="29" y="88"/>
                  <a:pt x="0" y="118"/>
                  <a:pt x="0" y="162"/>
                </a:cubicBezTo>
                <a:cubicBezTo>
                  <a:pt x="0" y="560"/>
                  <a:pt x="0" y="560"/>
                  <a:pt x="0" y="560"/>
                </a:cubicBezTo>
                <a:cubicBezTo>
                  <a:pt x="0" y="604"/>
                  <a:pt x="29" y="633"/>
                  <a:pt x="73" y="633"/>
                </a:cubicBezTo>
                <a:cubicBezTo>
                  <a:pt x="309" y="633"/>
                  <a:pt x="309" y="633"/>
                  <a:pt x="309" y="633"/>
                </a:cubicBezTo>
                <a:cubicBezTo>
                  <a:pt x="353" y="633"/>
                  <a:pt x="382" y="604"/>
                  <a:pt x="382" y="560"/>
                </a:cubicBezTo>
                <a:cubicBezTo>
                  <a:pt x="382" y="162"/>
                  <a:pt x="382" y="162"/>
                  <a:pt x="382" y="162"/>
                </a:cubicBezTo>
                <a:cubicBezTo>
                  <a:pt x="382" y="118"/>
                  <a:pt x="353" y="88"/>
                  <a:pt x="309" y="88"/>
                </a:cubicBezTo>
                <a:close/>
                <a:moveTo>
                  <a:pt x="353" y="560"/>
                </a:moveTo>
                <a:lnTo>
                  <a:pt x="353" y="560"/>
                </a:lnTo>
                <a:cubicBezTo>
                  <a:pt x="353" y="574"/>
                  <a:pt x="323" y="589"/>
                  <a:pt x="309" y="589"/>
                </a:cubicBezTo>
                <a:cubicBezTo>
                  <a:pt x="73" y="589"/>
                  <a:pt x="73" y="589"/>
                  <a:pt x="73" y="589"/>
                </a:cubicBezTo>
                <a:cubicBezTo>
                  <a:pt x="59" y="589"/>
                  <a:pt x="29" y="574"/>
                  <a:pt x="29" y="560"/>
                </a:cubicBezTo>
                <a:cubicBezTo>
                  <a:pt x="29" y="162"/>
                  <a:pt x="29" y="162"/>
                  <a:pt x="29" y="162"/>
                </a:cubicBezTo>
                <a:cubicBezTo>
                  <a:pt x="29" y="147"/>
                  <a:pt x="59" y="118"/>
                  <a:pt x="73" y="118"/>
                </a:cubicBezTo>
                <a:cubicBezTo>
                  <a:pt x="309" y="118"/>
                  <a:pt x="309" y="118"/>
                  <a:pt x="309" y="118"/>
                </a:cubicBezTo>
                <a:cubicBezTo>
                  <a:pt x="323" y="118"/>
                  <a:pt x="353" y="147"/>
                  <a:pt x="353" y="162"/>
                </a:cubicBezTo>
                <a:lnTo>
                  <a:pt x="353" y="560"/>
                </a:lnTo>
                <a:close/>
              </a:path>
            </a:pathLst>
          </a:custGeom>
          <a:solidFill>
            <a:schemeClr val="tx1"/>
          </a:solidFill>
          <a:ln>
            <a:noFill/>
          </a:ln>
          <a:effectLst/>
          <a:extLst/>
        </p:spPr>
        <p:txBody>
          <a:bodyPr wrap="none" anchor="ctr"/>
          <a:lstStyle/>
          <a:p>
            <a:endParaRPr lang="en-US" sz="2700"/>
          </a:p>
        </p:txBody>
      </p:sp>
      <p:sp>
        <p:nvSpPr>
          <p:cNvPr id="144" name="Freeform 143"/>
          <p:cNvSpPr>
            <a:spLocks noChangeArrowheads="1"/>
          </p:cNvSpPr>
          <p:nvPr/>
        </p:nvSpPr>
        <p:spPr bwMode="auto">
          <a:xfrm>
            <a:off x="5671386" y="2036642"/>
            <a:ext cx="285201" cy="300757"/>
          </a:xfrm>
          <a:custGeom>
            <a:avLst/>
            <a:gdLst>
              <a:gd name="T0" fmla="*/ 191315 w 604"/>
              <a:gd name="T1" fmla="*/ 0 h 634"/>
              <a:gd name="T2" fmla="*/ 191315 w 604"/>
              <a:gd name="T3" fmla="*/ 0 h 634"/>
              <a:gd name="T4" fmla="*/ 26712 w 604"/>
              <a:gd name="T5" fmla="*/ 0 h 634"/>
              <a:gd name="T6" fmla="*/ 0 w 604"/>
              <a:gd name="T7" fmla="*/ 26830 h 634"/>
              <a:gd name="T8" fmla="*/ 0 w 604"/>
              <a:gd name="T9" fmla="*/ 154818 h 634"/>
              <a:gd name="T10" fmla="*/ 26712 w 604"/>
              <a:gd name="T11" fmla="*/ 187087 h 634"/>
              <a:gd name="T12" fmla="*/ 85189 w 604"/>
              <a:gd name="T13" fmla="*/ 187087 h 634"/>
              <a:gd name="T14" fmla="*/ 85189 w 604"/>
              <a:gd name="T15" fmla="*/ 213555 h 634"/>
              <a:gd name="T16" fmla="*/ 68946 w 604"/>
              <a:gd name="T17" fmla="*/ 213555 h 634"/>
              <a:gd name="T18" fmla="*/ 63892 w 604"/>
              <a:gd name="T19" fmla="*/ 218994 h 634"/>
              <a:gd name="T20" fmla="*/ 68946 w 604"/>
              <a:gd name="T21" fmla="*/ 229508 h 634"/>
              <a:gd name="T22" fmla="*/ 154135 w 604"/>
              <a:gd name="T23" fmla="*/ 229508 h 634"/>
              <a:gd name="T24" fmla="*/ 159189 w 604"/>
              <a:gd name="T25" fmla="*/ 218994 h 634"/>
              <a:gd name="T26" fmla="*/ 154135 w 604"/>
              <a:gd name="T27" fmla="*/ 213555 h 634"/>
              <a:gd name="T28" fmla="*/ 138252 w 604"/>
              <a:gd name="T29" fmla="*/ 213555 h 634"/>
              <a:gd name="T30" fmla="*/ 138252 w 604"/>
              <a:gd name="T31" fmla="*/ 187087 h 634"/>
              <a:gd name="T32" fmla="*/ 191315 w 604"/>
              <a:gd name="T33" fmla="*/ 187087 h 634"/>
              <a:gd name="T34" fmla="*/ 217666 w 604"/>
              <a:gd name="T35" fmla="*/ 154818 h 634"/>
              <a:gd name="T36" fmla="*/ 217666 w 604"/>
              <a:gd name="T37" fmla="*/ 26830 h 634"/>
              <a:gd name="T38" fmla="*/ 191315 w 604"/>
              <a:gd name="T39" fmla="*/ 0 h 634"/>
              <a:gd name="T40" fmla="*/ 127423 w 604"/>
              <a:gd name="T41" fmla="*/ 213555 h 634"/>
              <a:gd name="T42" fmla="*/ 127423 w 604"/>
              <a:gd name="T43" fmla="*/ 213555 h 634"/>
              <a:gd name="T44" fmla="*/ 95658 w 604"/>
              <a:gd name="T45" fmla="*/ 213555 h 634"/>
              <a:gd name="T46" fmla="*/ 95658 w 604"/>
              <a:gd name="T47" fmla="*/ 187087 h 634"/>
              <a:gd name="T48" fmla="*/ 127423 w 604"/>
              <a:gd name="T49" fmla="*/ 187087 h 634"/>
              <a:gd name="T50" fmla="*/ 127423 w 604"/>
              <a:gd name="T51" fmla="*/ 213555 h 634"/>
              <a:gd name="T52" fmla="*/ 201783 w 604"/>
              <a:gd name="T53" fmla="*/ 154818 h 634"/>
              <a:gd name="T54" fmla="*/ 201783 w 604"/>
              <a:gd name="T55" fmla="*/ 154818 h 634"/>
              <a:gd name="T56" fmla="*/ 191315 w 604"/>
              <a:gd name="T57" fmla="*/ 170772 h 634"/>
              <a:gd name="T58" fmla="*/ 26712 w 604"/>
              <a:gd name="T59" fmla="*/ 170772 h 634"/>
              <a:gd name="T60" fmla="*/ 10468 w 604"/>
              <a:gd name="T61" fmla="*/ 154818 h 634"/>
              <a:gd name="T62" fmla="*/ 10468 w 604"/>
              <a:gd name="T63" fmla="*/ 144304 h 634"/>
              <a:gd name="T64" fmla="*/ 201783 w 604"/>
              <a:gd name="T65" fmla="*/ 144304 h 634"/>
              <a:gd name="T66" fmla="*/ 201783 w 604"/>
              <a:gd name="T67" fmla="*/ 154818 h 634"/>
              <a:gd name="T68" fmla="*/ 201783 w 604"/>
              <a:gd name="T69" fmla="*/ 128351 h 634"/>
              <a:gd name="T70" fmla="*/ 201783 w 604"/>
              <a:gd name="T71" fmla="*/ 128351 h 634"/>
              <a:gd name="T72" fmla="*/ 10468 w 604"/>
              <a:gd name="T73" fmla="*/ 128351 h 634"/>
              <a:gd name="T74" fmla="*/ 10468 w 604"/>
              <a:gd name="T75" fmla="*/ 26830 h 634"/>
              <a:gd name="T76" fmla="*/ 26712 w 604"/>
              <a:gd name="T77" fmla="*/ 15953 h 634"/>
              <a:gd name="T78" fmla="*/ 191315 w 604"/>
              <a:gd name="T79" fmla="*/ 15953 h 634"/>
              <a:gd name="T80" fmla="*/ 201783 w 604"/>
              <a:gd name="T81" fmla="*/ 26830 h 634"/>
              <a:gd name="T82" fmla="*/ 201783 w 604"/>
              <a:gd name="T83" fmla="*/ 128351 h 63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04" h="634">
                <a:moveTo>
                  <a:pt x="530" y="0"/>
                </a:moveTo>
                <a:lnTo>
                  <a:pt x="530" y="0"/>
                </a:lnTo>
                <a:cubicBezTo>
                  <a:pt x="74" y="0"/>
                  <a:pt x="74" y="0"/>
                  <a:pt x="74" y="0"/>
                </a:cubicBezTo>
                <a:cubicBezTo>
                  <a:pt x="29" y="0"/>
                  <a:pt x="0" y="30"/>
                  <a:pt x="0" y="74"/>
                </a:cubicBezTo>
                <a:cubicBezTo>
                  <a:pt x="0" y="427"/>
                  <a:pt x="0" y="427"/>
                  <a:pt x="0" y="427"/>
                </a:cubicBezTo>
                <a:cubicBezTo>
                  <a:pt x="0" y="471"/>
                  <a:pt x="29" y="516"/>
                  <a:pt x="74" y="516"/>
                </a:cubicBezTo>
                <a:cubicBezTo>
                  <a:pt x="236" y="516"/>
                  <a:pt x="236" y="516"/>
                  <a:pt x="236" y="516"/>
                </a:cubicBezTo>
                <a:cubicBezTo>
                  <a:pt x="236" y="589"/>
                  <a:pt x="236" y="589"/>
                  <a:pt x="236" y="589"/>
                </a:cubicBezTo>
                <a:cubicBezTo>
                  <a:pt x="191" y="589"/>
                  <a:pt x="191" y="589"/>
                  <a:pt x="191" y="589"/>
                </a:cubicBezTo>
                <a:cubicBezTo>
                  <a:pt x="177" y="589"/>
                  <a:pt x="177" y="604"/>
                  <a:pt x="177" y="604"/>
                </a:cubicBezTo>
                <a:cubicBezTo>
                  <a:pt x="177" y="619"/>
                  <a:pt x="177" y="633"/>
                  <a:pt x="191" y="633"/>
                </a:cubicBezTo>
                <a:cubicBezTo>
                  <a:pt x="427" y="633"/>
                  <a:pt x="427" y="633"/>
                  <a:pt x="427" y="633"/>
                </a:cubicBezTo>
                <a:cubicBezTo>
                  <a:pt x="441" y="633"/>
                  <a:pt x="441" y="619"/>
                  <a:pt x="441" y="604"/>
                </a:cubicBezTo>
                <a:cubicBezTo>
                  <a:pt x="441" y="604"/>
                  <a:pt x="441" y="589"/>
                  <a:pt x="427" y="589"/>
                </a:cubicBezTo>
                <a:cubicBezTo>
                  <a:pt x="383" y="589"/>
                  <a:pt x="383" y="589"/>
                  <a:pt x="383" y="589"/>
                </a:cubicBezTo>
                <a:cubicBezTo>
                  <a:pt x="383" y="516"/>
                  <a:pt x="383" y="516"/>
                  <a:pt x="383" y="516"/>
                </a:cubicBezTo>
                <a:cubicBezTo>
                  <a:pt x="530" y="516"/>
                  <a:pt x="530" y="516"/>
                  <a:pt x="530" y="516"/>
                </a:cubicBezTo>
                <a:cubicBezTo>
                  <a:pt x="574" y="516"/>
                  <a:pt x="603" y="471"/>
                  <a:pt x="603" y="427"/>
                </a:cubicBezTo>
                <a:cubicBezTo>
                  <a:pt x="603" y="74"/>
                  <a:pt x="603" y="74"/>
                  <a:pt x="603" y="74"/>
                </a:cubicBezTo>
                <a:cubicBezTo>
                  <a:pt x="603" y="30"/>
                  <a:pt x="574" y="0"/>
                  <a:pt x="530" y="0"/>
                </a:cubicBezTo>
                <a:close/>
                <a:moveTo>
                  <a:pt x="353" y="589"/>
                </a:moveTo>
                <a:lnTo>
                  <a:pt x="353" y="589"/>
                </a:lnTo>
                <a:cubicBezTo>
                  <a:pt x="265" y="589"/>
                  <a:pt x="265" y="589"/>
                  <a:pt x="265" y="589"/>
                </a:cubicBezTo>
                <a:cubicBezTo>
                  <a:pt x="265" y="516"/>
                  <a:pt x="265" y="516"/>
                  <a:pt x="265" y="516"/>
                </a:cubicBezTo>
                <a:cubicBezTo>
                  <a:pt x="353" y="516"/>
                  <a:pt x="353" y="516"/>
                  <a:pt x="353" y="516"/>
                </a:cubicBezTo>
                <a:lnTo>
                  <a:pt x="353" y="589"/>
                </a:lnTo>
                <a:close/>
                <a:moveTo>
                  <a:pt x="559" y="427"/>
                </a:moveTo>
                <a:lnTo>
                  <a:pt x="559" y="427"/>
                </a:lnTo>
                <a:cubicBezTo>
                  <a:pt x="559" y="457"/>
                  <a:pt x="545" y="471"/>
                  <a:pt x="530" y="471"/>
                </a:cubicBezTo>
                <a:cubicBezTo>
                  <a:pt x="74" y="471"/>
                  <a:pt x="74" y="471"/>
                  <a:pt x="74" y="471"/>
                </a:cubicBezTo>
                <a:cubicBezTo>
                  <a:pt x="59" y="471"/>
                  <a:pt x="29" y="457"/>
                  <a:pt x="29" y="427"/>
                </a:cubicBezTo>
                <a:cubicBezTo>
                  <a:pt x="29" y="398"/>
                  <a:pt x="29" y="398"/>
                  <a:pt x="29" y="398"/>
                </a:cubicBezTo>
                <a:cubicBezTo>
                  <a:pt x="559" y="398"/>
                  <a:pt x="559" y="398"/>
                  <a:pt x="559" y="398"/>
                </a:cubicBezTo>
                <a:lnTo>
                  <a:pt x="559" y="427"/>
                </a:lnTo>
                <a:close/>
                <a:moveTo>
                  <a:pt x="559" y="354"/>
                </a:moveTo>
                <a:lnTo>
                  <a:pt x="559" y="354"/>
                </a:lnTo>
                <a:cubicBezTo>
                  <a:pt x="29" y="354"/>
                  <a:pt x="29" y="354"/>
                  <a:pt x="29" y="354"/>
                </a:cubicBezTo>
                <a:cubicBezTo>
                  <a:pt x="29" y="74"/>
                  <a:pt x="29" y="74"/>
                  <a:pt x="29" y="74"/>
                </a:cubicBezTo>
                <a:cubicBezTo>
                  <a:pt x="29" y="59"/>
                  <a:pt x="59" y="44"/>
                  <a:pt x="74" y="44"/>
                </a:cubicBezTo>
                <a:cubicBezTo>
                  <a:pt x="530" y="44"/>
                  <a:pt x="530" y="44"/>
                  <a:pt x="530" y="44"/>
                </a:cubicBezTo>
                <a:cubicBezTo>
                  <a:pt x="545" y="44"/>
                  <a:pt x="559" y="59"/>
                  <a:pt x="559" y="74"/>
                </a:cubicBezTo>
                <a:lnTo>
                  <a:pt x="559" y="354"/>
                </a:lnTo>
                <a:close/>
              </a:path>
            </a:pathLst>
          </a:custGeom>
          <a:solidFill>
            <a:schemeClr val="tx1"/>
          </a:solidFill>
          <a:ln>
            <a:noFill/>
          </a:ln>
          <a:effectLst/>
          <a:extLst/>
        </p:spPr>
        <p:txBody>
          <a:bodyPr wrap="none" anchor="ctr"/>
          <a:lstStyle/>
          <a:p>
            <a:endParaRPr lang="en-US" sz="2700"/>
          </a:p>
        </p:txBody>
      </p:sp>
      <p:sp>
        <p:nvSpPr>
          <p:cNvPr id="145" name="Freeform 144"/>
          <p:cNvSpPr>
            <a:spLocks noChangeArrowheads="1"/>
          </p:cNvSpPr>
          <p:nvPr/>
        </p:nvSpPr>
        <p:spPr bwMode="auto">
          <a:xfrm>
            <a:off x="5228893" y="2036642"/>
            <a:ext cx="207419" cy="300757"/>
          </a:xfrm>
          <a:custGeom>
            <a:avLst/>
            <a:gdLst>
              <a:gd name="T0" fmla="*/ 132018 w 442"/>
              <a:gd name="T1" fmla="*/ 0 h 634"/>
              <a:gd name="T2" fmla="*/ 132018 w 442"/>
              <a:gd name="T3" fmla="*/ 0 h 634"/>
              <a:gd name="T4" fmla="*/ 26188 w 442"/>
              <a:gd name="T5" fmla="*/ 0 h 634"/>
              <a:gd name="T6" fmla="*/ 0 w 442"/>
              <a:gd name="T7" fmla="*/ 26830 h 634"/>
              <a:gd name="T8" fmla="*/ 0 w 442"/>
              <a:gd name="T9" fmla="*/ 197602 h 634"/>
              <a:gd name="T10" fmla="*/ 26188 w 442"/>
              <a:gd name="T11" fmla="*/ 229508 h 634"/>
              <a:gd name="T12" fmla="*/ 132018 w 442"/>
              <a:gd name="T13" fmla="*/ 229508 h 634"/>
              <a:gd name="T14" fmla="*/ 158206 w 442"/>
              <a:gd name="T15" fmla="*/ 197602 h 634"/>
              <a:gd name="T16" fmla="*/ 158206 w 442"/>
              <a:gd name="T17" fmla="*/ 26830 h 634"/>
              <a:gd name="T18" fmla="*/ 132018 w 442"/>
              <a:gd name="T19" fmla="*/ 0 h 634"/>
              <a:gd name="T20" fmla="*/ 147803 w 442"/>
              <a:gd name="T21" fmla="*/ 197602 h 634"/>
              <a:gd name="T22" fmla="*/ 147803 w 442"/>
              <a:gd name="T23" fmla="*/ 197602 h 634"/>
              <a:gd name="T24" fmla="*/ 132018 w 442"/>
              <a:gd name="T25" fmla="*/ 213555 h 634"/>
              <a:gd name="T26" fmla="*/ 26188 w 442"/>
              <a:gd name="T27" fmla="*/ 213555 h 634"/>
              <a:gd name="T28" fmla="*/ 10404 w 442"/>
              <a:gd name="T29" fmla="*/ 197602 h 634"/>
              <a:gd name="T30" fmla="*/ 10404 w 442"/>
              <a:gd name="T31" fmla="*/ 176210 h 634"/>
              <a:gd name="T32" fmla="*/ 147803 w 442"/>
              <a:gd name="T33" fmla="*/ 176210 h 634"/>
              <a:gd name="T34" fmla="*/ 147803 w 442"/>
              <a:gd name="T35" fmla="*/ 197602 h 634"/>
              <a:gd name="T36" fmla="*/ 147803 w 442"/>
              <a:gd name="T37" fmla="*/ 165696 h 634"/>
              <a:gd name="T38" fmla="*/ 147803 w 442"/>
              <a:gd name="T39" fmla="*/ 165696 h 634"/>
              <a:gd name="T40" fmla="*/ 10404 w 442"/>
              <a:gd name="T41" fmla="*/ 165696 h 634"/>
              <a:gd name="T42" fmla="*/ 10404 w 442"/>
              <a:gd name="T43" fmla="*/ 48222 h 634"/>
              <a:gd name="T44" fmla="*/ 147803 w 442"/>
              <a:gd name="T45" fmla="*/ 48222 h 634"/>
              <a:gd name="T46" fmla="*/ 147803 w 442"/>
              <a:gd name="T47" fmla="*/ 165696 h 634"/>
              <a:gd name="T48" fmla="*/ 147803 w 442"/>
              <a:gd name="T49" fmla="*/ 37345 h 634"/>
              <a:gd name="T50" fmla="*/ 147803 w 442"/>
              <a:gd name="T51" fmla="*/ 37345 h 634"/>
              <a:gd name="T52" fmla="*/ 10404 w 442"/>
              <a:gd name="T53" fmla="*/ 37345 h 634"/>
              <a:gd name="T54" fmla="*/ 10404 w 442"/>
              <a:gd name="T55" fmla="*/ 26830 h 634"/>
              <a:gd name="T56" fmla="*/ 26188 w 442"/>
              <a:gd name="T57" fmla="*/ 15953 h 634"/>
              <a:gd name="T58" fmla="*/ 132018 w 442"/>
              <a:gd name="T59" fmla="*/ 15953 h 634"/>
              <a:gd name="T60" fmla="*/ 147803 w 442"/>
              <a:gd name="T61" fmla="*/ 26830 h 634"/>
              <a:gd name="T62" fmla="*/ 147803 w 442"/>
              <a:gd name="T63" fmla="*/ 37345 h 634"/>
              <a:gd name="T64" fmla="*/ 79283 w 442"/>
              <a:gd name="T65" fmla="*/ 208117 h 634"/>
              <a:gd name="T66" fmla="*/ 79283 w 442"/>
              <a:gd name="T67" fmla="*/ 208117 h 634"/>
              <a:gd name="T68" fmla="*/ 89686 w 442"/>
              <a:gd name="T69" fmla="*/ 197602 h 634"/>
              <a:gd name="T70" fmla="*/ 79283 w 442"/>
              <a:gd name="T71" fmla="*/ 187087 h 634"/>
              <a:gd name="T72" fmla="*/ 68520 w 442"/>
              <a:gd name="T73" fmla="*/ 197602 h 634"/>
              <a:gd name="T74" fmla="*/ 79283 w 442"/>
              <a:gd name="T75" fmla="*/ 208117 h 6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42" h="634">
                <a:moveTo>
                  <a:pt x="368" y="0"/>
                </a:moveTo>
                <a:lnTo>
                  <a:pt x="368" y="0"/>
                </a:lnTo>
                <a:cubicBezTo>
                  <a:pt x="73" y="0"/>
                  <a:pt x="73" y="0"/>
                  <a:pt x="73" y="0"/>
                </a:cubicBezTo>
                <a:cubicBezTo>
                  <a:pt x="29" y="0"/>
                  <a:pt x="0" y="30"/>
                  <a:pt x="0" y="74"/>
                </a:cubicBezTo>
                <a:cubicBezTo>
                  <a:pt x="0" y="545"/>
                  <a:pt x="0" y="545"/>
                  <a:pt x="0" y="545"/>
                </a:cubicBezTo>
                <a:cubicBezTo>
                  <a:pt x="0" y="589"/>
                  <a:pt x="29" y="633"/>
                  <a:pt x="73" y="633"/>
                </a:cubicBezTo>
                <a:cubicBezTo>
                  <a:pt x="368" y="633"/>
                  <a:pt x="368" y="633"/>
                  <a:pt x="368" y="633"/>
                </a:cubicBezTo>
                <a:cubicBezTo>
                  <a:pt x="412" y="633"/>
                  <a:pt x="441" y="589"/>
                  <a:pt x="441" y="545"/>
                </a:cubicBezTo>
                <a:cubicBezTo>
                  <a:pt x="441" y="74"/>
                  <a:pt x="441" y="74"/>
                  <a:pt x="441" y="74"/>
                </a:cubicBezTo>
                <a:cubicBezTo>
                  <a:pt x="441" y="30"/>
                  <a:pt x="412" y="0"/>
                  <a:pt x="368" y="0"/>
                </a:cubicBezTo>
                <a:close/>
                <a:moveTo>
                  <a:pt x="412" y="545"/>
                </a:moveTo>
                <a:lnTo>
                  <a:pt x="412" y="545"/>
                </a:lnTo>
                <a:cubicBezTo>
                  <a:pt x="412" y="574"/>
                  <a:pt x="382" y="589"/>
                  <a:pt x="368" y="589"/>
                </a:cubicBezTo>
                <a:cubicBezTo>
                  <a:pt x="73" y="589"/>
                  <a:pt x="73" y="589"/>
                  <a:pt x="73" y="589"/>
                </a:cubicBezTo>
                <a:cubicBezTo>
                  <a:pt x="59" y="589"/>
                  <a:pt x="29" y="574"/>
                  <a:pt x="29" y="545"/>
                </a:cubicBezTo>
                <a:cubicBezTo>
                  <a:pt x="29" y="486"/>
                  <a:pt x="29" y="486"/>
                  <a:pt x="29" y="486"/>
                </a:cubicBezTo>
                <a:cubicBezTo>
                  <a:pt x="412" y="486"/>
                  <a:pt x="412" y="486"/>
                  <a:pt x="412" y="486"/>
                </a:cubicBezTo>
                <a:lnTo>
                  <a:pt x="412" y="545"/>
                </a:lnTo>
                <a:close/>
                <a:moveTo>
                  <a:pt x="412" y="457"/>
                </a:moveTo>
                <a:lnTo>
                  <a:pt x="412" y="457"/>
                </a:lnTo>
                <a:cubicBezTo>
                  <a:pt x="29" y="457"/>
                  <a:pt x="29" y="457"/>
                  <a:pt x="29" y="457"/>
                </a:cubicBezTo>
                <a:cubicBezTo>
                  <a:pt x="29" y="133"/>
                  <a:pt x="29" y="133"/>
                  <a:pt x="29" y="133"/>
                </a:cubicBezTo>
                <a:cubicBezTo>
                  <a:pt x="412" y="133"/>
                  <a:pt x="412" y="133"/>
                  <a:pt x="412" y="133"/>
                </a:cubicBezTo>
                <a:lnTo>
                  <a:pt x="412" y="457"/>
                </a:lnTo>
                <a:close/>
                <a:moveTo>
                  <a:pt x="412" y="103"/>
                </a:moveTo>
                <a:lnTo>
                  <a:pt x="412" y="103"/>
                </a:lnTo>
                <a:cubicBezTo>
                  <a:pt x="29" y="103"/>
                  <a:pt x="29" y="103"/>
                  <a:pt x="29" y="103"/>
                </a:cubicBezTo>
                <a:cubicBezTo>
                  <a:pt x="29" y="74"/>
                  <a:pt x="29" y="74"/>
                  <a:pt x="29" y="74"/>
                </a:cubicBezTo>
                <a:cubicBezTo>
                  <a:pt x="29" y="59"/>
                  <a:pt x="59" y="44"/>
                  <a:pt x="73" y="44"/>
                </a:cubicBezTo>
                <a:cubicBezTo>
                  <a:pt x="368" y="44"/>
                  <a:pt x="368" y="44"/>
                  <a:pt x="368" y="44"/>
                </a:cubicBezTo>
                <a:cubicBezTo>
                  <a:pt x="382" y="44"/>
                  <a:pt x="412" y="59"/>
                  <a:pt x="412" y="74"/>
                </a:cubicBezTo>
                <a:lnTo>
                  <a:pt x="412" y="103"/>
                </a:lnTo>
                <a:close/>
                <a:moveTo>
                  <a:pt x="221" y="574"/>
                </a:moveTo>
                <a:lnTo>
                  <a:pt x="221" y="574"/>
                </a:lnTo>
                <a:cubicBezTo>
                  <a:pt x="235" y="574"/>
                  <a:pt x="250" y="560"/>
                  <a:pt x="250" y="545"/>
                </a:cubicBezTo>
                <a:cubicBezTo>
                  <a:pt x="250" y="530"/>
                  <a:pt x="235" y="516"/>
                  <a:pt x="221" y="516"/>
                </a:cubicBezTo>
                <a:cubicBezTo>
                  <a:pt x="206" y="516"/>
                  <a:pt x="191" y="530"/>
                  <a:pt x="191" y="545"/>
                </a:cubicBezTo>
                <a:cubicBezTo>
                  <a:pt x="191" y="560"/>
                  <a:pt x="206" y="574"/>
                  <a:pt x="221" y="574"/>
                </a:cubicBezTo>
                <a:close/>
              </a:path>
            </a:pathLst>
          </a:custGeom>
          <a:solidFill>
            <a:schemeClr val="tx1"/>
          </a:solidFill>
          <a:ln>
            <a:noFill/>
          </a:ln>
          <a:effectLst/>
          <a:extLst/>
        </p:spPr>
        <p:txBody>
          <a:bodyPr wrap="none" anchor="ctr"/>
          <a:lstStyle/>
          <a:p>
            <a:endParaRPr lang="en-US" sz="2700"/>
          </a:p>
        </p:txBody>
      </p:sp>
      <p:sp>
        <p:nvSpPr>
          <p:cNvPr id="146" name="Freeform 145"/>
          <p:cNvSpPr>
            <a:spLocks noChangeArrowheads="1"/>
          </p:cNvSpPr>
          <p:nvPr/>
        </p:nvSpPr>
        <p:spPr bwMode="auto">
          <a:xfrm>
            <a:off x="4770845" y="2036642"/>
            <a:ext cx="165935" cy="300757"/>
          </a:xfrm>
          <a:custGeom>
            <a:avLst/>
            <a:gdLst>
              <a:gd name="T0" fmla="*/ 63426 w 354"/>
              <a:gd name="T1" fmla="*/ 197602 h 634"/>
              <a:gd name="T2" fmla="*/ 63426 w 354"/>
              <a:gd name="T3" fmla="*/ 197602 h 634"/>
              <a:gd name="T4" fmla="*/ 79193 w 354"/>
              <a:gd name="T5" fmla="*/ 187087 h 634"/>
              <a:gd name="T6" fmla="*/ 63426 w 354"/>
              <a:gd name="T7" fmla="*/ 170772 h 634"/>
              <a:gd name="T8" fmla="*/ 52676 w 354"/>
              <a:gd name="T9" fmla="*/ 187087 h 634"/>
              <a:gd name="T10" fmla="*/ 63426 w 354"/>
              <a:gd name="T11" fmla="*/ 197602 h 634"/>
              <a:gd name="T12" fmla="*/ 100335 w 354"/>
              <a:gd name="T13" fmla="*/ 0 h 634"/>
              <a:gd name="T14" fmla="*/ 100335 w 354"/>
              <a:gd name="T15" fmla="*/ 0 h 634"/>
              <a:gd name="T16" fmla="*/ 31892 w 354"/>
              <a:gd name="T17" fmla="*/ 0 h 634"/>
              <a:gd name="T18" fmla="*/ 0 w 354"/>
              <a:gd name="T19" fmla="*/ 26830 h 634"/>
              <a:gd name="T20" fmla="*/ 0 w 354"/>
              <a:gd name="T21" fmla="*/ 197602 h 634"/>
              <a:gd name="T22" fmla="*/ 31892 w 354"/>
              <a:gd name="T23" fmla="*/ 229508 h 634"/>
              <a:gd name="T24" fmla="*/ 100335 w 354"/>
              <a:gd name="T25" fmla="*/ 229508 h 634"/>
              <a:gd name="T26" fmla="*/ 126494 w 354"/>
              <a:gd name="T27" fmla="*/ 197602 h 634"/>
              <a:gd name="T28" fmla="*/ 126494 w 354"/>
              <a:gd name="T29" fmla="*/ 26830 h 634"/>
              <a:gd name="T30" fmla="*/ 100335 w 354"/>
              <a:gd name="T31" fmla="*/ 0 h 634"/>
              <a:gd name="T32" fmla="*/ 116102 w 354"/>
              <a:gd name="T33" fmla="*/ 197602 h 634"/>
              <a:gd name="T34" fmla="*/ 116102 w 354"/>
              <a:gd name="T35" fmla="*/ 197602 h 634"/>
              <a:gd name="T36" fmla="*/ 100335 w 354"/>
              <a:gd name="T37" fmla="*/ 213555 h 634"/>
              <a:gd name="T38" fmla="*/ 31892 w 354"/>
              <a:gd name="T39" fmla="*/ 213555 h 634"/>
              <a:gd name="T40" fmla="*/ 15767 w 354"/>
              <a:gd name="T41" fmla="*/ 197602 h 634"/>
              <a:gd name="T42" fmla="*/ 15767 w 354"/>
              <a:gd name="T43" fmla="*/ 154818 h 634"/>
              <a:gd name="T44" fmla="*/ 116102 w 354"/>
              <a:gd name="T45" fmla="*/ 154818 h 634"/>
              <a:gd name="T46" fmla="*/ 116102 w 354"/>
              <a:gd name="T47" fmla="*/ 197602 h 634"/>
              <a:gd name="T48" fmla="*/ 116102 w 354"/>
              <a:gd name="T49" fmla="*/ 144304 h 634"/>
              <a:gd name="T50" fmla="*/ 116102 w 354"/>
              <a:gd name="T51" fmla="*/ 144304 h 634"/>
              <a:gd name="T52" fmla="*/ 15767 w 354"/>
              <a:gd name="T53" fmla="*/ 144304 h 634"/>
              <a:gd name="T54" fmla="*/ 15767 w 354"/>
              <a:gd name="T55" fmla="*/ 48222 h 634"/>
              <a:gd name="T56" fmla="*/ 116102 w 354"/>
              <a:gd name="T57" fmla="*/ 48222 h 634"/>
              <a:gd name="T58" fmla="*/ 116102 w 354"/>
              <a:gd name="T59" fmla="*/ 144304 h 634"/>
              <a:gd name="T60" fmla="*/ 116102 w 354"/>
              <a:gd name="T61" fmla="*/ 37345 h 634"/>
              <a:gd name="T62" fmla="*/ 116102 w 354"/>
              <a:gd name="T63" fmla="*/ 37345 h 634"/>
              <a:gd name="T64" fmla="*/ 15767 w 354"/>
              <a:gd name="T65" fmla="*/ 37345 h 634"/>
              <a:gd name="T66" fmla="*/ 15767 w 354"/>
              <a:gd name="T67" fmla="*/ 26830 h 634"/>
              <a:gd name="T68" fmla="*/ 31892 w 354"/>
              <a:gd name="T69" fmla="*/ 15953 h 634"/>
              <a:gd name="T70" fmla="*/ 100335 w 354"/>
              <a:gd name="T71" fmla="*/ 15953 h 634"/>
              <a:gd name="T72" fmla="*/ 116102 w 354"/>
              <a:gd name="T73" fmla="*/ 26830 h 634"/>
              <a:gd name="T74" fmla="*/ 116102 w 354"/>
              <a:gd name="T75" fmla="*/ 37345 h 6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54" h="634">
                <a:moveTo>
                  <a:pt x="177" y="545"/>
                </a:moveTo>
                <a:lnTo>
                  <a:pt x="177" y="545"/>
                </a:lnTo>
                <a:cubicBezTo>
                  <a:pt x="206" y="545"/>
                  <a:pt x="221" y="530"/>
                  <a:pt x="221" y="516"/>
                </a:cubicBezTo>
                <a:cubicBezTo>
                  <a:pt x="221" y="486"/>
                  <a:pt x="206" y="471"/>
                  <a:pt x="177" y="471"/>
                </a:cubicBezTo>
                <a:cubicBezTo>
                  <a:pt x="162" y="471"/>
                  <a:pt x="147" y="486"/>
                  <a:pt x="147" y="516"/>
                </a:cubicBezTo>
                <a:cubicBezTo>
                  <a:pt x="147" y="530"/>
                  <a:pt x="162" y="545"/>
                  <a:pt x="177" y="545"/>
                </a:cubicBezTo>
                <a:close/>
                <a:moveTo>
                  <a:pt x="280" y="0"/>
                </a:moveTo>
                <a:lnTo>
                  <a:pt x="280" y="0"/>
                </a:lnTo>
                <a:cubicBezTo>
                  <a:pt x="89" y="0"/>
                  <a:pt x="89" y="0"/>
                  <a:pt x="89" y="0"/>
                </a:cubicBezTo>
                <a:cubicBezTo>
                  <a:pt x="44" y="0"/>
                  <a:pt x="0" y="30"/>
                  <a:pt x="0" y="74"/>
                </a:cubicBezTo>
                <a:cubicBezTo>
                  <a:pt x="0" y="545"/>
                  <a:pt x="0" y="545"/>
                  <a:pt x="0" y="545"/>
                </a:cubicBezTo>
                <a:cubicBezTo>
                  <a:pt x="0" y="589"/>
                  <a:pt x="44" y="633"/>
                  <a:pt x="89" y="633"/>
                </a:cubicBezTo>
                <a:cubicBezTo>
                  <a:pt x="280" y="633"/>
                  <a:pt x="280" y="633"/>
                  <a:pt x="280" y="633"/>
                </a:cubicBezTo>
                <a:cubicBezTo>
                  <a:pt x="324" y="633"/>
                  <a:pt x="353" y="589"/>
                  <a:pt x="353" y="545"/>
                </a:cubicBezTo>
                <a:cubicBezTo>
                  <a:pt x="353" y="74"/>
                  <a:pt x="353" y="74"/>
                  <a:pt x="353" y="74"/>
                </a:cubicBezTo>
                <a:cubicBezTo>
                  <a:pt x="353" y="30"/>
                  <a:pt x="324" y="0"/>
                  <a:pt x="280" y="0"/>
                </a:cubicBezTo>
                <a:close/>
                <a:moveTo>
                  <a:pt x="324" y="545"/>
                </a:moveTo>
                <a:lnTo>
                  <a:pt x="324" y="545"/>
                </a:lnTo>
                <a:cubicBezTo>
                  <a:pt x="324" y="574"/>
                  <a:pt x="294" y="589"/>
                  <a:pt x="280" y="589"/>
                </a:cubicBezTo>
                <a:cubicBezTo>
                  <a:pt x="89" y="589"/>
                  <a:pt x="89" y="589"/>
                  <a:pt x="89" y="589"/>
                </a:cubicBezTo>
                <a:cubicBezTo>
                  <a:pt x="59" y="589"/>
                  <a:pt x="44" y="574"/>
                  <a:pt x="44" y="545"/>
                </a:cubicBezTo>
                <a:cubicBezTo>
                  <a:pt x="44" y="427"/>
                  <a:pt x="44" y="427"/>
                  <a:pt x="44" y="427"/>
                </a:cubicBezTo>
                <a:cubicBezTo>
                  <a:pt x="324" y="427"/>
                  <a:pt x="324" y="427"/>
                  <a:pt x="324" y="427"/>
                </a:cubicBezTo>
                <a:lnTo>
                  <a:pt x="324" y="545"/>
                </a:lnTo>
                <a:close/>
                <a:moveTo>
                  <a:pt x="324" y="398"/>
                </a:moveTo>
                <a:lnTo>
                  <a:pt x="324" y="398"/>
                </a:lnTo>
                <a:cubicBezTo>
                  <a:pt x="44" y="398"/>
                  <a:pt x="44" y="398"/>
                  <a:pt x="44" y="398"/>
                </a:cubicBezTo>
                <a:cubicBezTo>
                  <a:pt x="44" y="133"/>
                  <a:pt x="44" y="133"/>
                  <a:pt x="44" y="133"/>
                </a:cubicBezTo>
                <a:cubicBezTo>
                  <a:pt x="324" y="133"/>
                  <a:pt x="324" y="133"/>
                  <a:pt x="324" y="133"/>
                </a:cubicBezTo>
                <a:lnTo>
                  <a:pt x="324" y="398"/>
                </a:lnTo>
                <a:close/>
                <a:moveTo>
                  <a:pt x="324" y="103"/>
                </a:moveTo>
                <a:lnTo>
                  <a:pt x="324" y="103"/>
                </a:lnTo>
                <a:cubicBezTo>
                  <a:pt x="44" y="103"/>
                  <a:pt x="44" y="103"/>
                  <a:pt x="44" y="103"/>
                </a:cubicBezTo>
                <a:cubicBezTo>
                  <a:pt x="44" y="74"/>
                  <a:pt x="44" y="74"/>
                  <a:pt x="44" y="74"/>
                </a:cubicBezTo>
                <a:cubicBezTo>
                  <a:pt x="44" y="59"/>
                  <a:pt x="59" y="44"/>
                  <a:pt x="89" y="44"/>
                </a:cubicBezTo>
                <a:cubicBezTo>
                  <a:pt x="280" y="44"/>
                  <a:pt x="280" y="44"/>
                  <a:pt x="280" y="44"/>
                </a:cubicBezTo>
                <a:cubicBezTo>
                  <a:pt x="294" y="44"/>
                  <a:pt x="324" y="59"/>
                  <a:pt x="324" y="74"/>
                </a:cubicBezTo>
                <a:lnTo>
                  <a:pt x="324" y="103"/>
                </a:lnTo>
                <a:close/>
              </a:path>
            </a:pathLst>
          </a:custGeom>
          <a:solidFill>
            <a:schemeClr val="tx1"/>
          </a:solidFill>
          <a:ln>
            <a:noFill/>
          </a:ln>
          <a:effectLst/>
          <a:extLst/>
        </p:spPr>
        <p:txBody>
          <a:bodyPr wrap="none" anchor="ctr"/>
          <a:lstStyle/>
          <a:p>
            <a:endParaRPr lang="en-US" sz="2700"/>
          </a:p>
        </p:txBody>
      </p:sp>
      <p:sp>
        <p:nvSpPr>
          <p:cNvPr id="147" name="Freeform 146"/>
          <p:cNvSpPr>
            <a:spLocks noChangeArrowheads="1"/>
          </p:cNvSpPr>
          <p:nvPr/>
        </p:nvSpPr>
        <p:spPr bwMode="auto">
          <a:xfrm>
            <a:off x="4257484" y="2036642"/>
            <a:ext cx="236804" cy="300757"/>
          </a:xfrm>
          <a:custGeom>
            <a:avLst/>
            <a:gdLst>
              <a:gd name="T0" fmla="*/ 138030 w 501"/>
              <a:gd name="T1" fmla="*/ 187087 h 634"/>
              <a:gd name="T2" fmla="*/ 138030 w 501"/>
              <a:gd name="T3" fmla="*/ 197602 h 634"/>
              <a:gd name="T4" fmla="*/ 138030 w 501"/>
              <a:gd name="T5" fmla="*/ 187087 h 634"/>
              <a:gd name="T6" fmla="*/ 111653 w 501"/>
              <a:gd name="T7" fmla="*/ 154818 h 634"/>
              <a:gd name="T8" fmla="*/ 111653 w 501"/>
              <a:gd name="T9" fmla="*/ 170772 h 634"/>
              <a:gd name="T10" fmla="*/ 111653 w 501"/>
              <a:gd name="T11" fmla="*/ 154818 h 634"/>
              <a:gd name="T12" fmla="*/ 106233 w 501"/>
              <a:gd name="T13" fmla="*/ 187087 h 634"/>
              <a:gd name="T14" fmla="*/ 106233 w 501"/>
              <a:gd name="T15" fmla="*/ 197602 h 634"/>
              <a:gd name="T16" fmla="*/ 106233 w 501"/>
              <a:gd name="T17" fmla="*/ 187087 h 634"/>
              <a:gd name="T18" fmla="*/ 63956 w 501"/>
              <a:gd name="T19" fmla="*/ 170772 h 634"/>
              <a:gd name="T20" fmla="*/ 53116 w 501"/>
              <a:gd name="T21" fmla="*/ 165696 h 634"/>
              <a:gd name="T22" fmla="*/ 42638 w 501"/>
              <a:gd name="T23" fmla="*/ 165696 h 634"/>
              <a:gd name="T24" fmla="*/ 31798 w 501"/>
              <a:gd name="T25" fmla="*/ 170772 h 634"/>
              <a:gd name="T26" fmla="*/ 31798 w 501"/>
              <a:gd name="T27" fmla="*/ 187087 h 634"/>
              <a:gd name="T28" fmla="*/ 42638 w 501"/>
              <a:gd name="T29" fmla="*/ 192163 h 634"/>
              <a:gd name="T30" fmla="*/ 53116 w 501"/>
              <a:gd name="T31" fmla="*/ 192163 h 634"/>
              <a:gd name="T32" fmla="*/ 63956 w 501"/>
              <a:gd name="T33" fmla="*/ 187087 h 634"/>
              <a:gd name="T34" fmla="*/ 63956 w 501"/>
              <a:gd name="T35" fmla="*/ 170772 h 634"/>
              <a:gd name="T36" fmla="*/ 154290 w 501"/>
              <a:gd name="T37" fmla="*/ 0 h 634"/>
              <a:gd name="T38" fmla="*/ 0 w 501"/>
              <a:gd name="T39" fmla="*/ 26830 h 634"/>
              <a:gd name="T40" fmla="*/ 26377 w 501"/>
              <a:gd name="T41" fmla="*/ 229508 h 634"/>
              <a:gd name="T42" fmla="*/ 180668 w 501"/>
              <a:gd name="T43" fmla="*/ 197602 h 634"/>
              <a:gd name="T44" fmla="*/ 154290 w 501"/>
              <a:gd name="T45" fmla="*/ 0 h 634"/>
              <a:gd name="T46" fmla="*/ 170189 w 501"/>
              <a:gd name="T47" fmla="*/ 197602 h 634"/>
              <a:gd name="T48" fmla="*/ 26377 w 501"/>
              <a:gd name="T49" fmla="*/ 213555 h 634"/>
              <a:gd name="T50" fmla="*/ 10479 w 501"/>
              <a:gd name="T51" fmla="*/ 26830 h 634"/>
              <a:gd name="T52" fmla="*/ 154290 w 501"/>
              <a:gd name="T53" fmla="*/ 15953 h 634"/>
              <a:gd name="T54" fmla="*/ 170189 w 501"/>
              <a:gd name="T55" fmla="*/ 197602 h 634"/>
              <a:gd name="T56" fmla="*/ 148870 w 501"/>
              <a:gd name="T57" fmla="*/ 154818 h 634"/>
              <a:gd name="T58" fmla="*/ 148870 w 501"/>
              <a:gd name="T59" fmla="*/ 170772 h 634"/>
              <a:gd name="T60" fmla="*/ 148870 w 501"/>
              <a:gd name="T61" fmla="*/ 154818 h 634"/>
              <a:gd name="T62" fmla="*/ 138030 w 501"/>
              <a:gd name="T63" fmla="*/ 26830 h 634"/>
              <a:gd name="T64" fmla="*/ 26377 w 501"/>
              <a:gd name="T65" fmla="*/ 42784 h 634"/>
              <a:gd name="T66" fmla="*/ 42638 w 501"/>
              <a:gd name="T67" fmla="*/ 144304 h 634"/>
              <a:gd name="T68" fmla="*/ 154290 w 501"/>
              <a:gd name="T69" fmla="*/ 128351 h 634"/>
              <a:gd name="T70" fmla="*/ 138030 w 501"/>
              <a:gd name="T71" fmla="*/ 26830 h 634"/>
              <a:gd name="T72" fmla="*/ 138030 w 501"/>
              <a:gd name="T73" fmla="*/ 122912 h 634"/>
              <a:gd name="T74" fmla="*/ 47696 w 501"/>
              <a:gd name="T75" fmla="*/ 128351 h 634"/>
              <a:gd name="T76" fmla="*/ 42638 w 501"/>
              <a:gd name="T77" fmla="*/ 48222 h 634"/>
              <a:gd name="T78" fmla="*/ 132971 w 501"/>
              <a:gd name="T79" fmla="*/ 42784 h 634"/>
              <a:gd name="T80" fmla="*/ 138030 w 501"/>
              <a:gd name="T81" fmla="*/ 122912 h 63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01" h="634">
                <a:moveTo>
                  <a:pt x="382" y="516"/>
                </a:moveTo>
                <a:lnTo>
                  <a:pt x="382" y="516"/>
                </a:lnTo>
                <a:cubicBezTo>
                  <a:pt x="382" y="516"/>
                  <a:pt x="368" y="516"/>
                  <a:pt x="368" y="530"/>
                </a:cubicBezTo>
                <a:cubicBezTo>
                  <a:pt x="368" y="545"/>
                  <a:pt x="382" y="545"/>
                  <a:pt x="382" y="545"/>
                </a:cubicBezTo>
                <a:cubicBezTo>
                  <a:pt x="397" y="545"/>
                  <a:pt x="412" y="545"/>
                  <a:pt x="412" y="530"/>
                </a:cubicBezTo>
                <a:cubicBezTo>
                  <a:pt x="412" y="516"/>
                  <a:pt x="397" y="516"/>
                  <a:pt x="382" y="516"/>
                </a:cubicBezTo>
                <a:close/>
                <a:moveTo>
                  <a:pt x="309" y="427"/>
                </a:moveTo>
                <a:lnTo>
                  <a:pt x="309" y="427"/>
                </a:lnTo>
                <a:cubicBezTo>
                  <a:pt x="294" y="427"/>
                  <a:pt x="294" y="442"/>
                  <a:pt x="294" y="457"/>
                </a:cubicBezTo>
                <a:cubicBezTo>
                  <a:pt x="294" y="457"/>
                  <a:pt x="294" y="471"/>
                  <a:pt x="309" y="471"/>
                </a:cubicBezTo>
                <a:cubicBezTo>
                  <a:pt x="324" y="471"/>
                  <a:pt x="324" y="457"/>
                  <a:pt x="324" y="457"/>
                </a:cubicBezTo>
                <a:cubicBezTo>
                  <a:pt x="324" y="442"/>
                  <a:pt x="324" y="427"/>
                  <a:pt x="309" y="427"/>
                </a:cubicBezTo>
                <a:close/>
                <a:moveTo>
                  <a:pt x="294" y="516"/>
                </a:moveTo>
                <a:lnTo>
                  <a:pt x="294" y="516"/>
                </a:lnTo>
                <a:cubicBezTo>
                  <a:pt x="280" y="516"/>
                  <a:pt x="265" y="516"/>
                  <a:pt x="265" y="530"/>
                </a:cubicBezTo>
                <a:cubicBezTo>
                  <a:pt x="265" y="545"/>
                  <a:pt x="280" y="545"/>
                  <a:pt x="294" y="545"/>
                </a:cubicBezTo>
                <a:cubicBezTo>
                  <a:pt x="294" y="545"/>
                  <a:pt x="309" y="545"/>
                  <a:pt x="309" y="530"/>
                </a:cubicBezTo>
                <a:cubicBezTo>
                  <a:pt x="309" y="516"/>
                  <a:pt x="294" y="516"/>
                  <a:pt x="294" y="516"/>
                </a:cubicBezTo>
                <a:close/>
                <a:moveTo>
                  <a:pt x="177" y="471"/>
                </a:moveTo>
                <a:lnTo>
                  <a:pt x="177" y="471"/>
                </a:lnTo>
                <a:cubicBezTo>
                  <a:pt x="147" y="471"/>
                  <a:pt x="147" y="471"/>
                  <a:pt x="147" y="471"/>
                </a:cubicBezTo>
                <a:cubicBezTo>
                  <a:pt x="147" y="457"/>
                  <a:pt x="147" y="457"/>
                  <a:pt x="147" y="457"/>
                </a:cubicBezTo>
                <a:cubicBezTo>
                  <a:pt x="147" y="442"/>
                  <a:pt x="147" y="427"/>
                  <a:pt x="132" y="427"/>
                </a:cubicBezTo>
                <a:cubicBezTo>
                  <a:pt x="118" y="427"/>
                  <a:pt x="118" y="442"/>
                  <a:pt x="118" y="457"/>
                </a:cubicBezTo>
                <a:cubicBezTo>
                  <a:pt x="118" y="471"/>
                  <a:pt x="118" y="471"/>
                  <a:pt x="118" y="471"/>
                </a:cubicBezTo>
                <a:cubicBezTo>
                  <a:pt x="88" y="471"/>
                  <a:pt x="88" y="471"/>
                  <a:pt x="88" y="471"/>
                </a:cubicBezTo>
                <a:lnTo>
                  <a:pt x="73" y="486"/>
                </a:lnTo>
                <a:cubicBezTo>
                  <a:pt x="73" y="501"/>
                  <a:pt x="88" y="516"/>
                  <a:pt x="88" y="516"/>
                </a:cubicBezTo>
                <a:cubicBezTo>
                  <a:pt x="118" y="516"/>
                  <a:pt x="118" y="516"/>
                  <a:pt x="118" y="516"/>
                </a:cubicBezTo>
                <a:cubicBezTo>
                  <a:pt x="118" y="530"/>
                  <a:pt x="118" y="530"/>
                  <a:pt x="118" y="530"/>
                </a:cubicBezTo>
                <a:cubicBezTo>
                  <a:pt x="118" y="545"/>
                  <a:pt x="118" y="545"/>
                  <a:pt x="132" y="545"/>
                </a:cubicBezTo>
                <a:cubicBezTo>
                  <a:pt x="147" y="545"/>
                  <a:pt x="147" y="545"/>
                  <a:pt x="147" y="530"/>
                </a:cubicBezTo>
                <a:cubicBezTo>
                  <a:pt x="147" y="516"/>
                  <a:pt x="147" y="516"/>
                  <a:pt x="147" y="516"/>
                </a:cubicBezTo>
                <a:cubicBezTo>
                  <a:pt x="177" y="516"/>
                  <a:pt x="177" y="516"/>
                  <a:pt x="177" y="516"/>
                </a:cubicBezTo>
                <a:cubicBezTo>
                  <a:pt x="177" y="516"/>
                  <a:pt x="191" y="501"/>
                  <a:pt x="191" y="486"/>
                </a:cubicBezTo>
                <a:lnTo>
                  <a:pt x="177" y="471"/>
                </a:lnTo>
                <a:close/>
                <a:moveTo>
                  <a:pt x="427" y="0"/>
                </a:moveTo>
                <a:lnTo>
                  <a:pt x="427" y="0"/>
                </a:lnTo>
                <a:cubicBezTo>
                  <a:pt x="73" y="0"/>
                  <a:pt x="73" y="0"/>
                  <a:pt x="73" y="0"/>
                </a:cubicBezTo>
                <a:cubicBezTo>
                  <a:pt x="29" y="0"/>
                  <a:pt x="0" y="30"/>
                  <a:pt x="0" y="74"/>
                </a:cubicBezTo>
                <a:cubicBezTo>
                  <a:pt x="0" y="545"/>
                  <a:pt x="0" y="545"/>
                  <a:pt x="0" y="545"/>
                </a:cubicBezTo>
                <a:cubicBezTo>
                  <a:pt x="0" y="589"/>
                  <a:pt x="29" y="633"/>
                  <a:pt x="73" y="633"/>
                </a:cubicBezTo>
                <a:cubicBezTo>
                  <a:pt x="427" y="633"/>
                  <a:pt x="427" y="633"/>
                  <a:pt x="427" y="633"/>
                </a:cubicBezTo>
                <a:cubicBezTo>
                  <a:pt x="471" y="633"/>
                  <a:pt x="500" y="589"/>
                  <a:pt x="500" y="545"/>
                </a:cubicBezTo>
                <a:cubicBezTo>
                  <a:pt x="500" y="74"/>
                  <a:pt x="500" y="74"/>
                  <a:pt x="500" y="74"/>
                </a:cubicBezTo>
                <a:cubicBezTo>
                  <a:pt x="500" y="30"/>
                  <a:pt x="471" y="0"/>
                  <a:pt x="427" y="0"/>
                </a:cubicBezTo>
                <a:close/>
                <a:moveTo>
                  <a:pt x="471" y="545"/>
                </a:moveTo>
                <a:lnTo>
                  <a:pt x="471" y="545"/>
                </a:lnTo>
                <a:cubicBezTo>
                  <a:pt x="471" y="574"/>
                  <a:pt x="441" y="589"/>
                  <a:pt x="427" y="589"/>
                </a:cubicBezTo>
                <a:cubicBezTo>
                  <a:pt x="73" y="589"/>
                  <a:pt x="73" y="589"/>
                  <a:pt x="73" y="589"/>
                </a:cubicBezTo>
                <a:cubicBezTo>
                  <a:pt x="59" y="589"/>
                  <a:pt x="29" y="574"/>
                  <a:pt x="29" y="545"/>
                </a:cubicBezTo>
                <a:cubicBezTo>
                  <a:pt x="29" y="74"/>
                  <a:pt x="29" y="74"/>
                  <a:pt x="29" y="74"/>
                </a:cubicBezTo>
                <a:cubicBezTo>
                  <a:pt x="29" y="59"/>
                  <a:pt x="59" y="44"/>
                  <a:pt x="73" y="44"/>
                </a:cubicBezTo>
                <a:cubicBezTo>
                  <a:pt x="427" y="44"/>
                  <a:pt x="427" y="44"/>
                  <a:pt x="427" y="44"/>
                </a:cubicBezTo>
                <a:cubicBezTo>
                  <a:pt x="441" y="44"/>
                  <a:pt x="471" y="59"/>
                  <a:pt x="471" y="74"/>
                </a:cubicBezTo>
                <a:lnTo>
                  <a:pt x="471" y="545"/>
                </a:lnTo>
                <a:close/>
                <a:moveTo>
                  <a:pt x="412" y="427"/>
                </a:moveTo>
                <a:lnTo>
                  <a:pt x="412" y="427"/>
                </a:lnTo>
                <a:cubicBezTo>
                  <a:pt x="397" y="427"/>
                  <a:pt x="382" y="442"/>
                  <a:pt x="382" y="457"/>
                </a:cubicBezTo>
                <a:cubicBezTo>
                  <a:pt x="382" y="457"/>
                  <a:pt x="397" y="471"/>
                  <a:pt x="412" y="471"/>
                </a:cubicBezTo>
                <a:lnTo>
                  <a:pt x="427" y="457"/>
                </a:lnTo>
                <a:cubicBezTo>
                  <a:pt x="427" y="442"/>
                  <a:pt x="412" y="427"/>
                  <a:pt x="412" y="427"/>
                </a:cubicBezTo>
                <a:close/>
                <a:moveTo>
                  <a:pt x="382" y="74"/>
                </a:moveTo>
                <a:lnTo>
                  <a:pt x="382" y="74"/>
                </a:lnTo>
                <a:cubicBezTo>
                  <a:pt x="118" y="74"/>
                  <a:pt x="118" y="74"/>
                  <a:pt x="118" y="74"/>
                </a:cubicBezTo>
                <a:cubicBezTo>
                  <a:pt x="88" y="74"/>
                  <a:pt x="73" y="103"/>
                  <a:pt x="73" y="118"/>
                </a:cubicBezTo>
                <a:cubicBezTo>
                  <a:pt x="73" y="354"/>
                  <a:pt x="73" y="354"/>
                  <a:pt x="73" y="354"/>
                </a:cubicBezTo>
                <a:cubicBezTo>
                  <a:pt x="73" y="368"/>
                  <a:pt x="88" y="398"/>
                  <a:pt x="118" y="398"/>
                </a:cubicBezTo>
                <a:cubicBezTo>
                  <a:pt x="382" y="398"/>
                  <a:pt x="382" y="398"/>
                  <a:pt x="382" y="398"/>
                </a:cubicBezTo>
                <a:cubicBezTo>
                  <a:pt x="412" y="398"/>
                  <a:pt x="427" y="368"/>
                  <a:pt x="427" y="354"/>
                </a:cubicBezTo>
                <a:cubicBezTo>
                  <a:pt x="427" y="118"/>
                  <a:pt x="427" y="118"/>
                  <a:pt x="427" y="118"/>
                </a:cubicBezTo>
                <a:cubicBezTo>
                  <a:pt x="427" y="103"/>
                  <a:pt x="412" y="74"/>
                  <a:pt x="382" y="74"/>
                </a:cubicBezTo>
                <a:close/>
                <a:moveTo>
                  <a:pt x="382" y="339"/>
                </a:moveTo>
                <a:lnTo>
                  <a:pt x="382" y="339"/>
                </a:lnTo>
                <a:cubicBezTo>
                  <a:pt x="382" y="339"/>
                  <a:pt x="382" y="354"/>
                  <a:pt x="368" y="354"/>
                </a:cubicBezTo>
                <a:cubicBezTo>
                  <a:pt x="132" y="354"/>
                  <a:pt x="132" y="354"/>
                  <a:pt x="132" y="354"/>
                </a:cubicBezTo>
                <a:cubicBezTo>
                  <a:pt x="118" y="354"/>
                  <a:pt x="118" y="339"/>
                  <a:pt x="118" y="339"/>
                </a:cubicBezTo>
                <a:cubicBezTo>
                  <a:pt x="118" y="133"/>
                  <a:pt x="118" y="133"/>
                  <a:pt x="118" y="133"/>
                </a:cubicBezTo>
                <a:cubicBezTo>
                  <a:pt x="118" y="133"/>
                  <a:pt x="118" y="118"/>
                  <a:pt x="132" y="118"/>
                </a:cubicBezTo>
                <a:cubicBezTo>
                  <a:pt x="368" y="118"/>
                  <a:pt x="368" y="118"/>
                  <a:pt x="368" y="118"/>
                </a:cubicBezTo>
                <a:cubicBezTo>
                  <a:pt x="382" y="118"/>
                  <a:pt x="382" y="133"/>
                  <a:pt x="382" y="133"/>
                </a:cubicBezTo>
                <a:lnTo>
                  <a:pt x="382" y="339"/>
                </a:lnTo>
                <a:close/>
              </a:path>
            </a:pathLst>
          </a:custGeom>
          <a:solidFill>
            <a:schemeClr val="tx1"/>
          </a:solidFill>
          <a:ln>
            <a:noFill/>
          </a:ln>
          <a:effectLst/>
          <a:extLst/>
        </p:spPr>
        <p:txBody>
          <a:bodyPr wrap="none" anchor="ctr"/>
          <a:lstStyle/>
          <a:p>
            <a:endParaRPr lang="en-US" sz="2700"/>
          </a:p>
        </p:txBody>
      </p:sp>
      <p:sp>
        <p:nvSpPr>
          <p:cNvPr id="148" name="Freeform 147"/>
          <p:cNvSpPr>
            <a:spLocks noChangeArrowheads="1"/>
          </p:cNvSpPr>
          <p:nvPr/>
        </p:nvSpPr>
        <p:spPr bwMode="auto">
          <a:xfrm>
            <a:off x="3744123" y="2100595"/>
            <a:ext cx="299028" cy="165936"/>
          </a:xfrm>
          <a:custGeom>
            <a:avLst/>
            <a:gdLst>
              <a:gd name="T0" fmla="*/ 138096 w 634"/>
              <a:gd name="T1" fmla="*/ 52665 h 354"/>
              <a:gd name="T2" fmla="*/ 138096 w 634"/>
              <a:gd name="T3" fmla="*/ 52665 h 354"/>
              <a:gd name="T4" fmla="*/ 127639 w 634"/>
              <a:gd name="T5" fmla="*/ 63055 h 354"/>
              <a:gd name="T6" fmla="*/ 138096 w 634"/>
              <a:gd name="T7" fmla="*/ 73803 h 354"/>
              <a:gd name="T8" fmla="*/ 148552 w 634"/>
              <a:gd name="T9" fmla="*/ 63055 h 354"/>
              <a:gd name="T10" fmla="*/ 138096 w 634"/>
              <a:gd name="T11" fmla="*/ 52665 h 354"/>
              <a:gd name="T12" fmla="*/ 95549 w 634"/>
              <a:gd name="T13" fmla="*/ 58039 h 354"/>
              <a:gd name="T14" fmla="*/ 95549 w 634"/>
              <a:gd name="T15" fmla="*/ 58039 h 354"/>
              <a:gd name="T16" fmla="*/ 74637 w 634"/>
              <a:gd name="T17" fmla="*/ 58039 h 354"/>
              <a:gd name="T18" fmla="*/ 74637 w 634"/>
              <a:gd name="T19" fmla="*/ 36901 h 354"/>
              <a:gd name="T20" fmla="*/ 63820 w 634"/>
              <a:gd name="T21" fmla="*/ 31527 h 354"/>
              <a:gd name="T22" fmla="*/ 58411 w 634"/>
              <a:gd name="T23" fmla="*/ 36901 h 354"/>
              <a:gd name="T24" fmla="*/ 58411 w 634"/>
              <a:gd name="T25" fmla="*/ 58039 h 354"/>
              <a:gd name="T26" fmla="*/ 37138 w 634"/>
              <a:gd name="T27" fmla="*/ 58039 h 354"/>
              <a:gd name="T28" fmla="*/ 32090 w 634"/>
              <a:gd name="T29" fmla="*/ 63055 h 354"/>
              <a:gd name="T30" fmla="*/ 37138 w 634"/>
              <a:gd name="T31" fmla="*/ 73803 h 354"/>
              <a:gd name="T32" fmla="*/ 58411 w 634"/>
              <a:gd name="T33" fmla="*/ 73803 h 354"/>
              <a:gd name="T34" fmla="*/ 58411 w 634"/>
              <a:gd name="T35" fmla="*/ 94940 h 354"/>
              <a:gd name="T36" fmla="*/ 63820 w 634"/>
              <a:gd name="T37" fmla="*/ 99956 h 354"/>
              <a:gd name="T38" fmla="*/ 74637 w 634"/>
              <a:gd name="T39" fmla="*/ 94940 h 354"/>
              <a:gd name="T40" fmla="*/ 74637 w 634"/>
              <a:gd name="T41" fmla="*/ 73803 h 354"/>
              <a:gd name="T42" fmla="*/ 95549 w 634"/>
              <a:gd name="T43" fmla="*/ 73803 h 354"/>
              <a:gd name="T44" fmla="*/ 100958 w 634"/>
              <a:gd name="T45" fmla="*/ 63055 h 354"/>
              <a:gd name="T46" fmla="*/ 95549 w 634"/>
              <a:gd name="T47" fmla="*/ 58039 h 354"/>
              <a:gd name="T48" fmla="*/ 159369 w 634"/>
              <a:gd name="T49" fmla="*/ 79177 h 354"/>
              <a:gd name="T50" fmla="*/ 159369 w 634"/>
              <a:gd name="T51" fmla="*/ 79177 h 354"/>
              <a:gd name="T52" fmla="*/ 148552 w 634"/>
              <a:gd name="T53" fmla="*/ 89566 h 354"/>
              <a:gd name="T54" fmla="*/ 159369 w 634"/>
              <a:gd name="T55" fmla="*/ 99956 h 354"/>
              <a:gd name="T56" fmla="*/ 169825 w 634"/>
              <a:gd name="T57" fmla="*/ 89566 h 354"/>
              <a:gd name="T58" fmla="*/ 159369 w 634"/>
              <a:gd name="T59" fmla="*/ 79177 h 354"/>
              <a:gd name="T60" fmla="*/ 186051 w 634"/>
              <a:gd name="T61" fmla="*/ 0 h 354"/>
              <a:gd name="T62" fmla="*/ 186051 w 634"/>
              <a:gd name="T63" fmla="*/ 0 h 354"/>
              <a:gd name="T64" fmla="*/ 42546 w 634"/>
              <a:gd name="T65" fmla="*/ 0 h 354"/>
              <a:gd name="T66" fmla="*/ 0 w 634"/>
              <a:gd name="T67" fmla="*/ 41917 h 354"/>
              <a:gd name="T68" fmla="*/ 0 w 634"/>
              <a:gd name="T69" fmla="*/ 84192 h 354"/>
              <a:gd name="T70" fmla="*/ 42546 w 634"/>
              <a:gd name="T71" fmla="*/ 126468 h 354"/>
              <a:gd name="T72" fmla="*/ 186051 w 634"/>
              <a:gd name="T73" fmla="*/ 126468 h 354"/>
              <a:gd name="T74" fmla="*/ 228236 w 634"/>
              <a:gd name="T75" fmla="*/ 84192 h 354"/>
              <a:gd name="T76" fmla="*/ 228236 w 634"/>
              <a:gd name="T77" fmla="*/ 41917 h 354"/>
              <a:gd name="T78" fmla="*/ 186051 w 634"/>
              <a:gd name="T79" fmla="*/ 0 h 354"/>
              <a:gd name="T80" fmla="*/ 212372 w 634"/>
              <a:gd name="T81" fmla="*/ 84192 h 354"/>
              <a:gd name="T82" fmla="*/ 212372 w 634"/>
              <a:gd name="T83" fmla="*/ 84192 h 354"/>
              <a:gd name="T84" fmla="*/ 186051 w 634"/>
              <a:gd name="T85" fmla="*/ 116078 h 354"/>
              <a:gd name="T86" fmla="*/ 42546 w 634"/>
              <a:gd name="T87" fmla="*/ 116078 h 354"/>
              <a:gd name="T88" fmla="*/ 16225 w 634"/>
              <a:gd name="T89" fmla="*/ 84192 h 354"/>
              <a:gd name="T90" fmla="*/ 16225 w 634"/>
              <a:gd name="T91" fmla="*/ 41917 h 354"/>
              <a:gd name="T92" fmla="*/ 42546 w 634"/>
              <a:gd name="T93" fmla="*/ 15764 h 354"/>
              <a:gd name="T94" fmla="*/ 186051 w 634"/>
              <a:gd name="T95" fmla="*/ 15764 h 354"/>
              <a:gd name="T96" fmla="*/ 212372 w 634"/>
              <a:gd name="T97" fmla="*/ 41917 h 354"/>
              <a:gd name="T98" fmla="*/ 212372 w 634"/>
              <a:gd name="T99" fmla="*/ 84192 h 354"/>
              <a:gd name="T100" fmla="*/ 191098 w 634"/>
              <a:gd name="T101" fmla="*/ 58039 h 354"/>
              <a:gd name="T102" fmla="*/ 191098 w 634"/>
              <a:gd name="T103" fmla="*/ 58039 h 354"/>
              <a:gd name="T104" fmla="*/ 180642 w 634"/>
              <a:gd name="T105" fmla="*/ 68429 h 354"/>
              <a:gd name="T106" fmla="*/ 191098 w 634"/>
              <a:gd name="T107" fmla="*/ 79177 h 354"/>
              <a:gd name="T108" fmla="*/ 201915 w 634"/>
              <a:gd name="T109" fmla="*/ 68429 h 354"/>
              <a:gd name="T110" fmla="*/ 191098 w 634"/>
              <a:gd name="T111" fmla="*/ 58039 h 354"/>
              <a:gd name="T112" fmla="*/ 169825 w 634"/>
              <a:gd name="T113" fmla="*/ 31527 h 354"/>
              <a:gd name="T114" fmla="*/ 169825 w 634"/>
              <a:gd name="T115" fmla="*/ 31527 h 354"/>
              <a:gd name="T116" fmla="*/ 159369 w 634"/>
              <a:gd name="T117" fmla="*/ 41917 h 354"/>
              <a:gd name="T118" fmla="*/ 169825 w 634"/>
              <a:gd name="T119" fmla="*/ 52665 h 354"/>
              <a:gd name="T120" fmla="*/ 180642 w 634"/>
              <a:gd name="T121" fmla="*/ 41917 h 354"/>
              <a:gd name="T122" fmla="*/ 169825 w 634"/>
              <a:gd name="T123" fmla="*/ 31527 h 35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34" h="354">
                <a:moveTo>
                  <a:pt x="383" y="147"/>
                </a:moveTo>
                <a:lnTo>
                  <a:pt x="383" y="147"/>
                </a:lnTo>
                <a:cubicBezTo>
                  <a:pt x="369" y="147"/>
                  <a:pt x="354" y="162"/>
                  <a:pt x="354" y="176"/>
                </a:cubicBezTo>
                <a:cubicBezTo>
                  <a:pt x="354" y="191"/>
                  <a:pt x="369" y="206"/>
                  <a:pt x="383" y="206"/>
                </a:cubicBezTo>
                <a:cubicBezTo>
                  <a:pt x="398" y="206"/>
                  <a:pt x="412" y="191"/>
                  <a:pt x="412" y="176"/>
                </a:cubicBezTo>
                <a:cubicBezTo>
                  <a:pt x="412" y="162"/>
                  <a:pt x="398" y="147"/>
                  <a:pt x="383" y="147"/>
                </a:cubicBezTo>
                <a:close/>
                <a:moveTo>
                  <a:pt x="265" y="162"/>
                </a:moveTo>
                <a:lnTo>
                  <a:pt x="265" y="162"/>
                </a:lnTo>
                <a:cubicBezTo>
                  <a:pt x="207" y="162"/>
                  <a:pt x="207" y="162"/>
                  <a:pt x="207" y="162"/>
                </a:cubicBezTo>
                <a:cubicBezTo>
                  <a:pt x="207" y="103"/>
                  <a:pt x="207" y="103"/>
                  <a:pt x="207" y="103"/>
                </a:cubicBezTo>
                <a:cubicBezTo>
                  <a:pt x="207" y="88"/>
                  <a:pt x="192" y="88"/>
                  <a:pt x="177" y="88"/>
                </a:cubicBezTo>
                <a:cubicBezTo>
                  <a:pt x="177" y="88"/>
                  <a:pt x="162" y="88"/>
                  <a:pt x="162" y="103"/>
                </a:cubicBezTo>
                <a:cubicBezTo>
                  <a:pt x="162" y="162"/>
                  <a:pt x="162" y="162"/>
                  <a:pt x="162" y="162"/>
                </a:cubicBezTo>
                <a:cubicBezTo>
                  <a:pt x="103" y="162"/>
                  <a:pt x="103" y="162"/>
                  <a:pt x="103" y="162"/>
                </a:cubicBezTo>
                <a:cubicBezTo>
                  <a:pt x="89" y="162"/>
                  <a:pt x="89" y="176"/>
                  <a:pt x="89" y="176"/>
                </a:cubicBezTo>
                <a:cubicBezTo>
                  <a:pt x="89" y="191"/>
                  <a:pt x="89" y="206"/>
                  <a:pt x="103" y="206"/>
                </a:cubicBezTo>
                <a:cubicBezTo>
                  <a:pt x="162" y="206"/>
                  <a:pt x="162" y="206"/>
                  <a:pt x="162" y="206"/>
                </a:cubicBezTo>
                <a:cubicBezTo>
                  <a:pt x="162" y="265"/>
                  <a:pt x="162" y="265"/>
                  <a:pt x="162" y="265"/>
                </a:cubicBezTo>
                <a:lnTo>
                  <a:pt x="177" y="279"/>
                </a:lnTo>
                <a:cubicBezTo>
                  <a:pt x="192" y="279"/>
                  <a:pt x="207" y="265"/>
                  <a:pt x="207" y="265"/>
                </a:cubicBezTo>
                <a:cubicBezTo>
                  <a:pt x="207" y="206"/>
                  <a:pt x="207" y="206"/>
                  <a:pt x="207" y="206"/>
                </a:cubicBezTo>
                <a:cubicBezTo>
                  <a:pt x="265" y="206"/>
                  <a:pt x="265" y="206"/>
                  <a:pt x="265" y="206"/>
                </a:cubicBezTo>
                <a:cubicBezTo>
                  <a:pt x="265" y="206"/>
                  <a:pt x="280" y="191"/>
                  <a:pt x="280" y="176"/>
                </a:cubicBezTo>
                <a:lnTo>
                  <a:pt x="265" y="162"/>
                </a:lnTo>
                <a:close/>
                <a:moveTo>
                  <a:pt x="442" y="221"/>
                </a:moveTo>
                <a:lnTo>
                  <a:pt x="442" y="221"/>
                </a:lnTo>
                <a:cubicBezTo>
                  <a:pt x="428" y="221"/>
                  <a:pt x="412" y="235"/>
                  <a:pt x="412" y="250"/>
                </a:cubicBezTo>
                <a:cubicBezTo>
                  <a:pt x="412" y="265"/>
                  <a:pt x="428" y="279"/>
                  <a:pt x="442" y="279"/>
                </a:cubicBezTo>
                <a:cubicBezTo>
                  <a:pt x="457" y="279"/>
                  <a:pt x="471" y="265"/>
                  <a:pt x="471" y="250"/>
                </a:cubicBezTo>
                <a:cubicBezTo>
                  <a:pt x="471" y="235"/>
                  <a:pt x="457" y="221"/>
                  <a:pt x="442" y="221"/>
                </a:cubicBezTo>
                <a:close/>
                <a:moveTo>
                  <a:pt x="516" y="0"/>
                </a:moveTo>
                <a:lnTo>
                  <a:pt x="516" y="0"/>
                </a:lnTo>
                <a:cubicBezTo>
                  <a:pt x="118" y="0"/>
                  <a:pt x="118" y="0"/>
                  <a:pt x="118" y="0"/>
                </a:cubicBezTo>
                <a:cubicBezTo>
                  <a:pt x="59" y="0"/>
                  <a:pt x="0" y="58"/>
                  <a:pt x="0" y="117"/>
                </a:cubicBezTo>
                <a:cubicBezTo>
                  <a:pt x="0" y="235"/>
                  <a:pt x="0" y="235"/>
                  <a:pt x="0" y="235"/>
                </a:cubicBezTo>
                <a:cubicBezTo>
                  <a:pt x="0" y="309"/>
                  <a:pt x="59" y="353"/>
                  <a:pt x="118" y="353"/>
                </a:cubicBezTo>
                <a:cubicBezTo>
                  <a:pt x="516" y="353"/>
                  <a:pt x="516" y="353"/>
                  <a:pt x="516" y="353"/>
                </a:cubicBezTo>
                <a:cubicBezTo>
                  <a:pt x="575" y="353"/>
                  <a:pt x="633" y="309"/>
                  <a:pt x="633" y="235"/>
                </a:cubicBezTo>
                <a:cubicBezTo>
                  <a:pt x="633" y="117"/>
                  <a:pt x="633" y="117"/>
                  <a:pt x="633" y="117"/>
                </a:cubicBezTo>
                <a:cubicBezTo>
                  <a:pt x="633" y="58"/>
                  <a:pt x="575" y="0"/>
                  <a:pt x="516" y="0"/>
                </a:cubicBezTo>
                <a:close/>
                <a:moveTo>
                  <a:pt x="589" y="235"/>
                </a:moveTo>
                <a:lnTo>
                  <a:pt x="589" y="235"/>
                </a:lnTo>
                <a:cubicBezTo>
                  <a:pt x="589" y="279"/>
                  <a:pt x="560" y="324"/>
                  <a:pt x="516" y="324"/>
                </a:cubicBezTo>
                <a:cubicBezTo>
                  <a:pt x="118" y="324"/>
                  <a:pt x="118" y="324"/>
                  <a:pt x="118" y="324"/>
                </a:cubicBezTo>
                <a:cubicBezTo>
                  <a:pt x="74" y="324"/>
                  <a:pt x="45" y="279"/>
                  <a:pt x="45" y="235"/>
                </a:cubicBezTo>
                <a:cubicBezTo>
                  <a:pt x="45" y="117"/>
                  <a:pt x="45" y="117"/>
                  <a:pt x="45" y="117"/>
                </a:cubicBezTo>
                <a:cubicBezTo>
                  <a:pt x="45" y="74"/>
                  <a:pt x="74" y="44"/>
                  <a:pt x="118" y="44"/>
                </a:cubicBezTo>
                <a:cubicBezTo>
                  <a:pt x="516" y="44"/>
                  <a:pt x="516" y="44"/>
                  <a:pt x="516" y="44"/>
                </a:cubicBezTo>
                <a:cubicBezTo>
                  <a:pt x="560" y="44"/>
                  <a:pt x="589" y="74"/>
                  <a:pt x="589" y="117"/>
                </a:cubicBezTo>
                <a:lnTo>
                  <a:pt x="589" y="235"/>
                </a:lnTo>
                <a:close/>
                <a:moveTo>
                  <a:pt x="530" y="162"/>
                </a:moveTo>
                <a:lnTo>
                  <a:pt x="530" y="162"/>
                </a:lnTo>
                <a:cubicBezTo>
                  <a:pt x="516" y="162"/>
                  <a:pt x="501" y="176"/>
                  <a:pt x="501" y="191"/>
                </a:cubicBezTo>
                <a:cubicBezTo>
                  <a:pt x="501" y="206"/>
                  <a:pt x="516" y="221"/>
                  <a:pt x="530" y="221"/>
                </a:cubicBezTo>
                <a:cubicBezTo>
                  <a:pt x="545" y="221"/>
                  <a:pt x="560" y="206"/>
                  <a:pt x="560" y="191"/>
                </a:cubicBezTo>
                <a:cubicBezTo>
                  <a:pt x="560" y="176"/>
                  <a:pt x="545" y="162"/>
                  <a:pt x="530" y="162"/>
                </a:cubicBezTo>
                <a:close/>
                <a:moveTo>
                  <a:pt x="471" y="88"/>
                </a:moveTo>
                <a:lnTo>
                  <a:pt x="471" y="88"/>
                </a:lnTo>
                <a:cubicBezTo>
                  <a:pt x="457" y="88"/>
                  <a:pt x="442" y="103"/>
                  <a:pt x="442" y="117"/>
                </a:cubicBezTo>
                <a:cubicBezTo>
                  <a:pt x="442" y="132"/>
                  <a:pt x="457" y="147"/>
                  <a:pt x="471" y="147"/>
                </a:cubicBezTo>
                <a:cubicBezTo>
                  <a:pt x="486" y="147"/>
                  <a:pt x="501" y="132"/>
                  <a:pt x="501" y="117"/>
                </a:cubicBezTo>
                <a:cubicBezTo>
                  <a:pt x="501" y="103"/>
                  <a:pt x="486" y="88"/>
                  <a:pt x="471" y="88"/>
                </a:cubicBezTo>
                <a:close/>
              </a:path>
            </a:pathLst>
          </a:custGeom>
          <a:solidFill>
            <a:schemeClr val="tx1"/>
          </a:solidFill>
          <a:ln>
            <a:noFill/>
          </a:ln>
          <a:effectLst/>
          <a:extLst/>
        </p:spPr>
        <p:txBody>
          <a:bodyPr wrap="none" anchor="ctr"/>
          <a:lstStyle/>
          <a:p>
            <a:endParaRPr lang="en-US" sz="2700"/>
          </a:p>
        </p:txBody>
      </p:sp>
      <p:sp>
        <p:nvSpPr>
          <p:cNvPr id="149" name="Freeform 148"/>
          <p:cNvSpPr>
            <a:spLocks noChangeArrowheads="1"/>
          </p:cNvSpPr>
          <p:nvPr/>
        </p:nvSpPr>
        <p:spPr bwMode="auto">
          <a:xfrm>
            <a:off x="3267063" y="2085040"/>
            <a:ext cx="299028" cy="202233"/>
          </a:xfrm>
          <a:custGeom>
            <a:avLst/>
            <a:gdLst>
              <a:gd name="T0" fmla="*/ 37138 w 634"/>
              <a:gd name="T1" fmla="*/ 95702 h 428"/>
              <a:gd name="T2" fmla="*/ 37138 w 634"/>
              <a:gd name="T3" fmla="*/ 111592 h 428"/>
              <a:gd name="T4" fmla="*/ 37138 w 634"/>
              <a:gd name="T5" fmla="*/ 95702 h 428"/>
              <a:gd name="T6" fmla="*/ 164417 w 634"/>
              <a:gd name="T7" fmla="*/ 26724 h 428"/>
              <a:gd name="T8" fmla="*/ 58411 w 634"/>
              <a:gd name="T9" fmla="*/ 31780 h 428"/>
              <a:gd name="T10" fmla="*/ 63459 w 634"/>
              <a:gd name="T11" fmla="*/ 127844 h 428"/>
              <a:gd name="T12" fmla="*/ 169825 w 634"/>
              <a:gd name="T13" fmla="*/ 117009 h 428"/>
              <a:gd name="T14" fmla="*/ 164417 w 634"/>
              <a:gd name="T15" fmla="*/ 26724 h 428"/>
              <a:gd name="T16" fmla="*/ 153600 w 634"/>
              <a:gd name="T17" fmla="*/ 106536 h 428"/>
              <a:gd name="T18" fmla="*/ 79684 w 634"/>
              <a:gd name="T19" fmla="*/ 111592 h 428"/>
              <a:gd name="T20" fmla="*/ 68868 w 634"/>
              <a:gd name="T21" fmla="*/ 48032 h 428"/>
              <a:gd name="T22" fmla="*/ 148552 w 634"/>
              <a:gd name="T23" fmla="*/ 42615 h 428"/>
              <a:gd name="T24" fmla="*/ 153600 w 634"/>
              <a:gd name="T25" fmla="*/ 106536 h 428"/>
              <a:gd name="T26" fmla="*/ 37138 w 634"/>
              <a:gd name="T27" fmla="*/ 69339 h 428"/>
              <a:gd name="T28" fmla="*/ 37138 w 634"/>
              <a:gd name="T29" fmla="*/ 85229 h 428"/>
              <a:gd name="T30" fmla="*/ 37138 w 634"/>
              <a:gd name="T31" fmla="*/ 69339 h 428"/>
              <a:gd name="T32" fmla="*/ 196146 w 634"/>
              <a:gd name="T33" fmla="*/ 0 h 428"/>
              <a:gd name="T34" fmla="*/ 0 w 634"/>
              <a:gd name="T35" fmla="*/ 26724 h 428"/>
              <a:gd name="T36" fmla="*/ 26321 w 634"/>
              <a:gd name="T37" fmla="*/ 154207 h 428"/>
              <a:gd name="T38" fmla="*/ 228236 w 634"/>
              <a:gd name="T39" fmla="*/ 127844 h 428"/>
              <a:gd name="T40" fmla="*/ 196146 w 634"/>
              <a:gd name="T41" fmla="*/ 0 h 428"/>
              <a:gd name="T42" fmla="*/ 212011 w 634"/>
              <a:gd name="T43" fmla="*/ 127844 h 428"/>
              <a:gd name="T44" fmla="*/ 26321 w 634"/>
              <a:gd name="T45" fmla="*/ 138317 h 428"/>
              <a:gd name="T46" fmla="*/ 15865 w 634"/>
              <a:gd name="T47" fmla="*/ 26724 h 428"/>
              <a:gd name="T48" fmla="*/ 196146 w 634"/>
              <a:gd name="T49" fmla="*/ 10834 h 428"/>
              <a:gd name="T50" fmla="*/ 212011 w 634"/>
              <a:gd name="T51" fmla="*/ 127844 h 428"/>
              <a:gd name="T52" fmla="*/ 191098 w 634"/>
              <a:gd name="T53" fmla="*/ 69339 h 428"/>
              <a:gd name="T54" fmla="*/ 191098 w 634"/>
              <a:gd name="T55" fmla="*/ 85229 h 428"/>
              <a:gd name="T56" fmla="*/ 191098 w 634"/>
              <a:gd name="T57" fmla="*/ 69339 h 428"/>
              <a:gd name="T58" fmla="*/ 191098 w 634"/>
              <a:gd name="T59" fmla="*/ 95702 h 428"/>
              <a:gd name="T60" fmla="*/ 191098 w 634"/>
              <a:gd name="T61" fmla="*/ 111592 h 428"/>
              <a:gd name="T62" fmla="*/ 191098 w 634"/>
              <a:gd name="T63" fmla="*/ 95702 h 4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34" h="428">
                <a:moveTo>
                  <a:pt x="103" y="265"/>
                </a:moveTo>
                <a:lnTo>
                  <a:pt x="103" y="265"/>
                </a:lnTo>
                <a:cubicBezTo>
                  <a:pt x="88" y="265"/>
                  <a:pt x="73" y="280"/>
                  <a:pt x="73" y="295"/>
                </a:cubicBezTo>
                <a:cubicBezTo>
                  <a:pt x="73" y="295"/>
                  <a:pt x="88" y="309"/>
                  <a:pt x="103" y="309"/>
                </a:cubicBezTo>
                <a:lnTo>
                  <a:pt x="117" y="295"/>
                </a:lnTo>
                <a:cubicBezTo>
                  <a:pt x="117" y="280"/>
                  <a:pt x="103" y="265"/>
                  <a:pt x="103" y="265"/>
                </a:cubicBezTo>
                <a:close/>
                <a:moveTo>
                  <a:pt x="456" y="74"/>
                </a:moveTo>
                <a:lnTo>
                  <a:pt x="456" y="74"/>
                </a:lnTo>
                <a:cubicBezTo>
                  <a:pt x="176" y="74"/>
                  <a:pt x="176" y="74"/>
                  <a:pt x="176" y="74"/>
                </a:cubicBezTo>
                <a:cubicBezTo>
                  <a:pt x="162" y="74"/>
                  <a:pt x="162" y="88"/>
                  <a:pt x="162" y="88"/>
                </a:cubicBezTo>
                <a:cubicBezTo>
                  <a:pt x="162" y="324"/>
                  <a:pt x="162" y="324"/>
                  <a:pt x="162" y="324"/>
                </a:cubicBezTo>
                <a:cubicBezTo>
                  <a:pt x="162" y="339"/>
                  <a:pt x="162" y="354"/>
                  <a:pt x="176" y="354"/>
                </a:cubicBezTo>
                <a:cubicBezTo>
                  <a:pt x="456" y="354"/>
                  <a:pt x="456" y="354"/>
                  <a:pt x="456" y="354"/>
                </a:cubicBezTo>
                <a:cubicBezTo>
                  <a:pt x="456" y="354"/>
                  <a:pt x="471" y="339"/>
                  <a:pt x="471" y="324"/>
                </a:cubicBezTo>
                <a:cubicBezTo>
                  <a:pt x="471" y="88"/>
                  <a:pt x="471" y="88"/>
                  <a:pt x="471" y="88"/>
                </a:cubicBezTo>
                <a:lnTo>
                  <a:pt x="456" y="74"/>
                </a:lnTo>
                <a:close/>
                <a:moveTo>
                  <a:pt x="426" y="295"/>
                </a:moveTo>
                <a:lnTo>
                  <a:pt x="426" y="295"/>
                </a:lnTo>
                <a:cubicBezTo>
                  <a:pt x="426" y="295"/>
                  <a:pt x="426" y="309"/>
                  <a:pt x="412" y="309"/>
                </a:cubicBezTo>
                <a:cubicBezTo>
                  <a:pt x="221" y="309"/>
                  <a:pt x="221" y="309"/>
                  <a:pt x="221" y="309"/>
                </a:cubicBezTo>
                <a:cubicBezTo>
                  <a:pt x="206" y="309"/>
                  <a:pt x="191" y="295"/>
                  <a:pt x="191" y="295"/>
                </a:cubicBezTo>
                <a:cubicBezTo>
                  <a:pt x="191" y="133"/>
                  <a:pt x="191" y="133"/>
                  <a:pt x="191" y="133"/>
                </a:cubicBezTo>
                <a:cubicBezTo>
                  <a:pt x="191" y="118"/>
                  <a:pt x="206" y="118"/>
                  <a:pt x="221" y="118"/>
                </a:cubicBezTo>
                <a:cubicBezTo>
                  <a:pt x="412" y="118"/>
                  <a:pt x="412" y="118"/>
                  <a:pt x="412" y="118"/>
                </a:cubicBezTo>
                <a:cubicBezTo>
                  <a:pt x="426" y="118"/>
                  <a:pt x="426" y="118"/>
                  <a:pt x="426" y="133"/>
                </a:cubicBezTo>
                <a:lnTo>
                  <a:pt x="426" y="295"/>
                </a:lnTo>
                <a:close/>
                <a:moveTo>
                  <a:pt x="103" y="192"/>
                </a:moveTo>
                <a:lnTo>
                  <a:pt x="103" y="192"/>
                </a:lnTo>
                <a:cubicBezTo>
                  <a:pt x="88" y="192"/>
                  <a:pt x="73" y="206"/>
                  <a:pt x="73" y="206"/>
                </a:cubicBezTo>
                <a:cubicBezTo>
                  <a:pt x="73" y="221"/>
                  <a:pt x="88" y="236"/>
                  <a:pt x="103" y="236"/>
                </a:cubicBezTo>
                <a:cubicBezTo>
                  <a:pt x="103" y="236"/>
                  <a:pt x="117" y="221"/>
                  <a:pt x="117" y="206"/>
                </a:cubicBezTo>
                <a:lnTo>
                  <a:pt x="103" y="192"/>
                </a:lnTo>
                <a:close/>
                <a:moveTo>
                  <a:pt x="544" y="0"/>
                </a:moveTo>
                <a:lnTo>
                  <a:pt x="544" y="0"/>
                </a:lnTo>
                <a:cubicBezTo>
                  <a:pt x="73" y="0"/>
                  <a:pt x="73" y="0"/>
                  <a:pt x="73" y="0"/>
                </a:cubicBezTo>
                <a:cubicBezTo>
                  <a:pt x="29" y="0"/>
                  <a:pt x="0" y="30"/>
                  <a:pt x="0" y="74"/>
                </a:cubicBezTo>
                <a:cubicBezTo>
                  <a:pt x="0" y="354"/>
                  <a:pt x="0" y="354"/>
                  <a:pt x="0" y="354"/>
                </a:cubicBezTo>
                <a:cubicBezTo>
                  <a:pt x="0" y="398"/>
                  <a:pt x="29" y="427"/>
                  <a:pt x="73" y="427"/>
                </a:cubicBezTo>
                <a:cubicBezTo>
                  <a:pt x="544" y="427"/>
                  <a:pt x="544" y="427"/>
                  <a:pt x="544" y="427"/>
                </a:cubicBezTo>
                <a:cubicBezTo>
                  <a:pt x="588" y="427"/>
                  <a:pt x="633" y="398"/>
                  <a:pt x="633" y="354"/>
                </a:cubicBezTo>
                <a:cubicBezTo>
                  <a:pt x="633" y="74"/>
                  <a:pt x="633" y="74"/>
                  <a:pt x="633" y="74"/>
                </a:cubicBezTo>
                <a:cubicBezTo>
                  <a:pt x="633" y="30"/>
                  <a:pt x="588" y="0"/>
                  <a:pt x="544" y="0"/>
                </a:cubicBezTo>
                <a:close/>
                <a:moveTo>
                  <a:pt x="588" y="354"/>
                </a:moveTo>
                <a:lnTo>
                  <a:pt x="588" y="354"/>
                </a:lnTo>
                <a:cubicBezTo>
                  <a:pt x="588" y="368"/>
                  <a:pt x="574" y="383"/>
                  <a:pt x="544" y="383"/>
                </a:cubicBezTo>
                <a:cubicBezTo>
                  <a:pt x="73" y="383"/>
                  <a:pt x="73" y="383"/>
                  <a:pt x="73" y="383"/>
                </a:cubicBezTo>
                <a:cubicBezTo>
                  <a:pt x="58" y="383"/>
                  <a:pt x="44" y="368"/>
                  <a:pt x="44" y="354"/>
                </a:cubicBezTo>
                <a:cubicBezTo>
                  <a:pt x="44" y="74"/>
                  <a:pt x="44" y="74"/>
                  <a:pt x="44" y="74"/>
                </a:cubicBezTo>
                <a:cubicBezTo>
                  <a:pt x="44" y="59"/>
                  <a:pt x="58" y="30"/>
                  <a:pt x="73" y="30"/>
                </a:cubicBezTo>
                <a:cubicBezTo>
                  <a:pt x="544" y="30"/>
                  <a:pt x="544" y="30"/>
                  <a:pt x="544" y="30"/>
                </a:cubicBezTo>
                <a:cubicBezTo>
                  <a:pt x="574" y="30"/>
                  <a:pt x="588" y="59"/>
                  <a:pt x="588" y="74"/>
                </a:cubicBezTo>
                <a:lnTo>
                  <a:pt x="588" y="354"/>
                </a:lnTo>
                <a:close/>
                <a:moveTo>
                  <a:pt x="530" y="192"/>
                </a:moveTo>
                <a:lnTo>
                  <a:pt x="530" y="192"/>
                </a:lnTo>
                <a:cubicBezTo>
                  <a:pt x="515" y="192"/>
                  <a:pt x="515" y="206"/>
                  <a:pt x="515" y="206"/>
                </a:cubicBezTo>
                <a:cubicBezTo>
                  <a:pt x="515" y="221"/>
                  <a:pt x="515" y="236"/>
                  <a:pt x="530" y="236"/>
                </a:cubicBezTo>
                <a:cubicBezTo>
                  <a:pt x="544" y="236"/>
                  <a:pt x="544" y="221"/>
                  <a:pt x="544" y="206"/>
                </a:cubicBezTo>
                <a:cubicBezTo>
                  <a:pt x="544" y="206"/>
                  <a:pt x="544" y="192"/>
                  <a:pt x="530" y="192"/>
                </a:cubicBezTo>
                <a:close/>
                <a:moveTo>
                  <a:pt x="530" y="265"/>
                </a:moveTo>
                <a:lnTo>
                  <a:pt x="530" y="265"/>
                </a:lnTo>
                <a:cubicBezTo>
                  <a:pt x="515" y="265"/>
                  <a:pt x="515" y="280"/>
                  <a:pt x="515" y="295"/>
                </a:cubicBezTo>
                <a:cubicBezTo>
                  <a:pt x="515" y="295"/>
                  <a:pt x="515" y="309"/>
                  <a:pt x="530" y="309"/>
                </a:cubicBezTo>
                <a:cubicBezTo>
                  <a:pt x="544" y="309"/>
                  <a:pt x="544" y="295"/>
                  <a:pt x="544" y="295"/>
                </a:cubicBezTo>
                <a:cubicBezTo>
                  <a:pt x="544" y="280"/>
                  <a:pt x="544" y="265"/>
                  <a:pt x="530" y="265"/>
                </a:cubicBezTo>
                <a:close/>
              </a:path>
            </a:pathLst>
          </a:custGeom>
          <a:solidFill>
            <a:schemeClr val="tx1"/>
          </a:solidFill>
          <a:ln>
            <a:noFill/>
          </a:ln>
          <a:effectLst/>
          <a:extLst/>
        </p:spPr>
        <p:txBody>
          <a:bodyPr wrap="none" anchor="ctr"/>
          <a:lstStyle/>
          <a:p>
            <a:endParaRPr lang="en-US" sz="2700"/>
          </a:p>
        </p:txBody>
      </p:sp>
      <p:sp>
        <p:nvSpPr>
          <p:cNvPr id="150" name="Freeform 149"/>
          <p:cNvSpPr>
            <a:spLocks noChangeArrowheads="1"/>
          </p:cNvSpPr>
          <p:nvPr/>
        </p:nvSpPr>
        <p:spPr bwMode="auto">
          <a:xfrm>
            <a:off x="2790001" y="2057384"/>
            <a:ext cx="290386" cy="259273"/>
          </a:xfrm>
          <a:custGeom>
            <a:avLst/>
            <a:gdLst>
              <a:gd name="T0" fmla="*/ 195452 w 619"/>
              <a:gd name="T1" fmla="*/ 26858 h 546"/>
              <a:gd name="T2" fmla="*/ 195452 w 619"/>
              <a:gd name="T3" fmla="*/ 26858 h 546"/>
              <a:gd name="T4" fmla="*/ 174293 w 619"/>
              <a:gd name="T5" fmla="*/ 26858 h 546"/>
              <a:gd name="T6" fmla="*/ 168914 w 619"/>
              <a:gd name="T7" fmla="*/ 10888 h 546"/>
              <a:gd name="T8" fmla="*/ 153134 w 619"/>
              <a:gd name="T9" fmla="*/ 0 h 546"/>
              <a:gd name="T10" fmla="*/ 68498 w 619"/>
              <a:gd name="T11" fmla="*/ 0 h 546"/>
              <a:gd name="T12" fmla="*/ 52718 w 619"/>
              <a:gd name="T13" fmla="*/ 10888 h 546"/>
              <a:gd name="T14" fmla="*/ 47339 w 619"/>
              <a:gd name="T15" fmla="*/ 26858 h 546"/>
              <a:gd name="T16" fmla="*/ 26180 w 619"/>
              <a:gd name="T17" fmla="*/ 26858 h 546"/>
              <a:gd name="T18" fmla="*/ 0 w 619"/>
              <a:gd name="T19" fmla="*/ 53352 h 546"/>
              <a:gd name="T20" fmla="*/ 0 w 619"/>
              <a:gd name="T21" fmla="*/ 171307 h 546"/>
              <a:gd name="T22" fmla="*/ 26180 w 619"/>
              <a:gd name="T23" fmla="*/ 197802 h 546"/>
              <a:gd name="T24" fmla="*/ 195452 w 619"/>
              <a:gd name="T25" fmla="*/ 197802 h 546"/>
              <a:gd name="T26" fmla="*/ 221632 w 619"/>
              <a:gd name="T27" fmla="*/ 171307 h 546"/>
              <a:gd name="T28" fmla="*/ 221632 w 619"/>
              <a:gd name="T29" fmla="*/ 53352 h 546"/>
              <a:gd name="T30" fmla="*/ 195452 w 619"/>
              <a:gd name="T31" fmla="*/ 26858 h 546"/>
              <a:gd name="T32" fmla="*/ 211232 w 619"/>
              <a:gd name="T33" fmla="*/ 171307 h 546"/>
              <a:gd name="T34" fmla="*/ 211232 w 619"/>
              <a:gd name="T35" fmla="*/ 171307 h 546"/>
              <a:gd name="T36" fmla="*/ 195452 w 619"/>
              <a:gd name="T37" fmla="*/ 181833 h 546"/>
              <a:gd name="T38" fmla="*/ 26180 w 619"/>
              <a:gd name="T39" fmla="*/ 181833 h 546"/>
              <a:gd name="T40" fmla="*/ 10400 w 619"/>
              <a:gd name="T41" fmla="*/ 171307 h 546"/>
              <a:gd name="T42" fmla="*/ 10400 w 619"/>
              <a:gd name="T43" fmla="*/ 53352 h 546"/>
              <a:gd name="T44" fmla="*/ 26180 w 619"/>
              <a:gd name="T45" fmla="*/ 42827 h 546"/>
              <a:gd name="T46" fmla="*/ 52718 w 619"/>
              <a:gd name="T47" fmla="*/ 42827 h 546"/>
              <a:gd name="T48" fmla="*/ 63477 w 619"/>
              <a:gd name="T49" fmla="*/ 26858 h 546"/>
              <a:gd name="T50" fmla="*/ 73877 w 619"/>
              <a:gd name="T51" fmla="*/ 10888 h 546"/>
              <a:gd name="T52" fmla="*/ 147755 w 619"/>
              <a:gd name="T53" fmla="*/ 10888 h 546"/>
              <a:gd name="T54" fmla="*/ 158155 w 619"/>
              <a:gd name="T55" fmla="*/ 26858 h 546"/>
              <a:gd name="T56" fmla="*/ 168914 w 619"/>
              <a:gd name="T57" fmla="*/ 42827 h 546"/>
              <a:gd name="T58" fmla="*/ 195452 w 619"/>
              <a:gd name="T59" fmla="*/ 42827 h 546"/>
              <a:gd name="T60" fmla="*/ 211232 w 619"/>
              <a:gd name="T61" fmla="*/ 53352 h 546"/>
              <a:gd name="T62" fmla="*/ 211232 w 619"/>
              <a:gd name="T63" fmla="*/ 171307 h 546"/>
              <a:gd name="T64" fmla="*/ 110816 w 619"/>
              <a:gd name="T65" fmla="*/ 53352 h 546"/>
              <a:gd name="T66" fmla="*/ 110816 w 619"/>
              <a:gd name="T67" fmla="*/ 53352 h 546"/>
              <a:gd name="T68" fmla="*/ 52718 w 619"/>
              <a:gd name="T69" fmla="*/ 112511 h 546"/>
              <a:gd name="T70" fmla="*/ 110816 w 619"/>
              <a:gd name="T71" fmla="*/ 171307 h 546"/>
              <a:gd name="T72" fmla="*/ 168914 w 619"/>
              <a:gd name="T73" fmla="*/ 112511 h 546"/>
              <a:gd name="T74" fmla="*/ 110816 w 619"/>
              <a:gd name="T75" fmla="*/ 53352 h 546"/>
              <a:gd name="T76" fmla="*/ 110816 w 619"/>
              <a:gd name="T77" fmla="*/ 154975 h 546"/>
              <a:gd name="T78" fmla="*/ 110816 w 619"/>
              <a:gd name="T79" fmla="*/ 154975 h 546"/>
              <a:gd name="T80" fmla="*/ 68498 w 619"/>
              <a:gd name="T81" fmla="*/ 112511 h 546"/>
              <a:gd name="T82" fmla="*/ 110816 w 619"/>
              <a:gd name="T83" fmla="*/ 69684 h 546"/>
              <a:gd name="T84" fmla="*/ 153134 w 619"/>
              <a:gd name="T85" fmla="*/ 112511 h 546"/>
              <a:gd name="T86" fmla="*/ 110816 w 619"/>
              <a:gd name="T87" fmla="*/ 154975 h 54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19" h="546">
                <a:moveTo>
                  <a:pt x="545" y="74"/>
                </a:moveTo>
                <a:lnTo>
                  <a:pt x="545" y="74"/>
                </a:lnTo>
                <a:cubicBezTo>
                  <a:pt x="486" y="74"/>
                  <a:pt x="486" y="74"/>
                  <a:pt x="486" y="74"/>
                </a:cubicBezTo>
                <a:cubicBezTo>
                  <a:pt x="471" y="30"/>
                  <a:pt x="471" y="30"/>
                  <a:pt x="471" y="30"/>
                </a:cubicBezTo>
                <a:cubicBezTo>
                  <a:pt x="456" y="15"/>
                  <a:pt x="441" y="0"/>
                  <a:pt x="427" y="0"/>
                </a:cubicBezTo>
                <a:cubicBezTo>
                  <a:pt x="191" y="0"/>
                  <a:pt x="191" y="0"/>
                  <a:pt x="191" y="0"/>
                </a:cubicBezTo>
                <a:cubicBezTo>
                  <a:pt x="177" y="0"/>
                  <a:pt x="162" y="15"/>
                  <a:pt x="147" y="30"/>
                </a:cubicBezTo>
                <a:cubicBezTo>
                  <a:pt x="132" y="74"/>
                  <a:pt x="132" y="74"/>
                  <a:pt x="132" y="74"/>
                </a:cubicBezTo>
                <a:cubicBezTo>
                  <a:pt x="73" y="74"/>
                  <a:pt x="73" y="74"/>
                  <a:pt x="73" y="74"/>
                </a:cubicBezTo>
                <a:cubicBezTo>
                  <a:pt x="29" y="74"/>
                  <a:pt x="0" y="104"/>
                  <a:pt x="0" y="147"/>
                </a:cubicBezTo>
                <a:cubicBezTo>
                  <a:pt x="0" y="472"/>
                  <a:pt x="0" y="472"/>
                  <a:pt x="0" y="472"/>
                </a:cubicBezTo>
                <a:cubicBezTo>
                  <a:pt x="0" y="516"/>
                  <a:pt x="29" y="545"/>
                  <a:pt x="73" y="545"/>
                </a:cubicBezTo>
                <a:cubicBezTo>
                  <a:pt x="545" y="545"/>
                  <a:pt x="545" y="545"/>
                  <a:pt x="545" y="545"/>
                </a:cubicBezTo>
                <a:cubicBezTo>
                  <a:pt x="589" y="545"/>
                  <a:pt x="618" y="516"/>
                  <a:pt x="618" y="472"/>
                </a:cubicBezTo>
                <a:cubicBezTo>
                  <a:pt x="618" y="147"/>
                  <a:pt x="618" y="147"/>
                  <a:pt x="618" y="147"/>
                </a:cubicBezTo>
                <a:cubicBezTo>
                  <a:pt x="618" y="104"/>
                  <a:pt x="589" y="74"/>
                  <a:pt x="545" y="74"/>
                </a:cubicBezTo>
                <a:close/>
                <a:moveTo>
                  <a:pt x="589" y="472"/>
                </a:moveTo>
                <a:lnTo>
                  <a:pt x="589" y="472"/>
                </a:lnTo>
                <a:cubicBezTo>
                  <a:pt x="589" y="486"/>
                  <a:pt x="559" y="501"/>
                  <a:pt x="545" y="501"/>
                </a:cubicBezTo>
                <a:cubicBezTo>
                  <a:pt x="73" y="501"/>
                  <a:pt x="73" y="501"/>
                  <a:pt x="73" y="501"/>
                </a:cubicBezTo>
                <a:cubicBezTo>
                  <a:pt x="59" y="501"/>
                  <a:pt x="29" y="486"/>
                  <a:pt x="29" y="472"/>
                </a:cubicBezTo>
                <a:cubicBezTo>
                  <a:pt x="29" y="147"/>
                  <a:pt x="29" y="147"/>
                  <a:pt x="29" y="147"/>
                </a:cubicBezTo>
                <a:cubicBezTo>
                  <a:pt x="29" y="133"/>
                  <a:pt x="59" y="118"/>
                  <a:pt x="73" y="118"/>
                </a:cubicBezTo>
                <a:cubicBezTo>
                  <a:pt x="147" y="118"/>
                  <a:pt x="147" y="118"/>
                  <a:pt x="147" y="118"/>
                </a:cubicBezTo>
                <a:cubicBezTo>
                  <a:pt x="177" y="74"/>
                  <a:pt x="177" y="74"/>
                  <a:pt x="177" y="74"/>
                </a:cubicBezTo>
                <a:cubicBezTo>
                  <a:pt x="191" y="45"/>
                  <a:pt x="191" y="30"/>
                  <a:pt x="206" y="30"/>
                </a:cubicBezTo>
                <a:cubicBezTo>
                  <a:pt x="412" y="30"/>
                  <a:pt x="412" y="30"/>
                  <a:pt x="412" y="30"/>
                </a:cubicBezTo>
                <a:cubicBezTo>
                  <a:pt x="427" y="30"/>
                  <a:pt x="427" y="45"/>
                  <a:pt x="441" y="74"/>
                </a:cubicBezTo>
                <a:cubicBezTo>
                  <a:pt x="471" y="118"/>
                  <a:pt x="471" y="118"/>
                  <a:pt x="471" y="118"/>
                </a:cubicBezTo>
                <a:cubicBezTo>
                  <a:pt x="545" y="118"/>
                  <a:pt x="545" y="118"/>
                  <a:pt x="545" y="118"/>
                </a:cubicBezTo>
                <a:cubicBezTo>
                  <a:pt x="559" y="118"/>
                  <a:pt x="589" y="133"/>
                  <a:pt x="589" y="147"/>
                </a:cubicBezTo>
                <a:lnTo>
                  <a:pt x="589" y="472"/>
                </a:lnTo>
                <a:close/>
                <a:moveTo>
                  <a:pt x="309" y="147"/>
                </a:moveTo>
                <a:lnTo>
                  <a:pt x="309" y="147"/>
                </a:lnTo>
                <a:cubicBezTo>
                  <a:pt x="221" y="147"/>
                  <a:pt x="147" y="221"/>
                  <a:pt x="147" y="310"/>
                </a:cubicBezTo>
                <a:cubicBezTo>
                  <a:pt x="147" y="398"/>
                  <a:pt x="221" y="472"/>
                  <a:pt x="309" y="472"/>
                </a:cubicBezTo>
                <a:cubicBezTo>
                  <a:pt x="398" y="472"/>
                  <a:pt x="471" y="398"/>
                  <a:pt x="471" y="310"/>
                </a:cubicBezTo>
                <a:cubicBezTo>
                  <a:pt x="471" y="221"/>
                  <a:pt x="398" y="147"/>
                  <a:pt x="309" y="147"/>
                </a:cubicBezTo>
                <a:close/>
                <a:moveTo>
                  <a:pt x="309" y="427"/>
                </a:moveTo>
                <a:lnTo>
                  <a:pt x="309" y="427"/>
                </a:lnTo>
                <a:cubicBezTo>
                  <a:pt x="250" y="427"/>
                  <a:pt x="191" y="368"/>
                  <a:pt x="191" y="310"/>
                </a:cubicBezTo>
                <a:cubicBezTo>
                  <a:pt x="191" y="251"/>
                  <a:pt x="250" y="192"/>
                  <a:pt x="309" y="192"/>
                </a:cubicBezTo>
                <a:cubicBezTo>
                  <a:pt x="368" y="192"/>
                  <a:pt x="427" y="251"/>
                  <a:pt x="427" y="310"/>
                </a:cubicBezTo>
                <a:cubicBezTo>
                  <a:pt x="427" y="368"/>
                  <a:pt x="368" y="427"/>
                  <a:pt x="309" y="427"/>
                </a:cubicBezTo>
                <a:close/>
              </a:path>
            </a:pathLst>
          </a:custGeom>
          <a:solidFill>
            <a:schemeClr val="tx1"/>
          </a:solidFill>
          <a:ln>
            <a:noFill/>
          </a:ln>
          <a:effectLst/>
          <a:extLst/>
        </p:spPr>
        <p:txBody>
          <a:bodyPr wrap="none" anchor="ctr"/>
          <a:lstStyle/>
          <a:p>
            <a:endParaRPr lang="en-US" sz="2700"/>
          </a:p>
        </p:txBody>
      </p:sp>
      <p:sp>
        <p:nvSpPr>
          <p:cNvPr id="151" name="Freeform 150"/>
          <p:cNvSpPr>
            <a:spLocks noChangeArrowheads="1"/>
          </p:cNvSpPr>
          <p:nvPr/>
        </p:nvSpPr>
        <p:spPr bwMode="auto">
          <a:xfrm>
            <a:off x="2380350" y="2036642"/>
            <a:ext cx="133094" cy="300757"/>
          </a:xfrm>
          <a:custGeom>
            <a:avLst/>
            <a:gdLst>
              <a:gd name="T0" fmla="*/ 101384 w 281"/>
              <a:gd name="T1" fmla="*/ 58737 h 634"/>
              <a:gd name="T2" fmla="*/ 101384 w 281"/>
              <a:gd name="T3" fmla="*/ 58737 h 634"/>
              <a:gd name="T4" fmla="*/ 48157 w 281"/>
              <a:gd name="T5" fmla="*/ 0 h 634"/>
              <a:gd name="T6" fmla="*/ 0 w 281"/>
              <a:gd name="T7" fmla="*/ 58737 h 634"/>
              <a:gd name="T8" fmla="*/ 42726 w 281"/>
              <a:gd name="T9" fmla="*/ 112035 h 634"/>
              <a:gd name="T10" fmla="*/ 42726 w 281"/>
              <a:gd name="T11" fmla="*/ 112035 h 634"/>
              <a:gd name="T12" fmla="*/ 42726 w 281"/>
              <a:gd name="T13" fmla="*/ 218994 h 634"/>
              <a:gd name="T14" fmla="*/ 48157 w 281"/>
              <a:gd name="T15" fmla="*/ 229508 h 634"/>
              <a:gd name="T16" fmla="*/ 58658 w 281"/>
              <a:gd name="T17" fmla="*/ 218994 h 634"/>
              <a:gd name="T18" fmla="*/ 58658 w 281"/>
              <a:gd name="T19" fmla="*/ 112035 h 634"/>
              <a:gd name="T20" fmla="*/ 58658 w 281"/>
              <a:gd name="T21" fmla="*/ 112035 h 634"/>
              <a:gd name="T22" fmla="*/ 101384 w 281"/>
              <a:gd name="T23" fmla="*/ 58737 h 634"/>
              <a:gd name="T24" fmla="*/ 48157 w 281"/>
              <a:gd name="T25" fmla="*/ 101520 h 634"/>
              <a:gd name="T26" fmla="*/ 48157 w 281"/>
              <a:gd name="T27" fmla="*/ 101520 h 634"/>
              <a:gd name="T28" fmla="*/ 16294 w 281"/>
              <a:gd name="T29" fmla="*/ 58737 h 634"/>
              <a:gd name="T30" fmla="*/ 48157 w 281"/>
              <a:gd name="T31" fmla="*/ 15953 h 634"/>
              <a:gd name="T32" fmla="*/ 85452 w 281"/>
              <a:gd name="T33" fmla="*/ 58737 h 634"/>
              <a:gd name="T34" fmla="*/ 48157 w 281"/>
              <a:gd name="T35" fmla="*/ 101520 h 6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81" h="634">
                <a:moveTo>
                  <a:pt x="280" y="162"/>
                </a:moveTo>
                <a:lnTo>
                  <a:pt x="280" y="162"/>
                </a:lnTo>
                <a:cubicBezTo>
                  <a:pt x="280" y="74"/>
                  <a:pt x="207" y="0"/>
                  <a:pt x="133" y="0"/>
                </a:cubicBezTo>
                <a:cubicBezTo>
                  <a:pt x="59" y="0"/>
                  <a:pt x="0" y="74"/>
                  <a:pt x="0" y="162"/>
                </a:cubicBezTo>
                <a:cubicBezTo>
                  <a:pt x="0" y="236"/>
                  <a:pt x="45" y="295"/>
                  <a:pt x="118" y="309"/>
                </a:cubicBezTo>
                <a:cubicBezTo>
                  <a:pt x="118" y="604"/>
                  <a:pt x="118" y="604"/>
                  <a:pt x="118" y="604"/>
                </a:cubicBezTo>
                <a:cubicBezTo>
                  <a:pt x="118" y="619"/>
                  <a:pt x="133" y="633"/>
                  <a:pt x="133" y="633"/>
                </a:cubicBezTo>
                <a:cubicBezTo>
                  <a:pt x="148" y="633"/>
                  <a:pt x="162" y="619"/>
                  <a:pt x="162" y="604"/>
                </a:cubicBezTo>
                <a:cubicBezTo>
                  <a:pt x="162" y="309"/>
                  <a:pt x="162" y="309"/>
                  <a:pt x="162" y="309"/>
                </a:cubicBezTo>
                <a:cubicBezTo>
                  <a:pt x="221" y="295"/>
                  <a:pt x="280" y="236"/>
                  <a:pt x="280" y="162"/>
                </a:cubicBezTo>
                <a:close/>
                <a:moveTo>
                  <a:pt x="133" y="280"/>
                </a:moveTo>
                <a:lnTo>
                  <a:pt x="133" y="280"/>
                </a:lnTo>
                <a:cubicBezTo>
                  <a:pt x="89" y="280"/>
                  <a:pt x="45" y="221"/>
                  <a:pt x="45" y="162"/>
                </a:cubicBezTo>
                <a:cubicBezTo>
                  <a:pt x="45" y="89"/>
                  <a:pt x="89" y="44"/>
                  <a:pt x="133" y="44"/>
                </a:cubicBezTo>
                <a:cubicBezTo>
                  <a:pt x="192" y="44"/>
                  <a:pt x="236" y="89"/>
                  <a:pt x="236" y="162"/>
                </a:cubicBezTo>
                <a:cubicBezTo>
                  <a:pt x="236" y="221"/>
                  <a:pt x="192" y="280"/>
                  <a:pt x="133" y="280"/>
                </a:cubicBezTo>
                <a:close/>
              </a:path>
            </a:pathLst>
          </a:custGeom>
          <a:solidFill>
            <a:schemeClr val="tx1"/>
          </a:solidFill>
          <a:ln>
            <a:noFill/>
          </a:ln>
          <a:effectLst/>
          <a:extLst/>
        </p:spPr>
        <p:txBody>
          <a:bodyPr wrap="none" anchor="ctr"/>
          <a:lstStyle/>
          <a:p>
            <a:endParaRPr lang="en-US" sz="2700"/>
          </a:p>
        </p:txBody>
      </p:sp>
      <p:sp>
        <p:nvSpPr>
          <p:cNvPr id="152" name="Freeform 151"/>
          <p:cNvSpPr>
            <a:spLocks noChangeArrowheads="1"/>
          </p:cNvSpPr>
          <p:nvPr/>
        </p:nvSpPr>
        <p:spPr bwMode="auto">
          <a:xfrm>
            <a:off x="1936128" y="2036642"/>
            <a:ext cx="76053" cy="300757"/>
          </a:xfrm>
          <a:custGeom>
            <a:avLst/>
            <a:gdLst>
              <a:gd name="T0" fmla="*/ 15694 w 163"/>
              <a:gd name="T1" fmla="*/ 0 h 634"/>
              <a:gd name="T2" fmla="*/ 15694 w 163"/>
              <a:gd name="T3" fmla="*/ 0 h 634"/>
              <a:gd name="T4" fmla="*/ 5350 w 163"/>
              <a:gd name="T5" fmla="*/ 0 h 634"/>
              <a:gd name="T6" fmla="*/ 0 w 163"/>
              <a:gd name="T7" fmla="*/ 5439 h 634"/>
              <a:gd name="T8" fmla="*/ 0 w 163"/>
              <a:gd name="T9" fmla="*/ 218994 h 634"/>
              <a:gd name="T10" fmla="*/ 5350 w 163"/>
              <a:gd name="T11" fmla="*/ 229508 h 634"/>
              <a:gd name="T12" fmla="*/ 15694 w 163"/>
              <a:gd name="T13" fmla="*/ 218994 h 634"/>
              <a:gd name="T14" fmla="*/ 15694 w 163"/>
              <a:gd name="T15" fmla="*/ 128351 h 634"/>
              <a:gd name="T16" fmla="*/ 57783 w 163"/>
              <a:gd name="T17" fmla="*/ 128351 h 634"/>
              <a:gd name="T18" fmla="*/ 15694 w 163"/>
              <a:gd name="T19" fmla="*/ 0 h 634"/>
              <a:gd name="T20" fmla="*/ 15694 w 163"/>
              <a:gd name="T21" fmla="*/ 21392 h 634"/>
              <a:gd name="T22" fmla="*/ 15694 w 163"/>
              <a:gd name="T23" fmla="*/ 21392 h 634"/>
              <a:gd name="T24" fmla="*/ 42089 w 163"/>
              <a:gd name="T25" fmla="*/ 112035 h 634"/>
              <a:gd name="T26" fmla="*/ 15694 w 163"/>
              <a:gd name="T27" fmla="*/ 112035 h 634"/>
              <a:gd name="T28" fmla="*/ 15694 w 163"/>
              <a:gd name="T29" fmla="*/ 21392 h 6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3" h="634">
                <a:moveTo>
                  <a:pt x="44" y="0"/>
                </a:moveTo>
                <a:lnTo>
                  <a:pt x="44" y="0"/>
                </a:lnTo>
                <a:cubicBezTo>
                  <a:pt x="30" y="0"/>
                  <a:pt x="30" y="0"/>
                  <a:pt x="15" y="0"/>
                </a:cubicBezTo>
                <a:lnTo>
                  <a:pt x="0" y="15"/>
                </a:lnTo>
                <a:cubicBezTo>
                  <a:pt x="0" y="604"/>
                  <a:pt x="0" y="604"/>
                  <a:pt x="0" y="604"/>
                </a:cubicBezTo>
                <a:cubicBezTo>
                  <a:pt x="0" y="619"/>
                  <a:pt x="15" y="633"/>
                  <a:pt x="15" y="633"/>
                </a:cubicBezTo>
                <a:cubicBezTo>
                  <a:pt x="30" y="633"/>
                  <a:pt x="44" y="619"/>
                  <a:pt x="44" y="604"/>
                </a:cubicBezTo>
                <a:cubicBezTo>
                  <a:pt x="44" y="354"/>
                  <a:pt x="44" y="354"/>
                  <a:pt x="44" y="354"/>
                </a:cubicBezTo>
                <a:cubicBezTo>
                  <a:pt x="44" y="354"/>
                  <a:pt x="74" y="354"/>
                  <a:pt x="162" y="354"/>
                </a:cubicBezTo>
                <a:cubicBezTo>
                  <a:pt x="162" y="118"/>
                  <a:pt x="44" y="0"/>
                  <a:pt x="44" y="0"/>
                </a:cubicBezTo>
                <a:close/>
                <a:moveTo>
                  <a:pt x="44" y="59"/>
                </a:moveTo>
                <a:lnTo>
                  <a:pt x="44" y="59"/>
                </a:lnTo>
                <a:cubicBezTo>
                  <a:pt x="44" y="59"/>
                  <a:pt x="118" y="191"/>
                  <a:pt x="118" y="309"/>
                </a:cubicBezTo>
                <a:cubicBezTo>
                  <a:pt x="59" y="309"/>
                  <a:pt x="44" y="309"/>
                  <a:pt x="44" y="309"/>
                </a:cubicBezTo>
                <a:lnTo>
                  <a:pt x="44" y="59"/>
                </a:lnTo>
                <a:close/>
              </a:path>
            </a:pathLst>
          </a:custGeom>
          <a:solidFill>
            <a:schemeClr val="tx1"/>
          </a:solidFill>
          <a:ln>
            <a:noFill/>
          </a:ln>
          <a:effectLst/>
          <a:extLst/>
        </p:spPr>
        <p:txBody>
          <a:bodyPr wrap="none" anchor="ctr"/>
          <a:lstStyle/>
          <a:p>
            <a:endParaRPr lang="en-US" sz="2700"/>
          </a:p>
        </p:txBody>
      </p:sp>
      <p:sp>
        <p:nvSpPr>
          <p:cNvPr id="153" name="Freeform 152"/>
          <p:cNvSpPr>
            <a:spLocks noChangeArrowheads="1"/>
          </p:cNvSpPr>
          <p:nvPr/>
        </p:nvSpPr>
        <p:spPr bwMode="auto">
          <a:xfrm>
            <a:off x="1443509" y="2036642"/>
            <a:ext cx="98524" cy="300757"/>
          </a:xfrm>
          <a:custGeom>
            <a:avLst/>
            <a:gdLst>
              <a:gd name="T0" fmla="*/ 64039 w 207"/>
              <a:gd name="T1" fmla="*/ 0 h 634"/>
              <a:gd name="T2" fmla="*/ 64039 w 207"/>
              <a:gd name="T3" fmla="*/ 0 h 634"/>
              <a:gd name="T4" fmla="*/ 58945 w 207"/>
              <a:gd name="T5" fmla="*/ 5439 h 634"/>
              <a:gd name="T6" fmla="*/ 58945 w 207"/>
              <a:gd name="T7" fmla="*/ 58737 h 634"/>
              <a:gd name="T8" fmla="*/ 42935 w 207"/>
              <a:gd name="T9" fmla="*/ 75053 h 634"/>
              <a:gd name="T10" fmla="*/ 42935 w 207"/>
              <a:gd name="T11" fmla="*/ 5439 h 634"/>
              <a:gd name="T12" fmla="*/ 37478 w 207"/>
              <a:gd name="T13" fmla="*/ 0 h 634"/>
              <a:gd name="T14" fmla="*/ 32020 w 207"/>
              <a:gd name="T15" fmla="*/ 5439 h 634"/>
              <a:gd name="T16" fmla="*/ 32020 w 207"/>
              <a:gd name="T17" fmla="*/ 75053 h 634"/>
              <a:gd name="T18" fmla="*/ 16010 w 207"/>
              <a:gd name="T19" fmla="*/ 58737 h 634"/>
              <a:gd name="T20" fmla="*/ 16010 w 207"/>
              <a:gd name="T21" fmla="*/ 5439 h 634"/>
              <a:gd name="T22" fmla="*/ 10552 w 207"/>
              <a:gd name="T23" fmla="*/ 0 h 634"/>
              <a:gd name="T24" fmla="*/ 0 w 207"/>
              <a:gd name="T25" fmla="*/ 5439 h 634"/>
              <a:gd name="T26" fmla="*/ 0 w 207"/>
              <a:gd name="T27" fmla="*/ 58737 h 634"/>
              <a:gd name="T28" fmla="*/ 32020 w 207"/>
              <a:gd name="T29" fmla="*/ 90643 h 634"/>
              <a:gd name="T30" fmla="*/ 32020 w 207"/>
              <a:gd name="T31" fmla="*/ 218994 h 634"/>
              <a:gd name="T32" fmla="*/ 37478 w 207"/>
              <a:gd name="T33" fmla="*/ 229508 h 634"/>
              <a:gd name="T34" fmla="*/ 42935 w 207"/>
              <a:gd name="T35" fmla="*/ 218994 h 634"/>
              <a:gd name="T36" fmla="*/ 42935 w 207"/>
              <a:gd name="T37" fmla="*/ 90643 h 634"/>
              <a:gd name="T38" fmla="*/ 74955 w 207"/>
              <a:gd name="T39" fmla="*/ 58737 h 634"/>
              <a:gd name="T40" fmla="*/ 74955 w 207"/>
              <a:gd name="T41" fmla="*/ 5439 h 634"/>
              <a:gd name="T42" fmla="*/ 64039 w 207"/>
              <a:gd name="T43" fmla="*/ 0 h 6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7" h="634">
                <a:moveTo>
                  <a:pt x="176" y="0"/>
                </a:moveTo>
                <a:lnTo>
                  <a:pt x="176" y="0"/>
                </a:lnTo>
                <a:lnTo>
                  <a:pt x="162" y="15"/>
                </a:lnTo>
                <a:cubicBezTo>
                  <a:pt x="162" y="162"/>
                  <a:pt x="162" y="162"/>
                  <a:pt x="162" y="162"/>
                </a:cubicBezTo>
                <a:cubicBezTo>
                  <a:pt x="162" y="191"/>
                  <a:pt x="147" y="207"/>
                  <a:pt x="118" y="207"/>
                </a:cubicBezTo>
                <a:cubicBezTo>
                  <a:pt x="118" y="15"/>
                  <a:pt x="118" y="15"/>
                  <a:pt x="118" y="15"/>
                </a:cubicBezTo>
                <a:cubicBezTo>
                  <a:pt x="118" y="15"/>
                  <a:pt x="118" y="0"/>
                  <a:pt x="103" y="0"/>
                </a:cubicBezTo>
                <a:cubicBezTo>
                  <a:pt x="88" y="0"/>
                  <a:pt x="88" y="15"/>
                  <a:pt x="88" y="15"/>
                </a:cubicBezTo>
                <a:cubicBezTo>
                  <a:pt x="88" y="207"/>
                  <a:pt x="88" y="207"/>
                  <a:pt x="88" y="207"/>
                </a:cubicBezTo>
                <a:cubicBezTo>
                  <a:pt x="59" y="207"/>
                  <a:pt x="44" y="191"/>
                  <a:pt x="44" y="162"/>
                </a:cubicBezTo>
                <a:cubicBezTo>
                  <a:pt x="44" y="15"/>
                  <a:pt x="44" y="15"/>
                  <a:pt x="44" y="15"/>
                </a:cubicBezTo>
                <a:lnTo>
                  <a:pt x="29" y="0"/>
                </a:lnTo>
                <a:cubicBezTo>
                  <a:pt x="15" y="0"/>
                  <a:pt x="0" y="15"/>
                  <a:pt x="0" y="15"/>
                </a:cubicBezTo>
                <a:cubicBezTo>
                  <a:pt x="0" y="162"/>
                  <a:pt x="0" y="162"/>
                  <a:pt x="0" y="162"/>
                </a:cubicBezTo>
                <a:cubicBezTo>
                  <a:pt x="0" y="207"/>
                  <a:pt x="44" y="250"/>
                  <a:pt x="88" y="250"/>
                </a:cubicBezTo>
                <a:cubicBezTo>
                  <a:pt x="88" y="604"/>
                  <a:pt x="88" y="604"/>
                  <a:pt x="88" y="604"/>
                </a:cubicBezTo>
                <a:cubicBezTo>
                  <a:pt x="88" y="619"/>
                  <a:pt x="88" y="633"/>
                  <a:pt x="103" y="633"/>
                </a:cubicBezTo>
                <a:cubicBezTo>
                  <a:pt x="118" y="633"/>
                  <a:pt x="118" y="619"/>
                  <a:pt x="118" y="604"/>
                </a:cubicBezTo>
                <a:cubicBezTo>
                  <a:pt x="118" y="250"/>
                  <a:pt x="118" y="250"/>
                  <a:pt x="118" y="250"/>
                </a:cubicBezTo>
                <a:cubicBezTo>
                  <a:pt x="162" y="250"/>
                  <a:pt x="206" y="207"/>
                  <a:pt x="206" y="162"/>
                </a:cubicBezTo>
                <a:cubicBezTo>
                  <a:pt x="206" y="15"/>
                  <a:pt x="206" y="15"/>
                  <a:pt x="206" y="15"/>
                </a:cubicBezTo>
                <a:cubicBezTo>
                  <a:pt x="206" y="15"/>
                  <a:pt x="191" y="0"/>
                  <a:pt x="176" y="0"/>
                </a:cubicBezTo>
              </a:path>
            </a:pathLst>
          </a:custGeom>
          <a:solidFill>
            <a:schemeClr val="tx1"/>
          </a:solidFill>
          <a:ln>
            <a:noFill/>
          </a:ln>
          <a:effectLst/>
          <a:extLst/>
        </p:spPr>
        <p:txBody>
          <a:bodyPr wrap="none" anchor="ctr"/>
          <a:lstStyle/>
          <a:p>
            <a:endParaRPr lang="en-US" sz="2700"/>
          </a:p>
        </p:txBody>
      </p:sp>
      <p:sp>
        <p:nvSpPr>
          <p:cNvPr id="154" name="Freeform 153"/>
          <p:cNvSpPr>
            <a:spLocks noChangeArrowheads="1"/>
          </p:cNvSpPr>
          <p:nvPr/>
        </p:nvSpPr>
        <p:spPr bwMode="auto">
          <a:xfrm>
            <a:off x="5762996" y="1559580"/>
            <a:ext cx="112351" cy="290386"/>
          </a:xfrm>
          <a:custGeom>
            <a:avLst/>
            <a:gdLst>
              <a:gd name="T0" fmla="*/ 64145 w 237"/>
              <a:gd name="T1" fmla="*/ 84260 h 619"/>
              <a:gd name="T2" fmla="*/ 64145 w 237"/>
              <a:gd name="T3" fmla="*/ 84260 h 619"/>
              <a:gd name="T4" fmla="*/ 64145 w 237"/>
              <a:gd name="T5" fmla="*/ 84260 h 619"/>
              <a:gd name="T6" fmla="*/ 64145 w 237"/>
              <a:gd name="T7" fmla="*/ 5020 h 619"/>
              <a:gd name="T8" fmla="*/ 58709 w 237"/>
              <a:gd name="T9" fmla="*/ 0 h 619"/>
              <a:gd name="T10" fmla="*/ 26818 w 237"/>
              <a:gd name="T11" fmla="*/ 0 h 619"/>
              <a:gd name="T12" fmla="*/ 21382 w 237"/>
              <a:gd name="T13" fmla="*/ 5020 h 619"/>
              <a:gd name="T14" fmla="*/ 21382 w 237"/>
              <a:gd name="T15" fmla="*/ 84260 h 619"/>
              <a:gd name="T16" fmla="*/ 21382 w 237"/>
              <a:gd name="T17" fmla="*/ 84260 h 619"/>
              <a:gd name="T18" fmla="*/ 0 w 237"/>
              <a:gd name="T19" fmla="*/ 110793 h 619"/>
              <a:gd name="T20" fmla="*/ 0 w 237"/>
              <a:gd name="T21" fmla="*/ 221586 h 619"/>
              <a:gd name="T22" fmla="*/ 85527 w 237"/>
              <a:gd name="T23" fmla="*/ 221586 h 619"/>
              <a:gd name="T24" fmla="*/ 85527 w 237"/>
              <a:gd name="T25" fmla="*/ 110793 h 619"/>
              <a:gd name="T26" fmla="*/ 64145 w 237"/>
              <a:gd name="T27" fmla="*/ 84260 h 619"/>
              <a:gd name="T28" fmla="*/ 37327 w 237"/>
              <a:gd name="T29" fmla="*/ 10398 h 619"/>
              <a:gd name="T30" fmla="*/ 37327 w 237"/>
              <a:gd name="T31" fmla="*/ 10398 h 619"/>
              <a:gd name="T32" fmla="*/ 48199 w 237"/>
              <a:gd name="T33" fmla="*/ 10398 h 619"/>
              <a:gd name="T34" fmla="*/ 48199 w 237"/>
              <a:gd name="T35" fmla="*/ 26174 h 619"/>
              <a:gd name="T36" fmla="*/ 37327 w 237"/>
              <a:gd name="T37" fmla="*/ 26174 h 619"/>
              <a:gd name="T38" fmla="*/ 37327 w 237"/>
              <a:gd name="T39" fmla="*/ 10398 h 619"/>
              <a:gd name="T40" fmla="*/ 37327 w 237"/>
              <a:gd name="T41" fmla="*/ 41951 h 619"/>
              <a:gd name="T42" fmla="*/ 37327 w 237"/>
              <a:gd name="T43" fmla="*/ 41951 h 619"/>
              <a:gd name="T44" fmla="*/ 48199 w 237"/>
              <a:gd name="T45" fmla="*/ 41951 h 619"/>
              <a:gd name="T46" fmla="*/ 48199 w 237"/>
              <a:gd name="T47" fmla="*/ 84260 h 619"/>
              <a:gd name="T48" fmla="*/ 37327 w 237"/>
              <a:gd name="T49" fmla="*/ 84260 h 619"/>
              <a:gd name="T50" fmla="*/ 37327 w 237"/>
              <a:gd name="T51" fmla="*/ 41951 h 619"/>
              <a:gd name="T52" fmla="*/ 69581 w 237"/>
              <a:gd name="T53" fmla="*/ 210830 h 619"/>
              <a:gd name="T54" fmla="*/ 69581 w 237"/>
              <a:gd name="T55" fmla="*/ 210830 h 619"/>
              <a:gd name="T56" fmla="*/ 16308 w 237"/>
              <a:gd name="T57" fmla="*/ 210830 h 619"/>
              <a:gd name="T58" fmla="*/ 16308 w 237"/>
              <a:gd name="T59" fmla="*/ 110793 h 619"/>
              <a:gd name="T60" fmla="*/ 26818 w 237"/>
              <a:gd name="T61" fmla="*/ 94658 h 619"/>
              <a:gd name="T62" fmla="*/ 58709 w 237"/>
              <a:gd name="T63" fmla="*/ 94658 h 619"/>
              <a:gd name="T64" fmla="*/ 69581 w 237"/>
              <a:gd name="T65" fmla="*/ 110793 h 619"/>
              <a:gd name="T66" fmla="*/ 69581 w 237"/>
              <a:gd name="T67" fmla="*/ 210830 h 6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37" h="619">
                <a:moveTo>
                  <a:pt x="177" y="235"/>
                </a:moveTo>
                <a:lnTo>
                  <a:pt x="177" y="235"/>
                </a:lnTo>
                <a:cubicBezTo>
                  <a:pt x="177" y="14"/>
                  <a:pt x="177" y="14"/>
                  <a:pt x="177" y="14"/>
                </a:cubicBezTo>
                <a:cubicBezTo>
                  <a:pt x="177" y="0"/>
                  <a:pt x="162" y="0"/>
                  <a:pt x="162" y="0"/>
                </a:cubicBezTo>
                <a:cubicBezTo>
                  <a:pt x="74" y="0"/>
                  <a:pt x="74" y="0"/>
                  <a:pt x="74" y="0"/>
                </a:cubicBezTo>
                <a:cubicBezTo>
                  <a:pt x="74" y="0"/>
                  <a:pt x="59" y="0"/>
                  <a:pt x="59" y="14"/>
                </a:cubicBezTo>
                <a:cubicBezTo>
                  <a:pt x="59" y="235"/>
                  <a:pt x="59" y="235"/>
                  <a:pt x="59" y="235"/>
                </a:cubicBezTo>
                <a:cubicBezTo>
                  <a:pt x="15" y="235"/>
                  <a:pt x="0" y="264"/>
                  <a:pt x="0" y="309"/>
                </a:cubicBezTo>
                <a:cubicBezTo>
                  <a:pt x="0" y="618"/>
                  <a:pt x="0" y="618"/>
                  <a:pt x="0" y="618"/>
                </a:cubicBezTo>
                <a:cubicBezTo>
                  <a:pt x="236" y="618"/>
                  <a:pt x="236" y="618"/>
                  <a:pt x="236" y="618"/>
                </a:cubicBezTo>
                <a:cubicBezTo>
                  <a:pt x="236" y="309"/>
                  <a:pt x="236" y="309"/>
                  <a:pt x="236" y="309"/>
                </a:cubicBezTo>
                <a:cubicBezTo>
                  <a:pt x="236" y="264"/>
                  <a:pt x="221" y="235"/>
                  <a:pt x="177" y="235"/>
                </a:cubicBezTo>
                <a:close/>
                <a:moveTo>
                  <a:pt x="103" y="29"/>
                </a:moveTo>
                <a:lnTo>
                  <a:pt x="103" y="29"/>
                </a:lnTo>
                <a:cubicBezTo>
                  <a:pt x="133" y="29"/>
                  <a:pt x="133" y="29"/>
                  <a:pt x="133" y="29"/>
                </a:cubicBezTo>
                <a:cubicBezTo>
                  <a:pt x="133" y="73"/>
                  <a:pt x="133" y="73"/>
                  <a:pt x="133" y="73"/>
                </a:cubicBezTo>
                <a:cubicBezTo>
                  <a:pt x="103" y="73"/>
                  <a:pt x="103" y="73"/>
                  <a:pt x="103" y="73"/>
                </a:cubicBezTo>
                <a:lnTo>
                  <a:pt x="103" y="29"/>
                </a:lnTo>
                <a:close/>
                <a:moveTo>
                  <a:pt x="103" y="117"/>
                </a:moveTo>
                <a:lnTo>
                  <a:pt x="103" y="117"/>
                </a:lnTo>
                <a:cubicBezTo>
                  <a:pt x="133" y="117"/>
                  <a:pt x="133" y="117"/>
                  <a:pt x="133" y="117"/>
                </a:cubicBezTo>
                <a:cubicBezTo>
                  <a:pt x="133" y="235"/>
                  <a:pt x="133" y="235"/>
                  <a:pt x="133" y="235"/>
                </a:cubicBezTo>
                <a:cubicBezTo>
                  <a:pt x="103" y="235"/>
                  <a:pt x="103" y="235"/>
                  <a:pt x="103" y="235"/>
                </a:cubicBezTo>
                <a:lnTo>
                  <a:pt x="103" y="117"/>
                </a:lnTo>
                <a:close/>
                <a:moveTo>
                  <a:pt x="192" y="588"/>
                </a:moveTo>
                <a:lnTo>
                  <a:pt x="192" y="588"/>
                </a:lnTo>
                <a:cubicBezTo>
                  <a:pt x="45" y="588"/>
                  <a:pt x="45" y="588"/>
                  <a:pt x="45" y="588"/>
                </a:cubicBezTo>
                <a:cubicBezTo>
                  <a:pt x="45" y="309"/>
                  <a:pt x="45" y="309"/>
                  <a:pt x="45" y="309"/>
                </a:cubicBezTo>
                <a:cubicBezTo>
                  <a:pt x="45" y="294"/>
                  <a:pt x="59" y="264"/>
                  <a:pt x="74" y="264"/>
                </a:cubicBezTo>
                <a:cubicBezTo>
                  <a:pt x="162" y="264"/>
                  <a:pt x="162" y="264"/>
                  <a:pt x="162" y="264"/>
                </a:cubicBezTo>
                <a:cubicBezTo>
                  <a:pt x="177" y="264"/>
                  <a:pt x="192" y="294"/>
                  <a:pt x="192" y="309"/>
                </a:cubicBezTo>
                <a:lnTo>
                  <a:pt x="192" y="588"/>
                </a:lnTo>
                <a:close/>
              </a:path>
            </a:pathLst>
          </a:custGeom>
          <a:solidFill>
            <a:schemeClr val="tx1"/>
          </a:solidFill>
          <a:ln>
            <a:noFill/>
          </a:ln>
          <a:effectLst/>
          <a:extLst/>
        </p:spPr>
        <p:txBody>
          <a:bodyPr wrap="none" anchor="ctr"/>
          <a:lstStyle/>
          <a:p>
            <a:endParaRPr lang="en-US" sz="2700"/>
          </a:p>
        </p:txBody>
      </p:sp>
      <p:sp>
        <p:nvSpPr>
          <p:cNvPr id="155" name="Freeform 154"/>
          <p:cNvSpPr>
            <a:spLocks noChangeArrowheads="1"/>
          </p:cNvSpPr>
          <p:nvPr/>
        </p:nvSpPr>
        <p:spPr bwMode="auto">
          <a:xfrm>
            <a:off x="5208152" y="1573408"/>
            <a:ext cx="248903" cy="264459"/>
          </a:xfrm>
          <a:custGeom>
            <a:avLst/>
            <a:gdLst>
              <a:gd name="T0" fmla="*/ 189920 w 531"/>
              <a:gd name="T1" fmla="*/ 15881 h 560"/>
              <a:gd name="T2" fmla="*/ 189920 w 531"/>
              <a:gd name="T3" fmla="*/ 15881 h 560"/>
              <a:gd name="T4" fmla="*/ 189920 w 531"/>
              <a:gd name="T5" fmla="*/ 10467 h 560"/>
              <a:gd name="T6" fmla="*/ 184545 w 531"/>
              <a:gd name="T7" fmla="*/ 0 h 560"/>
              <a:gd name="T8" fmla="*/ 184545 w 531"/>
              <a:gd name="T9" fmla="*/ 0 h 560"/>
              <a:gd name="T10" fmla="*/ 5017 w 531"/>
              <a:gd name="T11" fmla="*/ 0 h 560"/>
              <a:gd name="T12" fmla="*/ 0 w 531"/>
              <a:gd name="T13" fmla="*/ 5414 h 560"/>
              <a:gd name="T14" fmla="*/ 0 w 531"/>
              <a:gd name="T15" fmla="*/ 15881 h 560"/>
              <a:gd name="T16" fmla="*/ 89585 w 531"/>
              <a:gd name="T17" fmla="*/ 121999 h 560"/>
              <a:gd name="T18" fmla="*/ 89585 w 531"/>
              <a:gd name="T19" fmla="*/ 185886 h 560"/>
              <a:gd name="T20" fmla="*/ 63068 w 531"/>
              <a:gd name="T21" fmla="*/ 185886 h 560"/>
              <a:gd name="T22" fmla="*/ 58051 w 531"/>
              <a:gd name="T23" fmla="*/ 191300 h 560"/>
              <a:gd name="T24" fmla="*/ 63068 w 531"/>
              <a:gd name="T25" fmla="*/ 201767 h 560"/>
              <a:gd name="T26" fmla="*/ 131510 w 531"/>
              <a:gd name="T27" fmla="*/ 201767 h 560"/>
              <a:gd name="T28" fmla="*/ 142261 w 531"/>
              <a:gd name="T29" fmla="*/ 191300 h 560"/>
              <a:gd name="T30" fmla="*/ 131510 w 531"/>
              <a:gd name="T31" fmla="*/ 185886 h 560"/>
              <a:gd name="T32" fmla="*/ 105352 w 531"/>
              <a:gd name="T33" fmla="*/ 185886 h 560"/>
              <a:gd name="T34" fmla="*/ 105352 w 531"/>
              <a:gd name="T35" fmla="*/ 121999 h 560"/>
              <a:gd name="T36" fmla="*/ 189920 w 531"/>
              <a:gd name="T37" fmla="*/ 15881 h 560"/>
              <a:gd name="T38" fmla="*/ 99977 w 531"/>
              <a:gd name="T39" fmla="*/ 106117 h 560"/>
              <a:gd name="T40" fmla="*/ 99977 w 531"/>
              <a:gd name="T41" fmla="*/ 106117 h 560"/>
              <a:gd name="T42" fmla="*/ 20784 w 531"/>
              <a:gd name="T43" fmla="*/ 15881 h 560"/>
              <a:gd name="T44" fmla="*/ 168778 w 531"/>
              <a:gd name="T45" fmla="*/ 15881 h 560"/>
              <a:gd name="T46" fmla="*/ 99977 w 531"/>
              <a:gd name="T47" fmla="*/ 106117 h 56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31" h="560">
                <a:moveTo>
                  <a:pt x="530" y="44"/>
                </a:moveTo>
                <a:lnTo>
                  <a:pt x="530" y="44"/>
                </a:lnTo>
                <a:cubicBezTo>
                  <a:pt x="530" y="29"/>
                  <a:pt x="530" y="29"/>
                  <a:pt x="530" y="29"/>
                </a:cubicBezTo>
                <a:cubicBezTo>
                  <a:pt x="530" y="15"/>
                  <a:pt x="530" y="15"/>
                  <a:pt x="515" y="0"/>
                </a:cubicBezTo>
                <a:cubicBezTo>
                  <a:pt x="14" y="0"/>
                  <a:pt x="14" y="0"/>
                  <a:pt x="14" y="0"/>
                </a:cubicBezTo>
                <a:cubicBezTo>
                  <a:pt x="14" y="0"/>
                  <a:pt x="14" y="0"/>
                  <a:pt x="0" y="15"/>
                </a:cubicBezTo>
                <a:cubicBezTo>
                  <a:pt x="0" y="15"/>
                  <a:pt x="0" y="29"/>
                  <a:pt x="0" y="44"/>
                </a:cubicBezTo>
                <a:cubicBezTo>
                  <a:pt x="250" y="338"/>
                  <a:pt x="250" y="338"/>
                  <a:pt x="250" y="338"/>
                </a:cubicBezTo>
                <a:cubicBezTo>
                  <a:pt x="250" y="515"/>
                  <a:pt x="250" y="515"/>
                  <a:pt x="250" y="515"/>
                </a:cubicBezTo>
                <a:cubicBezTo>
                  <a:pt x="176" y="515"/>
                  <a:pt x="176" y="515"/>
                  <a:pt x="176" y="515"/>
                </a:cubicBezTo>
                <a:cubicBezTo>
                  <a:pt x="162" y="515"/>
                  <a:pt x="162" y="530"/>
                  <a:pt x="162" y="530"/>
                </a:cubicBezTo>
                <a:cubicBezTo>
                  <a:pt x="162" y="545"/>
                  <a:pt x="162" y="559"/>
                  <a:pt x="176" y="559"/>
                </a:cubicBezTo>
                <a:cubicBezTo>
                  <a:pt x="367" y="559"/>
                  <a:pt x="367" y="559"/>
                  <a:pt x="367" y="559"/>
                </a:cubicBezTo>
                <a:cubicBezTo>
                  <a:pt x="383" y="559"/>
                  <a:pt x="397" y="545"/>
                  <a:pt x="397" y="530"/>
                </a:cubicBezTo>
                <a:cubicBezTo>
                  <a:pt x="397" y="530"/>
                  <a:pt x="383" y="515"/>
                  <a:pt x="367" y="515"/>
                </a:cubicBezTo>
                <a:cubicBezTo>
                  <a:pt x="294" y="515"/>
                  <a:pt x="294" y="515"/>
                  <a:pt x="294" y="515"/>
                </a:cubicBezTo>
                <a:cubicBezTo>
                  <a:pt x="294" y="338"/>
                  <a:pt x="294" y="338"/>
                  <a:pt x="294" y="338"/>
                </a:cubicBezTo>
                <a:lnTo>
                  <a:pt x="530" y="44"/>
                </a:lnTo>
                <a:close/>
                <a:moveTo>
                  <a:pt x="279" y="294"/>
                </a:moveTo>
                <a:lnTo>
                  <a:pt x="279" y="294"/>
                </a:lnTo>
                <a:cubicBezTo>
                  <a:pt x="58" y="44"/>
                  <a:pt x="58" y="44"/>
                  <a:pt x="58" y="44"/>
                </a:cubicBezTo>
                <a:cubicBezTo>
                  <a:pt x="471" y="44"/>
                  <a:pt x="471" y="44"/>
                  <a:pt x="471" y="44"/>
                </a:cubicBezTo>
                <a:lnTo>
                  <a:pt x="279" y="294"/>
                </a:lnTo>
                <a:close/>
              </a:path>
            </a:pathLst>
          </a:custGeom>
          <a:solidFill>
            <a:schemeClr val="tx1"/>
          </a:solidFill>
          <a:ln>
            <a:noFill/>
          </a:ln>
          <a:effectLst/>
          <a:extLst/>
        </p:spPr>
        <p:txBody>
          <a:bodyPr wrap="none" anchor="ctr"/>
          <a:lstStyle/>
          <a:p>
            <a:endParaRPr lang="en-US" sz="2700"/>
          </a:p>
        </p:txBody>
      </p:sp>
      <p:sp>
        <p:nvSpPr>
          <p:cNvPr id="156" name="Freeform 155"/>
          <p:cNvSpPr>
            <a:spLocks noChangeArrowheads="1"/>
          </p:cNvSpPr>
          <p:nvPr/>
        </p:nvSpPr>
        <p:spPr bwMode="auto">
          <a:xfrm>
            <a:off x="4708619" y="1587236"/>
            <a:ext cx="299028" cy="236803"/>
          </a:xfrm>
          <a:custGeom>
            <a:avLst/>
            <a:gdLst>
              <a:gd name="T0" fmla="*/ 217420 w 634"/>
              <a:gd name="T1" fmla="*/ 170174 h 502"/>
              <a:gd name="T2" fmla="*/ 217420 w 634"/>
              <a:gd name="T3" fmla="*/ 170174 h 502"/>
              <a:gd name="T4" fmla="*/ 5048 w 634"/>
              <a:gd name="T5" fmla="*/ 170174 h 502"/>
              <a:gd name="T6" fmla="*/ 0 w 634"/>
              <a:gd name="T7" fmla="*/ 175221 h 502"/>
              <a:gd name="T8" fmla="*/ 5048 w 634"/>
              <a:gd name="T9" fmla="*/ 180629 h 502"/>
              <a:gd name="T10" fmla="*/ 217420 w 634"/>
              <a:gd name="T11" fmla="*/ 180629 h 502"/>
              <a:gd name="T12" fmla="*/ 228236 w 634"/>
              <a:gd name="T13" fmla="*/ 175221 h 502"/>
              <a:gd name="T14" fmla="*/ 217420 w 634"/>
              <a:gd name="T15" fmla="*/ 170174 h 502"/>
              <a:gd name="T16" fmla="*/ 121870 w 634"/>
              <a:gd name="T17" fmla="*/ 26680 h 502"/>
              <a:gd name="T18" fmla="*/ 121870 w 634"/>
              <a:gd name="T19" fmla="*/ 26680 h 502"/>
              <a:gd name="T20" fmla="*/ 121870 w 634"/>
              <a:gd name="T21" fmla="*/ 10816 h 502"/>
              <a:gd name="T22" fmla="*/ 132687 w 634"/>
              <a:gd name="T23" fmla="*/ 10816 h 502"/>
              <a:gd name="T24" fmla="*/ 143144 w 634"/>
              <a:gd name="T25" fmla="*/ 5408 h 502"/>
              <a:gd name="T26" fmla="*/ 132687 w 634"/>
              <a:gd name="T27" fmla="*/ 0 h 502"/>
              <a:gd name="T28" fmla="*/ 90141 w 634"/>
              <a:gd name="T29" fmla="*/ 0 h 502"/>
              <a:gd name="T30" fmla="*/ 84732 w 634"/>
              <a:gd name="T31" fmla="*/ 5408 h 502"/>
              <a:gd name="T32" fmla="*/ 90141 w 634"/>
              <a:gd name="T33" fmla="*/ 10816 h 502"/>
              <a:gd name="T34" fmla="*/ 106006 w 634"/>
              <a:gd name="T35" fmla="*/ 10816 h 502"/>
              <a:gd name="T36" fmla="*/ 106006 w 634"/>
              <a:gd name="T37" fmla="*/ 26680 h 502"/>
              <a:gd name="T38" fmla="*/ 0 w 634"/>
              <a:gd name="T39" fmla="*/ 138086 h 502"/>
              <a:gd name="T40" fmla="*/ 0 w 634"/>
              <a:gd name="T41" fmla="*/ 148902 h 502"/>
              <a:gd name="T42" fmla="*/ 5048 w 634"/>
              <a:gd name="T43" fmla="*/ 153950 h 502"/>
              <a:gd name="T44" fmla="*/ 217420 w 634"/>
              <a:gd name="T45" fmla="*/ 153950 h 502"/>
              <a:gd name="T46" fmla="*/ 228236 w 634"/>
              <a:gd name="T47" fmla="*/ 148902 h 502"/>
              <a:gd name="T48" fmla="*/ 228236 w 634"/>
              <a:gd name="T49" fmla="*/ 138086 h 502"/>
              <a:gd name="T50" fmla="*/ 121870 w 634"/>
              <a:gd name="T51" fmla="*/ 26680 h 502"/>
              <a:gd name="T52" fmla="*/ 15865 w 634"/>
              <a:gd name="T53" fmla="*/ 138086 h 502"/>
              <a:gd name="T54" fmla="*/ 15865 w 634"/>
              <a:gd name="T55" fmla="*/ 138086 h 502"/>
              <a:gd name="T56" fmla="*/ 111414 w 634"/>
              <a:gd name="T57" fmla="*/ 42543 h 502"/>
              <a:gd name="T58" fmla="*/ 212011 w 634"/>
              <a:gd name="T59" fmla="*/ 138086 h 502"/>
              <a:gd name="T60" fmla="*/ 15865 w 634"/>
              <a:gd name="T61" fmla="*/ 138086 h 50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34" h="502">
                <a:moveTo>
                  <a:pt x="603" y="472"/>
                </a:moveTo>
                <a:lnTo>
                  <a:pt x="603" y="472"/>
                </a:lnTo>
                <a:cubicBezTo>
                  <a:pt x="14" y="472"/>
                  <a:pt x="14" y="472"/>
                  <a:pt x="14" y="472"/>
                </a:cubicBezTo>
                <a:cubicBezTo>
                  <a:pt x="14" y="472"/>
                  <a:pt x="0" y="472"/>
                  <a:pt x="0" y="486"/>
                </a:cubicBezTo>
                <a:cubicBezTo>
                  <a:pt x="0" y="501"/>
                  <a:pt x="14" y="501"/>
                  <a:pt x="14" y="501"/>
                </a:cubicBezTo>
                <a:cubicBezTo>
                  <a:pt x="603" y="501"/>
                  <a:pt x="603" y="501"/>
                  <a:pt x="603" y="501"/>
                </a:cubicBezTo>
                <a:cubicBezTo>
                  <a:pt x="618" y="501"/>
                  <a:pt x="633" y="501"/>
                  <a:pt x="633" y="486"/>
                </a:cubicBezTo>
                <a:cubicBezTo>
                  <a:pt x="633" y="472"/>
                  <a:pt x="618" y="472"/>
                  <a:pt x="603" y="472"/>
                </a:cubicBezTo>
                <a:close/>
                <a:moveTo>
                  <a:pt x="338" y="74"/>
                </a:moveTo>
                <a:lnTo>
                  <a:pt x="338" y="74"/>
                </a:lnTo>
                <a:cubicBezTo>
                  <a:pt x="338" y="30"/>
                  <a:pt x="338" y="30"/>
                  <a:pt x="338" y="30"/>
                </a:cubicBezTo>
                <a:cubicBezTo>
                  <a:pt x="368" y="30"/>
                  <a:pt x="368" y="30"/>
                  <a:pt x="368" y="30"/>
                </a:cubicBezTo>
                <a:cubicBezTo>
                  <a:pt x="383" y="30"/>
                  <a:pt x="397" y="30"/>
                  <a:pt x="397" y="15"/>
                </a:cubicBezTo>
                <a:cubicBezTo>
                  <a:pt x="397" y="0"/>
                  <a:pt x="383" y="0"/>
                  <a:pt x="368" y="0"/>
                </a:cubicBezTo>
                <a:cubicBezTo>
                  <a:pt x="250" y="0"/>
                  <a:pt x="250" y="0"/>
                  <a:pt x="250" y="0"/>
                </a:cubicBezTo>
                <a:cubicBezTo>
                  <a:pt x="250" y="0"/>
                  <a:pt x="235" y="0"/>
                  <a:pt x="235" y="15"/>
                </a:cubicBezTo>
                <a:cubicBezTo>
                  <a:pt x="235" y="30"/>
                  <a:pt x="250" y="30"/>
                  <a:pt x="250" y="30"/>
                </a:cubicBezTo>
                <a:cubicBezTo>
                  <a:pt x="294" y="30"/>
                  <a:pt x="294" y="30"/>
                  <a:pt x="294" y="30"/>
                </a:cubicBezTo>
                <a:lnTo>
                  <a:pt x="294" y="74"/>
                </a:lnTo>
                <a:cubicBezTo>
                  <a:pt x="132" y="89"/>
                  <a:pt x="0" y="221"/>
                  <a:pt x="0" y="383"/>
                </a:cubicBezTo>
                <a:cubicBezTo>
                  <a:pt x="0" y="398"/>
                  <a:pt x="0" y="398"/>
                  <a:pt x="0" y="413"/>
                </a:cubicBezTo>
                <a:lnTo>
                  <a:pt x="14" y="427"/>
                </a:lnTo>
                <a:cubicBezTo>
                  <a:pt x="603" y="427"/>
                  <a:pt x="603" y="427"/>
                  <a:pt x="603" y="427"/>
                </a:cubicBezTo>
                <a:cubicBezTo>
                  <a:pt x="618" y="427"/>
                  <a:pt x="633" y="413"/>
                  <a:pt x="633" y="413"/>
                </a:cubicBezTo>
                <a:cubicBezTo>
                  <a:pt x="633" y="398"/>
                  <a:pt x="633" y="398"/>
                  <a:pt x="633" y="383"/>
                </a:cubicBezTo>
                <a:cubicBezTo>
                  <a:pt x="633" y="221"/>
                  <a:pt x="500" y="89"/>
                  <a:pt x="338" y="74"/>
                </a:cubicBezTo>
                <a:close/>
                <a:moveTo>
                  <a:pt x="44" y="383"/>
                </a:moveTo>
                <a:lnTo>
                  <a:pt x="44" y="383"/>
                </a:lnTo>
                <a:cubicBezTo>
                  <a:pt x="44" y="236"/>
                  <a:pt x="162" y="118"/>
                  <a:pt x="309" y="118"/>
                </a:cubicBezTo>
                <a:cubicBezTo>
                  <a:pt x="471" y="118"/>
                  <a:pt x="588" y="236"/>
                  <a:pt x="588" y="383"/>
                </a:cubicBezTo>
                <a:lnTo>
                  <a:pt x="44" y="383"/>
                </a:lnTo>
                <a:close/>
              </a:path>
            </a:pathLst>
          </a:custGeom>
          <a:solidFill>
            <a:schemeClr val="tx1"/>
          </a:solidFill>
          <a:ln>
            <a:noFill/>
          </a:ln>
          <a:effectLst/>
          <a:extLst/>
        </p:spPr>
        <p:txBody>
          <a:bodyPr wrap="none" anchor="ctr"/>
          <a:lstStyle/>
          <a:p>
            <a:endParaRPr lang="en-US" sz="2700"/>
          </a:p>
        </p:txBody>
      </p:sp>
      <p:sp>
        <p:nvSpPr>
          <p:cNvPr id="157" name="Freeform 156"/>
          <p:cNvSpPr>
            <a:spLocks noChangeArrowheads="1"/>
          </p:cNvSpPr>
          <p:nvPr/>
        </p:nvSpPr>
        <p:spPr bwMode="auto">
          <a:xfrm>
            <a:off x="4257484" y="1559580"/>
            <a:ext cx="236804" cy="290386"/>
          </a:xfrm>
          <a:custGeom>
            <a:avLst/>
            <a:gdLst>
              <a:gd name="T0" fmla="*/ 159349 w 501"/>
              <a:gd name="T1" fmla="*/ 47329 h 619"/>
              <a:gd name="T2" fmla="*/ 159349 w 501"/>
              <a:gd name="T3" fmla="*/ 47329 h 619"/>
              <a:gd name="T4" fmla="*/ 127551 w 501"/>
              <a:gd name="T5" fmla="*/ 94658 h 619"/>
              <a:gd name="T6" fmla="*/ 106233 w 501"/>
              <a:gd name="T7" fmla="*/ 0 h 619"/>
              <a:gd name="T8" fmla="*/ 47696 w 501"/>
              <a:gd name="T9" fmla="*/ 126570 h 619"/>
              <a:gd name="T10" fmla="*/ 26377 w 501"/>
              <a:gd name="T11" fmla="*/ 73504 h 619"/>
              <a:gd name="T12" fmla="*/ 0 w 501"/>
              <a:gd name="T13" fmla="*/ 131589 h 619"/>
              <a:gd name="T14" fmla="*/ 90334 w 501"/>
              <a:gd name="T15" fmla="*/ 221586 h 619"/>
              <a:gd name="T16" fmla="*/ 180668 w 501"/>
              <a:gd name="T17" fmla="*/ 131589 h 619"/>
              <a:gd name="T18" fmla="*/ 159349 w 501"/>
              <a:gd name="T19" fmla="*/ 47329 h 619"/>
              <a:gd name="T20" fmla="*/ 95754 w 501"/>
              <a:gd name="T21" fmla="*/ 210830 h 619"/>
              <a:gd name="T22" fmla="*/ 95754 w 501"/>
              <a:gd name="T23" fmla="*/ 210830 h 619"/>
              <a:gd name="T24" fmla="*/ 10479 w 501"/>
              <a:gd name="T25" fmla="*/ 126570 h 619"/>
              <a:gd name="T26" fmla="*/ 21319 w 501"/>
              <a:gd name="T27" fmla="*/ 105415 h 619"/>
              <a:gd name="T28" fmla="*/ 63956 w 501"/>
              <a:gd name="T29" fmla="*/ 142346 h 619"/>
              <a:gd name="T30" fmla="*/ 90334 w 501"/>
              <a:gd name="T31" fmla="*/ 20796 h 619"/>
              <a:gd name="T32" fmla="*/ 138030 w 501"/>
              <a:gd name="T33" fmla="*/ 115813 h 619"/>
              <a:gd name="T34" fmla="*/ 148870 w 501"/>
              <a:gd name="T35" fmla="*/ 73504 h 619"/>
              <a:gd name="T36" fmla="*/ 170189 w 501"/>
              <a:gd name="T37" fmla="*/ 131589 h 619"/>
              <a:gd name="T38" fmla="*/ 95754 w 501"/>
              <a:gd name="T39" fmla="*/ 210830 h 61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01" h="619">
                <a:moveTo>
                  <a:pt x="441" y="132"/>
                </a:moveTo>
                <a:lnTo>
                  <a:pt x="441" y="132"/>
                </a:lnTo>
                <a:cubicBezTo>
                  <a:pt x="353" y="162"/>
                  <a:pt x="339" y="220"/>
                  <a:pt x="353" y="264"/>
                </a:cubicBezTo>
                <a:cubicBezTo>
                  <a:pt x="280" y="191"/>
                  <a:pt x="294" y="117"/>
                  <a:pt x="294" y="0"/>
                </a:cubicBezTo>
                <a:cubicBezTo>
                  <a:pt x="88" y="73"/>
                  <a:pt x="132" y="279"/>
                  <a:pt x="132" y="353"/>
                </a:cubicBezTo>
                <a:cubicBezTo>
                  <a:pt x="88" y="309"/>
                  <a:pt x="73" y="205"/>
                  <a:pt x="73" y="205"/>
                </a:cubicBezTo>
                <a:cubicBezTo>
                  <a:pt x="14" y="235"/>
                  <a:pt x="0" y="309"/>
                  <a:pt x="0" y="367"/>
                </a:cubicBezTo>
                <a:cubicBezTo>
                  <a:pt x="0" y="515"/>
                  <a:pt x="103" y="618"/>
                  <a:pt x="250" y="618"/>
                </a:cubicBezTo>
                <a:cubicBezTo>
                  <a:pt x="397" y="618"/>
                  <a:pt x="500" y="515"/>
                  <a:pt x="500" y="367"/>
                </a:cubicBezTo>
                <a:cubicBezTo>
                  <a:pt x="500" y="279"/>
                  <a:pt x="441" y="250"/>
                  <a:pt x="441" y="132"/>
                </a:cubicBezTo>
                <a:close/>
                <a:moveTo>
                  <a:pt x="265" y="588"/>
                </a:moveTo>
                <a:lnTo>
                  <a:pt x="265" y="588"/>
                </a:lnTo>
                <a:cubicBezTo>
                  <a:pt x="132" y="588"/>
                  <a:pt x="29" y="485"/>
                  <a:pt x="29" y="353"/>
                </a:cubicBezTo>
                <a:cubicBezTo>
                  <a:pt x="29" y="338"/>
                  <a:pt x="29" y="309"/>
                  <a:pt x="59" y="294"/>
                </a:cubicBezTo>
                <a:cubicBezTo>
                  <a:pt x="59" y="309"/>
                  <a:pt x="88" y="412"/>
                  <a:pt x="177" y="397"/>
                </a:cubicBezTo>
                <a:cubicBezTo>
                  <a:pt x="177" y="323"/>
                  <a:pt x="147" y="117"/>
                  <a:pt x="250" y="58"/>
                </a:cubicBezTo>
                <a:cubicBezTo>
                  <a:pt x="250" y="162"/>
                  <a:pt x="265" y="309"/>
                  <a:pt x="382" y="323"/>
                </a:cubicBezTo>
                <a:cubicBezTo>
                  <a:pt x="382" y="279"/>
                  <a:pt x="382" y="220"/>
                  <a:pt x="412" y="205"/>
                </a:cubicBezTo>
                <a:cubicBezTo>
                  <a:pt x="412" y="264"/>
                  <a:pt x="471" y="309"/>
                  <a:pt x="471" y="367"/>
                </a:cubicBezTo>
                <a:cubicBezTo>
                  <a:pt x="471" y="485"/>
                  <a:pt x="353" y="588"/>
                  <a:pt x="265" y="588"/>
                </a:cubicBezTo>
                <a:close/>
              </a:path>
            </a:pathLst>
          </a:custGeom>
          <a:solidFill>
            <a:schemeClr val="tx1"/>
          </a:solidFill>
          <a:ln>
            <a:noFill/>
          </a:ln>
          <a:effectLst/>
          <a:extLst/>
        </p:spPr>
        <p:txBody>
          <a:bodyPr wrap="none" anchor="ctr"/>
          <a:lstStyle/>
          <a:p>
            <a:endParaRPr lang="en-US" sz="2700"/>
          </a:p>
        </p:txBody>
      </p:sp>
      <p:sp>
        <p:nvSpPr>
          <p:cNvPr id="158" name="Freeform 157"/>
          <p:cNvSpPr>
            <a:spLocks noChangeArrowheads="1"/>
          </p:cNvSpPr>
          <p:nvPr/>
        </p:nvSpPr>
        <p:spPr bwMode="auto">
          <a:xfrm>
            <a:off x="3773509" y="1559580"/>
            <a:ext cx="243718" cy="290386"/>
          </a:xfrm>
          <a:custGeom>
            <a:avLst/>
            <a:gdLst>
              <a:gd name="T0" fmla="*/ 95499 w 517"/>
              <a:gd name="T1" fmla="*/ 0 h 619"/>
              <a:gd name="T2" fmla="*/ 95499 w 517"/>
              <a:gd name="T3" fmla="*/ 0 h 619"/>
              <a:gd name="T4" fmla="*/ 0 w 517"/>
              <a:gd name="T5" fmla="*/ 131589 h 619"/>
              <a:gd name="T6" fmla="*/ 95499 w 517"/>
              <a:gd name="T7" fmla="*/ 221586 h 619"/>
              <a:gd name="T8" fmla="*/ 185954 w 517"/>
              <a:gd name="T9" fmla="*/ 131589 h 619"/>
              <a:gd name="T10" fmla="*/ 95499 w 517"/>
              <a:gd name="T11" fmla="*/ 0 h 619"/>
              <a:gd name="T12" fmla="*/ 95499 w 517"/>
              <a:gd name="T13" fmla="*/ 210830 h 619"/>
              <a:gd name="T14" fmla="*/ 95499 w 517"/>
              <a:gd name="T15" fmla="*/ 210830 h 619"/>
              <a:gd name="T16" fmla="*/ 15857 w 517"/>
              <a:gd name="T17" fmla="*/ 131589 h 619"/>
              <a:gd name="T18" fmla="*/ 95499 w 517"/>
              <a:gd name="T19" fmla="*/ 20796 h 619"/>
              <a:gd name="T20" fmla="*/ 169737 w 517"/>
              <a:gd name="T21" fmla="*/ 131589 h 619"/>
              <a:gd name="T22" fmla="*/ 95499 w 517"/>
              <a:gd name="T23" fmla="*/ 210830 h 619"/>
              <a:gd name="T24" fmla="*/ 95499 w 517"/>
              <a:gd name="T25" fmla="*/ 68484 h 619"/>
              <a:gd name="T26" fmla="*/ 95499 w 517"/>
              <a:gd name="T27" fmla="*/ 68484 h 619"/>
              <a:gd name="T28" fmla="*/ 42524 w 517"/>
              <a:gd name="T29" fmla="*/ 136968 h 619"/>
              <a:gd name="T30" fmla="*/ 95499 w 517"/>
              <a:gd name="T31" fmla="*/ 190034 h 619"/>
              <a:gd name="T32" fmla="*/ 143429 w 517"/>
              <a:gd name="T33" fmla="*/ 136968 h 619"/>
              <a:gd name="T34" fmla="*/ 95499 w 517"/>
              <a:gd name="T35" fmla="*/ 68484 h 619"/>
              <a:gd name="T36" fmla="*/ 95499 w 517"/>
              <a:gd name="T37" fmla="*/ 173899 h 619"/>
              <a:gd name="T38" fmla="*/ 95499 w 517"/>
              <a:gd name="T39" fmla="*/ 173899 h 619"/>
              <a:gd name="T40" fmla="*/ 58381 w 517"/>
              <a:gd name="T41" fmla="*/ 136968 h 619"/>
              <a:gd name="T42" fmla="*/ 95499 w 517"/>
              <a:gd name="T43" fmla="*/ 84260 h 619"/>
              <a:gd name="T44" fmla="*/ 127212 w 517"/>
              <a:gd name="T45" fmla="*/ 136968 h 619"/>
              <a:gd name="T46" fmla="*/ 95499 w 517"/>
              <a:gd name="T47" fmla="*/ 173899 h 61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7" h="619">
                <a:moveTo>
                  <a:pt x="265" y="0"/>
                </a:moveTo>
                <a:lnTo>
                  <a:pt x="265" y="0"/>
                </a:lnTo>
                <a:cubicBezTo>
                  <a:pt x="162" y="88"/>
                  <a:pt x="0" y="220"/>
                  <a:pt x="0" y="367"/>
                </a:cubicBezTo>
                <a:cubicBezTo>
                  <a:pt x="0" y="515"/>
                  <a:pt x="118" y="618"/>
                  <a:pt x="265" y="618"/>
                </a:cubicBezTo>
                <a:cubicBezTo>
                  <a:pt x="398" y="618"/>
                  <a:pt x="516" y="515"/>
                  <a:pt x="516" y="367"/>
                </a:cubicBezTo>
                <a:cubicBezTo>
                  <a:pt x="516" y="220"/>
                  <a:pt x="353" y="88"/>
                  <a:pt x="265" y="0"/>
                </a:cubicBezTo>
                <a:close/>
                <a:moveTo>
                  <a:pt x="265" y="588"/>
                </a:moveTo>
                <a:lnTo>
                  <a:pt x="265" y="588"/>
                </a:lnTo>
                <a:cubicBezTo>
                  <a:pt x="148" y="588"/>
                  <a:pt x="44" y="485"/>
                  <a:pt x="44" y="367"/>
                </a:cubicBezTo>
                <a:cubicBezTo>
                  <a:pt x="44" y="250"/>
                  <a:pt x="177" y="132"/>
                  <a:pt x="265" y="58"/>
                </a:cubicBezTo>
                <a:cubicBezTo>
                  <a:pt x="339" y="132"/>
                  <a:pt x="471" y="250"/>
                  <a:pt x="471" y="367"/>
                </a:cubicBezTo>
                <a:cubicBezTo>
                  <a:pt x="471" y="485"/>
                  <a:pt x="383" y="588"/>
                  <a:pt x="265" y="588"/>
                </a:cubicBezTo>
                <a:close/>
                <a:moveTo>
                  <a:pt x="265" y="191"/>
                </a:moveTo>
                <a:lnTo>
                  <a:pt x="265" y="191"/>
                </a:lnTo>
                <a:cubicBezTo>
                  <a:pt x="206" y="250"/>
                  <a:pt x="118" y="309"/>
                  <a:pt x="118" y="382"/>
                </a:cubicBezTo>
                <a:cubicBezTo>
                  <a:pt x="118" y="471"/>
                  <a:pt x="192" y="530"/>
                  <a:pt x="265" y="530"/>
                </a:cubicBezTo>
                <a:cubicBezTo>
                  <a:pt x="339" y="530"/>
                  <a:pt x="398" y="471"/>
                  <a:pt x="398" y="382"/>
                </a:cubicBezTo>
                <a:cubicBezTo>
                  <a:pt x="398" y="309"/>
                  <a:pt x="310" y="250"/>
                  <a:pt x="265" y="191"/>
                </a:cubicBezTo>
                <a:close/>
                <a:moveTo>
                  <a:pt x="265" y="485"/>
                </a:moveTo>
                <a:lnTo>
                  <a:pt x="265" y="485"/>
                </a:lnTo>
                <a:cubicBezTo>
                  <a:pt x="206" y="485"/>
                  <a:pt x="162" y="441"/>
                  <a:pt x="162" y="382"/>
                </a:cubicBezTo>
                <a:cubicBezTo>
                  <a:pt x="162" y="323"/>
                  <a:pt x="221" y="279"/>
                  <a:pt x="265" y="235"/>
                </a:cubicBezTo>
                <a:cubicBezTo>
                  <a:pt x="295" y="279"/>
                  <a:pt x="353" y="323"/>
                  <a:pt x="353" y="382"/>
                </a:cubicBezTo>
                <a:cubicBezTo>
                  <a:pt x="353" y="441"/>
                  <a:pt x="310" y="485"/>
                  <a:pt x="265" y="485"/>
                </a:cubicBezTo>
                <a:close/>
              </a:path>
            </a:pathLst>
          </a:custGeom>
          <a:solidFill>
            <a:schemeClr val="tx1"/>
          </a:solidFill>
          <a:ln>
            <a:noFill/>
          </a:ln>
          <a:effectLst/>
          <a:extLst/>
        </p:spPr>
        <p:txBody>
          <a:bodyPr wrap="none" anchor="ctr"/>
          <a:lstStyle/>
          <a:p>
            <a:endParaRPr lang="en-US" sz="2700"/>
          </a:p>
        </p:txBody>
      </p:sp>
      <p:sp>
        <p:nvSpPr>
          <p:cNvPr id="159" name="Freeform 158"/>
          <p:cNvSpPr>
            <a:spLocks noChangeArrowheads="1"/>
          </p:cNvSpPr>
          <p:nvPr/>
        </p:nvSpPr>
        <p:spPr bwMode="auto">
          <a:xfrm>
            <a:off x="3267063" y="1559580"/>
            <a:ext cx="299028" cy="290386"/>
          </a:xfrm>
          <a:custGeom>
            <a:avLst/>
            <a:gdLst>
              <a:gd name="T0" fmla="*/ 111414 w 634"/>
              <a:gd name="T1" fmla="*/ 31553 h 619"/>
              <a:gd name="T2" fmla="*/ 111414 w 634"/>
              <a:gd name="T3" fmla="*/ 31553 h 619"/>
              <a:gd name="T4" fmla="*/ 63459 w 634"/>
              <a:gd name="T5" fmla="*/ 84260 h 619"/>
              <a:gd name="T6" fmla="*/ 111414 w 634"/>
              <a:gd name="T7" fmla="*/ 131589 h 619"/>
              <a:gd name="T8" fmla="*/ 164417 w 634"/>
              <a:gd name="T9" fmla="*/ 84260 h 619"/>
              <a:gd name="T10" fmla="*/ 111414 w 634"/>
              <a:gd name="T11" fmla="*/ 31553 h 619"/>
              <a:gd name="T12" fmla="*/ 111414 w 634"/>
              <a:gd name="T13" fmla="*/ 115813 h 619"/>
              <a:gd name="T14" fmla="*/ 111414 w 634"/>
              <a:gd name="T15" fmla="*/ 115813 h 619"/>
              <a:gd name="T16" fmla="*/ 79684 w 634"/>
              <a:gd name="T17" fmla="*/ 84260 h 619"/>
              <a:gd name="T18" fmla="*/ 111414 w 634"/>
              <a:gd name="T19" fmla="*/ 47329 h 619"/>
              <a:gd name="T20" fmla="*/ 148552 w 634"/>
              <a:gd name="T21" fmla="*/ 84260 h 619"/>
              <a:gd name="T22" fmla="*/ 111414 w 634"/>
              <a:gd name="T23" fmla="*/ 115813 h 619"/>
              <a:gd name="T24" fmla="*/ 191098 w 634"/>
              <a:gd name="T25" fmla="*/ 121191 h 619"/>
              <a:gd name="T26" fmla="*/ 191098 w 634"/>
              <a:gd name="T27" fmla="*/ 121191 h 619"/>
              <a:gd name="T28" fmla="*/ 201555 w 634"/>
              <a:gd name="T29" fmla="*/ 84260 h 619"/>
              <a:gd name="T30" fmla="*/ 111414 w 634"/>
              <a:gd name="T31" fmla="*/ 0 h 619"/>
              <a:gd name="T32" fmla="*/ 26321 w 634"/>
              <a:gd name="T33" fmla="*/ 84260 h 619"/>
              <a:gd name="T34" fmla="*/ 37138 w 634"/>
              <a:gd name="T35" fmla="*/ 121191 h 619"/>
              <a:gd name="T36" fmla="*/ 0 w 634"/>
              <a:gd name="T37" fmla="*/ 179277 h 619"/>
              <a:gd name="T38" fmla="*/ 42186 w 634"/>
              <a:gd name="T39" fmla="*/ 190034 h 619"/>
              <a:gd name="T40" fmla="*/ 74276 w 634"/>
              <a:gd name="T41" fmla="*/ 221586 h 619"/>
              <a:gd name="T42" fmla="*/ 106006 w 634"/>
              <a:gd name="T43" fmla="*/ 168879 h 619"/>
              <a:gd name="T44" fmla="*/ 111414 w 634"/>
              <a:gd name="T45" fmla="*/ 168879 h 619"/>
              <a:gd name="T46" fmla="*/ 116822 w 634"/>
              <a:gd name="T47" fmla="*/ 168879 h 619"/>
              <a:gd name="T48" fmla="*/ 148552 w 634"/>
              <a:gd name="T49" fmla="*/ 221586 h 619"/>
              <a:gd name="T50" fmla="*/ 180282 w 634"/>
              <a:gd name="T51" fmla="*/ 190034 h 619"/>
              <a:gd name="T52" fmla="*/ 228236 w 634"/>
              <a:gd name="T53" fmla="*/ 179277 h 619"/>
              <a:gd name="T54" fmla="*/ 191098 w 634"/>
              <a:gd name="T55" fmla="*/ 121191 h 619"/>
              <a:gd name="T56" fmla="*/ 74276 w 634"/>
              <a:gd name="T57" fmla="*/ 195053 h 619"/>
              <a:gd name="T58" fmla="*/ 74276 w 634"/>
              <a:gd name="T59" fmla="*/ 195053 h 619"/>
              <a:gd name="T60" fmla="*/ 53003 w 634"/>
              <a:gd name="T61" fmla="*/ 179277 h 619"/>
              <a:gd name="T62" fmla="*/ 20913 w 634"/>
              <a:gd name="T63" fmla="*/ 168879 h 619"/>
              <a:gd name="T64" fmla="*/ 42186 w 634"/>
              <a:gd name="T65" fmla="*/ 136968 h 619"/>
              <a:gd name="T66" fmla="*/ 90141 w 634"/>
              <a:gd name="T67" fmla="*/ 163501 h 619"/>
              <a:gd name="T68" fmla="*/ 74276 w 634"/>
              <a:gd name="T69" fmla="*/ 195053 h 619"/>
              <a:gd name="T70" fmla="*/ 111414 w 634"/>
              <a:gd name="T71" fmla="*/ 152744 h 619"/>
              <a:gd name="T72" fmla="*/ 111414 w 634"/>
              <a:gd name="T73" fmla="*/ 152744 h 619"/>
              <a:gd name="T74" fmla="*/ 42186 w 634"/>
              <a:gd name="T75" fmla="*/ 84260 h 619"/>
              <a:gd name="T76" fmla="*/ 111414 w 634"/>
              <a:gd name="T77" fmla="*/ 10398 h 619"/>
              <a:gd name="T78" fmla="*/ 185690 w 634"/>
              <a:gd name="T79" fmla="*/ 84260 h 619"/>
              <a:gd name="T80" fmla="*/ 111414 w 634"/>
              <a:gd name="T81" fmla="*/ 152744 h 619"/>
              <a:gd name="T82" fmla="*/ 174873 w 634"/>
              <a:gd name="T83" fmla="*/ 179277 h 619"/>
              <a:gd name="T84" fmla="*/ 174873 w 634"/>
              <a:gd name="T85" fmla="*/ 179277 h 619"/>
              <a:gd name="T86" fmla="*/ 153600 w 634"/>
              <a:gd name="T87" fmla="*/ 195053 h 619"/>
              <a:gd name="T88" fmla="*/ 132687 w 634"/>
              <a:gd name="T89" fmla="*/ 163501 h 619"/>
              <a:gd name="T90" fmla="*/ 180282 w 634"/>
              <a:gd name="T91" fmla="*/ 136968 h 619"/>
              <a:gd name="T92" fmla="*/ 201555 w 634"/>
              <a:gd name="T93" fmla="*/ 168879 h 619"/>
              <a:gd name="T94" fmla="*/ 174873 w 634"/>
              <a:gd name="T95" fmla="*/ 179277 h 6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34" h="619">
                <a:moveTo>
                  <a:pt x="309" y="88"/>
                </a:moveTo>
                <a:lnTo>
                  <a:pt x="309" y="88"/>
                </a:lnTo>
                <a:cubicBezTo>
                  <a:pt x="235" y="88"/>
                  <a:pt x="176" y="162"/>
                  <a:pt x="176" y="235"/>
                </a:cubicBezTo>
                <a:cubicBezTo>
                  <a:pt x="176" y="309"/>
                  <a:pt x="235" y="367"/>
                  <a:pt x="309" y="367"/>
                </a:cubicBezTo>
                <a:cubicBezTo>
                  <a:pt x="383" y="367"/>
                  <a:pt x="456" y="309"/>
                  <a:pt x="456" y="235"/>
                </a:cubicBezTo>
                <a:cubicBezTo>
                  <a:pt x="456" y="162"/>
                  <a:pt x="383" y="88"/>
                  <a:pt x="309" y="88"/>
                </a:cubicBezTo>
                <a:close/>
                <a:moveTo>
                  <a:pt x="309" y="323"/>
                </a:moveTo>
                <a:lnTo>
                  <a:pt x="309" y="323"/>
                </a:lnTo>
                <a:cubicBezTo>
                  <a:pt x="265" y="323"/>
                  <a:pt x="221" y="279"/>
                  <a:pt x="221" y="235"/>
                </a:cubicBezTo>
                <a:cubicBezTo>
                  <a:pt x="221" y="176"/>
                  <a:pt x="265" y="132"/>
                  <a:pt x="309" y="132"/>
                </a:cubicBezTo>
                <a:cubicBezTo>
                  <a:pt x="368" y="132"/>
                  <a:pt x="412" y="176"/>
                  <a:pt x="412" y="235"/>
                </a:cubicBezTo>
                <a:cubicBezTo>
                  <a:pt x="412" y="279"/>
                  <a:pt x="368" y="323"/>
                  <a:pt x="309" y="323"/>
                </a:cubicBezTo>
                <a:close/>
                <a:moveTo>
                  <a:pt x="530" y="338"/>
                </a:moveTo>
                <a:lnTo>
                  <a:pt x="530" y="338"/>
                </a:lnTo>
                <a:cubicBezTo>
                  <a:pt x="544" y="309"/>
                  <a:pt x="559" y="264"/>
                  <a:pt x="559" y="235"/>
                </a:cubicBezTo>
                <a:cubicBezTo>
                  <a:pt x="559" y="103"/>
                  <a:pt x="441" y="0"/>
                  <a:pt x="309" y="0"/>
                </a:cubicBezTo>
                <a:cubicBezTo>
                  <a:pt x="176" y="0"/>
                  <a:pt x="73" y="103"/>
                  <a:pt x="73" y="235"/>
                </a:cubicBezTo>
                <a:cubicBezTo>
                  <a:pt x="73" y="264"/>
                  <a:pt x="88" y="309"/>
                  <a:pt x="103" y="338"/>
                </a:cubicBezTo>
                <a:cubicBezTo>
                  <a:pt x="0" y="500"/>
                  <a:pt x="0" y="500"/>
                  <a:pt x="0" y="500"/>
                </a:cubicBezTo>
                <a:cubicBezTo>
                  <a:pt x="0" y="500"/>
                  <a:pt x="58" y="515"/>
                  <a:pt x="117" y="530"/>
                </a:cubicBezTo>
                <a:cubicBezTo>
                  <a:pt x="162" y="574"/>
                  <a:pt x="206" y="618"/>
                  <a:pt x="206" y="618"/>
                </a:cubicBezTo>
                <a:cubicBezTo>
                  <a:pt x="294" y="471"/>
                  <a:pt x="294" y="471"/>
                  <a:pt x="294" y="471"/>
                </a:cubicBezTo>
                <a:cubicBezTo>
                  <a:pt x="309" y="471"/>
                  <a:pt x="309" y="471"/>
                  <a:pt x="309" y="471"/>
                </a:cubicBezTo>
                <a:cubicBezTo>
                  <a:pt x="324" y="471"/>
                  <a:pt x="324" y="471"/>
                  <a:pt x="324" y="471"/>
                </a:cubicBezTo>
                <a:cubicBezTo>
                  <a:pt x="412" y="618"/>
                  <a:pt x="412" y="618"/>
                  <a:pt x="412" y="618"/>
                </a:cubicBezTo>
                <a:cubicBezTo>
                  <a:pt x="412" y="618"/>
                  <a:pt x="456" y="574"/>
                  <a:pt x="500" y="530"/>
                </a:cubicBezTo>
                <a:cubicBezTo>
                  <a:pt x="559" y="515"/>
                  <a:pt x="633" y="500"/>
                  <a:pt x="633" y="500"/>
                </a:cubicBezTo>
                <a:lnTo>
                  <a:pt x="530" y="338"/>
                </a:lnTo>
                <a:close/>
                <a:moveTo>
                  <a:pt x="206" y="544"/>
                </a:moveTo>
                <a:lnTo>
                  <a:pt x="206" y="544"/>
                </a:lnTo>
                <a:cubicBezTo>
                  <a:pt x="206" y="544"/>
                  <a:pt x="176" y="530"/>
                  <a:pt x="147" y="500"/>
                </a:cubicBezTo>
                <a:cubicBezTo>
                  <a:pt x="103" y="485"/>
                  <a:pt x="58" y="471"/>
                  <a:pt x="58" y="471"/>
                </a:cubicBezTo>
                <a:cubicBezTo>
                  <a:pt x="117" y="382"/>
                  <a:pt x="117" y="382"/>
                  <a:pt x="117" y="382"/>
                </a:cubicBezTo>
                <a:cubicBezTo>
                  <a:pt x="147" y="412"/>
                  <a:pt x="206" y="456"/>
                  <a:pt x="250" y="456"/>
                </a:cubicBezTo>
                <a:lnTo>
                  <a:pt x="206" y="544"/>
                </a:lnTo>
                <a:close/>
                <a:moveTo>
                  <a:pt x="309" y="426"/>
                </a:moveTo>
                <a:lnTo>
                  <a:pt x="309" y="426"/>
                </a:lnTo>
                <a:cubicBezTo>
                  <a:pt x="206" y="426"/>
                  <a:pt x="117" y="338"/>
                  <a:pt x="117" y="235"/>
                </a:cubicBezTo>
                <a:cubicBezTo>
                  <a:pt x="117" y="117"/>
                  <a:pt x="206" y="29"/>
                  <a:pt x="309" y="29"/>
                </a:cubicBezTo>
                <a:cubicBezTo>
                  <a:pt x="426" y="29"/>
                  <a:pt x="515" y="117"/>
                  <a:pt x="515" y="235"/>
                </a:cubicBezTo>
                <a:cubicBezTo>
                  <a:pt x="515" y="338"/>
                  <a:pt x="426" y="426"/>
                  <a:pt x="309" y="426"/>
                </a:cubicBezTo>
                <a:close/>
                <a:moveTo>
                  <a:pt x="485" y="500"/>
                </a:moveTo>
                <a:lnTo>
                  <a:pt x="485" y="500"/>
                </a:lnTo>
                <a:cubicBezTo>
                  <a:pt x="456" y="530"/>
                  <a:pt x="426" y="544"/>
                  <a:pt x="426" y="544"/>
                </a:cubicBezTo>
                <a:cubicBezTo>
                  <a:pt x="368" y="456"/>
                  <a:pt x="368" y="456"/>
                  <a:pt x="368" y="456"/>
                </a:cubicBezTo>
                <a:cubicBezTo>
                  <a:pt x="426" y="456"/>
                  <a:pt x="471" y="412"/>
                  <a:pt x="500" y="382"/>
                </a:cubicBezTo>
                <a:cubicBezTo>
                  <a:pt x="559" y="471"/>
                  <a:pt x="559" y="471"/>
                  <a:pt x="559" y="471"/>
                </a:cubicBezTo>
                <a:cubicBezTo>
                  <a:pt x="559" y="471"/>
                  <a:pt x="530" y="485"/>
                  <a:pt x="485" y="500"/>
                </a:cubicBezTo>
                <a:close/>
              </a:path>
            </a:pathLst>
          </a:custGeom>
          <a:solidFill>
            <a:schemeClr val="tx1"/>
          </a:solidFill>
          <a:ln>
            <a:noFill/>
          </a:ln>
          <a:effectLst/>
          <a:extLst/>
        </p:spPr>
        <p:txBody>
          <a:bodyPr wrap="none" anchor="ctr"/>
          <a:lstStyle/>
          <a:p>
            <a:endParaRPr lang="en-US" sz="2700"/>
          </a:p>
        </p:txBody>
      </p:sp>
      <p:sp>
        <p:nvSpPr>
          <p:cNvPr id="160" name="Freeform 159"/>
          <p:cNvSpPr>
            <a:spLocks noChangeArrowheads="1"/>
          </p:cNvSpPr>
          <p:nvPr/>
        </p:nvSpPr>
        <p:spPr bwMode="auto">
          <a:xfrm>
            <a:off x="2781358" y="1566494"/>
            <a:ext cx="304214" cy="278287"/>
          </a:xfrm>
          <a:custGeom>
            <a:avLst/>
            <a:gdLst>
              <a:gd name="T0" fmla="*/ 184545 w 649"/>
              <a:gd name="T1" fmla="*/ 26677 h 590"/>
              <a:gd name="T2" fmla="*/ 184545 w 649"/>
              <a:gd name="T3" fmla="*/ 26677 h 590"/>
              <a:gd name="T4" fmla="*/ 158386 w 649"/>
              <a:gd name="T5" fmla="*/ 0 h 590"/>
              <a:gd name="T6" fmla="*/ 73818 w 649"/>
              <a:gd name="T7" fmla="*/ 0 h 590"/>
              <a:gd name="T8" fmla="*/ 47659 w 649"/>
              <a:gd name="T9" fmla="*/ 26677 h 590"/>
              <a:gd name="T10" fmla="*/ 5375 w 649"/>
              <a:gd name="T11" fmla="*/ 58402 h 590"/>
              <a:gd name="T12" fmla="*/ 47659 w 649"/>
              <a:gd name="T13" fmla="*/ 100941 h 590"/>
              <a:gd name="T14" fmla="*/ 52676 w 649"/>
              <a:gd name="T15" fmla="*/ 100941 h 590"/>
              <a:gd name="T16" fmla="*/ 110727 w 649"/>
              <a:gd name="T17" fmla="*/ 153935 h 590"/>
              <a:gd name="T18" fmla="*/ 110727 w 649"/>
              <a:gd name="T19" fmla="*/ 196474 h 590"/>
              <a:gd name="T20" fmla="*/ 89585 w 649"/>
              <a:gd name="T21" fmla="*/ 196474 h 590"/>
              <a:gd name="T22" fmla="*/ 79193 w 649"/>
              <a:gd name="T23" fmla="*/ 206929 h 590"/>
              <a:gd name="T24" fmla="*/ 89585 w 649"/>
              <a:gd name="T25" fmla="*/ 212336 h 590"/>
              <a:gd name="T26" fmla="*/ 142261 w 649"/>
              <a:gd name="T27" fmla="*/ 212336 h 590"/>
              <a:gd name="T28" fmla="*/ 153011 w 649"/>
              <a:gd name="T29" fmla="*/ 206929 h 590"/>
              <a:gd name="T30" fmla="*/ 142261 w 649"/>
              <a:gd name="T31" fmla="*/ 196474 h 590"/>
              <a:gd name="T32" fmla="*/ 121477 w 649"/>
              <a:gd name="T33" fmla="*/ 196474 h 590"/>
              <a:gd name="T34" fmla="*/ 121477 w 649"/>
              <a:gd name="T35" fmla="*/ 153935 h 590"/>
              <a:gd name="T36" fmla="*/ 179528 w 649"/>
              <a:gd name="T37" fmla="*/ 100941 h 590"/>
              <a:gd name="T38" fmla="*/ 184545 w 649"/>
              <a:gd name="T39" fmla="*/ 100941 h 590"/>
              <a:gd name="T40" fmla="*/ 226829 w 649"/>
              <a:gd name="T41" fmla="*/ 58402 h 590"/>
              <a:gd name="T42" fmla="*/ 184545 w 649"/>
              <a:gd name="T43" fmla="*/ 26677 h 590"/>
              <a:gd name="T44" fmla="*/ 47659 w 649"/>
              <a:gd name="T45" fmla="*/ 85079 h 590"/>
              <a:gd name="T46" fmla="*/ 47659 w 649"/>
              <a:gd name="T47" fmla="*/ 85079 h 590"/>
              <a:gd name="T48" fmla="*/ 15767 w 649"/>
              <a:gd name="T49" fmla="*/ 58402 h 590"/>
              <a:gd name="T50" fmla="*/ 47659 w 649"/>
              <a:gd name="T51" fmla="*/ 42539 h 590"/>
              <a:gd name="T52" fmla="*/ 47659 w 649"/>
              <a:gd name="T53" fmla="*/ 85079 h 590"/>
              <a:gd name="T54" fmla="*/ 174153 w 649"/>
              <a:gd name="T55" fmla="*/ 68856 h 590"/>
              <a:gd name="T56" fmla="*/ 174153 w 649"/>
              <a:gd name="T57" fmla="*/ 68856 h 590"/>
              <a:gd name="T58" fmla="*/ 116102 w 649"/>
              <a:gd name="T59" fmla="*/ 143480 h 590"/>
              <a:gd name="T60" fmla="*/ 58051 w 649"/>
              <a:gd name="T61" fmla="*/ 68856 h 590"/>
              <a:gd name="T62" fmla="*/ 58051 w 649"/>
              <a:gd name="T63" fmla="*/ 26677 h 590"/>
              <a:gd name="T64" fmla="*/ 73818 w 649"/>
              <a:gd name="T65" fmla="*/ 15862 h 590"/>
              <a:gd name="T66" fmla="*/ 158386 w 649"/>
              <a:gd name="T67" fmla="*/ 15862 h 590"/>
              <a:gd name="T68" fmla="*/ 174153 w 649"/>
              <a:gd name="T69" fmla="*/ 26677 h 590"/>
              <a:gd name="T70" fmla="*/ 174153 w 649"/>
              <a:gd name="T71" fmla="*/ 68856 h 590"/>
              <a:gd name="T72" fmla="*/ 184545 w 649"/>
              <a:gd name="T73" fmla="*/ 85079 h 590"/>
              <a:gd name="T74" fmla="*/ 184545 w 649"/>
              <a:gd name="T75" fmla="*/ 85079 h 590"/>
              <a:gd name="T76" fmla="*/ 184545 w 649"/>
              <a:gd name="T77" fmla="*/ 42539 h 590"/>
              <a:gd name="T78" fmla="*/ 216437 w 649"/>
              <a:gd name="T79" fmla="*/ 58402 h 590"/>
              <a:gd name="T80" fmla="*/ 184545 w 649"/>
              <a:gd name="T81" fmla="*/ 85079 h 5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49" h="590">
                <a:moveTo>
                  <a:pt x="515" y="74"/>
                </a:moveTo>
                <a:lnTo>
                  <a:pt x="515" y="74"/>
                </a:lnTo>
                <a:cubicBezTo>
                  <a:pt x="515" y="30"/>
                  <a:pt x="486" y="0"/>
                  <a:pt x="442" y="0"/>
                </a:cubicBezTo>
                <a:cubicBezTo>
                  <a:pt x="206" y="0"/>
                  <a:pt x="206" y="0"/>
                  <a:pt x="206" y="0"/>
                </a:cubicBezTo>
                <a:cubicBezTo>
                  <a:pt x="162" y="0"/>
                  <a:pt x="133" y="30"/>
                  <a:pt x="133" y="74"/>
                </a:cubicBezTo>
                <a:cubicBezTo>
                  <a:pt x="0" y="74"/>
                  <a:pt x="15" y="74"/>
                  <a:pt x="15" y="162"/>
                </a:cubicBezTo>
                <a:cubicBezTo>
                  <a:pt x="15" y="221"/>
                  <a:pt x="59" y="280"/>
                  <a:pt x="133" y="280"/>
                </a:cubicBezTo>
                <a:cubicBezTo>
                  <a:pt x="133" y="280"/>
                  <a:pt x="133" y="280"/>
                  <a:pt x="147" y="280"/>
                </a:cubicBezTo>
                <a:cubicBezTo>
                  <a:pt x="162" y="353"/>
                  <a:pt x="236" y="427"/>
                  <a:pt x="309" y="427"/>
                </a:cubicBezTo>
                <a:cubicBezTo>
                  <a:pt x="309" y="545"/>
                  <a:pt x="309" y="545"/>
                  <a:pt x="309" y="545"/>
                </a:cubicBezTo>
                <a:cubicBezTo>
                  <a:pt x="250" y="545"/>
                  <a:pt x="250" y="545"/>
                  <a:pt x="250" y="545"/>
                </a:cubicBezTo>
                <a:cubicBezTo>
                  <a:pt x="236" y="545"/>
                  <a:pt x="221" y="560"/>
                  <a:pt x="221" y="574"/>
                </a:cubicBezTo>
                <a:cubicBezTo>
                  <a:pt x="221" y="574"/>
                  <a:pt x="236" y="589"/>
                  <a:pt x="250" y="589"/>
                </a:cubicBezTo>
                <a:cubicBezTo>
                  <a:pt x="397" y="589"/>
                  <a:pt x="397" y="589"/>
                  <a:pt x="397" y="589"/>
                </a:cubicBezTo>
                <a:cubicBezTo>
                  <a:pt x="413" y="589"/>
                  <a:pt x="427" y="574"/>
                  <a:pt x="427" y="574"/>
                </a:cubicBezTo>
                <a:cubicBezTo>
                  <a:pt x="427" y="560"/>
                  <a:pt x="413" y="545"/>
                  <a:pt x="397" y="545"/>
                </a:cubicBezTo>
                <a:cubicBezTo>
                  <a:pt x="339" y="545"/>
                  <a:pt x="339" y="545"/>
                  <a:pt x="339" y="545"/>
                </a:cubicBezTo>
                <a:cubicBezTo>
                  <a:pt x="339" y="427"/>
                  <a:pt x="339" y="427"/>
                  <a:pt x="339" y="427"/>
                </a:cubicBezTo>
                <a:cubicBezTo>
                  <a:pt x="413" y="427"/>
                  <a:pt x="486" y="353"/>
                  <a:pt x="501" y="280"/>
                </a:cubicBezTo>
                <a:cubicBezTo>
                  <a:pt x="515" y="280"/>
                  <a:pt x="515" y="280"/>
                  <a:pt x="515" y="280"/>
                </a:cubicBezTo>
                <a:cubicBezTo>
                  <a:pt x="589" y="280"/>
                  <a:pt x="633" y="221"/>
                  <a:pt x="633" y="162"/>
                </a:cubicBezTo>
                <a:cubicBezTo>
                  <a:pt x="633" y="74"/>
                  <a:pt x="648" y="74"/>
                  <a:pt x="515" y="74"/>
                </a:cubicBezTo>
                <a:close/>
                <a:moveTo>
                  <a:pt x="133" y="236"/>
                </a:moveTo>
                <a:lnTo>
                  <a:pt x="133" y="236"/>
                </a:lnTo>
                <a:cubicBezTo>
                  <a:pt x="88" y="236"/>
                  <a:pt x="44" y="206"/>
                  <a:pt x="44" y="162"/>
                </a:cubicBezTo>
                <a:cubicBezTo>
                  <a:pt x="44" y="118"/>
                  <a:pt x="44" y="118"/>
                  <a:pt x="133" y="118"/>
                </a:cubicBezTo>
                <a:lnTo>
                  <a:pt x="133" y="236"/>
                </a:lnTo>
                <a:close/>
                <a:moveTo>
                  <a:pt x="486" y="191"/>
                </a:moveTo>
                <a:lnTo>
                  <a:pt x="486" y="191"/>
                </a:lnTo>
                <a:cubicBezTo>
                  <a:pt x="486" y="280"/>
                  <a:pt x="413" y="398"/>
                  <a:pt x="324" y="398"/>
                </a:cubicBezTo>
                <a:cubicBezTo>
                  <a:pt x="236" y="398"/>
                  <a:pt x="162" y="280"/>
                  <a:pt x="162" y="191"/>
                </a:cubicBezTo>
                <a:cubicBezTo>
                  <a:pt x="162" y="74"/>
                  <a:pt x="162" y="74"/>
                  <a:pt x="162" y="74"/>
                </a:cubicBezTo>
                <a:cubicBezTo>
                  <a:pt x="162" y="59"/>
                  <a:pt x="192" y="44"/>
                  <a:pt x="206" y="44"/>
                </a:cubicBezTo>
                <a:cubicBezTo>
                  <a:pt x="442" y="44"/>
                  <a:pt x="442" y="44"/>
                  <a:pt x="442" y="44"/>
                </a:cubicBezTo>
                <a:cubicBezTo>
                  <a:pt x="456" y="44"/>
                  <a:pt x="486" y="59"/>
                  <a:pt x="486" y="74"/>
                </a:cubicBezTo>
                <a:lnTo>
                  <a:pt x="486" y="191"/>
                </a:lnTo>
                <a:close/>
                <a:moveTo>
                  <a:pt x="515" y="236"/>
                </a:moveTo>
                <a:lnTo>
                  <a:pt x="515" y="236"/>
                </a:lnTo>
                <a:cubicBezTo>
                  <a:pt x="515" y="118"/>
                  <a:pt x="515" y="118"/>
                  <a:pt x="515" y="118"/>
                </a:cubicBezTo>
                <a:cubicBezTo>
                  <a:pt x="604" y="118"/>
                  <a:pt x="604" y="118"/>
                  <a:pt x="604" y="162"/>
                </a:cubicBezTo>
                <a:cubicBezTo>
                  <a:pt x="604" y="206"/>
                  <a:pt x="560" y="236"/>
                  <a:pt x="515" y="236"/>
                </a:cubicBezTo>
                <a:close/>
              </a:path>
            </a:pathLst>
          </a:custGeom>
          <a:solidFill>
            <a:schemeClr val="tx1"/>
          </a:solidFill>
          <a:ln>
            <a:noFill/>
          </a:ln>
          <a:effectLst/>
          <a:extLst/>
        </p:spPr>
        <p:txBody>
          <a:bodyPr wrap="none" anchor="ctr"/>
          <a:lstStyle/>
          <a:p>
            <a:endParaRPr lang="en-US" sz="2700"/>
          </a:p>
        </p:txBody>
      </p:sp>
      <p:sp>
        <p:nvSpPr>
          <p:cNvPr id="161" name="Freeform 160"/>
          <p:cNvSpPr>
            <a:spLocks noChangeArrowheads="1"/>
          </p:cNvSpPr>
          <p:nvPr/>
        </p:nvSpPr>
        <p:spPr bwMode="auto">
          <a:xfrm>
            <a:off x="2302568" y="1559580"/>
            <a:ext cx="299028" cy="290386"/>
          </a:xfrm>
          <a:custGeom>
            <a:avLst/>
            <a:gdLst>
              <a:gd name="T0" fmla="*/ 63820 w 634"/>
              <a:gd name="T1" fmla="*/ 68484 h 619"/>
              <a:gd name="T2" fmla="*/ 63820 w 634"/>
              <a:gd name="T3" fmla="*/ 68484 h 619"/>
              <a:gd name="T4" fmla="*/ 58411 w 634"/>
              <a:gd name="T5" fmla="*/ 73504 h 619"/>
              <a:gd name="T6" fmla="*/ 58411 w 634"/>
              <a:gd name="T7" fmla="*/ 147724 h 619"/>
              <a:gd name="T8" fmla="*/ 63820 w 634"/>
              <a:gd name="T9" fmla="*/ 152744 h 619"/>
              <a:gd name="T10" fmla="*/ 74637 w 634"/>
              <a:gd name="T11" fmla="*/ 147724 h 619"/>
              <a:gd name="T12" fmla="*/ 74637 w 634"/>
              <a:gd name="T13" fmla="*/ 73504 h 619"/>
              <a:gd name="T14" fmla="*/ 63820 w 634"/>
              <a:gd name="T15" fmla="*/ 68484 h 619"/>
              <a:gd name="T16" fmla="*/ 122231 w 634"/>
              <a:gd name="T17" fmla="*/ 89639 h 619"/>
              <a:gd name="T18" fmla="*/ 122231 w 634"/>
              <a:gd name="T19" fmla="*/ 89639 h 619"/>
              <a:gd name="T20" fmla="*/ 116822 w 634"/>
              <a:gd name="T21" fmla="*/ 94658 h 619"/>
              <a:gd name="T22" fmla="*/ 116822 w 634"/>
              <a:gd name="T23" fmla="*/ 136968 h 619"/>
              <a:gd name="T24" fmla="*/ 122231 w 634"/>
              <a:gd name="T25" fmla="*/ 147724 h 619"/>
              <a:gd name="T26" fmla="*/ 127639 w 634"/>
              <a:gd name="T27" fmla="*/ 136968 h 619"/>
              <a:gd name="T28" fmla="*/ 127639 w 634"/>
              <a:gd name="T29" fmla="*/ 94658 h 619"/>
              <a:gd name="T30" fmla="*/ 122231 w 634"/>
              <a:gd name="T31" fmla="*/ 89639 h 619"/>
              <a:gd name="T32" fmla="*/ 169825 w 634"/>
              <a:gd name="T33" fmla="*/ 0 h 619"/>
              <a:gd name="T34" fmla="*/ 169825 w 634"/>
              <a:gd name="T35" fmla="*/ 0 h 619"/>
              <a:gd name="T36" fmla="*/ 116822 w 634"/>
              <a:gd name="T37" fmla="*/ 41951 h 619"/>
              <a:gd name="T38" fmla="*/ 58411 w 634"/>
              <a:gd name="T39" fmla="*/ 20796 h 619"/>
              <a:gd name="T40" fmla="*/ 0 w 634"/>
              <a:gd name="T41" fmla="*/ 52707 h 619"/>
              <a:gd name="T42" fmla="*/ 0 w 634"/>
              <a:gd name="T43" fmla="*/ 221586 h 619"/>
              <a:gd name="T44" fmla="*/ 58411 w 634"/>
              <a:gd name="T45" fmla="*/ 190034 h 619"/>
              <a:gd name="T46" fmla="*/ 116822 w 634"/>
              <a:gd name="T47" fmla="*/ 210830 h 619"/>
              <a:gd name="T48" fmla="*/ 169825 w 634"/>
              <a:gd name="T49" fmla="*/ 168879 h 619"/>
              <a:gd name="T50" fmla="*/ 228236 w 634"/>
              <a:gd name="T51" fmla="*/ 210830 h 619"/>
              <a:gd name="T52" fmla="*/ 228236 w 634"/>
              <a:gd name="T53" fmla="*/ 41951 h 619"/>
              <a:gd name="T54" fmla="*/ 169825 w 634"/>
              <a:gd name="T55" fmla="*/ 0 h 619"/>
              <a:gd name="T56" fmla="*/ 212372 w 634"/>
              <a:gd name="T57" fmla="*/ 184655 h 619"/>
              <a:gd name="T58" fmla="*/ 212372 w 634"/>
              <a:gd name="T59" fmla="*/ 184655 h 619"/>
              <a:gd name="T60" fmla="*/ 169825 w 634"/>
              <a:gd name="T61" fmla="*/ 152744 h 619"/>
              <a:gd name="T62" fmla="*/ 116822 w 634"/>
              <a:gd name="T63" fmla="*/ 195053 h 619"/>
              <a:gd name="T64" fmla="*/ 58411 w 634"/>
              <a:gd name="T65" fmla="*/ 173899 h 619"/>
              <a:gd name="T66" fmla="*/ 15865 w 634"/>
              <a:gd name="T67" fmla="*/ 200432 h 619"/>
              <a:gd name="T68" fmla="*/ 15865 w 634"/>
              <a:gd name="T69" fmla="*/ 58086 h 619"/>
              <a:gd name="T70" fmla="*/ 58411 w 634"/>
              <a:gd name="T71" fmla="*/ 31553 h 619"/>
              <a:gd name="T72" fmla="*/ 116822 w 634"/>
              <a:gd name="T73" fmla="*/ 52707 h 619"/>
              <a:gd name="T74" fmla="*/ 169825 w 634"/>
              <a:gd name="T75" fmla="*/ 10398 h 619"/>
              <a:gd name="T76" fmla="*/ 212372 w 634"/>
              <a:gd name="T77" fmla="*/ 41951 h 619"/>
              <a:gd name="T78" fmla="*/ 212372 w 634"/>
              <a:gd name="T79" fmla="*/ 184655 h 619"/>
              <a:gd name="T80" fmla="*/ 169825 w 634"/>
              <a:gd name="T81" fmla="*/ 115813 h 619"/>
              <a:gd name="T82" fmla="*/ 169825 w 634"/>
              <a:gd name="T83" fmla="*/ 115813 h 619"/>
              <a:gd name="T84" fmla="*/ 180642 w 634"/>
              <a:gd name="T85" fmla="*/ 126570 h 619"/>
              <a:gd name="T86" fmla="*/ 186051 w 634"/>
              <a:gd name="T87" fmla="*/ 115813 h 619"/>
              <a:gd name="T88" fmla="*/ 186051 w 634"/>
              <a:gd name="T89" fmla="*/ 63106 h 619"/>
              <a:gd name="T90" fmla="*/ 180642 w 634"/>
              <a:gd name="T91" fmla="*/ 52707 h 619"/>
              <a:gd name="T92" fmla="*/ 169825 w 634"/>
              <a:gd name="T93" fmla="*/ 63106 h 619"/>
              <a:gd name="T94" fmla="*/ 169825 w 634"/>
              <a:gd name="T95" fmla="*/ 115813 h 6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34" h="619">
                <a:moveTo>
                  <a:pt x="177" y="191"/>
                </a:moveTo>
                <a:lnTo>
                  <a:pt x="177" y="191"/>
                </a:lnTo>
                <a:lnTo>
                  <a:pt x="162" y="205"/>
                </a:lnTo>
                <a:cubicBezTo>
                  <a:pt x="162" y="412"/>
                  <a:pt x="162" y="412"/>
                  <a:pt x="162" y="412"/>
                </a:cubicBezTo>
                <a:lnTo>
                  <a:pt x="177" y="426"/>
                </a:lnTo>
                <a:cubicBezTo>
                  <a:pt x="192" y="426"/>
                  <a:pt x="207" y="412"/>
                  <a:pt x="207" y="412"/>
                </a:cubicBezTo>
                <a:cubicBezTo>
                  <a:pt x="207" y="205"/>
                  <a:pt x="207" y="205"/>
                  <a:pt x="207" y="205"/>
                </a:cubicBezTo>
                <a:cubicBezTo>
                  <a:pt x="207" y="205"/>
                  <a:pt x="192" y="191"/>
                  <a:pt x="177" y="191"/>
                </a:cubicBezTo>
                <a:close/>
                <a:moveTo>
                  <a:pt x="339" y="250"/>
                </a:moveTo>
                <a:lnTo>
                  <a:pt x="339" y="250"/>
                </a:lnTo>
                <a:cubicBezTo>
                  <a:pt x="324" y="250"/>
                  <a:pt x="324" y="264"/>
                  <a:pt x="324" y="264"/>
                </a:cubicBezTo>
                <a:cubicBezTo>
                  <a:pt x="324" y="382"/>
                  <a:pt x="324" y="382"/>
                  <a:pt x="324" y="382"/>
                </a:cubicBezTo>
                <a:cubicBezTo>
                  <a:pt x="324" y="397"/>
                  <a:pt x="324" y="412"/>
                  <a:pt x="339" y="412"/>
                </a:cubicBezTo>
                <a:cubicBezTo>
                  <a:pt x="354" y="412"/>
                  <a:pt x="354" y="397"/>
                  <a:pt x="354" y="382"/>
                </a:cubicBezTo>
                <a:cubicBezTo>
                  <a:pt x="354" y="264"/>
                  <a:pt x="354" y="264"/>
                  <a:pt x="354" y="264"/>
                </a:cubicBezTo>
                <a:cubicBezTo>
                  <a:pt x="354" y="264"/>
                  <a:pt x="354" y="250"/>
                  <a:pt x="339" y="250"/>
                </a:cubicBezTo>
                <a:close/>
                <a:moveTo>
                  <a:pt x="471" y="0"/>
                </a:moveTo>
                <a:lnTo>
                  <a:pt x="471" y="0"/>
                </a:lnTo>
                <a:cubicBezTo>
                  <a:pt x="324" y="117"/>
                  <a:pt x="324" y="117"/>
                  <a:pt x="324" y="117"/>
                </a:cubicBezTo>
                <a:cubicBezTo>
                  <a:pt x="162" y="58"/>
                  <a:pt x="162" y="58"/>
                  <a:pt x="162" y="58"/>
                </a:cubicBezTo>
                <a:cubicBezTo>
                  <a:pt x="0" y="147"/>
                  <a:pt x="0" y="147"/>
                  <a:pt x="0" y="147"/>
                </a:cubicBezTo>
                <a:cubicBezTo>
                  <a:pt x="0" y="618"/>
                  <a:pt x="0" y="618"/>
                  <a:pt x="0" y="618"/>
                </a:cubicBezTo>
                <a:cubicBezTo>
                  <a:pt x="162" y="530"/>
                  <a:pt x="162" y="530"/>
                  <a:pt x="162" y="530"/>
                </a:cubicBezTo>
                <a:cubicBezTo>
                  <a:pt x="324" y="588"/>
                  <a:pt x="324" y="588"/>
                  <a:pt x="324" y="588"/>
                </a:cubicBezTo>
                <a:cubicBezTo>
                  <a:pt x="471" y="471"/>
                  <a:pt x="471" y="471"/>
                  <a:pt x="471" y="471"/>
                </a:cubicBezTo>
                <a:cubicBezTo>
                  <a:pt x="633" y="588"/>
                  <a:pt x="633" y="588"/>
                  <a:pt x="633" y="588"/>
                </a:cubicBezTo>
                <a:cubicBezTo>
                  <a:pt x="633" y="117"/>
                  <a:pt x="633" y="117"/>
                  <a:pt x="633" y="117"/>
                </a:cubicBezTo>
                <a:lnTo>
                  <a:pt x="471" y="0"/>
                </a:lnTo>
                <a:close/>
                <a:moveTo>
                  <a:pt x="589" y="515"/>
                </a:moveTo>
                <a:lnTo>
                  <a:pt x="589" y="515"/>
                </a:lnTo>
                <a:cubicBezTo>
                  <a:pt x="471" y="426"/>
                  <a:pt x="471" y="426"/>
                  <a:pt x="471" y="426"/>
                </a:cubicBezTo>
                <a:cubicBezTo>
                  <a:pt x="324" y="544"/>
                  <a:pt x="324" y="544"/>
                  <a:pt x="324" y="544"/>
                </a:cubicBezTo>
                <a:cubicBezTo>
                  <a:pt x="162" y="485"/>
                  <a:pt x="162" y="485"/>
                  <a:pt x="162" y="485"/>
                </a:cubicBezTo>
                <a:cubicBezTo>
                  <a:pt x="44" y="559"/>
                  <a:pt x="44" y="559"/>
                  <a:pt x="44" y="559"/>
                </a:cubicBezTo>
                <a:cubicBezTo>
                  <a:pt x="44" y="162"/>
                  <a:pt x="44" y="162"/>
                  <a:pt x="44" y="162"/>
                </a:cubicBezTo>
                <a:cubicBezTo>
                  <a:pt x="162" y="88"/>
                  <a:pt x="162" y="88"/>
                  <a:pt x="162" y="88"/>
                </a:cubicBezTo>
                <a:cubicBezTo>
                  <a:pt x="324" y="147"/>
                  <a:pt x="324" y="147"/>
                  <a:pt x="324" y="147"/>
                </a:cubicBezTo>
                <a:cubicBezTo>
                  <a:pt x="471" y="29"/>
                  <a:pt x="471" y="29"/>
                  <a:pt x="471" y="29"/>
                </a:cubicBezTo>
                <a:cubicBezTo>
                  <a:pt x="589" y="117"/>
                  <a:pt x="589" y="117"/>
                  <a:pt x="589" y="117"/>
                </a:cubicBezTo>
                <a:lnTo>
                  <a:pt x="589" y="515"/>
                </a:lnTo>
                <a:close/>
                <a:moveTo>
                  <a:pt x="471" y="323"/>
                </a:moveTo>
                <a:lnTo>
                  <a:pt x="471" y="323"/>
                </a:lnTo>
                <a:cubicBezTo>
                  <a:pt x="471" y="338"/>
                  <a:pt x="486" y="353"/>
                  <a:pt x="501" y="353"/>
                </a:cubicBezTo>
                <a:cubicBezTo>
                  <a:pt x="501" y="353"/>
                  <a:pt x="516" y="338"/>
                  <a:pt x="516" y="323"/>
                </a:cubicBezTo>
                <a:cubicBezTo>
                  <a:pt x="516" y="176"/>
                  <a:pt x="516" y="176"/>
                  <a:pt x="516" y="176"/>
                </a:cubicBezTo>
                <a:cubicBezTo>
                  <a:pt x="516" y="162"/>
                  <a:pt x="501" y="147"/>
                  <a:pt x="501" y="147"/>
                </a:cubicBezTo>
                <a:cubicBezTo>
                  <a:pt x="486" y="147"/>
                  <a:pt x="471" y="162"/>
                  <a:pt x="471" y="176"/>
                </a:cubicBezTo>
                <a:lnTo>
                  <a:pt x="471" y="323"/>
                </a:lnTo>
                <a:close/>
              </a:path>
            </a:pathLst>
          </a:custGeom>
          <a:solidFill>
            <a:schemeClr val="tx1"/>
          </a:solidFill>
          <a:ln>
            <a:noFill/>
          </a:ln>
          <a:effectLst/>
          <a:extLst/>
        </p:spPr>
        <p:txBody>
          <a:bodyPr wrap="none" anchor="ctr"/>
          <a:lstStyle/>
          <a:p>
            <a:endParaRPr lang="en-US" sz="2700"/>
          </a:p>
        </p:txBody>
      </p:sp>
      <p:sp>
        <p:nvSpPr>
          <p:cNvPr id="162" name="Freeform 161"/>
          <p:cNvSpPr>
            <a:spLocks noChangeArrowheads="1"/>
          </p:cNvSpPr>
          <p:nvPr/>
        </p:nvSpPr>
        <p:spPr bwMode="auto">
          <a:xfrm>
            <a:off x="1853160" y="1559580"/>
            <a:ext cx="241989" cy="290386"/>
          </a:xfrm>
          <a:custGeom>
            <a:avLst/>
            <a:gdLst>
              <a:gd name="T0" fmla="*/ 179267 w 517"/>
              <a:gd name="T1" fmla="*/ 84260 h 619"/>
              <a:gd name="T2" fmla="*/ 179267 w 517"/>
              <a:gd name="T3" fmla="*/ 84260 h 619"/>
              <a:gd name="T4" fmla="*/ 158156 w 517"/>
              <a:gd name="T5" fmla="*/ 41951 h 619"/>
              <a:gd name="T6" fmla="*/ 152788 w 517"/>
              <a:gd name="T7" fmla="*/ 41951 h 619"/>
              <a:gd name="T8" fmla="*/ 110566 w 517"/>
              <a:gd name="T9" fmla="*/ 41951 h 619"/>
              <a:gd name="T10" fmla="*/ 110566 w 517"/>
              <a:gd name="T11" fmla="*/ 26174 h 619"/>
              <a:gd name="T12" fmla="*/ 84445 w 517"/>
              <a:gd name="T13" fmla="*/ 0 h 619"/>
              <a:gd name="T14" fmla="*/ 68701 w 517"/>
              <a:gd name="T15" fmla="*/ 0 h 619"/>
              <a:gd name="T16" fmla="*/ 42223 w 517"/>
              <a:gd name="T17" fmla="*/ 26174 h 619"/>
              <a:gd name="T18" fmla="*/ 42223 w 517"/>
              <a:gd name="T19" fmla="*/ 41951 h 619"/>
              <a:gd name="T20" fmla="*/ 16102 w 517"/>
              <a:gd name="T21" fmla="*/ 41951 h 619"/>
              <a:gd name="T22" fmla="*/ 0 w 517"/>
              <a:gd name="T23" fmla="*/ 52707 h 619"/>
              <a:gd name="T24" fmla="*/ 0 w 517"/>
              <a:gd name="T25" fmla="*/ 126570 h 619"/>
              <a:gd name="T26" fmla="*/ 16102 w 517"/>
              <a:gd name="T27" fmla="*/ 136968 h 619"/>
              <a:gd name="T28" fmla="*/ 42223 w 517"/>
              <a:gd name="T29" fmla="*/ 136968 h 619"/>
              <a:gd name="T30" fmla="*/ 42223 w 517"/>
              <a:gd name="T31" fmla="*/ 195053 h 619"/>
              <a:gd name="T32" fmla="*/ 68701 w 517"/>
              <a:gd name="T33" fmla="*/ 221586 h 619"/>
              <a:gd name="T34" fmla="*/ 84445 w 517"/>
              <a:gd name="T35" fmla="*/ 221586 h 619"/>
              <a:gd name="T36" fmla="*/ 110566 w 517"/>
              <a:gd name="T37" fmla="*/ 195053 h 619"/>
              <a:gd name="T38" fmla="*/ 110566 w 517"/>
              <a:gd name="T39" fmla="*/ 136968 h 619"/>
              <a:gd name="T40" fmla="*/ 152788 w 517"/>
              <a:gd name="T41" fmla="*/ 136968 h 619"/>
              <a:gd name="T42" fmla="*/ 152788 w 517"/>
              <a:gd name="T43" fmla="*/ 136968 h 619"/>
              <a:gd name="T44" fmla="*/ 158156 w 517"/>
              <a:gd name="T45" fmla="*/ 136968 h 619"/>
              <a:gd name="T46" fmla="*/ 179267 w 517"/>
              <a:gd name="T47" fmla="*/ 94658 h 619"/>
              <a:gd name="T48" fmla="*/ 184634 w 517"/>
              <a:gd name="T49" fmla="*/ 89639 h 619"/>
              <a:gd name="T50" fmla="*/ 179267 w 517"/>
              <a:gd name="T51" fmla="*/ 84260 h 619"/>
              <a:gd name="T52" fmla="*/ 57967 w 517"/>
              <a:gd name="T53" fmla="*/ 26174 h 619"/>
              <a:gd name="T54" fmla="*/ 57967 w 517"/>
              <a:gd name="T55" fmla="*/ 26174 h 619"/>
              <a:gd name="T56" fmla="*/ 68701 w 517"/>
              <a:gd name="T57" fmla="*/ 10398 h 619"/>
              <a:gd name="T58" fmla="*/ 84445 w 517"/>
              <a:gd name="T59" fmla="*/ 10398 h 619"/>
              <a:gd name="T60" fmla="*/ 100189 w 517"/>
              <a:gd name="T61" fmla="*/ 26174 h 619"/>
              <a:gd name="T62" fmla="*/ 100189 w 517"/>
              <a:gd name="T63" fmla="*/ 41951 h 619"/>
              <a:gd name="T64" fmla="*/ 57967 w 517"/>
              <a:gd name="T65" fmla="*/ 41951 h 619"/>
              <a:gd name="T66" fmla="*/ 57967 w 517"/>
              <a:gd name="T67" fmla="*/ 26174 h 619"/>
              <a:gd name="T68" fmla="*/ 100189 w 517"/>
              <a:gd name="T69" fmla="*/ 195053 h 619"/>
              <a:gd name="T70" fmla="*/ 100189 w 517"/>
              <a:gd name="T71" fmla="*/ 195053 h 619"/>
              <a:gd name="T72" fmla="*/ 84445 w 517"/>
              <a:gd name="T73" fmla="*/ 210830 h 619"/>
              <a:gd name="T74" fmla="*/ 68701 w 517"/>
              <a:gd name="T75" fmla="*/ 210830 h 619"/>
              <a:gd name="T76" fmla="*/ 57967 w 517"/>
              <a:gd name="T77" fmla="*/ 195053 h 619"/>
              <a:gd name="T78" fmla="*/ 57967 w 517"/>
              <a:gd name="T79" fmla="*/ 136968 h 619"/>
              <a:gd name="T80" fmla="*/ 100189 w 517"/>
              <a:gd name="T81" fmla="*/ 136968 h 619"/>
              <a:gd name="T82" fmla="*/ 100189 w 517"/>
              <a:gd name="T83" fmla="*/ 195053 h 619"/>
              <a:gd name="T84" fmla="*/ 152788 w 517"/>
              <a:gd name="T85" fmla="*/ 121191 h 619"/>
              <a:gd name="T86" fmla="*/ 152788 w 517"/>
              <a:gd name="T87" fmla="*/ 121191 h 619"/>
              <a:gd name="T88" fmla="*/ 147779 w 517"/>
              <a:gd name="T89" fmla="*/ 126570 h 619"/>
              <a:gd name="T90" fmla="*/ 21111 w 517"/>
              <a:gd name="T91" fmla="*/ 126570 h 619"/>
              <a:gd name="T92" fmla="*/ 16102 w 517"/>
              <a:gd name="T93" fmla="*/ 115813 h 619"/>
              <a:gd name="T94" fmla="*/ 16102 w 517"/>
              <a:gd name="T95" fmla="*/ 63106 h 619"/>
              <a:gd name="T96" fmla="*/ 21111 w 517"/>
              <a:gd name="T97" fmla="*/ 52707 h 619"/>
              <a:gd name="T98" fmla="*/ 147779 w 517"/>
              <a:gd name="T99" fmla="*/ 52707 h 619"/>
              <a:gd name="T100" fmla="*/ 152788 w 517"/>
              <a:gd name="T101" fmla="*/ 58086 h 619"/>
              <a:gd name="T102" fmla="*/ 168890 w 517"/>
              <a:gd name="T103" fmla="*/ 89639 h 619"/>
              <a:gd name="T104" fmla="*/ 152788 w 517"/>
              <a:gd name="T105" fmla="*/ 121191 h 61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17" h="619">
                <a:moveTo>
                  <a:pt x="501" y="235"/>
                </a:moveTo>
                <a:lnTo>
                  <a:pt x="501" y="235"/>
                </a:lnTo>
                <a:cubicBezTo>
                  <a:pt x="442" y="117"/>
                  <a:pt x="442" y="117"/>
                  <a:pt x="442" y="117"/>
                </a:cubicBezTo>
                <a:cubicBezTo>
                  <a:pt x="442" y="117"/>
                  <a:pt x="442" y="117"/>
                  <a:pt x="427" y="117"/>
                </a:cubicBezTo>
                <a:cubicBezTo>
                  <a:pt x="309" y="117"/>
                  <a:pt x="309" y="117"/>
                  <a:pt x="309" y="117"/>
                </a:cubicBezTo>
                <a:cubicBezTo>
                  <a:pt x="309" y="73"/>
                  <a:pt x="309" y="73"/>
                  <a:pt x="309" y="73"/>
                </a:cubicBezTo>
                <a:cubicBezTo>
                  <a:pt x="309" y="29"/>
                  <a:pt x="280" y="0"/>
                  <a:pt x="236" y="0"/>
                </a:cubicBezTo>
                <a:cubicBezTo>
                  <a:pt x="192" y="0"/>
                  <a:pt x="192" y="0"/>
                  <a:pt x="192" y="0"/>
                </a:cubicBezTo>
                <a:cubicBezTo>
                  <a:pt x="148" y="0"/>
                  <a:pt x="118" y="29"/>
                  <a:pt x="118" y="73"/>
                </a:cubicBezTo>
                <a:cubicBezTo>
                  <a:pt x="118" y="117"/>
                  <a:pt x="118" y="117"/>
                  <a:pt x="118" y="117"/>
                </a:cubicBezTo>
                <a:cubicBezTo>
                  <a:pt x="45" y="117"/>
                  <a:pt x="45" y="117"/>
                  <a:pt x="45" y="117"/>
                </a:cubicBezTo>
                <a:cubicBezTo>
                  <a:pt x="15" y="117"/>
                  <a:pt x="0" y="132"/>
                  <a:pt x="0" y="147"/>
                </a:cubicBezTo>
                <a:cubicBezTo>
                  <a:pt x="0" y="353"/>
                  <a:pt x="0" y="353"/>
                  <a:pt x="0" y="353"/>
                </a:cubicBezTo>
                <a:cubicBezTo>
                  <a:pt x="0" y="367"/>
                  <a:pt x="15" y="382"/>
                  <a:pt x="45" y="382"/>
                </a:cubicBezTo>
                <a:cubicBezTo>
                  <a:pt x="118" y="382"/>
                  <a:pt x="118" y="382"/>
                  <a:pt x="118" y="382"/>
                </a:cubicBezTo>
                <a:cubicBezTo>
                  <a:pt x="118" y="544"/>
                  <a:pt x="118" y="544"/>
                  <a:pt x="118" y="544"/>
                </a:cubicBezTo>
                <a:cubicBezTo>
                  <a:pt x="118" y="588"/>
                  <a:pt x="148" y="618"/>
                  <a:pt x="192" y="618"/>
                </a:cubicBezTo>
                <a:cubicBezTo>
                  <a:pt x="236" y="618"/>
                  <a:pt x="236" y="618"/>
                  <a:pt x="236" y="618"/>
                </a:cubicBezTo>
                <a:cubicBezTo>
                  <a:pt x="280" y="618"/>
                  <a:pt x="309" y="588"/>
                  <a:pt x="309" y="544"/>
                </a:cubicBezTo>
                <a:cubicBezTo>
                  <a:pt x="309" y="382"/>
                  <a:pt x="309" y="382"/>
                  <a:pt x="309" y="382"/>
                </a:cubicBezTo>
                <a:cubicBezTo>
                  <a:pt x="427" y="382"/>
                  <a:pt x="427" y="382"/>
                  <a:pt x="427" y="382"/>
                </a:cubicBezTo>
                <a:cubicBezTo>
                  <a:pt x="442" y="382"/>
                  <a:pt x="442" y="382"/>
                  <a:pt x="442" y="382"/>
                </a:cubicBezTo>
                <a:cubicBezTo>
                  <a:pt x="501" y="264"/>
                  <a:pt x="501" y="264"/>
                  <a:pt x="501" y="264"/>
                </a:cubicBezTo>
                <a:cubicBezTo>
                  <a:pt x="516" y="250"/>
                  <a:pt x="516" y="250"/>
                  <a:pt x="516" y="250"/>
                </a:cubicBezTo>
                <a:cubicBezTo>
                  <a:pt x="516" y="250"/>
                  <a:pt x="516" y="235"/>
                  <a:pt x="501" y="235"/>
                </a:cubicBezTo>
                <a:close/>
                <a:moveTo>
                  <a:pt x="162" y="73"/>
                </a:moveTo>
                <a:lnTo>
                  <a:pt x="162" y="73"/>
                </a:lnTo>
                <a:cubicBezTo>
                  <a:pt x="162" y="58"/>
                  <a:pt x="177" y="29"/>
                  <a:pt x="192" y="29"/>
                </a:cubicBezTo>
                <a:cubicBezTo>
                  <a:pt x="236" y="29"/>
                  <a:pt x="236" y="29"/>
                  <a:pt x="236" y="29"/>
                </a:cubicBezTo>
                <a:cubicBezTo>
                  <a:pt x="251" y="29"/>
                  <a:pt x="280" y="58"/>
                  <a:pt x="280" y="73"/>
                </a:cubicBezTo>
                <a:cubicBezTo>
                  <a:pt x="280" y="117"/>
                  <a:pt x="280" y="117"/>
                  <a:pt x="280" y="117"/>
                </a:cubicBezTo>
                <a:cubicBezTo>
                  <a:pt x="162" y="117"/>
                  <a:pt x="162" y="117"/>
                  <a:pt x="162" y="117"/>
                </a:cubicBezTo>
                <a:lnTo>
                  <a:pt x="162" y="73"/>
                </a:lnTo>
                <a:close/>
                <a:moveTo>
                  <a:pt x="280" y="544"/>
                </a:moveTo>
                <a:lnTo>
                  <a:pt x="280" y="544"/>
                </a:lnTo>
                <a:cubicBezTo>
                  <a:pt x="280" y="559"/>
                  <a:pt x="251" y="588"/>
                  <a:pt x="236" y="588"/>
                </a:cubicBezTo>
                <a:cubicBezTo>
                  <a:pt x="192" y="588"/>
                  <a:pt x="192" y="588"/>
                  <a:pt x="192" y="588"/>
                </a:cubicBezTo>
                <a:cubicBezTo>
                  <a:pt x="177" y="588"/>
                  <a:pt x="162" y="559"/>
                  <a:pt x="162" y="544"/>
                </a:cubicBezTo>
                <a:cubicBezTo>
                  <a:pt x="162" y="382"/>
                  <a:pt x="162" y="382"/>
                  <a:pt x="162" y="382"/>
                </a:cubicBezTo>
                <a:cubicBezTo>
                  <a:pt x="280" y="382"/>
                  <a:pt x="280" y="382"/>
                  <a:pt x="280" y="382"/>
                </a:cubicBezTo>
                <a:lnTo>
                  <a:pt x="280" y="544"/>
                </a:lnTo>
                <a:close/>
                <a:moveTo>
                  <a:pt x="427" y="338"/>
                </a:moveTo>
                <a:lnTo>
                  <a:pt x="427" y="338"/>
                </a:lnTo>
                <a:cubicBezTo>
                  <a:pt x="427" y="353"/>
                  <a:pt x="413" y="353"/>
                  <a:pt x="413" y="353"/>
                </a:cubicBezTo>
                <a:cubicBezTo>
                  <a:pt x="59" y="353"/>
                  <a:pt x="59" y="353"/>
                  <a:pt x="59" y="353"/>
                </a:cubicBezTo>
                <a:cubicBezTo>
                  <a:pt x="45" y="353"/>
                  <a:pt x="45" y="338"/>
                  <a:pt x="45" y="323"/>
                </a:cubicBezTo>
                <a:cubicBezTo>
                  <a:pt x="45" y="176"/>
                  <a:pt x="45" y="176"/>
                  <a:pt x="45" y="176"/>
                </a:cubicBezTo>
                <a:cubicBezTo>
                  <a:pt x="45" y="162"/>
                  <a:pt x="45" y="147"/>
                  <a:pt x="59" y="147"/>
                </a:cubicBezTo>
                <a:cubicBezTo>
                  <a:pt x="413" y="147"/>
                  <a:pt x="413" y="147"/>
                  <a:pt x="413" y="147"/>
                </a:cubicBezTo>
                <a:cubicBezTo>
                  <a:pt x="413" y="147"/>
                  <a:pt x="427" y="147"/>
                  <a:pt x="427" y="162"/>
                </a:cubicBezTo>
                <a:cubicBezTo>
                  <a:pt x="472" y="250"/>
                  <a:pt x="472" y="250"/>
                  <a:pt x="472" y="250"/>
                </a:cubicBezTo>
                <a:lnTo>
                  <a:pt x="427" y="338"/>
                </a:lnTo>
                <a:close/>
              </a:path>
            </a:pathLst>
          </a:custGeom>
          <a:solidFill>
            <a:schemeClr val="tx1"/>
          </a:solidFill>
          <a:ln>
            <a:noFill/>
          </a:ln>
          <a:effectLst/>
          <a:extLst/>
        </p:spPr>
        <p:txBody>
          <a:bodyPr wrap="none" anchor="ctr"/>
          <a:lstStyle/>
          <a:p>
            <a:endParaRPr lang="en-US" sz="2700"/>
          </a:p>
        </p:txBody>
      </p:sp>
      <p:sp>
        <p:nvSpPr>
          <p:cNvPr id="163" name="Freeform 162"/>
          <p:cNvSpPr>
            <a:spLocks noChangeArrowheads="1"/>
          </p:cNvSpPr>
          <p:nvPr/>
        </p:nvSpPr>
        <p:spPr bwMode="auto">
          <a:xfrm>
            <a:off x="1381285" y="1559580"/>
            <a:ext cx="222976" cy="290386"/>
          </a:xfrm>
          <a:custGeom>
            <a:avLst/>
            <a:gdLst>
              <a:gd name="T0" fmla="*/ 85229 w 472"/>
              <a:gd name="T1" fmla="*/ 0 h 619"/>
              <a:gd name="T2" fmla="*/ 85229 w 472"/>
              <a:gd name="T3" fmla="*/ 0 h 619"/>
              <a:gd name="T4" fmla="*/ 0 w 472"/>
              <a:gd name="T5" fmla="*/ 84260 h 619"/>
              <a:gd name="T6" fmla="*/ 85229 w 472"/>
              <a:gd name="T7" fmla="*/ 221586 h 619"/>
              <a:gd name="T8" fmla="*/ 170097 w 472"/>
              <a:gd name="T9" fmla="*/ 84260 h 619"/>
              <a:gd name="T10" fmla="*/ 85229 w 472"/>
              <a:gd name="T11" fmla="*/ 0 h 619"/>
              <a:gd name="T12" fmla="*/ 85229 w 472"/>
              <a:gd name="T13" fmla="*/ 200432 h 619"/>
              <a:gd name="T14" fmla="*/ 85229 w 472"/>
              <a:gd name="T15" fmla="*/ 200432 h 619"/>
              <a:gd name="T16" fmla="*/ 16251 w 472"/>
              <a:gd name="T17" fmla="*/ 84260 h 619"/>
              <a:gd name="T18" fmla="*/ 85229 w 472"/>
              <a:gd name="T19" fmla="*/ 10398 h 619"/>
              <a:gd name="T20" fmla="*/ 154207 w 472"/>
              <a:gd name="T21" fmla="*/ 84260 h 619"/>
              <a:gd name="T22" fmla="*/ 85229 w 472"/>
              <a:gd name="T23" fmla="*/ 200432 h 619"/>
              <a:gd name="T24" fmla="*/ 85229 w 472"/>
              <a:gd name="T25" fmla="*/ 47329 h 619"/>
              <a:gd name="T26" fmla="*/ 85229 w 472"/>
              <a:gd name="T27" fmla="*/ 47329 h 619"/>
              <a:gd name="T28" fmla="*/ 48032 w 472"/>
              <a:gd name="T29" fmla="*/ 84260 h 619"/>
              <a:gd name="T30" fmla="*/ 85229 w 472"/>
              <a:gd name="T31" fmla="*/ 115813 h 619"/>
              <a:gd name="T32" fmla="*/ 122426 w 472"/>
              <a:gd name="T33" fmla="*/ 84260 h 619"/>
              <a:gd name="T34" fmla="*/ 85229 w 472"/>
              <a:gd name="T35" fmla="*/ 47329 h 619"/>
              <a:gd name="T36" fmla="*/ 85229 w 472"/>
              <a:gd name="T37" fmla="*/ 105415 h 619"/>
              <a:gd name="T38" fmla="*/ 85229 w 472"/>
              <a:gd name="T39" fmla="*/ 105415 h 619"/>
              <a:gd name="T40" fmla="*/ 63922 w 472"/>
              <a:gd name="T41" fmla="*/ 84260 h 619"/>
              <a:gd name="T42" fmla="*/ 85229 w 472"/>
              <a:gd name="T43" fmla="*/ 63106 h 619"/>
              <a:gd name="T44" fmla="*/ 106536 w 472"/>
              <a:gd name="T45" fmla="*/ 84260 h 619"/>
              <a:gd name="T46" fmla="*/ 85229 w 472"/>
              <a:gd name="T47" fmla="*/ 105415 h 61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72" h="619">
                <a:moveTo>
                  <a:pt x="236" y="0"/>
                </a:moveTo>
                <a:lnTo>
                  <a:pt x="236" y="0"/>
                </a:lnTo>
                <a:cubicBezTo>
                  <a:pt x="104" y="0"/>
                  <a:pt x="0" y="103"/>
                  <a:pt x="0" y="235"/>
                </a:cubicBezTo>
                <a:cubicBezTo>
                  <a:pt x="0" y="323"/>
                  <a:pt x="192" y="618"/>
                  <a:pt x="236" y="618"/>
                </a:cubicBezTo>
                <a:cubicBezTo>
                  <a:pt x="280" y="618"/>
                  <a:pt x="471" y="323"/>
                  <a:pt x="471" y="235"/>
                </a:cubicBezTo>
                <a:cubicBezTo>
                  <a:pt x="471" y="103"/>
                  <a:pt x="368" y="0"/>
                  <a:pt x="236" y="0"/>
                </a:cubicBezTo>
                <a:close/>
                <a:moveTo>
                  <a:pt x="236" y="559"/>
                </a:moveTo>
                <a:lnTo>
                  <a:pt x="236" y="559"/>
                </a:lnTo>
                <a:cubicBezTo>
                  <a:pt x="207" y="559"/>
                  <a:pt x="45" y="309"/>
                  <a:pt x="45" y="235"/>
                </a:cubicBezTo>
                <a:cubicBezTo>
                  <a:pt x="45" y="117"/>
                  <a:pt x="133" y="29"/>
                  <a:pt x="236" y="29"/>
                </a:cubicBezTo>
                <a:cubicBezTo>
                  <a:pt x="339" y="29"/>
                  <a:pt x="427" y="117"/>
                  <a:pt x="427" y="235"/>
                </a:cubicBezTo>
                <a:cubicBezTo>
                  <a:pt x="427" y="309"/>
                  <a:pt x="266" y="559"/>
                  <a:pt x="236" y="559"/>
                </a:cubicBezTo>
                <a:close/>
                <a:moveTo>
                  <a:pt x="236" y="132"/>
                </a:moveTo>
                <a:lnTo>
                  <a:pt x="236" y="132"/>
                </a:lnTo>
                <a:cubicBezTo>
                  <a:pt x="177" y="132"/>
                  <a:pt x="133" y="176"/>
                  <a:pt x="133" y="235"/>
                </a:cubicBezTo>
                <a:cubicBezTo>
                  <a:pt x="133" y="279"/>
                  <a:pt x="177" y="323"/>
                  <a:pt x="236" y="323"/>
                </a:cubicBezTo>
                <a:cubicBezTo>
                  <a:pt x="295" y="323"/>
                  <a:pt x="339" y="279"/>
                  <a:pt x="339" y="235"/>
                </a:cubicBezTo>
                <a:cubicBezTo>
                  <a:pt x="339" y="176"/>
                  <a:pt x="295" y="132"/>
                  <a:pt x="236" y="132"/>
                </a:cubicBezTo>
                <a:close/>
                <a:moveTo>
                  <a:pt x="236" y="294"/>
                </a:moveTo>
                <a:lnTo>
                  <a:pt x="236" y="294"/>
                </a:lnTo>
                <a:cubicBezTo>
                  <a:pt x="207" y="294"/>
                  <a:pt x="177" y="264"/>
                  <a:pt x="177" y="235"/>
                </a:cubicBezTo>
                <a:cubicBezTo>
                  <a:pt x="177" y="191"/>
                  <a:pt x="207" y="176"/>
                  <a:pt x="236" y="176"/>
                </a:cubicBezTo>
                <a:cubicBezTo>
                  <a:pt x="266" y="176"/>
                  <a:pt x="295" y="191"/>
                  <a:pt x="295" y="235"/>
                </a:cubicBezTo>
                <a:cubicBezTo>
                  <a:pt x="295" y="264"/>
                  <a:pt x="266" y="294"/>
                  <a:pt x="236" y="294"/>
                </a:cubicBezTo>
                <a:close/>
              </a:path>
            </a:pathLst>
          </a:custGeom>
          <a:solidFill>
            <a:schemeClr val="tx1"/>
          </a:solidFill>
          <a:ln>
            <a:noFill/>
          </a:ln>
          <a:effectLst/>
          <a:extLst/>
        </p:spPr>
        <p:txBody>
          <a:bodyPr wrap="none" anchor="ctr"/>
          <a:lstStyle/>
          <a:p>
            <a:endParaRPr lang="en-US" sz="2700"/>
          </a:p>
        </p:txBody>
      </p:sp>
    </p:spTree>
    <p:extLst>
      <p:ext uri="{BB962C8B-B14F-4D97-AF65-F5344CB8AC3E}">
        <p14:creationId xmlns:p14="http://schemas.microsoft.com/office/powerpoint/2010/main" xmlns="" val="3920664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extBox 2"/>
          <p:cNvSpPr txBox="1"/>
          <p:nvPr/>
        </p:nvSpPr>
        <p:spPr>
          <a:xfrm>
            <a:off x="769749" y="538072"/>
            <a:ext cx="10805369" cy="589905"/>
          </a:xfrm>
          <a:prstGeom prst="rect">
            <a:avLst/>
          </a:prstGeom>
        </p:spPr>
        <p:txBody>
          <a:bodyPr lIns="0" tIns="0" rIns="0" bIns="0" rtlCol="0" anchor="t">
            <a:spAutoFit/>
          </a:bodyPr>
          <a:lstStyle/>
          <a:p>
            <a:pPr>
              <a:lnSpc>
                <a:spcPts val="2347"/>
              </a:lnSpc>
            </a:pPr>
            <a:r>
              <a:rPr lang="en-US" sz="2100" b="1" spc="75" dirty="0">
                <a:solidFill>
                  <a:srgbClr val="020301"/>
                </a:solidFill>
                <a:latin typeface="Podkova ExtraBold"/>
              </a:rPr>
              <a:t>РЕКЛАМНЫЕ, ПРОДАЮЩИЕ, PR </a:t>
            </a:r>
          </a:p>
          <a:p>
            <a:pPr>
              <a:lnSpc>
                <a:spcPts val="2347"/>
              </a:lnSpc>
            </a:pPr>
            <a:r>
              <a:rPr lang="en-US" sz="2100" b="1" spc="75" dirty="0">
                <a:solidFill>
                  <a:srgbClr val="020301"/>
                </a:solidFill>
                <a:latin typeface="Podkova ExtraBold"/>
              </a:rPr>
              <a:t>И ИНФО-ПРЕЗЕНТАЦИИ ОТ “ПАНДА-КОПИРАЙТИНГ”</a:t>
            </a:r>
          </a:p>
        </p:txBody>
      </p:sp>
      <p:sp>
        <p:nvSpPr>
          <p:cNvPr id="3" name="TextBox 3"/>
          <p:cNvSpPr txBox="1"/>
          <p:nvPr/>
        </p:nvSpPr>
        <p:spPr>
          <a:xfrm>
            <a:off x="769748" y="1501363"/>
            <a:ext cx="10901656" cy="205184"/>
          </a:xfrm>
          <a:prstGeom prst="rect">
            <a:avLst/>
          </a:prstGeom>
        </p:spPr>
        <p:txBody>
          <a:bodyPr lIns="0" tIns="0" rIns="0" bIns="0" rtlCol="0" anchor="t">
            <a:spAutoFit/>
          </a:bodyPr>
          <a:lstStyle/>
          <a:p>
            <a:pPr>
              <a:lnSpc>
                <a:spcPts val="1560"/>
              </a:lnSpc>
            </a:pPr>
            <a:r>
              <a:rPr lang="en-US" sz="1200" spc="43" dirty="0">
                <a:latin typeface="Podkova Regular Bold"/>
              </a:rPr>
              <a:t>СТОИМОСТЬ “ПОД КЛЮЧ” ОТ $90 | ЯЗЫКИ: РУССКИЙ, АНГЛИЙСКИЙ, ФРАНЦУЗСКИЙ, НЕМЕЦКИЙ</a:t>
            </a:r>
          </a:p>
        </p:txBody>
      </p:sp>
      <p:sp>
        <p:nvSpPr>
          <p:cNvPr id="4" name="AutoShape 4"/>
          <p:cNvSpPr/>
          <p:nvPr/>
        </p:nvSpPr>
        <p:spPr>
          <a:xfrm>
            <a:off x="12002792" y="1335"/>
            <a:ext cx="189208" cy="6856667"/>
          </a:xfrm>
          <a:prstGeom prst="rect">
            <a:avLst/>
          </a:prstGeom>
          <a:solidFill>
            <a:srgbClr val="FFFFFF"/>
          </a:solidFill>
        </p:spPr>
      </p:sp>
      <p:sp>
        <p:nvSpPr>
          <p:cNvPr id="5" name="AutoShape 5"/>
          <p:cNvSpPr/>
          <p:nvPr/>
        </p:nvSpPr>
        <p:spPr>
          <a:xfrm>
            <a:off x="504409" y="310313"/>
            <a:ext cx="120928" cy="1665404"/>
          </a:xfrm>
          <a:prstGeom prst="rect">
            <a:avLst/>
          </a:prstGeom>
          <a:solidFill>
            <a:srgbClr val="FFFFFF"/>
          </a:solidFill>
        </p:spPr>
      </p:sp>
      <p:sp>
        <p:nvSpPr>
          <p:cNvPr id="6" name="TextBox 6"/>
          <p:cNvSpPr txBox="1"/>
          <p:nvPr/>
        </p:nvSpPr>
        <p:spPr>
          <a:xfrm>
            <a:off x="953243" y="2668407"/>
            <a:ext cx="2612885" cy="436017"/>
          </a:xfrm>
          <a:prstGeom prst="rect">
            <a:avLst/>
          </a:prstGeom>
        </p:spPr>
        <p:txBody>
          <a:bodyPr lIns="0" tIns="0" rIns="0" bIns="0" rtlCol="0" anchor="t">
            <a:spAutoFit/>
          </a:bodyPr>
          <a:lstStyle/>
          <a:p>
            <a:pPr algn="ctr">
              <a:lnSpc>
                <a:spcPts val="1680"/>
              </a:lnSpc>
            </a:pPr>
            <a:r>
              <a:rPr lang="en-US" sz="1200" spc="36" dirty="0" err="1">
                <a:solidFill>
                  <a:srgbClr val="020301"/>
                </a:solidFill>
                <a:latin typeface="Podkova Regular"/>
              </a:rPr>
              <a:t>Сильный</a:t>
            </a:r>
            <a:r>
              <a:rPr lang="en-US" sz="1200" spc="36" dirty="0">
                <a:solidFill>
                  <a:srgbClr val="020301"/>
                </a:solidFill>
                <a:latin typeface="Podkova Regular"/>
              </a:rPr>
              <a:t> </a:t>
            </a:r>
            <a:r>
              <a:rPr lang="en-US" sz="1200" spc="36" dirty="0" err="1">
                <a:solidFill>
                  <a:srgbClr val="020301"/>
                </a:solidFill>
                <a:latin typeface="Podkova Regular"/>
              </a:rPr>
              <a:t>продающий</a:t>
            </a:r>
            <a:r>
              <a:rPr lang="en-US" sz="1200" spc="36" dirty="0">
                <a:solidFill>
                  <a:srgbClr val="020301"/>
                </a:solidFill>
                <a:latin typeface="Podkova Regular"/>
              </a:rPr>
              <a:t> </a:t>
            </a:r>
            <a:r>
              <a:rPr lang="en-US" sz="1200" spc="36" dirty="0" err="1">
                <a:solidFill>
                  <a:srgbClr val="020301"/>
                </a:solidFill>
                <a:latin typeface="Podkova Regular"/>
              </a:rPr>
              <a:t>текст</a:t>
            </a:r>
            <a:r>
              <a:rPr lang="en-US" sz="1200" spc="36" dirty="0">
                <a:solidFill>
                  <a:srgbClr val="020301"/>
                </a:solidFill>
                <a:latin typeface="Podkova Regular"/>
              </a:rPr>
              <a:t> в 5 </a:t>
            </a:r>
            <a:r>
              <a:rPr lang="en-US" sz="1200" spc="36" dirty="0" err="1">
                <a:solidFill>
                  <a:srgbClr val="020301"/>
                </a:solidFill>
                <a:latin typeface="Podkova Regular"/>
              </a:rPr>
              <a:t>стилях</a:t>
            </a:r>
            <a:endParaRPr lang="en-US" sz="1200" spc="36" dirty="0">
              <a:solidFill>
                <a:srgbClr val="020301"/>
              </a:solidFill>
              <a:latin typeface="Podkova Regular"/>
            </a:endParaRPr>
          </a:p>
        </p:txBody>
      </p:sp>
      <p:sp>
        <p:nvSpPr>
          <p:cNvPr id="7" name="TextBox 7"/>
          <p:cNvSpPr txBox="1"/>
          <p:nvPr/>
        </p:nvSpPr>
        <p:spPr>
          <a:xfrm>
            <a:off x="4789558" y="2668407"/>
            <a:ext cx="2612885" cy="436017"/>
          </a:xfrm>
          <a:prstGeom prst="rect">
            <a:avLst/>
          </a:prstGeom>
        </p:spPr>
        <p:txBody>
          <a:bodyPr lIns="0" tIns="0" rIns="0" bIns="0" rtlCol="0" anchor="t">
            <a:spAutoFit/>
          </a:bodyPr>
          <a:lstStyle/>
          <a:p>
            <a:pPr algn="ctr">
              <a:lnSpc>
                <a:spcPts val="1680"/>
              </a:lnSpc>
            </a:pPr>
            <a:r>
              <a:rPr lang="en-US" sz="1200" spc="36" dirty="0" err="1">
                <a:solidFill>
                  <a:srgbClr val="020301"/>
                </a:solidFill>
                <a:latin typeface="Podkova Regular"/>
              </a:rPr>
              <a:t>Подбор</a:t>
            </a:r>
            <a:r>
              <a:rPr lang="en-US" sz="1200" spc="36" dirty="0">
                <a:solidFill>
                  <a:srgbClr val="020301"/>
                </a:solidFill>
                <a:latin typeface="Podkova Regular"/>
              </a:rPr>
              <a:t> </a:t>
            </a:r>
            <a:r>
              <a:rPr lang="en-US" sz="1200" spc="36" dirty="0" err="1">
                <a:solidFill>
                  <a:srgbClr val="020301"/>
                </a:solidFill>
                <a:latin typeface="Podkova Regular"/>
              </a:rPr>
              <a:t>из</a:t>
            </a:r>
            <a:r>
              <a:rPr lang="en-US" sz="1200" spc="36" dirty="0">
                <a:solidFill>
                  <a:srgbClr val="020301"/>
                </a:solidFill>
                <a:latin typeface="Podkova Regular"/>
              </a:rPr>
              <a:t> 70 000+ </a:t>
            </a:r>
            <a:r>
              <a:rPr lang="en-US" sz="1200" spc="36" dirty="0" err="1">
                <a:solidFill>
                  <a:srgbClr val="020301"/>
                </a:solidFill>
                <a:latin typeface="Podkova Regular"/>
              </a:rPr>
              <a:t>платных</a:t>
            </a:r>
            <a:r>
              <a:rPr lang="en-US" sz="1200" spc="36" dirty="0">
                <a:solidFill>
                  <a:srgbClr val="020301"/>
                </a:solidFill>
                <a:latin typeface="Podkova Regular"/>
              </a:rPr>
              <a:t> </a:t>
            </a:r>
            <a:r>
              <a:rPr lang="en-US" sz="1200" spc="36" dirty="0" err="1">
                <a:solidFill>
                  <a:srgbClr val="020301"/>
                </a:solidFill>
                <a:latin typeface="Podkova Regular"/>
              </a:rPr>
              <a:t>лицензионных</a:t>
            </a:r>
            <a:r>
              <a:rPr lang="en-US" sz="1200" spc="36" dirty="0">
                <a:solidFill>
                  <a:srgbClr val="020301"/>
                </a:solidFill>
                <a:latin typeface="Podkova Regular"/>
              </a:rPr>
              <a:t> PRO-</a:t>
            </a:r>
            <a:r>
              <a:rPr lang="en-US" sz="1200" spc="36" dirty="0" err="1">
                <a:solidFill>
                  <a:srgbClr val="020301"/>
                </a:solidFill>
                <a:latin typeface="Podkova Regular"/>
              </a:rPr>
              <a:t>шаблонов</a:t>
            </a:r>
            <a:endParaRPr lang="en-US" sz="1200" spc="36" dirty="0">
              <a:solidFill>
                <a:srgbClr val="020301"/>
              </a:solidFill>
              <a:latin typeface="Podkova Regular"/>
            </a:endParaRPr>
          </a:p>
        </p:txBody>
      </p:sp>
      <p:sp>
        <p:nvSpPr>
          <p:cNvPr id="8" name="TextBox 8"/>
          <p:cNvSpPr txBox="1"/>
          <p:nvPr/>
        </p:nvSpPr>
        <p:spPr>
          <a:xfrm>
            <a:off x="8458363" y="2745407"/>
            <a:ext cx="2612885" cy="218008"/>
          </a:xfrm>
          <a:prstGeom prst="rect">
            <a:avLst/>
          </a:prstGeom>
        </p:spPr>
        <p:txBody>
          <a:bodyPr lIns="0" tIns="0" rIns="0" bIns="0" rtlCol="0" anchor="t">
            <a:spAutoFit/>
          </a:bodyPr>
          <a:lstStyle/>
          <a:p>
            <a:pPr>
              <a:lnSpc>
                <a:spcPts val="1680"/>
              </a:lnSpc>
            </a:pPr>
            <a:r>
              <a:rPr lang="en-US" sz="1200" spc="36" dirty="0" err="1">
                <a:solidFill>
                  <a:srgbClr val="020301"/>
                </a:solidFill>
                <a:latin typeface="Podkova Regular"/>
              </a:rPr>
              <a:t>Готовность</a:t>
            </a:r>
            <a:r>
              <a:rPr lang="en-US" sz="1200" spc="36" dirty="0">
                <a:solidFill>
                  <a:srgbClr val="020301"/>
                </a:solidFill>
                <a:latin typeface="Podkova Regular"/>
              </a:rPr>
              <a:t> </a:t>
            </a:r>
            <a:r>
              <a:rPr lang="en-US" sz="1200" spc="36" dirty="0" err="1">
                <a:solidFill>
                  <a:srgbClr val="020301"/>
                </a:solidFill>
                <a:latin typeface="Podkova Regular"/>
              </a:rPr>
              <a:t>от</a:t>
            </a:r>
            <a:r>
              <a:rPr lang="en-US" sz="1200" spc="36" dirty="0">
                <a:solidFill>
                  <a:srgbClr val="020301"/>
                </a:solidFill>
                <a:latin typeface="Podkova Regular"/>
              </a:rPr>
              <a:t> 36 </a:t>
            </a:r>
            <a:r>
              <a:rPr lang="en-US" sz="1200" spc="36" dirty="0" err="1">
                <a:solidFill>
                  <a:srgbClr val="020301"/>
                </a:solidFill>
                <a:latin typeface="Podkova Regular"/>
              </a:rPr>
              <a:t>часов</a:t>
            </a:r>
            <a:endParaRPr lang="en-US" sz="1200" spc="36" dirty="0">
              <a:solidFill>
                <a:srgbClr val="020301"/>
              </a:solidFill>
              <a:latin typeface="Podkova Regular"/>
            </a:endParaRPr>
          </a:p>
        </p:txBody>
      </p:sp>
      <p:pic>
        <p:nvPicPr>
          <p:cNvPr id="9" name="Picture 9"/>
          <p:cNvPicPr>
            <a:picLocks noChangeAspect="1"/>
          </p:cNvPicPr>
          <p:nvPr/>
        </p:nvPicPr>
        <p:blipFill>
          <a:blip r:embed="rId2"/>
          <a:srcRect/>
          <a:stretch>
            <a:fillRect/>
          </a:stretch>
        </p:blipFill>
        <p:spPr>
          <a:xfrm>
            <a:off x="151381" y="2529149"/>
            <a:ext cx="675087" cy="675087"/>
          </a:xfrm>
          <a:prstGeom prst="rect">
            <a:avLst/>
          </a:prstGeom>
        </p:spPr>
      </p:pic>
      <p:pic>
        <p:nvPicPr>
          <p:cNvPr id="10" name="Picture 10"/>
          <p:cNvPicPr>
            <a:picLocks noChangeAspect="1"/>
          </p:cNvPicPr>
          <p:nvPr/>
        </p:nvPicPr>
        <p:blipFill>
          <a:blip r:embed="rId3"/>
          <a:srcRect/>
          <a:stretch>
            <a:fillRect/>
          </a:stretch>
        </p:blipFill>
        <p:spPr>
          <a:xfrm>
            <a:off x="3940518" y="2527549"/>
            <a:ext cx="676687" cy="676687"/>
          </a:xfrm>
          <a:prstGeom prst="rect">
            <a:avLst/>
          </a:prstGeom>
        </p:spPr>
      </p:pic>
      <p:pic>
        <p:nvPicPr>
          <p:cNvPr id="11" name="Picture 11"/>
          <p:cNvPicPr>
            <a:picLocks noChangeAspect="1"/>
          </p:cNvPicPr>
          <p:nvPr/>
        </p:nvPicPr>
        <p:blipFill>
          <a:blip r:embed="rId4"/>
          <a:srcRect/>
          <a:stretch>
            <a:fillRect/>
          </a:stretch>
        </p:blipFill>
        <p:spPr>
          <a:xfrm>
            <a:off x="7758849" y="2504721"/>
            <a:ext cx="699515" cy="699515"/>
          </a:xfrm>
          <a:prstGeom prst="rect">
            <a:avLst/>
          </a:prstGeom>
        </p:spPr>
      </p:pic>
      <p:sp>
        <p:nvSpPr>
          <p:cNvPr id="12" name="TextBox 12"/>
          <p:cNvSpPr txBox="1"/>
          <p:nvPr/>
        </p:nvSpPr>
        <p:spPr>
          <a:xfrm>
            <a:off x="1757969" y="4088075"/>
            <a:ext cx="9122780" cy="564257"/>
          </a:xfrm>
          <a:prstGeom prst="rect">
            <a:avLst/>
          </a:prstGeom>
        </p:spPr>
        <p:txBody>
          <a:bodyPr lIns="0" tIns="0" rIns="0" bIns="0" rtlCol="0" anchor="t">
            <a:spAutoFit/>
          </a:bodyPr>
          <a:lstStyle/>
          <a:p>
            <a:pPr algn="ctr">
              <a:lnSpc>
                <a:spcPts val="2240"/>
              </a:lnSpc>
            </a:pPr>
            <a:r>
              <a:rPr lang="en-US" sz="1600" spc="48" dirty="0" err="1">
                <a:solidFill>
                  <a:srgbClr val="020301"/>
                </a:solidFill>
                <a:latin typeface="Podkova Regular Bold"/>
              </a:rPr>
              <a:t>Дополнительно</a:t>
            </a:r>
            <a:r>
              <a:rPr lang="en-US" sz="1600" spc="48" dirty="0">
                <a:solidFill>
                  <a:srgbClr val="020301"/>
                </a:solidFill>
                <a:latin typeface="Podkova Regular"/>
              </a:rPr>
              <a:t>: </a:t>
            </a:r>
            <a:r>
              <a:rPr lang="en-US" sz="1600" spc="48" dirty="0" err="1">
                <a:solidFill>
                  <a:srgbClr val="020301"/>
                </a:solidFill>
                <a:latin typeface="Podkova Regular"/>
              </a:rPr>
              <a:t>оформление</a:t>
            </a:r>
            <a:r>
              <a:rPr lang="en-US" sz="1600" spc="48" dirty="0">
                <a:solidFill>
                  <a:srgbClr val="020301"/>
                </a:solidFill>
                <a:latin typeface="Podkova Regular"/>
              </a:rPr>
              <a:t> </a:t>
            </a:r>
            <a:r>
              <a:rPr lang="en-US" sz="1600" spc="48" dirty="0" err="1">
                <a:solidFill>
                  <a:srgbClr val="020301"/>
                </a:solidFill>
                <a:latin typeface="Podkova Regular"/>
              </a:rPr>
              <a:t>под</a:t>
            </a:r>
            <a:r>
              <a:rPr lang="en-US" sz="1600" spc="48" dirty="0">
                <a:solidFill>
                  <a:srgbClr val="020301"/>
                </a:solidFill>
                <a:latin typeface="Podkova Regular"/>
              </a:rPr>
              <a:t> </a:t>
            </a:r>
            <a:r>
              <a:rPr lang="en-US" sz="1600" spc="48" dirty="0" err="1">
                <a:solidFill>
                  <a:srgbClr val="020301"/>
                </a:solidFill>
                <a:latin typeface="Podkova Regular"/>
              </a:rPr>
              <a:t>брендбук</a:t>
            </a:r>
            <a:r>
              <a:rPr lang="en-US" sz="1600" spc="48" dirty="0">
                <a:solidFill>
                  <a:srgbClr val="020301"/>
                </a:solidFill>
                <a:latin typeface="Podkova Regular"/>
              </a:rPr>
              <a:t> </a:t>
            </a:r>
            <a:r>
              <a:rPr lang="en-US" sz="1600" spc="48" dirty="0" err="1">
                <a:solidFill>
                  <a:srgbClr val="020301"/>
                </a:solidFill>
                <a:latin typeface="Podkova Regular"/>
              </a:rPr>
              <a:t>компании</a:t>
            </a:r>
            <a:r>
              <a:rPr lang="en-US" sz="1600" spc="48" dirty="0">
                <a:solidFill>
                  <a:srgbClr val="020301"/>
                </a:solidFill>
                <a:latin typeface="Podkova Regular"/>
              </a:rPr>
              <a:t> </a:t>
            </a:r>
            <a:r>
              <a:rPr lang="en-US" sz="1600" spc="48" dirty="0" err="1">
                <a:solidFill>
                  <a:srgbClr val="020301"/>
                </a:solidFill>
                <a:latin typeface="Podkova Regular"/>
              </a:rPr>
              <a:t>или</a:t>
            </a:r>
            <a:r>
              <a:rPr lang="en-US" sz="1600" spc="48" dirty="0">
                <a:solidFill>
                  <a:srgbClr val="020301"/>
                </a:solidFill>
                <a:latin typeface="Podkova Regular"/>
              </a:rPr>
              <a:t> </a:t>
            </a:r>
            <a:r>
              <a:rPr lang="en-US" sz="1600" spc="48" dirty="0" err="1">
                <a:solidFill>
                  <a:srgbClr val="020301"/>
                </a:solidFill>
                <a:latin typeface="Podkova Regular"/>
              </a:rPr>
              <a:t>подбор</a:t>
            </a:r>
            <a:r>
              <a:rPr lang="en-US" sz="1600" spc="48" dirty="0">
                <a:solidFill>
                  <a:srgbClr val="020301"/>
                </a:solidFill>
                <a:latin typeface="Podkova Regular"/>
              </a:rPr>
              <a:t> </a:t>
            </a:r>
            <a:r>
              <a:rPr lang="en-US" sz="1600" spc="48" dirty="0" err="1">
                <a:solidFill>
                  <a:srgbClr val="020301"/>
                </a:solidFill>
                <a:latin typeface="Podkova Regular"/>
              </a:rPr>
              <a:t>сочетаний</a:t>
            </a:r>
            <a:r>
              <a:rPr lang="en-US" sz="1600" spc="48" dirty="0">
                <a:solidFill>
                  <a:srgbClr val="020301"/>
                </a:solidFill>
                <a:latin typeface="Podkova Regular"/>
              </a:rPr>
              <a:t> </a:t>
            </a:r>
            <a:r>
              <a:rPr lang="en-US" sz="1600" spc="48" dirty="0" err="1">
                <a:solidFill>
                  <a:srgbClr val="020301"/>
                </a:solidFill>
                <a:latin typeface="Podkova Regular"/>
              </a:rPr>
              <a:t>цветов</a:t>
            </a:r>
            <a:r>
              <a:rPr lang="en-US" sz="1600" spc="48" dirty="0">
                <a:solidFill>
                  <a:srgbClr val="020301"/>
                </a:solidFill>
                <a:latin typeface="Podkova Regular"/>
              </a:rPr>
              <a:t> </a:t>
            </a:r>
            <a:r>
              <a:rPr lang="en-US" sz="1600" spc="48" dirty="0" err="1">
                <a:solidFill>
                  <a:srgbClr val="020301"/>
                </a:solidFill>
                <a:latin typeface="Podkova Regular"/>
              </a:rPr>
              <a:t>для</a:t>
            </a:r>
            <a:r>
              <a:rPr lang="en-US" sz="1600" spc="48" dirty="0">
                <a:solidFill>
                  <a:srgbClr val="020301"/>
                </a:solidFill>
                <a:latin typeface="Podkova Regular"/>
              </a:rPr>
              <a:t> </a:t>
            </a:r>
            <a:r>
              <a:rPr lang="en-US" sz="1600" spc="48" dirty="0" err="1">
                <a:solidFill>
                  <a:srgbClr val="020301"/>
                </a:solidFill>
                <a:latin typeface="Podkova Regular"/>
              </a:rPr>
              <a:t>создания</a:t>
            </a:r>
            <a:r>
              <a:rPr lang="en-US" sz="1600" spc="48" dirty="0">
                <a:solidFill>
                  <a:srgbClr val="020301"/>
                </a:solidFill>
                <a:latin typeface="Podkova Regular"/>
              </a:rPr>
              <a:t> </a:t>
            </a:r>
            <a:r>
              <a:rPr lang="en-US" sz="1600" spc="48" dirty="0" err="1">
                <a:solidFill>
                  <a:srgbClr val="020301"/>
                </a:solidFill>
                <a:latin typeface="Podkova Regular"/>
              </a:rPr>
              <a:t>вашего</a:t>
            </a:r>
            <a:r>
              <a:rPr lang="en-US" sz="1600" spc="48" dirty="0">
                <a:solidFill>
                  <a:srgbClr val="020301"/>
                </a:solidFill>
                <a:latin typeface="Podkova Regular"/>
              </a:rPr>
              <a:t> </a:t>
            </a:r>
            <a:r>
              <a:rPr lang="en-US" sz="1600" spc="48" dirty="0" err="1">
                <a:solidFill>
                  <a:srgbClr val="020301"/>
                </a:solidFill>
                <a:latin typeface="Podkova Regular"/>
              </a:rPr>
              <a:t>фирстиля</a:t>
            </a:r>
            <a:r>
              <a:rPr lang="en-US" sz="1600" spc="48" dirty="0">
                <a:solidFill>
                  <a:srgbClr val="020301"/>
                </a:solidFill>
                <a:latin typeface="Podkova Regular"/>
              </a:rPr>
              <a:t> и </a:t>
            </a:r>
            <a:r>
              <a:rPr lang="en-US" sz="1600" spc="48" dirty="0" err="1">
                <a:solidFill>
                  <a:srgbClr val="020301"/>
                </a:solidFill>
                <a:latin typeface="Podkova Regular"/>
              </a:rPr>
              <a:t>оформления</a:t>
            </a:r>
            <a:r>
              <a:rPr lang="en-US" sz="1600" spc="48" dirty="0">
                <a:solidFill>
                  <a:srgbClr val="020301"/>
                </a:solidFill>
                <a:latin typeface="Podkova Regular"/>
              </a:rPr>
              <a:t> </a:t>
            </a:r>
          </a:p>
        </p:txBody>
      </p:sp>
      <p:sp>
        <p:nvSpPr>
          <p:cNvPr id="13" name="AutoShape 13"/>
          <p:cNvSpPr/>
          <p:nvPr/>
        </p:nvSpPr>
        <p:spPr>
          <a:xfrm rot="5400000">
            <a:off x="5916383" y="-669936"/>
            <a:ext cx="170028" cy="12002792"/>
          </a:xfrm>
          <a:prstGeom prst="rect">
            <a:avLst/>
          </a:prstGeom>
          <a:solidFill>
            <a:srgbClr val="FFFFFF"/>
          </a:solidFill>
        </p:spPr>
      </p:sp>
      <p:sp>
        <p:nvSpPr>
          <p:cNvPr id="14" name="TextBox 14"/>
          <p:cNvSpPr txBox="1"/>
          <p:nvPr/>
        </p:nvSpPr>
        <p:spPr>
          <a:xfrm>
            <a:off x="7210198" y="5491966"/>
            <a:ext cx="4887199" cy="872034"/>
          </a:xfrm>
          <a:prstGeom prst="rect">
            <a:avLst/>
          </a:prstGeom>
        </p:spPr>
        <p:txBody>
          <a:bodyPr lIns="0" tIns="0" rIns="0" bIns="0" rtlCol="0" anchor="t">
            <a:spAutoFit/>
          </a:bodyPr>
          <a:lstStyle/>
          <a:p>
            <a:pPr algn="ctr">
              <a:lnSpc>
                <a:spcPts val="1680"/>
              </a:lnSpc>
            </a:pPr>
            <a:endParaRPr/>
          </a:p>
          <a:p>
            <a:pPr algn="ctr">
              <a:lnSpc>
                <a:spcPts val="1680"/>
              </a:lnSpc>
            </a:pPr>
            <a:r>
              <a:rPr lang="en-US" sz="1200" spc="36" dirty="0">
                <a:solidFill>
                  <a:srgbClr val="020301"/>
                </a:solidFill>
                <a:latin typeface="Podkova Regular"/>
              </a:rPr>
              <a:t>customers@petr-panda.ru    </a:t>
            </a:r>
          </a:p>
          <a:p>
            <a:pPr algn="ctr">
              <a:lnSpc>
                <a:spcPts val="1680"/>
              </a:lnSpc>
            </a:pPr>
            <a:endParaRPr/>
          </a:p>
          <a:p>
            <a:pPr algn="ctr">
              <a:lnSpc>
                <a:spcPts val="1680"/>
              </a:lnSpc>
            </a:pPr>
            <a:r>
              <a:rPr lang="en-US" sz="1200" spc="36" dirty="0" err="1">
                <a:latin typeface="Podkova Regular Bold"/>
              </a:rPr>
              <a:t>Главный</a:t>
            </a:r>
            <a:r>
              <a:rPr lang="en-US" sz="1200" spc="36" dirty="0">
                <a:latin typeface="Podkova Regular Bold"/>
              </a:rPr>
              <a:t> </a:t>
            </a:r>
            <a:r>
              <a:rPr lang="en-US" sz="1200" spc="36" dirty="0" err="1">
                <a:latin typeface="Podkova Regular Bold"/>
              </a:rPr>
              <a:t>сайт</a:t>
            </a:r>
            <a:r>
              <a:rPr lang="en-US" sz="1200" spc="36" dirty="0">
                <a:latin typeface="Podkova Regular Bold"/>
              </a:rPr>
              <a:t> </a:t>
            </a:r>
            <a:r>
              <a:rPr lang="en-US" sz="1200" spc="36" dirty="0" err="1">
                <a:latin typeface="Podkova Regular Bold"/>
              </a:rPr>
              <a:t>проекта</a:t>
            </a:r>
            <a:r>
              <a:rPr lang="en-US" sz="1200" spc="36" dirty="0">
                <a:latin typeface="Podkova Regular Bold"/>
              </a:rPr>
              <a:t>: petr-panda.ru</a:t>
            </a:r>
          </a:p>
        </p:txBody>
      </p:sp>
      <p:pic>
        <p:nvPicPr>
          <p:cNvPr id="15" name="Picture 15"/>
          <p:cNvPicPr>
            <a:picLocks noChangeAspect="1"/>
          </p:cNvPicPr>
          <p:nvPr/>
        </p:nvPicPr>
        <p:blipFill>
          <a:blip r:embed="rId5"/>
          <a:srcRect/>
          <a:stretch>
            <a:fillRect/>
          </a:stretch>
        </p:blipFill>
        <p:spPr>
          <a:xfrm>
            <a:off x="6889740" y="5622966"/>
            <a:ext cx="1025405" cy="1025405"/>
          </a:xfrm>
          <a:prstGeom prst="rect">
            <a:avLst/>
          </a:prstGeom>
        </p:spPr>
      </p:pic>
      <p:pic>
        <p:nvPicPr>
          <p:cNvPr id="16" name="Picture 16"/>
          <p:cNvPicPr>
            <a:picLocks noChangeAspect="1"/>
          </p:cNvPicPr>
          <p:nvPr/>
        </p:nvPicPr>
        <p:blipFill>
          <a:blip r:embed="rId6"/>
          <a:srcRect/>
          <a:stretch>
            <a:fillRect/>
          </a:stretch>
        </p:blipFill>
        <p:spPr>
          <a:xfrm>
            <a:off x="488923" y="3705037"/>
            <a:ext cx="1360435" cy="1360435"/>
          </a:xfrm>
          <a:prstGeom prst="rect">
            <a:avLst/>
          </a:prstGeom>
        </p:spPr>
      </p:pic>
      <p:sp>
        <p:nvSpPr>
          <p:cNvPr id="17" name="TextBox 17"/>
          <p:cNvSpPr txBox="1"/>
          <p:nvPr/>
        </p:nvSpPr>
        <p:spPr>
          <a:xfrm>
            <a:off x="1264594" y="5906882"/>
            <a:ext cx="4603069" cy="436017"/>
          </a:xfrm>
          <a:prstGeom prst="rect">
            <a:avLst/>
          </a:prstGeom>
        </p:spPr>
        <p:txBody>
          <a:bodyPr lIns="0" tIns="0" rIns="0" bIns="0" rtlCol="0" anchor="t">
            <a:spAutoFit/>
          </a:bodyPr>
          <a:lstStyle/>
          <a:p>
            <a:pPr algn="ctr">
              <a:lnSpc>
                <a:spcPts val="1680"/>
              </a:lnSpc>
            </a:pPr>
            <a:r>
              <a:rPr lang="en-US" sz="1200" spc="36" dirty="0" err="1">
                <a:solidFill>
                  <a:srgbClr val="020301"/>
                </a:solidFill>
                <a:latin typeface="Podkova Regular"/>
              </a:rPr>
              <a:t>Также</a:t>
            </a:r>
            <a:r>
              <a:rPr lang="en-US" sz="1200" spc="36" dirty="0">
                <a:solidFill>
                  <a:srgbClr val="020301"/>
                </a:solidFill>
                <a:latin typeface="Podkova Regular"/>
              </a:rPr>
              <a:t> “</a:t>
            </a:r>
            <a:r>
              <a:rPr lang="en-US" sz="1200" spc="36" dirty="0" err="1">
                <a:solidFill>
                  <a:srgbClr val="020301"/>
                </a:solidFill>
                <a:latin typeface="Podkova Regular"/>
              </a:rPr>
              <a:t>под</a:t>
            </a:r>
            <a:r>
              <a:rPr lang="en-US" sz="1200" spc="36" dirty="0">
                <a:solidFill>
                  <a:srgbClr val="020301"/>
                </a:solidFill>
                <a:latin typeface="Podkova Regular"/>
              </a:rPr>
              <a:t> </a:t>
            </a:r>
            <a:r>
              <a:rPr lang="en-US" sz="1200" spc="36" dirty="0" err="1">
                <a:solidFill>
                  <a:srgbClr val="020301"/>
                </a:solidFill>
                <a:latin typeface="Podkova Regular"/>
              </a:rPr>
              <a:t>ключ</a:t>
            </a:r>
            <a:r>
              <a:rPr lang="en-US" sz="1200" spc="36" dirty="0">
                <a:solidFill>
                  <a:srgbClr val="020301"/>
                </a:solidFill>
                <a:latin typeface="Podkova Regular"/>
              </a:rPr>
              <a:t>”: </a:t>
            </a:r>
            <a:r>
              <a:rPr lang="en-US" sz="1200" spc="36" dirty="0" err="1">
                <a:solidFill>
                  <a:srgbClr val="020301"/>
                </a:solidFill>
                <a:latin typeface="Podkova Regular"/>
              </a:rPr>
              <a:t>маркетинг-кит</a:t>
            </a:r>
            <a:r>
              <a:rPr lang="en-US" sz="1200" spc="36" dirty="0">
                <a:solidFill>
                  <a:srgbClr val="020301"/>
                </a:solidFill>
                <a:latin typeface="Podkova Regular"/>
              </a:rPr>
              <a:t>, </a:t>
            </a:r>
            <a:r>
              <a:rPr lang="en-US" sz="1200" spc="36" dirty="0" err="1">
                <a:solidFill>
                  <a:srgbClr val="020301"/>
                </a:solidFill>
                <a:latin typeface="Podkova Regular"/>
              </a:rPr>
              <a:t>брошюры</a:t>
            </a:r>
            <a:r>
              <a:rPr lang="en-US" sz="1200" spc="36" dirty="0">
                <a:solidFill>
                  <a:srgbClr val="020301"/>
                </a:solidFill>
                <a:latin typeface="Podkova Regular"/>
              </a:rPr>
              <a:t>,, White Paper, </a:t>
            </a:r>
            <a:r>
              <a:rPr lang="en-US" sz="1200" spc="36" dirty="0" err="1">
                <a:solidFill>
                  <a:srgbClr val="020301"/>
                </a:solidFill>
                <a:latin typeface="Podkova Regular"/>
              </a:rPr>
              <a:t>буклеты</a:t>
            </a:r>
            <a:r>
              <a:rPr lang="en-US" sz="1200" spc="36" dirty="0">
                <a:solidFill>
                  <a:srgbClr val="020301"/>
                </a:solidFill>
                <a:latin typeface="Podkova Regular"/>
              </a:rPr>
              <a:t>, </a:t>
            </a:r>
            <a:r>
              <a:rPr lang="en-US" sz="1200" spc="36" dirty="0" err="1">
                <a:solidFill>
                  <a:srgbClr val="020301"/>
                </a:solidFill>
                <a:latin typeface="Podkova Regular"/>
              </a:rPr>
              <a:t>коммерческие</a:t>
            </a:r>
            <a:r>
              <a:rPr lang="en-US" sz="1200" spc="36" dirty="0">
                <a:solidFill>
                  <a:srgbClr val="020301"/>
                </a:solidFill>
                <a:latin typeface="Podkova Regular"/>
              </a:rPr>
              <a:t> </a:t>
            </a:r>
            <a:r>
              <a:rPr lang="en-US" sz="1200" spc="36" dirty="0" err="1">
                <a:solidFill>
                  <a:srgbClr val="020301"/>
                </a:solidFill>
                <a:latin typeface="Podkova Regular"/>
              </a:rPr>
              <a:t>предложения</a:t>
            </a:r>
            <a:endParaRPr lang="en-US" sz="1200" spc="36" dirty="0">
              <a:solidFill>
                <a:srgbClr val="020301"/>
              </a:solidFill>
              <a:latin typeface="Podkova Regular"/>
            </a:endParaRPr>
          </a:p>
        </p:txBody>
      </p:sp>
      <p:pic>
        <p:nvPicPr>
          <p:cNvPr id="18" name="Picture 18"/>
          <p:cNvPicPr>
            <a:picLocks noChangeAspect="1"/>
          </p:cNvPicPr>
          <p:nvPr/>
        </p:nvPicPr>
        <p:blipFill>
          <a:blip r:embed="rId7"/>
          <a:srcRect/>
          <a:stretch>
            <a:fillRect/>
          </a:stretch>
        </p:blipFill>
        <p:spPr>
          <a:xfrm>
            <a:off x="188560" y="5659065"/>
            <a:ext cx="1004359" cy="100435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extBox 2"/>
          <p:cNvSpPr txBox="1"/>
          <p:nvPr/>
        </p:nvSpPr>
        <p:spPr>
          <a:xfrm>
            <a:off x="769749" y="538072"/>
            <a:ext cx="10805369" cy="884858"/>
          </a:xfrm>
          <a:prstGeom prst="rect">
            <a:avLst/>
          </a:prstGeom>
        </p:spPr>
        <p:txBody>
          <a:bodyPr lIns="0" tIns="0" rIns="0" bIns="0" rtlCol="0" anchor="t">
            <a:spAutoFit/>
          </a:bodyPr>
          <a:lstStyle/>
          <a:p>
            <a:pPr>
              <a:lnSpc>
                <a:spcPts val="2347"/>
              </a:lnSpc>
            </a:pPr>
            <a:r>
              <a:rPr lang="en-US" sz="2100" b="1" spc="75" dirty="0" smtClean="0">
                <a:solidFill>
                  <a:srgbClr val="020301"/>
                </a:solidFill>
                <a:latin typeface="Podkova ExtraBold"/>
              </a:rPr>
              <a:t>THE ADVERTISING, MARKETING, PR, AND INFO-PRESENTATIONS BY PANDA COPYWRITING PROJECT</a:t>
            </a:r>
            <a:endParaRPr lang="ru-RU" sz="2100" b="1" dirty="0" smtClean="0"/>
          </a:p>
          <a:p>
            <a:pPr>
              <a:lnSpc>
                <a:spcPts val="2347"/>
              </a:lnSpc>
            </a:pPr>
            <a:endParaRPr lang="en-US" sz="2100" spc="75" dirty="0">
              <a:solidFill>
                <a:srgbClr val="020301"/>
              </a:solidFill>
              <a:latin typeface="Podkova ExtraBold"/>
            </a:endParaRPr>
          </a:p>
        </p:txBody>
      </p:sp>
      <p:sp>
        <p:nvSpPr>
          <p:cNvPr id="3" name="TextBox 3"/>
          <p:cNvSpPr txBox="1"/>
          <p:nvPr/>
        </p:nvSpPr>
        <p:spPr>
          <a:xfrm>
            <a:off x="769748" y="1501363"/>
            <a:ext cx="10901656" cy="205184"/>
          </a:xfrm>
          <a:prstGeom prst="rect">
            <a:avLst/>
          </a:prstGeom>
        </p:spPr>
        <p:txBody>
          <a:bodyPr lIns="0" tIns="0" rIns="0" bIns="0" rtlCol="0" anchor="t">
            <a:spAutoFit/>
          </a:bodyPr>
          <a:lstStyle/>
          <a:p>
            <a:pPr>
              <a:lnSpc>
                <a:spcPts val="1560"/>
              </a:lnSpc>
            </a:pPr>
            <a:r>
              <a:rPr lang="en-US" sz="1200" spc="43" dirty="0" smtClean="0">
                <a:latin typeface="Podkova Regular Bold"/>
              </a:rPr>
              <a:t>A TURNKEY COST STARTS $</a:t>
            </a:r>
            <a:r>
              <a:rPr lang="en-US" sz="1200" spc="43" dirty="0">
                <a:latin typeface="Podkova Regular Bold"/>
              </a:rPr>
              <a:t>90 | </a:t>
            </a:r>
            <a:r>
              <a:rPr lang="en-US" sz="1200" spc="43" dirty="0" smtClean="0">
                <a:latin typeface="Podkova Regular Bold"/>
              </a:rPr>
              <a:t>LANGUAGES: RUSSIAN, ENGLISH, FRENCH, AND GERMAN</a:t>
            </a:r>
            <a:endParaRPr lang="en-US" sz="1200" spc="43" dirty="0">
              <a:latin typeface="Podkova Regular Bold"/>
            </a:endParaRPr>
          </a:p>
        </p:txBody>
      </p:sp>
      <p:sp>
        <p:nvSpPr>
          <p:cNvPr id="4" name="AutoShape 4"/>
          <p:cNvSpPr/>
          <p:nvPr/>
        </p:nvSpPr>
        <p:spPr>
          <a:xfrm>
            <a:off x="12002792" y="1335"/>
            <a:ext cx="189208" cy="6856667"/>
          </a:xfrm>
          <a:prstGeom prst="rect">
            <a:avLst/>
          </a:prstGeom>
          <a:solidFill>
            <a:srgbClr val="FFFFFF"/>
          </a:solidFill>
        </p:spPr>
      </p:sp>
      <p:sp>
        <p:nvSpPr>
          <p:cNvPr id="5" name="AutoShape 5"/>
          <p:cNvSpPr/>
          <p:nvPr/>
        </p:nvSpPr>
        <p:spPr>
          <a:xfrm>
            <a:off x="504409" y="310313"/>
            <a:ext cx="120928" cy="1665404"/>
          </a:xfrm>
          <a:prstGeom prst="rect">
            <a:avLst/>
          </a:prstGeom>
          <a:solidFill>
            <a:srgbClr val="FFFFFF"/>
          </a:solidFill>
        </p:spPr>
      </p:sp>
      <p:sp>
        <p:nvSpPr>
          <p:cNvPr id="6" name="TextBox 6"/>
          <p:cNvSpPr txBox="1"/>
          <p:nvPr/>
        </p:nvSpPr>
        <p:spPr>
          <a:xfrm>
            <a:off x="953243" y="2668407"/>
            <a:ext cx="2612885" cy="218008"/>
          </a:xfrm>
          <a:prstGeom prst="rect">
            <a:avLst/>
          </a:prstGeom>
        </p:spPr>
        <p:txBody>
          <a:bodyPr lIns="0" tIns="0" rIns="0" bIns="0" rtlCol="0" anchor="t">
            <a:spAutoFit/>
          </a:bodyPr>
          <a:lstStyle/>
          <a:p>
            <a:pPr algn="ctr">
              <a:lnSpc>
                <a:spcPts val="1680"/>
              </a:lnSpc>
            </a:pPr>
            <a:r>
              <a:rPr lang="en-US" sz="1200" spc="36" dirty="0" smtClean="0">
                <a:solidFill>
                  <a:srgbClr val="020301"/>
                </a:solidFill>
                <a:latin typeface="Podkova Regular"/>
              </a:rPr>
              <a:t>5 styles of the powerful selling texts</a:t>
            </a:r>
            <a:endParaRPr lang="en-US" sz="1200" spc="36" dirty="0">
              <a:solidFill>
                <a:srgbClr val="020301"/>
              </a:solidFill>
              <a:latin typeface="Podkova Regular"/>
            </a:endParaRPr>
          </a:p>
        </p:txBody>
      </p:sp>
      <p:sp>
        <p:nvSpPr>
          <p:cNvPr id="7" name="TextBox 7"/>
          <p:cNvSpPr txBox="1"/>
          <p:nvPr/>
        </p:nvSpPr>
        <p:spPr>
          <a:xfrm>
            <a:off x="4789558" y="2668407"/>
            <a:ext cx="2612885" cy="436017"/>
          </a:xfrm>
          <a:prstGeom prst="rect">
            <a:avLst/>
          </a:prstGeom>
        </p:spPr>
        <p:txBody>
          <a:bodyPr lIns="0" tIns="0" rIns="0" bIns="0" rtlCol="0" anchor="t">
            <a:spAutoFit/>
          </a:bodyPr>
          <a:lstStyle/>
          <a:p>
            <a:pPr algn="ctr">
              <a:lnSpc>
                <a:spcPts val="1680"/>
              </a:lnSpc>
            </a:pPr>
            <a:r>
              <a:rPr lang="en-US" sz="1200" spc="36" dirty="0" smtClean="0">
                <a:solidFill>
                  <a:srgbClr val="020301"/>
                </a:solidFill>
                <a:latin typeface="Podkova Regular"/>
              </a:rPr>
              <a:t>A selection of 70,000+ paid licensed PRO templates</a:t>
            </a:r>
            <a:endParaRPr lang="en-US" sz="1200" spc="36" dirty="0">
              <a:solidFill>
                <a:srgbClr val="020301"/>
              </a:solidFill>
              <a:latin typeface="Podkova Regular"/>
            </a:endParaRPr>
          </a:p>
        </p:txBody>
      </p:sp>
      <p:sp>
        <p:nvSpPr>
          <p:cNvPr id="8" name="TextBox 8"/>
          <p:cNvSpPr txBox="1"/>
          <p:nvPr/>
        </p:nvSpPr>
        <p:spPr>
          <a:xfrm>
            <a:off x="8458363" y="2745407"/>
            <a:ext cx="2612885" cy="218008"/>
          </a:xfrm>
          <a:prstGeom prst="rect">
            <a:avLst/>
          </a:prstGeom>
        </p:spPr>
        <p:txBody>
          <a:bodyPr lIns="0" tIns="0" rIns="0" bIns="0" rtlCol="0" anchor="t">
            <a:spAutoFit/>
          </a:bodyPr>
          <a:lstStyle/>
          <a:p>
            <a:pPr>
              <a:lnSpc>
                <a:spcPts val="1680"/>
              </a:lnSpc>
            </a:pPr>
            <a:r>
              <a:rPr lang="en-US" sz="1200" spc="36" dirty="0" smtClean="0">
                <a:solidFill>
                  <a:srgbClr val="020301"/>
                </a:solidFill>
                <a:latin typeface="Podkova Regular"/>
              </a:rPr>
              <a:t>An availability from 36 hours</a:t>
            </a:r>
            <a:endParaRPr lang="en-US" sz="1200" spc="36" dirty="0">
              <a:solidFill>
                <a:srgbClr val="020301"/>
              </a:solidFill>
              <a:latin typeface="Podkova Regular"/>
            </a:endParaRPr>
          </a:p>
        </p:txBody>
      </p:sp>
      <p:pic>
        <p:nvPicPr>
          <p:cNvPr id="9" name="Picture 9"/>
          <p:cNvPicPr>
            <a:picLocks noChangeAspect="1"/>
          </p:cNvPicPr>
          <p:nvPr/>
        </p:nvPicPr>
        <p:blipFill>
          <a:blip r:embed="rId2"/>
          <a:srcRect/>
          <a:stretch>
            <a:fillRect/>
          </a:stretch>
        </p:blipFill>
        <p:spPr>
          <a:xfrm>
            <a:off x="151381" y="2529149"/>
            <a:ext cx="675087" cy="675087"/>
          </a:xfrm>
          <a:prstGeom prst="rect">
            <a:avLst/>
          </a:prstGeom>
        </p:spPr>
      </p:pic>
      <p:pic>
        <p:nvPicPr>
          <p:cNvPr id="10" name="Picture 10"/>
          <p:cNvPicPr>
            <a:picLocks noChangeAspect="1"/>
          </p:cNvPicPr>
          <p:nvPr/>
        </p:nvPicPr>
        <p:blipFill>
          <a:blip r:embed="rId3"/>
          <a:srcRect/>
          <a:stretch>
            <a:fillRect/>
          </a:stretch>
        </p:blipFill>
        <p:spPr>
          <a:xfrm>
            <a:off x="3940518" y="2527549"/>
            <a:ext cx="676687" cy="676687"/>
          </a:xfrm>
          <a:prstGeom prst="rect">
            <a:avLst/>
          </a:prstGeom>
        </p:spPr>
      </p:pic>
      <p:pic>
        <p:nvPicPr>
          <p:cNvPr id="11" name="Picture 11"/>
          <p:cNvPicPr>
            <a:picLocks noChangeAspect="1"/>
          </p:cNvPicPr>
          <p:nvPr/>
        </p:nvPicPr>
        <p:blipFill>
          <a:blip r:embed="rId4"/>
          <a:srcRect/>
          <a:stretch>
            <a:fillRect/>
          </a:stretch>
        </p:blipFill>
        <p:spPr>
          <a:xfrm>
            <a:off x="7758849" y="2504721"/>
            <a:ext cx="699515" cy="699515"/>
          </a:xfrm>
          <a:prstGeom prst="rect">
            <a:avLst/>
          </a:prstGeom>
        </p:spPr>
      </p:pic>
      <p:sp>
        <p:nvSpPr>
          <p:cNvPr id="12" name="TextBox 12"/>
          <p:cNvSpPr txBox="1"/>
          <p:nvPr/>
        </p:nvSpPr>
        <p:spPr>
          <a:xfrm>
            <a:off x="1757969" y="4088075"/>
            <a:ext cx="9122780" cy="564257"/>
          </a:xfrm>
          <a:prstGeom prst="rect">
            <a:avLst/>
          </a:prstGeom>
        </p:spPr>
        <p:txBody>
          <a:bodyPr lIns="0" tIns="0" rIns="0" bIns="0" rtlCol="0" anchor="t">
            <a:spAutoFit/>
          </a:bodyPr>
          <a:lstStyle/>
          <a:p>
            <a:pPr algn="ctr">
              <a:lnSpc>
                <a:spcPts val="2240"/>
              </a:lnSpc>
            </a:pPr>
            <a:r>
              <a:rPr lang="en-US" sz="1600" spc="48" dirty="0" smtClean="0">
                <a:solidFill>
                  <a:srgbClr val="020301"/>
                </a:solidFill>
                <a:latin typeface="Podkova Regular Bold"/>
              </a:rPr>
              <a:t>Additionally: design for a company’s brand book or selection of color combinations to create your corporate identity and design</a:t>
            </a:r>
            <a:endParaRPr lang="en-US" sz="1600" spc="48" dirty="0">
              <a:solidFill>
                <a:srgbClr val="020301"/>
              </a:solidFill>
              <a:latin typeface="Podkova Regular"/>
            </a:endParaRPr>
          </a:p>
        </p:txBody>
      </p:sp>
      <p:sp>
        <p:nvSpPr>
          <p:cNvPr id="13" name="AutoShape 13"/>
          <p:cNvSpPr/>
          <p:nvPr/>
        </p:nvSpPr>
        <p:spPr>
          <a:xfrm rot="5400000">
            <a:off x="5916383" y="-669936"/>
            <a:ext cx="170028" cy="12002792"/>
          </a:xfrm>
          <a:prstGeom prst="rect">
            <a:avLst/>
          </a:prstGeom>
          <a:solidFill>
            <a:srgbClr val="FFFFFF"/>
          </a:solidFill>
        </p:spPr>
      </p:sp>
      <p:sp>
        <p:nvSpPr>
          <p:cNvPr id="14" name="TextBox 14"/>
          <p:cNvSpPr txBox="1"/>
          <p:nvPr/>
        </p:nvSpPr>
        <p:spPr>
          <a:xfrm>
            <a:off x="7210198" y="5491966"/>
            <a:ext cx="4887199" cy="872034"/>
          </a:xfrm>
          <a:prstGeom prst="rect">
            <a:avLst/>
          </a:prstGeom>
        </p:spPr>
        <p:txBody>
          <a:bodyPr lIns="0" tIns="0" rIns="0" bIns="0" rtlCol="0" anchor="t">
            <a:spAutoFit/>
          </a:bodyPr>
          <a:lstStyle/>
          <a:p>
            <a:pPr algn="ctr">
              <a:lnSpc>
                <a:spcPts val="1680"/>
              </a:lnSpc>
            </a:pPr>
            <a:endParaRPr/>
          </a:p>
          <a:p>
            <a:pPr algn="ctr">
              <a:lnSpc>
                <a:spcPts val="1680"/>
              </a:lnSpc>
            </a:pPr>
            <a:r>
              <a:rPr lang="en-US" sz="1200" spc="36" dirty="0">
                <a:solidFill>
                  <a:srgbClr val="020301"/>
                </a:solidFill>
                <a:latin typeface="Podkova Regular"/>
              </a:rPr>
              <a:t>customers@petr-panda.ru    </a:t>
            </a:r>
          </a:p>
          <a:p>
            <a:pPr algn="ctr">
              <a:lnSpc>
                <a:spcPts val="1680"/>
              </a:lnSpc>
            </a:pPr>
            <a:endParaRPr/>
          </a:p>
          <a:p>
            <a:pPr algn="ctr">
              <a:lnSpc>
                <a:spcPts val="1680"/>
              </a:lnSpc>
            </a:pPr>
            <a:r>
              <a:rPr lang="en-US" sz="1200" spc="36" dirty="0" smtClean="0">
                <a:latin typeface="Podkova Regular Bold"/>
              </a:rPr>
              <a:t>The main project’s website: </a:t>
            </a:r>
            <a:r>
              <a:rPr lang="en-US" sz="1200" spc="36" dirty="0">
                <a:latin typeface="Podkova Regular Bold"/>
              </a:rPr>
              <a:t>petr-panda.ru</a:t>
            </a:r>
          </a:p>
        </p:txBody>
      </p:sp>
      <p:pic>
        <p:nvPicPr>
          <p:cNvPr id="15" name="Picture 15"/>
          <p:cNvPicPr>
            <a:picLocks noChangeAspect="1"/>
          </p:cNvPicPr>
          <p:nvPr/>
        </p:nvPicPr>
        <p:blipFill>
          <a:blip r:embed="rId5"/>
          <a:srcRect/>
          <a:stretch>
            <a:fillRect/>
          </a:stretch>
        </p:blipFill>
        <p:spPr>
          <a:xfrm>
            <a:off x="6889740" y="5622966"/>
            <a:ext cx="1025405" cy="1025405"/>
          </a:xfrm>
          <a:prstGeom prst="rect">
            <a:avLst/>
          </a:prstGeom>
        </p:spPr>
      </p:pic>
      <p:pic>
        <p:nvPicPr>
          <p:cNvPr id="16" name="Picture 16"/>
          <p:cNvPicPr>
            <a:picLocks noChangeAspect="1"/>
          </p:cNvPicPr>
          <p:nvPr/>
        </p:nvPicPr>
        <p:blipFill>
          <a:blip r:embed="rId6"/>
          <a:srcRect/>
          <a:stretch>
            <a:fillRect/>
          </a:stretch>
        </p:blipFill>
        <p:spPr>
          <a:xfrm>
            <a:off x="488923" y="3705037"/>
            <a:ext cx="1360435" cy="1360435"/>
          </a:xfrm>
          <a:prstGeom prst="rect">
            <a:avLst/>
          </a:prstGeom>
        </p:spPr>
      </p:pic>
      <p:sp>
        <p:nvSpPr>
          <p:cNvPr id="17" name="TextBox 17"/>
          <p:cNvSpPr txBox="1"/>
          <p:nvPr/>
        </p:nvSpPr>
        <p:spPr>
          <a:xfrm>
            <a:off x="1264594" y="5906882"/>
            <a:ext cx="4603069" cy="436017"/>
          </a:xfrm>
          <a:prstGeom prst="rect">
            <a:avLst/>
          </a:prstGeom>
        </p:spPr>
        <p:txBody>
          <a:bodyPr lIns="0" tIns="0" rIns="0" bIns="0" rtlCol="0" anchor="t">
            <a:spAutoFit/>
          </a:bodyPr>
          <a:lstStyle/>
          <a:p>
            <a:pPr algn="ctr">
              <a:lnSpc>
                <a:spcPts val="1680"/>
              </a:lnSpc>
            </a:pPr>
            <a:r>
              <a:rPr lang="en-US" sz="1200" spc="36" dirty="0" smtClean="0">
                <a:solidFill>
                  <a:srgbClr val="020301"/>
                </a:solidFill>
                <a:latin typeface="Podkova Regular"/>
              </a:rPr>
              <a:t>Plus the turnkey: marketing kit, brochures, White Paper, booklets, and business proposals</a:t>
            </a:r>
            <a:endParaRPr lang="en-US" sz="1200" spc="36" dirty="0">
              <a:solidFill>
                <a:srgbClr val="020301"/>
              </a:solidFill>
              <a:latin typeface="Podkova Regular"/>
            </a:endParaRPr>
          </a:p>
        </p:txBody>
      </p:sp>
      <p:pic>
        <p:nvPicPr>
          <p:cNvPr id="18" name="Picture 18"/>
          <p:cNvPicPr>
            <a:picLocks noChangeAspect="1"/>
          </p:cNvPicPr>
          <p:nvPr/>
        </p:nvPicPr>
        <p:blipFill>
          <a:blip r:embed="rId7"/>
          <a:srcRect/>
          <a:stretch>
            <a:fillRect/>
          </a:stretch>
        </p:blipFill>
        <p:spPr>
          <a:xfrm>
            <a:off x="188560" y="5659065"/>
            <a:ext cx="1004359" cy="100435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7" name="Рисунок 6" descr="2.jpg"/>
          <p:cNvPicPr>
            <a:picLocks noGrp="1" noChangeAspect="1"/>
          </p:cNvPicPr>
          <p:nvPr>
            <p:ph type="pic" sz="quarter" idx="10"/>
          </p:nvPr>
        </p:nvPicPr>
        <p:blipFill>
          <a:blip r:embed="rId2"/>
          <a:srcRect/>
          <a:stretch>
            <a:fillRect/>
          </a:stretch>
        </p:blipFill>
        <p:spPr>
          <a:xfrm>
            <a:off x="0" y="12700"/>
            <a:ext cx="12192000" cy="6858000"/>
          </a:xfrm>
        </p:spPr>
      </p:pic>
      <p:sp>
        <p:nvSpPr>
          <p:cNvPr id="6" name="TextBox 5">
            <a:extLst>
              <a:ext uri="{FF2B5EF4-FFF2-40B4-BE49-F238E27FC236}">
                <a16:creationId xmlns:a16="http://schemas.microsoft.com/office/drawing/2014/main" xmlns="" id="{7EE7565A-C3D7-411C-9B8D-37B4B1038705}"/>
              </a:ext>
            </a:extLst>
          </p:cNvPr>
          <p:cNvSpPr txBox="1"/>
          <p:nvPr/>
        </p:nvSpPr>
        <p:spPr>
          <a:xfrm>
            <a:off x="8942514" y="561885"/>
            <a:ext cx="2720745" cy="1015663"/>
          </a:xfrm>
          <a:prstGeom prst="rect">
            <a:avLst/>
          </a:prstGeom>
          <a:noFill/>
        </p:spPr>
        <p:txBody>
          <a:bodyPr wrap="none" rtlCol="0">
            <a:spAutoFit/>
          </a:bodyPr>
          <a:lstStyle/>
          <a:p>
            <a:pPr algn="ctr"/>
            <a:r>
              <a:rPr lang="en-US" sz="6000" dirty="0">
                <a:solidFill>
                  <a:schemeClr val="accent1"/>
                </a:solidFill>
                <a:latin typeface="Nexa Bold" charset="0"/>
                <a:ea typeface="Nexa Bold" charset="0"/>
                <a:cs typeface="Nexa Bold" charset="0"/>
              </a:rPr>
              <a:t>Trendy</a:t>
            </a:r>
          </a:p>
        </p:txBody>
      </p:sp>
      <p:sp>
        <p:nvSpPr>
          <p:cNvPr id="9" name="Oval 8">
            <a:extLst>
              <a:ext uri="{FF2B5EF4-FFF2-40B4-BE49-F238E27FC236}">
                <a16:creationId xmlns:a16="http://schemas.microsoft.com/office/drawing/2014/main" xmlns="" id="{51AA51F4-0F41-4578-8A75-A83A974CD9C9}"/>
              </a:ext>
            </a:extLst>
          </p:cNvPr>
          <p:cNvSpPr/>
          <p:nvPr/>
        </p:nvSpPr>
        <p:spPr>
          <a:xfrm>
            <a:off x="10476521" y="3155096"/>
            <a:ext cx="1446550" cy="14465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xmlns="" id="{DA672788-CF59-4A23-AF94-E763406B4AC8}"/>
              </a:ext>
            </a:extLst>
          </p:cNvPr>
          <p:cNvSpPr/>
          <p:nvPr/>
        </p:nvSpPr>
        <p:spPr>
          <a:xfrm>
            <a:off x="6511978" y="1"/>
            <a:ext cx="1407461" cy="561885"/>
          </a:xfrm>
          <a:custGeom>
            <a:avLst/>
            <a:gdLst>
              <a:gd name="connsiteX0" fmla="*/ 0 w 1407461"/>
              <a:gd name="connsiteY0" fmla="*/ 0 h 561885"/>
              <a:gd name="connsiteX1" fmla="*/ 1407461 w 1407461"/>
              <a:gd name="connsiteY1" fmla="*/ 0 h 561885"/>
              <a:gd name="connsiteX2" fmla="*/ 1370167 w 1407461"/>
              <a:gd name="connsiteY2" fmla="*/ 120141 h 561885"/>
              <a:gd name="connsiteX3" fmla="*/ 703730 w 1407461"/>
              <a:gd name="connsiteY3" fmla="*/ 561885 h 561885"/>
              <a:gd name="connsiteX4" fmla="*/ 37294 w 1407461"/>
              <a:gd name="connsiteY4" fmla="*/ 120141 h 561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7461" h="561885">
                <a:moveTo>
                  <a:pt x="0" y="0"/>
                </a:moveTo>
                <a:lnTo>
                  <a:pt x="1407461" y="0"/>
                </a:lnTo>
                <a:lnTo>
                  <a:pt x="1370167" y="120141"/>
                </a:lnTo>
                <a:cubicBezTo>
                  <a:pt x="1260368" y="379736"/>
                  <a:pt x="1003321" y="561885"/>
                  <a:pt x="703730" y="561885"/>
                </a:cubicBezTo>
                <a:cubicBezTo>
                  <a:pt x="404140" y="561885"/>
                  <a:pt x="147093" y="379736"/>
                  <a:pt x="37294" y="12014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xmlns="" id="{2F197282-286D-44F3-B9A2-D1E2A2AEE90D}"/>
              </a:ext>
            </a:extLst>
          </p:cNvPr>
          <p:cNvSpPr/>
          <p:nvPr/>
        </p:nvSpPr>
        <p:spPr>
          <a:xfrm>
            <a:off x="8803945" y="1712259"/>
            <a:ext cx="2859314" cy="1107996"/>
          </a:xfrm>
          <a:prstGeom prst="rect">
            <a:avLst/>
          </a:prstGeom>
        </p:spPr>
        <p:txBody>
          <a:bodyPr wrap="square">
            <a:spAutoFit/>
          </a:bodyPr>
          <a:lstStyle/>
          <a:p>
            <a:pPr algn="r">
              <a:lnSpc>
                <a:spcPct val="150000"/>
              </a:lnSpc>
            </a:pP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Lorem ipsum dolor sit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amet</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consectetuer</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adipiscing</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elit</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sed</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diamLorem</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ipsum dolor sit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amet</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consectetuer</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adipiscing</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elit</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sed</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diam</a:t>
            </a:r>
            <a:endPar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xmlns="" val="11014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Рисунок 14" descr="3.jpg"/>
          <p:cNvPicPr>
            <a:picLocks noGrp="1" noChangeAspect="1"/>
          </p:cNvPicPr>
          <p:nvPr>
            <p:ph type="pic" sz="quarter" idx="10"/>
          </p:nvPr>
        </p:nvPicPr>
        <p:blipFill>
          <a:blip r:embed="rId2"/>
          <a:srcRect t="12734" b="12734"/>
          <a:stretch>
            <a:fillRect/>
          </a:stretch>
        </p:blipFill>
        <p:spPr/>
      </p:pic>
      <p:sp>
        <p:nvSpPr>
          <p:cNvPr id="17" name="TextBox 16"/>
          <p:cNvSpPr txBox="1"/>
          <p:nvPr/>
        </p:nvSpPr>
        <p:spPr>
          <a:xfrm>
            <a:off x="743843" y="3131982"/>
            <a:ext cx="4680508" cy="1323439"/>
          </a:xfrm>
          <a:prstGeom prst="rect">
            <a:avLst/>
          </a:prstGeom>
          <a:noFill/>
          <a:ln>
            <a:noFill/>
          </a:ln>
        </p:spPr>
        <p:txBody>
          <a:bodyPr wrap="square" rtlCol="0">
            <a:spAutoFit/>
          </a:bodyPr>
          <a:lstStyle/>
          <a:p>
            <a:pPr algn="ctr"/>
            <a:r>
              <a:rPr lang="id-ID" sz="4000" dirty="0">
                <a:solidFill>
                  <a:schemeClr val="bg1"/>
                </a:solidFill>
                <a:latin typeface="Nexa Bold" panose="02000000000000000000" pitchFamily="50" charset="0"/>
              </a:rPr>
              <a:t>WELCOME MESSAGE</a:t>
            </a:r>
          </a:p>
        </p:txBody>
      </p:sp>
      <p:sp>
        <p:nvSpPr>
          <p:cNvPr id="13" name="TextBox 12"/>
          <p:cNvSpPr txBox="1"/>
          <p:nvPr/>
        </p:nvSpPr>
        <p:spPr>
          <a:xfrm>
            <a:off x="6927259" y="2394632"/>
            <a:ext cx="4560780" cy="4121578"/>
          </a:xfrm>
          <a:prstGeom prst="rect">
            <a:avLst/>
          </a:prstGeom>
          <a:noFill/>
        </p:spPr>
        <p:txBody>
          <a:bodyPr wrap="square" rtlCol="0">
            <a:spAutoFit/>
          </a:bodyPr>
          <a:lstStyle/>
          <a:p>
            <a:pPr algn="ctr">
              <a:lnSpc>
                <a:spcPct val="150000"/>
              </a:lnSpc>
            </a:pPr>
            <a:r>
              <a:rPr lang="id-ID"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Ut enim ad minim veniam, quis nostrud exercitation ullamco laboris nisi ut aliquip. ex ea commodo consequat. Duis aute irure dolor in reprehenderit.</a:t>
            </a:r>
            <a:endPar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endParaRPr>
          </a:p>
          <a:p>
            <a:pPr algn="ctr">
              <a:lnSpc>
                <a:spcPct val="150000"/>
              </a:lnSpc>
            </a:pPr>
            <a:endPar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endParaRPr>
          </a:p>
          <a:p>
            <a:pPr algn="ctr">
              <a:lnSpc>
                <a:spcPct val="150000"/>
              </a:lnSpc>
            </a:pPr>
            <a:r>
              <a:rPr lang="id-ID"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Ut enim ad minim veniam, quis nostrud exercitation ullamco laboris nisi ut aliquip. ex ea commodo consequat. Duis aute irure dolor in reprehenderit.</a:t>
            </a:r>
            <a:endPar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endParaRPr>
          </a:p>
          <a:p>
            <a:pPr algn="ctr">
              <a:lnSpc>
                <a:spcPct val="150000"/>
              </a:lnSpc>
            </a:pPr>
            <a:endPar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endParaRPr>
          </a:p>
        </p:txBody>
      </p:sp>
      <p:sp>
        <p:nvSpPr>
          <p:cNvPr id="14" name="TextBox 13"/>
          <p:cNvSpPr txBox="1"/>
          <p:nvPr/>
        </p:nvSpPr>
        <p:spPr>
          <a:xfrm>
            <a:off x="7087994" y="953789"/>
            <a:ext cx="4239313" cy="369332"/>
          </a:xfrm>
          <a:prstGeom prst="rect">
            <a:avLst/>
          </a:prstGeom>
          <a:noFill/>
        </p:spPr>
        <p:txBody>
          <a:bodyPr wrap="square" rtlCol="0">
            <a:spAutoFit/>
          </a:bodyPr>
          <a:lstStyle/>
          <a:p>
            <a:pPr algn="ctr"/>
            <a:r>
              <a:rPr lang="en-US" b="1" kern="900" spc="600" dirty="0" err="1">
                <a:solidFill>
                  <a:schemeClr val="tx1">
                    <a:lumMod val="75000"/>
                    <a:lumOff val="25000"/>
                  </a:schemeClr>
                </a:solidFill>
                <a:latin typeface="Nexa Bold" panose="02000000000000000000" pitchFamily="50" charset="0"/>
              </a:rPr>
              <a:t>Jeremi</a:t>
            </a:r>
            <a:r>
              <a:rPr lang="en-US" b="1" kern="900" spc="600" dirty="0">
                <a:solidFill>
                  <a:schemeClr val="tx1">
                    <a:lumMod val="75000"/>
                    <a:lumOff val="25000"/>
                  </a:schemeClr>
                </a:solidFill>
                <a:latin typeface="Nexa Bold" panose="02000000000000000000" pitchFamily="50" charset="0"/>
              </a:rPr>
              <a:t> Teti</a:t>
            </a:r>
            <a:endParaRPr lang="id-ID" b="1" kern="900" spc="600" dirty="0">
              <a:solidFill>
                <a:schemeClr val="tx1">
                  <a:lumMod val="75000"/>
                  <a:lumOff val="25000"/>
                </a:schemeClr>
              </a:solidFill>
              <a:latin typeface="Nexa Bold" panose="02000000000000000000" pitchFamily="50" charset="0"/>
            </a:endParaRPr>
          </a:p>
        </p:txBody>
      </p:sp>
      <p:grpSp>
        <p:nvGrpSpPr>
          <p:cNvPr id="36" name="Group 35">
            <a:extLst>
              <a:ext uri="{FF2B5EF4-FFF2-40B4-BE49-F238E27FC236}">
                <a16:creationId xmlns:a16="http://schemas.microsoft.com/office/drawing/2014/main" xmlns="" id="{46CB5833-101B-481C-AE85-193F7A17FDA5}"/>
              </a:ext>
            </a:extLst>
          </p:cNvPr>
          <p:cNvGrpSpPr/>
          <p:nvPr/>
        </p:nvGrpSpPr>
        <p:grpSpPr>
          <a:xfrm>
            <a:off x="110865" y="180111"/>
            <a:ext cx="5855643" cy="6497781"/>
            <a:chOff x="248564" y="193964"/>
            <a:chExt cx="5509049" cy="6497781"/>
          </a:xfrm>
        </p:grpSpPr>
        <p:cxnSp>
          <p:nvCxnSpPr>
            <p:cNvPr id="6" name="Straight Connector 5">
              <a:extLst>
                <a:ext uri="{FF2B5EF4-FFF2-40B4-BE49-F238E27FC236}">
                  <a16:creationId xmlns:a16="http://schemas.microsoft.com/office/drawing/2014/main" xmlns="" id="{4DF56A7B-58BA-4C10-AFE1-AD9433649B4C}"/>
                </a:ext>
              </a:extLst>
            </p:cNvPr>
            <p:cNvCxnSpPr/>
            <p:nvPr/>
          </p:nvCxnSpPr>
          <p:spPr>
            <a:xfrm>
              <a:off x="248564" y="193964"/>
              <a:ext cx="0" cy="649778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2F372B4A-6EC9-4D3E-B26B-34AC0E98692C}"/>
                </a:ext>
              </a:extLst>
            </p:cNvPr>
            <p:cNvCxnSpPr>
              <a:cxnSpLocks/>
            </p:cNvCxnSpPr>
            <p:nvPr/>
          </p:nvCxnSpPr>
          <p:spPr>
            <a:xfrm>
              <a:off x="248564" y="6691745"/>
              <a:ext cx="1790851"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31311179-145A-474B-B1FD-7D4C6EFC88E0}"/>
                </a:ext>
              </a:extLst>
            </p:cNvPr>
            <p:cNvCxnSpPr/>
            <p:nvPr/>
          </p:nvCxnSpPr>
          <p:spPr>
            <a:xfrm>
              <a:off x="5757333" y="193964"/>
              <a:ext cx="0" cy="649778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8AF0948A-B1B6-4E94-8320-2F8C9EED6B55}"/>
                </a:ext>
              </a:extLst>
            </p:cNvPr>
            <p:cNvCxnSpPr>
              <a:cxnSpLocks/>
            </p:cNvCxnSpPr>
            <p:nvPr/>
          </p:nvCxnSpPr>
          <p:spPr>
            <a:xfrm>
              <a:off x="3961740" y="6691745"/>
              <a:ext cx="1795873"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C4AAA01B-49EF-4C3A-A500-0E9C3B3E8C62}"/>
                </a:ext>
              </a:extLst>
            </p:cNvPr>
            <p:cNvCxnSpPr>
              <a:cxnSpLocks/>
            </p:cNvCxnSpPr>
            <p:nvPr/>
          </p:nvCxnSpPr>
          <p:spPr>
            <a:xfrm>
              <a:off x="248564" y="193964"/>
              <a:ext cx="1790851"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A80F507B-6F64-4432-9E22-A9C3BB1FC771}"/>
                </a:ext>
              </a:extLst>
            </p:cNvPr>
            <p:cNvCxnSpPr>
              <a:cxnSpLocks/>
            </p:cNvCxnSpPr>
            <p:nvPr/>
          </p:nvCxnSpPr>
          <p:spPr>
            <a:xfrm>
              <a:off x="3406671" y="193964"/>
              <a:ext cx="235066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xmlns="" id="{D4BBC8D8-9552-4EA8-8A08-29A3AEDE3124}"/>
              </a:ext>
            </a:extLst>
          </p:cNvPr>
          <p:cNvCxnSpPr>
            <a:cxnSpLocks/>
          </p:cNvCxnSpPr>
          <p:nvPr/>
        </p:nvCxnSpPr>
        <p:spPr>
          <a:xfrm flipH="1">
            <a:off x="8200574" y="1873361"/>
            <a:ext cx="1930399"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xmlns="" id="{9C54B2E4-470F-4DF1-BF0D-69B6C652B093}"/>
              </a:ext>
            </a:extLst>
          </p:cNvPr>
          <p:cNvSpPr txBox="1"/>
          <p:nvPr/>
        </p:nvSpPr>
        <p:spPr>
          <a:xfrm>
            <a:off x="7087994" y="1414201"/>
            <a:ext cx="4239313" cy="276999"/>
          </a:xfrm>
          <a:prstGeom prst="rect">
            <a:avLst/>
          </a:prstGeom>
          <a:noFill/>
        </p:spPr>
        <p:txBody>
          <a:bodyPr wrap="square" rtlCol="0">
            <a:spAutoFit/>
          </a:bodyPr>
          <a:lstStyle/>
          <a:p>
            <a:pPr algn="ctr"/>
            <a:r>
              <a:rPr lang="id-ID" sz="1200" kern="900" spc="600" dirty="0">
                <a:solidFill>
                  <a:schemeClr val="tx1">
                    <a:lumMod val="75000"/>
                    <a:lumOff val="25000"/>
                  </a:schemeClr>
                </a:solidFill>
                <a:latin typeface="Lato" panose="020F0502020204030203" pitchFamily="34" charset="0"/>
              </a:rPr>
              <a:t>FOUNDER</a:t>
            </a:r>
          </a:p>
        </p:txBody>
      </p:sp>
    </p:spTree>
    <p:extLst>
      <p:ext uri="{BB962C8B-B14F-4D97-AF65-F5344CB8AC3E}">
        <p14:creationId xmlns:p14="http://schemas.microsoft.com/office/powerpoint/2010/main" xmlns="" val="2176181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xmlns="" id="{37959546-C23A-4A16-8546-18D6B90D8672}"/>
              </a:ext>
            </a:extLst>
          </p:cNvPr>
          <p:cNvSpPr/>
          <p:nvPr/>
        </p:nvSpPr>
        <p:spPr>
          <a:xfrm>
            <a:off x="7910286" y="0"/>
            <a:ext cx="4281714"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3" name="TextBox 12">
            <a:extLst>
              <a:ext uri="{FF2B5EF4-FFF2-40B4-BE49-F238E27FC236}">
                <a16:creationId xmlns:a16="http://schemas.microsoft.com/office/drawing/2014/main" xmlns="" id="{C45CA8A2-0DBC-4235-9FA5-E0647669F834}"/>
              </a:ext>
            </a:extLst>
          </p:cNvPr>
          <p:cNvSpPr txBox="1"/>
          <p:nvPr/>
        </p:nvSpPr>
        <p:spPr>
          <a:xfrm rot="16200000">
            <a:off x="4465913" y="1274168"/>
            <a:ext cx="2024913" cy="400110"/>
          </a:xfrm>
          <a:prstGeom prst="rect">
            <a:avLst/>
          </a:prstGeom>
          <a:noFill/>
        </p:spPr>
        <p:txBody>
          <a:bodyPr wrap="none" rtlCol="0">
            <a:spAutoFit/>
          </a:bodyPr>
          <a:lstStyle/>
          <a:p>
            <a:r>
              <a:rPr lang="en-US" sz="2000" spc="300" dirty="0">
                <a:solidFill>
                  <a:schemeClr val="accent4"/>
                </a:solidFill>
                <a:latin typeface="Lato" panose="020F0502020204030203" pitchFamily="34" charset="0"/>
                <a:ea typeface="Lato" panose="020F0502020204030203" pitchFamily="34" charset="0"/>
                <a:cs typeface="Lato" panose="020F0502020204030203" pitchFamily="34" charset="0"/>
              </a:rPr>
              <a:t>THE PASTEL</a:t>
            </a:r>
            <a:endParaRPr lang="id-ID" sz="2000" spc="300" dirty="0">
              <a:solidFill>
                <a:schemeClr val="accent4"/>
              </a:solidFill>
              <a:latin typeface="Lato" panose="020F0502020204030203" pitchFamily="34" charset="0"/>
              <a:ea typeface="Lato" panose="020F0502020204030203" pitchFamily="34" charset="0"/>
              <a:cs typeface="Lato" panose="020F0502020204030203" pitchFamily="34" charset="0"/>
            </a:endParaRPr>
          </a:p>
        </p:txBody>
      </p:sp>
      <p:sp>
        <p:nvSpPr>
          <p:cNvPr id="7" name="Oval 6">
            <a:extLst>
              <a:ext uri="{FF2B5EF4-FFF2-40B4-BE49-F238E27FC236}">
                <a16:creationId xmlns:a16="http://schemas.microsoft.com/office/drawing/2014/main" xmlns="" id="{F2A0FD4B-68AB-47E7-9641-1B90F47025EA}"/>
              </a:ext>
            </a:extLst>
          </p:cNvPr>
          <p:cNvSpPr/>
          <p:nvPr/>
        </p:nvSpPr>
        <p:spPr>
          <a:xfrm>
            <a:off x="6962762" y="285750"/>
            <a:ext cx="2019300" cy="2019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xmlns="" id="{5F3BB772-F302-4EFF-82DC-04975EBEBFD7}"/>
              </a:ext>
            </a:extLst>
          </p:cNvPr>
          <p:cNvSpPr/>
          <p:nvPr/>
        </p:nvSpPr>
        <p:spPr>
          <a:xfrm>
            <a:off x="10099924" y="5670088"/>
            <a:ext cx="1382149" cy="345083"/>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4"/>
                </a:solidFill>
                <a:latin typeface="Lato" panose="020F0502020204030203" pitchFamily="34" charset="0"/>
                <a:ea typeface="Lato" panose="020F0502020204030203" pitchFamily="34" charset="0"/>
                <a:cs typeface="Lato" panose="020F0502020204030203" pitchFamily="34" charset="0"/>
              </a:rPr>
              <a:t>Read More</a:t>
            </a:r>
            <a:endParaRPr lang="id-ID" sz="1200" dirty="0">
              <a:solidFill>
                <a:schemeClr val="accent4"/>
              </a:solidFill>
              <a:latin typeface="Lato" panose="020F0502020204030203" pitchFamily="34" charset="0"/>
              <a:ea typeface="Lato" panose="020F0502020204030203" pitchFamily="34" charset="0"/>
              <a:cs typeface="Lato" panose="020F0502020204030203" pitchFamily="34" charset="0"/>
            </a:endParaRPr>
          </a:p>
        </p:txBody>
      </p:sp>
      <p:sp>
        <p:nvSpPr>
          <p:cNvPr id="8" name="Multiplication Sign 7">
            <a:extLst>
              <a:ext uri="{FF2B5EF4-FFF2-40B4-BE49-F238E27FC236}">
                <a16:creationId xmlns:a16="http://schemas.microsoft.com/office/drawing/2014/main" xmlns="" id="{2FC88C95-5E07-4BB7-9DDD-52ACA8209076}"/>
              </a:ext>
            </a:extLst>
          </p:cNvPr>
          <p:cNvSpPr/>
          <p:nvPr/>
        </p:nvSpPr>
        <p:spPr>
          <a:xfrm>
            <a:off x="10657307" y="1851003"/>
            <a:ext cx="1011932" cy="1011932"/>
          </a:xfrm>
          <a:prstGeom prst="mathMultiply">
            <a:avLst>
              <a:gd name="adj1" fmla="val 846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xmlns="" id="{D9F31F7C-A740-452D-B143-3F503091FB96}"/>
              </a:ext>
            </a:extLst>
          </p:cNvPr>
          <p:cNvSpPr/>
          <p:nvPr/>
        </p:nvSpPr>
        <p:spPr>
          <a:xfrm>
            <a:off x="8664274" y="2784683"/>
            <a:ext cx="2989696" cy="2885405"/>
          </a:xfrm>
          <a:prstGeom prst="rect">
            <a:avLst/>
          </a:prstGeom>
        </p:spPr>
        <p:txBody>
          <a:bodyPr wrap="square">
            <a:spAutoFit/>
          </a:bodyPr>
          <a:lstStyle/>
          <a:p>
            <a:pPr algn="r">
              <a:lnSpc>
                <a:spcPct val="150000"/>
              </a:lnSpc>
            </a:pP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Lorem ipsum dolor sit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amet</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consectetuer</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adipiscing</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elit</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sed</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diamLorem</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ipsum dolor sit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amet</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consectetuer</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adipiscing</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elit</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sed</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diamLorem</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ipsum dolor sit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amet</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consectetuer</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adipiscing</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elit</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sed</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diamLorem</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ipsum dolor sit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amet</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consectetuer</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adipiscing</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elit</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sed</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diam</a:t>
            </a:r>
            <a:endParaRPr lang="en-US" sz="1100" dirty="0">
              <a:solidFill>
                <a:schemeClr val="bg1"/>
              </a:solidFill>
              <a:latin typeface="Lato" panose="020F0502020204030203" pitchFamily="34" charset="0"/>
              <a:ea typeface="Lato" panose="020F0502020204030203" pitchFamily="34" charset="0"/>
              <a:cs typeface="Lato" panose="020F0502020204030203" pitchFamily="34" charset="0"/>
            </a:endParaRPr>
          </a:p>
          <a:p>
            <a:pPr algn="r">
              <a:lnSpc>
                <a:spcPct val="150000"/>
              </a:lnSpc>
            </a:pP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Lorem ipsum dolor sit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amet</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consectetuer</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adipiscing</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elit</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sed</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diamLorem</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ipsum dolor sit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amet</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consectetuer</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adipiscing</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elit</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sed</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diam</a:t>
            </a:r>
            <a:endParaRPr lang="en-US" sz="1100" dirty="0">
              <a:solidFill>
                <a:schemeClr val="bg1"/>
              </a:solidFill>
              <a:latin typeface="Lato" panose="020F0502020204030203" pitchFamily="34" charset="0"/>
              <a:ea typeface="Lato" panose="020F0502020204030203" pitchFamily="34" charset="0"/>
              <a:cs typeface="Lato" panose="020F0502020204030203" pitchFamily="34" charset="0"/>
            </a:endParaRPr>
          </a:p>
          <a:p>
            <a:pPr algn="r">
              <a:lnSpc>
                <a:spcPct val="150000"/>
              </a:lnSpc>
            </a:pPr>
            <a:endParaRPr lang="en-US" sz="11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16" name="Rectangle 15">
            <a:extLst>
              <a:ext uri="{FF2B5EF4-FFF2-40B4-BE49-F238E27FC236}">
                <a16:creationId xmlns:a16="http://schemas.microsoft.com/office/drawing/2014/main" xmlns="" id="{EE87B50A-D7AE-4BBC-8E7D-61EF6E6ABE03}"/>
              </a:ext>
            </a:extLst>
          </p:cNvPr>
          <p:cNvSpPr/>
          <p:nvPr/>
        </p:nvSpPr>
        <p:spPr>
          <a:xfrm>
            <a:off x="1" y="0"/>
            <a:ext cx="4781550" cy="51896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Рисунок 10" descr="4.jpg"/>
          <p:cNvPicPr>
            <a:picLocks noGrp="1" noChangeAspect="1"/>
          </p:cNvPicPr>
          <p:nvPr>
            <p:ph type="pic" sz="quarter" idx="11"/>
          </p:nvPr>
        </p:nvPicPr>
        <p:blipFill>
          <a:blip r:embed="rId3"/>
          <a:srcRect/>
          <a:stretch>
            <a:fillRect/>
          </a:stretch>
        </p:blipFill>
        <p:spPr/>
      </p:pic>
      <p:sp>
        <p:nvSpPr>
          <p:cNvPr id="19" name="TextBox 18">
            <a:extLst>
              <a:ext uri="{FF2B5EF4-FFF2-40B4-BE49-F238E27FC236}">
                <a16:creationId xmlns:a16="http://schemas.microsoft.com/office/drawing/2014/main" xmlns="" id="{FB1CBE95-EBC5-463C-AAC9-98E1350CE7FB}"/>
              </a:ext>
            </a:extLst>
          </p:cNvPr>
          <p:cNvSpPr txBox="1"/>
          <p:nvPr/>
        </p:nvSpPr>
        <p:spPr>
          <a:xfrm>
            <a:off x="3634728" y="4693224"/>
            <a:ext cx="4491516" cy="1569660"/>
          </a:xfrm>
          <a:prstGeom prst="rect">
            <a:avLst/>
          </a:prstGeom>
          <a:noFill/>
        </p:spPr>
        <p:txBody>
          <a:bodyPr wrap="square" rtlCol="0">
            <a:spAutoFit/>
          </a:bodyPr>
          <a:lstStyle/>
          <a:p>
            <a:r>
              <a:rPr lang="en-US" sz="4800" b="1" dirty="0">
                <a:solidFill>
                  <a:schemeClr val="accent4"/>
                </a:solidFill>
                <a:latin typeface="Nexa Bold" panose="02000000000000000000" pitchFamily="50" charset="0"/>
                <a:ea typeface="Lato Black" panose="020F0502020204030203" pitchFamily="34" charset="0"/>
                <a:cs typeface="Lato Black" panose="020F0502020204030203" pitchFamily="34" charset="0"/>
              </a:rPr>
              <a:t>About</a:t>
            </a:r>
          </a:p>
          <a:p>
            <a:r>
              <a:rPr lang="en-US" sz="4800" b="1" dirty="0">
                <a:solidFill>
                  <a:schemeClr val="accent4"/>
                </a:solidFill>
                <a:latin typeface="Nexa Bold" panose="02000000000000000000" pitchFamily="50" charset="0"/>
                <a:ea typeface="Lato Black" panose="020F0502020204030203" pitchFamily="34" charset="0"/>
                <a:cs typeface="Lato Black" panose="020F0502020204030203" pitchFamily="34" charset="0"/>
              </a:rPr>
              <a:t>The Service.</a:t>
            </a:r>
          </a:p>
        </p:txBody>
      </p:sp>
    </p:spTree>
    <p:extLst>
      <p:ext uri="{BB962C8B-B14F-4D97-AF65-F5344CB8AC3E}">
        <p14:creationId xmlns:p14="http://schemas.microsoft.com/office/powerpoint/2010/main" xmlns="" val="3961597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E58E8749-EA07-4EA9-AF4C-84866F505A01}"/>
              </a:ext>
            </a:extLst>
          </p:cNvPr>
          <p:cNvSpPr txBox="1"/>
          <p:nvPr/>
        </p:nvSpPr>
        <p:spPr>
          <a:xfrm>
            <a:off x="736009" y="3429000"/>
            <a:ext cx="4560780" cy="2598084"/>
          </a:xfrm>
          <a:prstGeom prst="rect">
            <a:avLst/>
          </a:prstGeom>
          <a:noFill/>
        </p:spPr>
        <p:txBody>
          <a:bodyPr wrap="square" rtlCol="0">
            <a:spAutoFit/>
          </a:bodyPr>
          <a:lstStyle/>
          <a:p>
            <a:pPr algn="r">
              <a:lnSpc>
                <a:spcPct val="150000"/>
              </a:lnSpc>
            </a:pPr>
            <a:r>
              <a:rPr lang="id-ID" sz="1100" dirty="0">
                <a:solidFill>
                  <a:schemeClr val="bg1"/>
                </a:solidFill>
                <a:latin typeface="Lato" panose="020F0502020204030203" pitchFamily="34" charset="0"/>
                <a:ea typeface="Lato" panose="020F0502020204030203" pitchFamily="34" charset="0"/>
                <a:cs typeface="Lato" panose="020F0502020204030203"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Ut enim ad minim veniam, quis nostrud</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a:t>
            </a:r>
          </a:p>
          <a:p>
            <a:pPr algn="r">
              <a:lnSpc>
                <a:spcPct val="150000"/>
              </a:lnSpc>
            </a:pPr>
            <a:r>
              <a:rPr lang="id-ID" sz="1100" dirty="0">
                <a:solidFill>
                  <a:schemeClr val="bg1"/>
                </a:solidFill>
                <a:latin typeface="Lato" panose="020F0502020204030203" pitchFamily="34" charset="0"/>
                <a:ea typeface="Lato" panose="020F0502020204030203" pitchFamily="34" charset="0"/>
                <a:cs typeface="Lato" panose="020F0502020204030203" pitchFamily="34" charset="0"/>
              </a:rPr>
              <a:t>Lorem ipsum dolor sit amet, consectetur adipiscing elit, sed do eiusmod tempor incididunt ut labore et dolore magna aliqua. Ut enim ad minim veniam, quis nostrud exercitation ullamco laboris</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a:t>
            </a:r>
          </a:p>
          <a:p>
            <a:pPr algn="r">
              <a:lnSpc>
                <a:spcPct val="150000"/>
              </a:lnSpc>
            </a:pPr>
            <a:endParaRPr lang="en-US" sz="1100" dirty="0">
              <a:solidFill>
                <a:schemeClr val="bg1"/>
              </a:solidFill>
              <a:latin typeface="Lato" panose="020F0502020204030203" pitchFamily="34" charset="0"/>
              <a:ea typeface="Lato" panose="020F0502020204030203" pitchFamily="34" charset="0"/>
              <a:cs typeface="Lato" panose="020F0502020204030203" pitchFamily="34" charset="0"/>
            </a:endParaRPr>
          </a:p>
          <a:p>
            <a:pPr algn="r">
              <a:lnSpc>
                <a:spcPct val="150000"/>
              </a:lnSpc>
            </a:pPr>
            <a:r>
              <a:rPr lang="id-ID" sz="1100" dirty="0">
                <a:solidFill>
                  <a:schemeClr val="bg1"/>
                </a:solidFill>
                <a:latin typeface="Lato" panose="020F0502020204030203" pitchFamily="34" charset="0"/>
                <a:ea typeface="Lato" panose="020F0502020204030203" pitchFamily="34" charset="0"/>
                <a:cs typeface="Lato" panose="020F0502020204030203" pitchFamily="34" charset="0"/>
              </a:rPr>
              <a:t> nisi ut aliquip. ex ea commodo consequat. </a:t>
            </a:r>
            <a:endParaRPr lang="en-US" sz="11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8" name="TextBox 7">
            <a:extLst>
              <a:ext uri="{FF2B5EF4-FFF2-40B4-BE49-F238E27FC236}">
                <a16:creationId xmlns:a16="http://schemas.microsoft.com/office/drawing/2014/main" xmlns="" id="{361AC9C8-5E4C-4073-9F13-57E7C4FC1907}"/>
              </a:ext>
            </a:extLst>
          </p:cNvPr>
          <p:cNvSpPr txBox="1"/>
          <p:nvPr/>
        </p:nvSpPr>
        <p:spPr>
          <a:xfrm>
            <a:off x="1639193" y="1051426"/>
            <a:ext cx="4680508" cy="1938992"/>
          </a:xfrm>
          <a:prstGeom prst="rect">
            <a:avLst/>
          </a:prstGeom>
          <a:noFill/>
          <a:ln>
            <a:noFill/>
          </a:ln>
        </p:spPr>
        <p:txBody>
          <a:bodyPr wrap="square" rtlCol="0">
            <a:spAutoFit/>
          </a:bodyPr>
          <a:lstStyle/>
          <a:p>
            <a:pPr algn="r"/>
            <a:r>
              <a:rPr lang="en-US" sz="6000" dirty="0">
                <a:solidFill>
                  <a:schemeClr val="bg1"/>
                </a:solidFill>
                <a:latin typeface="Nexa Bold" panose="02000000000000000000" pitchFamily="50" charset="0"/>
              </a:rPr>
              <a:t>The </a:t>
            </a:r>
            <a:r>
              <a:rPr lang="en-US" sz="6000" dirty="0" err="1">
                <a:solidFill>
                  <a:schemeClr val="bg1"/>
                </a:solidFill>
                <a:latin typeface="Nexa Bold" panose="02000000000000000000" pitchFamily="50" charset="0"/>
              </a:rPr>
              <a:t>Bulet</a:t>
            </a:r>
            <a:r>
              <a:rPr lang="id-ID" sz="6000" dirty="0">
                <a:solidFill>
                  <a:schemeClr val="bg1"/>
                </a:solidFill>
                <a:latin typeface="Nexa Bold" panose="02000000000000000000" pitchFamily="50" charset="0"/>
              </a:rPr>
              <a:t> Message</a:t>
            </a:r>
          </a:p>
        </p:txBody>
      </p:sp>
      <p:sp>
        <p:nvSpPr>
          <p:cNvPr id="9" name="Multiplication Sign 8">
            <a:extLst>
              <a:ext uri="{FF2B5EF4-FFF2-40B4-BE49-F238E27FC236}">
                <a16:creationId xmlns:a16="http://schemas.microsoft.com/office/drawing/2014/main" xmlns="" id="{C67568F9-1A07-4B09-92F2-F3C184289DDE}"/>
              </a:ext>
            </a:extLst>
          </p:cNvPr>
          <p:cNvSpPr/>
          <p:nvPr/>
        </p:nvSpPr>
        <p:spPr>
          <a:xfrm>
            <a:off x="10635558" y="5301439"/>
            <a:ext cx="1534693" cy="1534693"/>
          </a:xfrm>
          <a:prstGeom prst="mathMultiply">
            <a:avLst>
              <a:gd name="adj1" fmla="val 846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464A39B6-60DC-4DA9-A91F-4338783459BF}"/>
              </a:ext>
            </a:extLst>
          </p:cNvPr>
          <p:cNvSpPr/>
          <p:nvPr/>
        </p:nvSpPr>
        <p:spPr>
          <a:xfrm rot="16200000">
            <a:off x="-422788" y="1212002"/>
            <a:ext cx="1407461" cy="561885"/>
          </a:xfrm>
          <a:custGeom>
            <a:avLst/>
            <a:gdLst>
              <a:gd name="connsiteX0" fmla="*/ 0 w 1407461"/>
              <a:gd name="connsiteY0" fmla="*/ 0 h 561885"/>
              <a:gd name="connsiteX1" fmla="*/ 1407461 w 1407461"/>
              <a:gd name="connsiteY1" fmla="*/ 0 h 561885"/>
              <a:gd name="connsiteX2" fmla="*/ 1370167 w 1407461"/>
              <a:gd name="connsiteY2" fmla="*/ 120141 h 561885"/>
              <a:gd name="connsiteX3" fmla="*/ 703730 w 1407461"/>
              <a:gd name="connsiteY3" fmla="*/ 561885 h 561885"/>
              <a:gd name="connsiteX4" fmla="*/ 37294 w 1407461"/>
              <a:gd name="connsiteY4" fmla="*/ 120141 h 561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7461" h="561885">
                <a:moveTo>
                  <a:pt x="0" y="0"/>
                </a:moveTo>
                <a:lnTo>
                  <a:pt x="1407461" y="0"/>
                </a:lnTo>
                <a:lnTo>
                  <a:pt x="1370167" y="120141"/>
                </a:lnTo>
                <a:cubicBezTo>
                  <a:pt x="1260368" y="379736"/>
                  <a:pt x="1003321" y="561885"/>
                  <a:pt x="703730" y="561885"/>
                </a:cubicBezTo>
                <a:cubicBezTo>
                  <a:pt x="404140" y="561885"/>
                  <a:pt x="147093" y="379736"/>
                  <a:pt x="37294" y="12014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Рисунок 10" descr="5.jpg"/>
          <p:cNvPicPr>
            <a:picLocks noGrp="1" noChangeAspect="1"/>
          </p:cNvPicPr>
          <p:nvPr>
            <p:ph type="pic" sz="quarter" idx="12"/>
          </p:nvPr>
        </p:nvPicPr>
        <p:blipFill>
          <a:blip r:embed="rId2" cstate="print"/>
          <a:srcRect/>
          <a:stretch>
            <a:fillRect/>
          </a:stretch>
        </p:blipFill>
        <p:spPr/>
      </p:pic>
    </p:spTree>
    <p:extLst>
      <p:ext uri="{BB962C8B-B14F-4D97-AF65-F5344CB8AC3E}">
        <p14:creationId xmlns:p14="http://schemas.microsoft.com/office/powerpoint/2010/main" xmlns="" val="1963759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7.jpg"/>
          <p:cNvPicPr>
            <a:picLocks noGrp="1" noChangeAspect="1"/>
          </p:cNvPicPr>
          <p:nvPr>
            <p:ph type="pic" sz="quarter" idx="12"/>
          </p:nvPr>
        </p:nvPicPr>
        <p:blipFill>
          <a:blip r:embed="rId2"/>
          <a:srcRect l="10093" r="10093"/>
          <a:stretch>
            <a:fillRect/>
          </a:stretch>
        </p:blipFill>
        <p:spPr/>
      </p:pic>
      <p:sp>
        <p:nvSpPr>
          <p:cNvPr id="7" name="Rectangle 6">
            <a:extLst>
              <a:ext uri="{FF2B5EF4-FFF2-40B4-BE49-F238E27FC236}">
                <a16:creationId xmlns:a16="http://schemas.microsoft.com/office/drawing/2014/main" xmlns="" id="{78E9BD3D-77EC-49D3-977E-AB75AAE46486}"/>
              </a:ext>
            </a:extLst>
          </p:cNvPr>
          <p:cNvSpPr/>
          <p:nvPr/>
        </p:nvSpPr>
        <p:spPr>
          <a:xfrm>
            <a:off x="8210551" y="1"/>
            <a:ext cx="398145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xmlns="" id="{541E8597-CA58-4B90-8757-83B167D95A7E}"/>
              </a:ext>
            </a:extLst>
          </p:cNvPr>
          <p:cNvSpPr txBox="1"/>
          <p:nvPr/>
        </p:nvSpPr>
        <p:spPr>
          <a:xfrm>
            <a:off x="8833178" y="917247"/>
            <a:ext cx="3100592" cy="1569660"/>
          </a:xfrm>
          <a:prstGeom prst="rect">
            <a:avLst/>
          </a:prstGeom>
          <a:noFill/>
        </p:spPr>
        <p:txBody>
          <a:bodyPr wrap="none" rtlCol="0">
            <a:spAutoFit/>
          </a:bodyPr>
          <a:lstStyle/>
          <a:p>
            <a:pPr algn="r"/>
            <a:r>
              <a:rPr lang="en-US" sz="4800" dirty="0">
                <a:solidFill>
                  <a:schemeClr val="bg1"/>
                </a:solidFill>
                <a:latin typeface="Nexa Bold" charset="0"/>
                <a:ea typeface="Nexa Bold" charset="0"/>
                <a:cs typeface="Nexa Bold" charset="0"/>
              </a:rPr>
              <a:t>We Are</a:t>
            </a:r>
          </a:p>
          <a:p>
            <a:pPr algn="r"/>
            <a:r>
              <a:rPr lang="en-US" sz="4800" dirty="0">
                <a:solidFill>
                  <a:schemeClr val="bg1"/>
                </a:solidFill>
                <a:latin typeface="Nexa Bold" charset="0"/>
                <a:ea typeface="Nexa Bold" charset="0"/>
                <a:cs typeface="Nexa Bold" charset="0"/>
              </a:rPr>
              <a:t>Awesome</a:t>
            </a:r>
          </a:p>
        </p:txBody>
      </p:sp>
      <p:sp>
        <p:nvSpPr>
          <p:cNvPr id="10" name="Oval 9">
            <a:extLst>
              <a:ext uri="{FF2B5EF4-FFF2-40B4-BE49-F238E27FC236}">
                <a16:creationId xmlns:a16="http://schemas.microsoft.com/office/drawing/2014/main" xmlns="" id="{7FEAD284-428C-4DBE-988E-05DFD8388AD9}"/>
              </a:ext>
            </a:extLst>
          </p:cNvPr>
          <p:cNvSpPr/>
          <p:nvPr/>
        </p:nvSpPr>
        <p:spPr>
          <a:xfrm>
            <a:off x="10282441" y="2705725"/>
            <a:ext cx="1446550" cy="14465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ultiplication Sign 10">
            <a:extLst>
              <a:ext uri="{FF2B5EF4-FFF2-40B4-BE49-F238E27FC236}">
                <a16:creationId xmlns:a16="http://schemas.microsoft.com/office/drawing/2014/main" xmlns="" id="{E615CA9E-DF61-4A40-BE0B-1A22DA571403}"/>
              </a:ext>
            </a:extLst>
          </p:cNvPr>
          <p:cNvSpPr/>
          <p:nvPr/>
        </p:nvSpPr>
        <p:spPr>
          <a:xfrm>
            <a:off x="10499750" y="2923034"/>
            <a:ext cx="1011932" cy="1011932"/>
          </a:xfrm>
          <a:prstGeom prst="mathMultiply">
            <a:avLst>
              <a:gd name="adj1" fmla="val 846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BFDD8437-BDE4-45F9-A9E4-4EE73C0042D4}"/>
              </a:ext>
            </a:extLst>
          </p:cNvPr>
          <p:cNvSpPr txBox="1"/>
          <p:nvPr/>
        </p:nvSpPr>
        <p:spPr>
          <a:xfrm>
            <a:off x="268929" y="5715506"/>
            <a:ext cx="2786468" cy="1015663"/>
          </a:xfrm>
          <a:prstGeom prst="rect">
            <a:avLst/>
          </a:prstGeom>
          <a:noFill/>
        </p:spPr>
        <p:txBody>
          <a:bodyPr wrap="none" rtlCol="0">
            <a:spAutoFit/>
          </a:bodyPr>
          <a:lstStyle/>
          <a:p>
            <a:pPr algn="r"/>
            <a:r>
              <a:rPr lang="en-US" sz="6000" dirty="0" err="1">
                <a:solidFill>
                  <a:schemeClr val="accent2"/>
                </a:solidFill>
                <a:latin typeface="Nexa Bold" charset="0"/>
                <a:ea typeface="Nexa Bold" charset="0"/>
                <a:cs typeface="Nexa Bold" charset="0"/>
              </a:rPr>
              <a:t>Tropski</a:t>
            </a:r>
            <a:endParaRPr lang="en-US" sz="6000" dirty="0">
              <a:solidFill>
                <a:schemeClr val="accent2"/>
              </a:solidFill>
              <a:latin typeface="Nexa Bold" charset="0"/>
              <a:ea typeface="Nexa Bold" charset="0"/>
              <a:cs typeface="Nexa Bold" charset="0"/>
            </a:endParaRPr>
          </a:p>
        </p:txBody>
      </p:sp>
      <p:sp>
        <p:nvSpPr>
          <p:cNvPr id="13" name="TextBox 12">
            <a:extLst>
              <a:ext uri="{FF2B5EF4-FFF2-40B4-BE49-F238E27FC236}">
                <a16:creationId xmlns:a16="http://schemas.microsoft.com/office/drawing/2014/main" xmlns="" id="{5296FCAC-DEF5-4782-9C02-711FBE60CC26}"/>
              </a:ext>
            </a:extLst>
          </p:cNvPr>
          <p:cNvSpPr txBox="1"/>
          <p:nvPr/>
        </p:nvSpPr>
        <p:spPr>
          <a:xfrm>
            <a:off x="9087391" y="4346247"/>
            <a:ext cx="2641600" cy="2090252"/>
          </a:xfrm>
          <a:prstGeom prst="rect">
            <a:avLst/>
          </a:prstGeom>
          <a:noFill/>
        </p:spPr>
        <p:txBody>
          <a:bodyPr wrap="square" rtlCol="0">
            <a:spAutoFit/>
          </a:bodyPr>
          <a:lstStyle/>
          <a:p>
            <a:pPr algn="r">
              <a:lnSpc>
                <a:spcPct val="150000"/>
              </a:lnSpc>
            </a:pP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Lorem ipsum dolor sit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amet</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consectetuer</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adipiscing</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elit</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sed</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diamLorem</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ipsum dolor sit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amet</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consectetuer</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adipiscing</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elit</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sed</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diamLorem</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ipsum dolor sit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amet</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consectetuer</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adipiscing</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elit</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sed</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diamLorem</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ipsum dolor sit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amet</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consectetuer</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adipiscing</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elit</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sed</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diam</a:t>
            </a:r>
            <a:endPar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xmlns="" val="1007090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a:extLst>
              <a:ext uri="{FF2B5EF4-FFF2-40B4-BE49-F238E27FC236}">
                <a16:creationId xmlns:a16="http://schemas.microsoft.com/office/drawing/2014/main" xmlns="" id="{0566F574-0119-4E78-8716-6B3475BA6814}"/>
              </a:ext>
            </a:extLst>
          </p:cNvPr>
          <p:cNvSpPr/>
          <p:nvPr/>
        </p:nvSpPr>
        <p:spPr>
          <a:xfrm>
            <a:off x="6072498" y="0"/>
            <a:ext cx="611950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xmlns="" id="{9BC7CBBB-E336-4DC6-A69A-DABC079186FC}"/>
              </a:ext>
            </a:extLst>
          </p:cNvPr>
          <p:cNvGrpSpPr/>
          <p:nvPr/>
        </p:nvGrpSpPr>
        <p:grpSpPr>
          <a:xfrm>
            <a:off x="5717458" y="516936"/>
            <a:ext cx="757084" cy="757084"/>
            <a:chOff x="5748020" y="1697990"/>
            <a:chExt cx="695960" cy="695960"/>
          </a:xfrm>
        </p:grpSpPr>
        <p:sp>
          <p:nvSpPr>
            <p:cNvPr id="38" name="Oval 37">
              <a:extLst>
                <a:ext uri="{FF2B5EF4-FFF2-40B4-BE49-F238E27FC236}">
                  <a16:creationId xmlns:a16="http://schemas.microsoft.com/office/drawing/2014/main" xmlns="" id="{DB9E5E7C-CF68-4E9F-B191-B7FA26903F02}"/>
                </a:ext>
              </a:extLst>
            </p:cNvPr>
            <p:cNvSpPr/>
            <p:nvPr/>
          </p:nvSpPr>
          <p:spPr>
            <a:xfrm>
              <a:off x="5748020" y="1697990"/>
              <a:ext cx="695960" cy="695960"/>
            </a:xfrm>
            <a:prstGeom prst="ellipse">
              <a:avLst/>
            </a:prstGeom>
            <a:solidFill>
              <a:schemeClr val="bg1"/>
            </a:solidFill>
            <a:ln>
              <a:noFill/>
            </a:ln>
            <a:effectLst>
              <a:outerShdw blurRad="254000" algn="c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9" name="Freeform 75">
              <a:extLst>
                <a:ext uri="{FF2B5EF4-FFF2-40B4-BE49-F238E27FC236}">
                  <a16:creationId xmlns:a16="http://schemas.microsoft.com/office/drawing/2014/main" xmlns="" id="{6DBBEF46-2BEE-41F7-8B87-96D8B785B781}"/>
                </a:ext>
              </a:extLst>
            </p:cNvPr>
            <p:cNvSpPr>
              <a:spLocks noChangeArrowheads="1"/>
            </p:cNvSpPr>
            <p:nvPr/>
          </p:nvSpPr>
          <p:spPr bwMode="auto">
            <a:xfrm>
              <a:off x="6003283" y="1873781"/>
              <a:ext cx="185434" cy="344378"/>
            </a:xfrm>
            <a:custGeom>
              <a:avLst/>
              <a:gdLst>
                <a:gd name="T0" fmla="*/ 132814 w 249"/>
                <a:gd name="T1" fmla="*/ 43735 h 453"/>
                <a:gd name="T2" fmla="*/ 132814 w 249"/>
                <a:gd name="T3" fmla="*/ 43735 h 453"/>
                <a:gd name="T4" fmla="*/ 94791 w 249"/>
                <a:gd name="T5" fmla="*/ 43735 h 453"/>
                <a:gd name="T6" fmla="*/ 85687 w 249"/>
                <a:gd name="T7" fmla="*/ 58496 h 453"/>
                <a:gd name="T8" fmla="*/ 85687 w 249"/>
                <a:gd name="T9" fmla="*/ 87470 h 453"/>
                <a:gd name="T10" fmla="*/ 132814 w 249"/>
                <a:gd name="T11" fmla="*/ 87470 h 453"/>
                <a:gd name="T12" fmla="*/ 132814 w 249"/>
                <a:gd name="T13" fmla="*/ 126285 h 453"/>
                <a:gd name="T14" fmla="*/ 85687 w 249"/>
                <a:gd name="T15" fmla="*/ 126285 h 453"/>
                <a:gd name="T16" fmla="*/ 85687 w 249"/>
                <a:gd name="T17" fmla="*/ 247103 h 453"/>
                <a:gd name="T18" fmla="*/ 42308 w 249"/>
                <a:gd name="T19" fmla="*/ 247103 h 453"/>
                <a:gd name="T20" fmla="*/ 42308 w 249"/>
                <a:gd name="T21" fmla="*/ 126285 h 453"/>
                <a:gd name="T22" fmla="*/ 0 w 249"/>
                <a:gd name="T23" fmla="*/ 126285 h 453"/>
                <a:gd name="T24" fmla="*/ 0 w 249"/>
                <a:gd name="T25" fmla="*/ 87470 h 453"/>
                <a:gd name="T26" fmla="*/ 42308 w 249"/>
                <a:gd name="T27" fmla="*/ 87470 h 453"/>
                <a:gd name="T28" fmla="*/ 42308 w 249"/>
                <a:gd name="T29" fmla="*/ 63416 h 453"/>
                <a:gd name="T30" fmla="*/ 94791 w 249"/>
                <a:gd name="T31" fmla="*/ 0 h 453"/>
                <a:gd name="T32" fmla="*/ 132814 w 249"/>
                <a:gd name="T33" fmla="*/ 0 h 453"/>
                <a:gd name="T34" fmla="*/ 132814 w 249"/>
                <a:gd name="T35" fmla="*/ 43735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accent1"/>
            </a:solidFill>
            <a:ln>
              <a:noFill/>
            </a:ln>
            <a:effectLst/>
          </p:spPr>
          <p:txBody>
            <a:bodyPr wrap="none" lIns="34290" tIns="17145" rIns="34290" bIns="17145" anchor="ctr"/>
            <a:lstStyle/>
            <a:p>
              <a:endParaRPr lang="en-US" dirty="0"/>
            </a:p>
          </p:txBody>
        </p:sp>
      </p:grpSp>
      <p:grpSp>
        <p:nvGrpSpPr>
          <p:cNvPr id="40" name="Group 39">
            <a:extLst>
              <a:ext uri="{FF2B5EF4-FFF2-40B4-BE49-F238E27FC236}">
                <a16:creationId xmlns:a16="http://schemas.microsoft.com/office/drawing/2014/main" xmlns="" id="{D32F2BE2-27A5-427B-B663-85334184F23F}"/>
              </a:ext>
            </a:extLst>
          </p:cNvPr>
          <p:cNvGrpSpPr/>
          <p:nvPr/>
        </p:nvGrpSpPr>
        <p:grpSpPr>
          <a:xfrm>
            <a:off x="4018900" y="3111786"/>
            <a:ext cx="757084" cy="757084"/>
            <a:chOff x="5748020" y="2759244"/>
            <a:chExt cx="695960" cy="695960"/>
          </a:xfrm>
        </p:grpSpPr>
        <p:sp>
          <p:nvSpPr>
            <p:cNvPr id="41" name="Oval 40">
              <a:extLst>
                <a:ext uri="{FF2B5EF4-FFF2-40B4-BE49-F238E27FC236}">
                  <a16:creationId xmlns:a16="http://schemas.microsoft.com/office/drawing/2014/main" xmlns="" id="{FFFD64DD-53AE-4AA3-983D-E76AFC8E22B0}"/>
                </a:ext>
              </a:extLst>
            </p:cNvPr>
            <p:cNvSpPr/>
            <p:nvPr/>
          </p:nvSpPr>
          <p:spPr>
            <a:xfrm>
              <a:off x="5748020" y="2759244"/>
              <a:ext cx="695960" cy="695960"/>
            </a:xfrm>
            <a:prstGeom prst="ellipse">
              <a:avLst/>
            </a:prstGeom>
            <a:solidFill>
              <a:schemeClr val="bg1"/>
            </a:solidFill>
            <a:ln>
              <a:noFill/>
            </a:ln>
            <a:effectLst>
              <a:outerShdw blurRad="254000" algn="c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2" name="Freeform 85">
              <a:extLst>
                <a:ext uri="{FF2B5EF4-FFF2-40B4-BE49-F238E27FC236}">
                  <a16:creationId xmlns:a16="http://schemas.microsoft.com/office/drawing/2014/main" xmlns="" id="{17C2DDF6-47C4-4390-9C8E-14BC67A8E399}"/>
                </a:ext>
              </a:extLst>
            </p:cNvPr>
            <p:cNvSpPr>
              <a:spLocks noChangeArrowheads="1"/>
            </p:cNvSpPr>
            <p:nvPr/>
          </p:nvSpPr>
          <p:spPr bwMode="auto">
            <a:xfrm>
              <a:off x="5921604" y="2967045"/>
              <a:ext cx="348793" cy="280359"/>
            </a:xfrm>
            <a:custGeom>
              <a:avLst/>
              <a:gdLst>
                <a:gd name="T0" fmla="*/ 250282 w 462"/>
                <a:gd name="T1" fmla="*/ 24258 h 374"/>
                <a:gd name="T2" fmla="*/ 250282 w 462"/>
                <a:gd name="T3" fmla="*/ 24258 h 374"/>
                <a:gd name="T4" fmla="*/ 221508 w 462"/>
                <a:gd name="T5" fmla="*/ 33962 h 374"/>
                <a:gd name="T6" fmla="*/ 240510 w 462"/>
                <a:gd name="T7" fmla="*/ 5391 h 374"/>
                <a:gd name="T8" fmla="*/ 211192 w 462"/>
                <a:gd name="T9" fmla="*/ 19407 h 374"/>
                <a:gd name="T10" fmla="*/ 173189 w 462"/>
                <a:gd name="T11" fmla="*/ 0 h 374"/>
                <a:gd name="T12" fmla="*/ 119983 w 462"/>
                <a:gd name="T13" fmla="*/ 52829 h 374"/>
                <a:gd name="T14" fmla="*/ 124870 w 462"/>
                <a:gd name="T15" fmla="*/ 62532 h 374"/>
                <a:gd name="T16" fmla="*/ 19002 w 462"/>
                <a:gd name="T17" fmla="*/ 10242 h 374"/>
                <a:gd name="T18" fmla="*/ 9229 w 462"/>
                <a:gd name="T19" fmla="*/ 38813 h 374"/>
                <a:gd name="T20" fmla="*/ 33118 w 462"/>
                <a:gd name="T21" fmla="*/ 81400 h 374"/>
                <a:gd name="T22" fmla="*/ 9229 w 462"/>
                <a:gd name="T23" fmla="*/ 72236 h 374"/>
                <a:gd name="T24" fmla="*/ 9229 w 462"/>
                <a:gd name="T25" fmla="*/ 72236 h 374"/>
                <a:gd name="T26" fmla="*/ 53205 w 462"/>
                <a:gd name="T27" fmla="*/ 124526 h 374"/>
                <a:gd name="T28" fmla="*/ 38004 w 462"/>
                <a:gd name="T29" fmla="*/ 124526 h 374"/>
                <a:gd name="T30" fmla="*/ 28774 w 462"/>
                <a:gd name="T31" fmla="*/ 124526 h 374"/>
                <a:gd name="T32" fmla="*/ 77093 w 462"/>
                <a:gd name="T33" fmla="*/ 158487 h 374"/>
                <a:gd name="T34" fmla="*/ 14116 w 462"/>
                <a:gd name="T35" fmla="*/ 182206 h 374"/>
                <a:gd name="T36" fmla="*/ 0 w 462"/>
                <a:gd name="T37" fmla="*/ 182206 h 374"/>
                <a:gd name="T38" fmla="*/ 77093 w 462"/>
                <a:gd name="T39" fmla="*/ 201074 h 374"/>
                <a:gd name="T40" fmla="*/ 221508 w 462"/>
                <a:gd name="T41" fmla="*/ 57681 h 374"/>
                <a:gd name="T42" fmla="*/ 221508 w 462"/>
                <a:gd name="T43" fmla="*/ 52829 h 374"/>
                <a:gd name="T44" fmla="*/ 250282 w 462"/>
                <a:gd name="T45" fmla="*/ 24258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chemeClr val="accent1"/>
            </a:solidFill>
            <a:ln>
              <a:noFill/>
            </a:ln>
            <a:effectLst/>
          </p:spPr>
          <p:txBody>
            <a:bodyPr wrap="none" lIns="34290" tIns="17145" rIns="34290" bIns="17145" anchor="ctr"/>
            <a:lstStyle/>
            <a:p>
              <a:endParaRPr lang="en-US" dirty="0"/>
            </a:p>
          </p:txBody>
        </p:sp>
      </p:grpSp>
      <p:grpSp>
        <p:nvGrpSpPr>
          <p:cNvPr id="43" name="Group 42">
            <a:extLst>
              <a:ext uri="{FF2B5EF4-FFF2-40B4-BE49-F238E27FC236}">
                <a16:creationId xmlns:a16="http://schemas.microsoft.com/office/drawing/2014/main" xmlns="" id="{AA8709A6-6D62-41BD-8308-CCB14AF4361D}"/>
              </a:ext>
            </a:extLst>
          </p:cNvPr>
          <p:cNvGrpSpPr/>
          <p:nvPr/>
        </p:nvGrpSpPr>
        <p:grpSpPr>
          <a:xfrm>
            <a:off x="5750656" y="5463458"/>
            <a:ext cx="757084" cy="757084"/>
            <a:chOff x="5748020" y="3747368"/>
            <a:chExt cx="695960" cy="695960"/>
          </a:xfrm>
        </p:grpSpPr>
        <p:sp>
          <p:nvSpPr>
            <p:cNvPr id="44" name="Oval 43">
              <a:extLst>
                <a:ext uri="{FF2B5EF4-FFF2-40B4-BE49-F238E27FC236}">
                  <a16:creationId xmlns:a16="http://schemas.microsoft.com/office/drawing/2014/main" xmlns="" id="{D25F34A9-BAC7-403C-BD45-DBB780C60476}"/>
                </a:ext>
              </a:extLst>
            </p:cNvPr>
            <p:cNvSpPr/>
            <p:nvPr/>
          </p:nvSpPr>
          <p:spPr>
            <a:xfrm>
              <a:off x="5748020" y="3747368"/>
              <a:ext cx="695960" cy="695960"/>
            </a:xfrm>
            <a:prstGeom prst="ellipse">
              <a:avLst/>
            </a:prstGeom>
            <a:solidFill>
              <a:schemeClr val="bg1"/>
            </a:solidFill>
            <a:ln>
              <a:noFill/>
            </a:ln>
            <a:effectLst>
              <a:outerShdw blurRad="254000" algn="c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5" name="Freeform 74">
              <a:extLst>
                <a:ext uri="{FF2B5EF4-FFF2-40B4-BE49-F238E27FC236}">
                  <a16:creationId xmlns:a16="http://schemas.microsoft.com/office/drawing/2014/main" xmlns="" id="{2BC8C916-B4B1-45D4-B0C8-8BD7DA235C53}"/>
                </a:ext>
              </a:extLst>
            </p:cNvPr>
            <p:cNvSpPr>
              <a:spLocks noChangeArrowheads="1"/>
            </p:cNvSpPr>
            <p:nvPr/>
          </p:nvSpPr>
          <p:spPr bwMode="auto">
            <a:xfrm>
              <a:off x="5928227" y="3929782"/>
              <a:ext cx="335547" cy="331132"/>
            </a:xfrm>
            <a:custGeom>
              <a:avLst/>
              <a:gdLst>
                <a:gd name="T0" fmla="*/ 14641 w 445"/>
                <a:gd name="T1" fmla="*/ 58439 h 436"/>
                <a:gd name="T2" fmla="*/ 14641 w 445"/>
                <a:gd name="T3" fmla="*/ 58439 h 436"/>
                <a:gd name="T4" fmla="*/ 33619 w 445"/>
                <a:gd name="T5" fmla="*/ 101585 h 436"/>
                <a:gd name="T6" fmla="*/ 62901 w 445"/>
                <a:gd name="T7" fmla="*/ 111416 h 436"/>
                <a:gd name="T8" fmla="*/ 67781 w 445"/>
                <a:gd name="T9" fmla="*/ 111416 h 436"/>
                <a:gd name="T10" fmla="*/ 72661 w 445"/>
                <a:gd name="T11" fmla="*/ 135447 h 436"/>
                <a:gd name="T12" fmla="*/ 72661 w 445"/>
                <a:gd name="T13" fmla="*/ 135447 h 436"/>
                <a:gd name="T14" fmla="*/ 0 w 445"/>
                <a:gd name="T15" fmla="*/ 188425 h 436"/>
                <a:gd name="T16" fmla="*/ 62901 w 445"/>
                <a:gd name="T17" fmla="*/ 237579 h 436"/>
                <a:gd name="T18" fmla="*/ 62901 w 445"/>
                <a:gd name="T19" fmla="*/ 237579 h 436"/>
                <a:gd name="T20" fmla="*/ 67781 w 445"/>
                <a:gd name="T21" fmla="*/ 237579 h 436"/>
                <a:gd name="T22" fmla="*/ 106280 w 445"/>
                <a:gd name="T23" fmla="*/ 227748 h 436"/>
                <a:gd name="T24" fmla="*/ 135020 w 445"/>
                <a:gd name="T25" fmla="*/ 174771 h 436"/>
                <a:gd name="T26" fmla="*/ 111161 w 445"/>
                <a:gd name="T27" fmla="*/ 125616 h 436"/>
                <a:gd name="T28" fmla="*/ 96520 w 445"/>
                <a:gd name="T29" fmla="*/ 111416 h 436"/>
                <a:gd name="T30" fmla="*/ 106280 w 445"/>
                <a:gd name="T31" fmla="*/ 96670 h 436"/>
                <a:gd name="T32" fmla="*/ 125259 w 445"/>
                <a:gd name="T33" fmla="*/ 53524 h 436"/>
                <a:gd name="T34" fmla="*/ 106280 w 445"/>
                <a:gd name="T35" fmla="*/ 9831 h 436"/>
                <a:gd name="T36" fmla="*/ 115499 w 445"/>
                <a:gd name="T37" fmla="*/ 9831 h 436"/>
                <a:gd name="T38" fmla="*/ 135020 w 445"/>
                <a:gd name="T39" fmla="*/ 0 h 436"/>
                <a:gd name="T40" fmla="*/ 135020 w 445"/>
                <a:gd name="T41" fmla="*/ 0 h 436"/>
                <a:gd name="T42" fmla="*/ 77541 w 445"/>
                <a:gd name="T43" fmla="*/ 0 h 436"/>
                <a:gd name="T44" fmla="*/ 14641 w 445"/>
                <a:gd name="T45" fmla="*/ 58439 h 436"/>
                <a:gd name="T46" fmla="*/ 111161 w 445"/>
                <a:gd name="T47" fmla="*/ 179140 h 436"/>
                <a:gd name="T48" fmla="*/ 111161 w 445"/>
                <a:gd name="T49" fmla="*/ 179140 h 436"/>
                <a:gd name="T50" fmla="*/ 72661 w 445"/>
                <a:gd name="T51" fmla="*/ 213002 h 436"/>
                <a:gd name="T52" fmla="*/ 29281 w 445"/>
                <a:gd name="T53" fmla="*/ 188425 h 436"/>
                <a:gd name="T54" fmla="*/ 38500 w 445"/>
                <a:gd name="T55" fmla="*/ 159478 h 436"/>
                <a:gd name="T56" fmla="*/ 67781 w 445"/>
                <a:gd name="T57" fmla="*/ 150194 h 436"/>
                <a:gd name="T58" fmla="*/ 72661 w 445"/>
                <a:gd name="T59" fmla="*/ 150194 h 436"/>
                <a:gd name="T60" fmla="*/ 111161 w 445"/>
                <a:gd name="T61" fmla="*/ 179140 h 436"/>
                <a:gd name="T62" fmla="*/ 96520 w 445"/>
                <a:gd name="T63" fmla="*/ 43693 h 436"/>
                <a:gd name="T64" fmla="*/ 96520 w 445"/>
                <a:gd name="T65" fmla="*/ 43693 h 436"/>
                <a:gd name="T66" fmla="*/ 77541 w 445"/>
                <a:gd name="T67" fmla="*/ 92301 h 436"/>
                <a:gd name="T68" fmla="*/ 72661 w 445"/>
                <a:gd name="T69" fmla="*/ 92301 h 436"/>
                <a:gd name="T70" fmla="*/ 43922 w 445"/>
                <a:gd name="T71" fmla="*/ 63354 h 436"/>
                <a:gd name="T72" fmla="*/ 43922 w 445"/>
                <a:gd name="T73" fmla="*/ 33862 h 436"/>
                <a:gd name="T74" fmla="*/ 58020 w 445"/>
                <a:gd name="T75" fmla="*/ 14200 h 436"/>
                <a:gd name="T76" fmla="*/ 62901 w 445"/>
                <a:gd name="T77" fmla="*/ 14200 h 436"/>
                <a:gd name="T78" fmla="*/ 96520 w 445"/>
                <a:gd name="T79" fmla="*/ 43693 h 436"/>
                <a:gd name="T80" fmla="*/ 202258 w 445"/>
                <a:gd name="T81" fmla="*/ 92301 h 436"/>
                <a:gd name="T82" fmla="*/ 202258 w 445"/>
                <a:gd name="T83" fmla="*/ 92301 h 436"/>
                <a:gd name="T84" fmla="*/ 202258 w 445"/>
                <a:gd name="T85" fmla="*/ 53524 h 436"/>
                <a:gd name="T86" fmla="*/ 172977 w 445"/>
                <a:gd name="T87" fmla="*/ 53524 h 436"/>
                <a:gd name="T88" fmla="*/ 172977 w 445"/>
                <a:gd name="T89" fmla="*/ 92301 h 436"/>
                <a:gd name="T90" fmla="*/ 135020 w 445"/>
                <a:gd name="T91" fmla="*/ 92301 h 436"/>
                <a:gd name="T92" fmla="*/ 135020 w 445"/>
                <a:gd name="T93" fmla="*/ 116332 h 436"/>
                <a:gd name="T94" fmla="*/ 172977 w 445"/>
                <a:gd name="T95" fmla="*/ 116332 h 436"/>
                <a:gd name="T96" fmla="*/ 172977 w 445"/>
                <a:gd name="T97" fmla="*/ 159478 h 436"/>
                <a:gd name="T98" fmla="*/ 202258 w 445"/>
                <a:gd name="T99" fmla="*/ 159478 h 436"/>
                <a:gd name="T100" fmla="*/ 202258 w 445"/>
                <a:gd name="T101" fmla="*/ 116332 h 436"/>
                <a:gd name="T102" fmla="*/ 240758 w 445"/>
                <a:gd name="T103" fmla="*/ 116332 h 436"/>
                <a:gd name="T104" fmla="*/ 240758 w 445"/>
                <a:gd name="T105" fmla="*/ 92301 h 436"/>
                <a:gd name="T106" fmla="*/ 202258 w 445"/>
                <a:gd name="T107" fmla="*/ 92301 h 4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45" h="436">
                  <a:moveTo>
                    <a:pt x="27" y="107"/>
                  </a:moveTo>
                  <a:lnTo>
                    <a:pt x="27" y="107"/>
                  </a:lnTo>
                  <a:cubicBezTo>
                    <a:pt x="27" y="142"/>
                    <a:pt x="36" y="169"/>
                    <a:pt x="62" y="186"/>
                  </a:cubicBezTo>
                  <a:cubicBezTo>
                    <a:pt x="81" y="195"/>
                    <a:pt x="107" y="204"/>
                    <a:pt x="116" y="204"/>
                  </a:cubicBezTo>
                  <a:lnTo>
                    <a:pt x="125" y="204"/>
                  </a:lnTo>
                  <a:cubicBezTo>
                    <a:pt x="125" y="204"/>
                    <a:pt x="116" y="222"/>
                    <a:pt x="134" y="248"/>
                  </a:cubicBezTo>
                  <a:cubicBezTo>
                    <a:pt x="107" y="248"/>
                    <a:pt x="0" y="257"/>
                    <a:pt x="0" y="345"/>
                  </a:cubicBezTo>
                  <a:cubicBezTo>
                    <a:pt x="0" y="435"/>
                    <a:pt x="98" y="435"/>
                    <a:pt x="116" y="435"/>
                  </a:cubicBezTo>
                  <a:cubicBezTo>
                    <a:pt x="116" y="435"/>
                    <a:pt x="116" y="435"/>
                    <a:pt x="125" y="435"/>
                  </a:cubicBezTo>
                  <a:cubicBezTo>
                    <a:pt x="134" y="435"/>
                    <a:pt x="169" y="435"/>
                    <a:pt x="196" y="417"/>
                  </a:cubicBezTo>
                  <a:cubicBezTo>
                    <a:pt x="231" y="399"/>
                    <a:pt x="249" y="364"/>
                    <a:pt x="249" y="320"/>
                  </a:cubicBezTo>
                  <a:cubicBezTo>
                    <a:pt x="249" y="275"/>
                    <a:pt x="222" y="248"/>
                    <a:pt x="205" y="230"/>
                  </a:cubicBezTo>
                  <a:cubicBezTo>
                    <a:pt x="187" y="222"/>
                    <a:pt x="178" y="213"/>
                    <a:pt x="178" y="204"/>
                  </a:cubicBezTo>
                  <a:cubicBezTo>
                    <a:pt x="178" y="195"/>
                    <a:pt x="187" y="186"/>
                    <a:pt x="196" y="177"/>
                  </a:cubicBezTo>
                  <a:cubicBezTo>
                    <a:pt x="213" y="160"/>
                    <a:pt x="231" y="142"/>
                    <a:pt x="231" y="98"/>
                  </a:cubicBezTo>
                  <a:cubicBezTo>
                    <a:pt x="231" y="62"/>
                    <a:pt x="222" y="36"/>
                    <a:pt x="196" y="18"/>
                  </a:cubicBezTo>
                  <a:lnTo>
                    <a:pt x="213" y="18"/>
                  </a:lnTo>
                  <a:cubicBezTo>
                    <a:pt x="231" y="18"/>
                    <a:pt x="249" y="9"/>
                    <a:pt x="249" y="0"/>
                  </a:cubicBezTo>
                  <a:cubicBezTo>
                    <a:pt x="143" y="0"/>
                    <a:pt x="143" y="0"/>
                    <a:pt x="143" y="0"/>
                  </a:cubicBezTo>
                  <a:cubicBezTo>
                    <a:pt x="134" y="0"/>
                    <a:pt x="27" y="0"/>
                    <a:pt x="27" y="107"/>
                  </a:cubicBezTo>
                  <a:close/>
                  <a:moveTo>
                    <a:pt x="205" y="328"/>
                  </a:moveTo>
                  <a:lnTo>
                    <a:pt x="205" y="328"/>
                  </a:lnTo>
                  <a:cubicBezTo>
                    <a:pt x="213" y="364"/>
                    <a:pt x="178" y="390"/>
                    <a:pt x="134" y="390"/>
                  </a:cubicBezTo>
                  <a:cubicBezTo>
                    <a:pt x="90" y="399"/>
                    <a:pt x="54" y="381"/>
                    <a:pt x="54" y="345"/>
                  </a:cubicBezTo>
                  <a:cubicBezTo>
                    <a:pt x="45" y="328"/>
                    <a:pt x="54" y="310"/>
                    <a:pt x="71" y="292"/>
                  </a:cubicBezTo>
                  <a:cubicBezTo>
                    <a:pt x="90" y="283"/>
                    <a:pt x="107" y="275"/>
                    <a:pt x="125" y="275"/>
                  </a:cubicBezTo>
                  <a:cubicBezTo>
                    <a:pt x="134" y="275"/>
                    <a:pt x="134" y="275"/>
                    <a:pt x="134" y="275"/>
                  </a:cubicBezTo>
                  <a:cubicBezTo>
                    <a:pt x="178" y="275"/>
                    <a:pt x="205" y="301"/>
                    <a:pt x="205" y="328"/>
                  </a:cubicBezTo>
                  <a:close/>
                  <a:moveTo>
                    <a:pt x="178" y="80"/>
                  </a:moveTo>
                  <a:lnTo>
                    <a:pt x="178" y="80"/>
                  </a:lnTo>
                  <a:cubicBezTo>
                    <a:pt x="187" y="124"/>
                    <a:pt x="169" y="160"/>
                    <a:pt x="143" y="169"/>
                  </a:cubicBezTo>
                  <a:cubicBezTo>
                    <a:pt x="143" y="169"/>
                    <a:pt x="143" y="169"/>
                    <a:pt x="134" y="169"/>
                  </a:cubicBezTo>
                  <a:cubicBezTo>
                    <a:pt x="107" y="169"/>
                    <a:pt x="90" y="151"/>
                    <a:pt x="81" y="116"/>
                  </a:cubicBezTo>
                  <a:cubicBezTo>
                    <a:pt x="71" y="98"/>
                    <a:pt x="71" y="80"/>
                    <a:pt x="81" y="62"/>
                  </a:cubicBezTo>
                  <a:cubicBezTo>
                    <a:pt x="81" y="45"/>
                    <a:pt x="98" y="36"/>
                    <a:pt x="107" y="26"/>
                  </a:cubicBezTo>
                  <a:lnTo>
                    <a:pt x="116" y="26"/>
                  </a:lnTo>
                  <a:cubicBezTo>
                    <a:pt x="151" y="26"/>
                    <a:pt x="169" y="45"/>
                    <a:pt x="178" y="80"/>
                  </a:cubicBezTo>
                  <a:close/>
                  <a:moveTo>
                    <a:pt x="373" y="169"/>
                  </a:moveTo>
                  <a:lnTo>
                    <a:pt x="373" y="169"/>
                  </a:lnTo>
                  <a:cubicBezTo>
                    <a:pt x="373" y="98"/>
                    <a:pt x="373" y="98"/>
                    <a:pt x="373" y="98"/>
                  </a:cubicBezTo>
                  <a:cubicBezTo>
                    <a:pt x="319" y="98"/>
                    <a:pt x="319" y="98"/>
                    <a:pt x="319" y="98"/>
                  </a:cubicBezTo>
                  <a:cubicBezTo>
                    <a:pt x="319" y="169"/>
                    <a:pt x="319" y="169"/>
                    <a:pt x="319" y="169"/>
                  </a:cubicBezTo>
                  <a:cubicBezTo>
                    <a:pt x="249" y="169"/>
                    <a:pt x="249" y="169"/>
                    <a:pt x="249" y="169"/>
                  </a:cubicBezTo>
                  <a:cubicBezTo>
                    <a:pt x="249" y="213"/>
                    <a:pt x="249" y="213"/>
                    <a:pt x="249" y="213"/>
                  </a:cubicBezTo>
                  <a:cubicBezTo>
                    <a:pt x="319" y="213"/>
                    <a:pt x="319" y="213"/>
                    <a:pt x="319" y="213"/>
                  </a:cubicBezTo>
                  <a:cubicBezTo>
                    <a:pt x="319" y="292"/>
                    <a:pt x="319" y="292"/>
                    <a:pt x="319" y="292"/>
                  </a:cubicBezTo>
                  <a:cubicBezTo>
                    <a:pt x="373" y="292"/>
                    <a:pt x="373" y="292"/>
                    <a:pt x="373" y="292"/>
                  </a:cubicBezTo>
                  <a:cubicBezTo>
                    <a:pt x="373" y="213"/>
                    <a:pt x="373" y="213"/>
                    <a:pt x="373" y="213"/>
                  </a:cubicBezTo>
                  <a:cubicBezTo>
                    <a:pt x="444" y="213"/>
                    <a:pt x="444" y="213"/>
                    <a:pt x="444" y="213"/>
                  </a:cubicBezTo>
                  <a:cubicBezTo>
                    <a:pt x="444" y="169"/>
                    <a:pt x="444" y="169"/>
                    <a:pt x="444" y="169"/>
                  </a:cubicBezTo>
                  <a:lnTo>
                    <a:pt x="373" y="169"/>
                  </a:lnTo>
                  <a:close/>
                </a:path>
              </a:pathLst>
            </a:custGeom>
            <a:solidFill>
              <a:schemeClr val="accent1"/>
            </a:solidFill>
            <a:ln>
              <a:noFill/>
            </a:ln>
            <a:effectLst/>
          </p:spPr>
          <p:txBody>
            <a:bodyPr wrap="none" lIns="34290" tIns="17145" rIns="34290" bIns="17145" anchor="ctr"/>
            <a:lstStyle/>
            <a:p>
              <a:endParaRPr lang="en-US" dirty="0"/>
            </a:p>
          </p:txBody>
        </p:sp>
      </p:grpSp>
      <p:sp>
        <p:nvSpPr>
          <p:cNvPr id="64" name="TextBox 63">
            <a:extLst>
              <a:ext uri="{FF2B5EF4-FFF2-40B4-BE49-F238E27FC236}">
                <a16:creationId xmlns:a16="http://schemas.microsoft.com/office/drawing/2014/main" xmlns="" id="{76D0139F-508C-4D0C-8454-0376A8C5496C}"/>
              </a:ext>
            </a:extLst>
          </p:cNvPr>
          <p:cNvSpPr txBox="1"/>
          <p:nvPr/>
        </p:nvSpPr>
        <p:spPr>
          <a:xfrm>
            <a:off x="0" y="1281802"/>
            <a:ext cx="3564311" cy="1569660"/>
          </a:xfrm>
          <a:prstGeom prst="rect">
            <a:avLst/>
          </a:prstGeom>
          <a:noFill/>
        </p:spPr>
        <p:txBody>
          <a:bodyPr wrap="square" rtlCol="0">
            <a:spAutoFit/>
          </a:bodyPr>
          <a:lstStyle/>
          <a:p>
            <a:pPr algn="r"/>
            <a:r>
              <a:rPr lang="en-US" sz="4800" dirty="0">
                <a:solidFill>
                  <a:schemeClr val="accent1"/>
                </a:solidFill>
                <a:latin typeface="Nexa Bold" charset="0"/>
                <a:ea typeface="Nexa Bold" charset="0"/>
                <a:cs typeface="Nexa Bold" charset="0"/>
              </a:rPr>
              <a:t>Designer </a:t>
            </a:r>
          </a:p>
          <a:p>
            <a:pPr algn="r"/>
            <a:r>
              <a:rPr lang="en-US" sz="4800" dirty="0" err="1">
                <a:solidFill>
                  <a:schemeClr val="accent1"/>
                </a:solidFill>
                <a:latin typeface="Nexa Bold" charset="0"/>
                <a:ea typeface="Nexa Bold" charset="0"/>
                <a:cs typeface="Nexa Bold" charset="0"/>
              </a:rPr>
              <a:t>Grapis</a:t>
            </a:r>
            <a:endParaRPr lang="en-US" sz="4800" dirty="0">
              <a:solidFill>
                <a:schemeClr val="accent1"/>
              </a:solidFill>
              <a:latin typeface="Nexa Bold" charset="0"/>
              <a:ea typeface="Nexa Bold" charset="0"/>
              <a:cs typeface="Nexa Bold" charset="0"/>
            </a:endParaRPr>
          </a:p>
        </p:txBody>
      </p:sp>
      <p:sp>
        <p:nvSpPr>
          <p:cNvPr id="65" name="TextBox 64">
            <a:extLst>
              <a:ext uri="{FF2B5EF4-FFF2-40B4-BE49-F238E27FC236}">
                <a16:creationId xmlns:a16="http://schemas.microsoft.com/office/drawing/2014/main" xmlns="" id="{3CAEC9E4-4D59-445C-AC4D-63DD59680E1A}"/>
              </a:ext>
            </a:extLst>
          </p:cNvPr>
          <p:cNvSpPr txBox="1"/>
          <p:nvPr/>
        </p:nvSpPr>
        <p:spPr>
          <a:xfrm>
            <a:off x="414300" y="3444235"/>
            <a:ext cx="3079044" cy="372923"/>
          </a:xfrm>
          <a:prstGeom prst="rect">
            <a:avLst/>
          </a:prstGeom>
          <a:noFill/>
        </p:spPr>
        <p:txBody>
          <a:bodyPr wrap="square" rtlCol="0">
            <a:spAutoFit/>
          </a:bodyPr>
          <a:lstStyle/>
          <a:p>
            <a:pPr algn="r">
              <a:lnSpc>
                <a:spcPct val="150000"/>
              </a:lnSpc>
            </a:pPr>
            <a:r>
              <a:rPr lang="en-US" sz="1400" dirty="0">
                <a:solidFill>
                  <a:schemeClr val="tx1">
                    <a:lumMod val="50000"/>
                    <a:lumOff val="50000"/>
                  </a:schemeClr>
                </a:solidFill>
                <a:latin typeface="Lato" panose="020F0502020204030203" pitchFamily="34" charset="0"/>
              </a:rPr>
              <a:t>Your Text Here Now!</a:t>
            </a:r>
            <a:endParaRPr lang="id-ID" sz="1400" dirty="0">
              <a:solidFill>
                <a:schemeClr val="tx1">
                  <a:lumMod val="50000"/>
                  <a:lumOff val="50000"/>
                </a:schemeClr>
              </a:solidFill>
              <a:latin typeface="Lato" panose="020F0502020204030203" pitchFamily="34" charset="0"/>
            </a:endParaRPr>
          </a:p>
        </p:txBody>
      </p:sp>
      <p:sp>
        <p:nvSpPr>
          <p:cNvPr id="66" name="TextBox 65">
            <a:extLst>
              <a:ext uri="{FF2B5EF4-FFF2-40B4-BE49-F238E27FC236}">
                <a16:creationId xmlns:a16="http://schemas.microsoft.com/office/drawing/2014/main" xmlns="" id="{8482F664-D4A2-4630-8D94-13D8E3B78B97}"/>
              </a:ext>
            </a:extLst>
          </p:cNvPr>
          <p:cNvSpPr txBox="1"/>
          <p:nvPr/>
        </p:nvSpPr>
        <p:spPr>
          <a:xfrm>
            <a:off x="696686" y="3817158"/>
            <a:ext cx="2788702" cy="2123658"/>
          </a:xfrm>
          <a:prstGeom prst="rect">
            <a:avLst/>
          </a:prstGeom>
          <a:noFill/>
        </p:spPr>
        <p:txBody>
          <a:bodyPr wrap="square" rtlCol="0">
            <a:spAutoFit/>
          </a:bodyPr>
          <a:lstStyle/>
          <a:p>
            <a:pPr algn="r">
              <a:lnSpc>
                <a:spcPct val="150000"/>
              </a:lnSpc>
            </a:pP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Lorem ipsum dolor sit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amet</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consectetuer</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adipiscing</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elit</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sed</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diam</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nonummy</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nibh</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euismod</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tincidunt</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ut</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laoret</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dolore magna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aliquam</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erat</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Lorem ipsum dolor sit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amet</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consectetuer</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adipiscing</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elit</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sed</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diam</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nonummy</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nibh</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euismod</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tincidunt</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ut</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laoret</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dolore magna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aliquam</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erat</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Lorem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ipsu</a:t>
            </a:r>
            <a:endPar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17" name="Рисунок 16" descr="8.jpg"/>
          <p:cNvPicPr>
            <a:picLocks noGrp="1" noChangeAspect="1"/>
          </p:cNvPicPr>
          <p:nvPr>
            <p:ph type="pic" sz="quarter" idx="11"/>
          </p:nvPr>
        </p:nvPicPr>
        <p:blipFill>
          <a:blip r:embed="rId2" cstate="print"/>
          <a:srcRect/>
          <a:stretch>
            <a:fillRect/>
          </a:stretch>
        </p:blipFill>
        <p:spPr/>
      </p:pic>
      <p:pic>
        <p:nvPicPr>
          <p:cNvPr id="18" name="Рисунок 17" descr="9.jpg"/>
          <p:cNvPicPr>
            <a:picLocks noGrp="1" noChangeAspect="1"/>
          </p:cNvPicPr>
          <p:nvPr>
            <p:ph type="pic" sz="quarter" idx="12"/>
          </p:nvPr>
        </p:nvPicPr>
        <p:blipFill>
          <a:blip r:embed="rId3" cstate="print"/>
          <a:srcRect/>
          <a:stretch>
            <a:fillRect/>
          </a:stretch>
        </p:blipFill>
        <p:spPr/>
      </p:pic>
    </p:spTree>
    <p:extLst>
      <p:ext uri="{BB962C8B-B14F-4D97-AF65-F5344CB8AC3E}">
        <p14:creationId xmlns:p14="http://schemas.microsoft.com/office/powerpoint/2010/main" xmlns="" val="4189963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hape 67">
            <a:extLst>
              <a:ext uri="{FF2B5EF4-FFF2-40B4-BE49-F238E27FC236}">
                <a16:creationId xmlns:a16="http://schemas.microsoft.com/office/drawing/2014/main" xmlns="" id="{39DF3F42-B6EA-415D-BAF5-3611E5A09933}"/>
              </a:ext>
            </a:extLst>
          </p:cNvPr>
          <p:cNvSpPr/>
          <p:nvPr/>
        </p:nvSpPr>
        <p:spPr>
          <a:xfrm>
            <a:off x="0" y="0"/>
            <a:ext cx="12192000" cy="6858000"/>
          </a:xfrm>
          <a:prstGeom prst="rect">
            <a:avLst/>
          </a:prstGeom>
          <a:solidFill>
            <a:schemeClr val="accent1"/>
          </a:solidFill>
          <a:ln w="12700">
            <a:miter lim="400000"/>
          </a:ln>
        </p:spPr>
        <p:txBody>
          <a:bodyPr lIns="19050" tIns="19050" rIns="19050" bIns="19050" anchor="ctr"/>
          <a:lstStyle/>
          <a:p>
            <a:pPr>
              <a:lnSpc>
                <a:spcPct val="100000"/>
              </a:lnSpc>
              <a:defRPr sz="1800" cap="all" spc="90" baseline="-22222">
                <a:solidFill>
                  <a:srgbClr val="FFFFFF"/>
                </a:solidFill>
                <a:latin typeface="HK Grotesk Medium"/>
                <a:ea typeface="HK Grotesk Medium"/>
                <a:cs typeface="HK Grotesk Medium"/>
                <a:sym typeface="HK Grotesk Medium"/>
              </a:defRPr>
            </a:pPr>
            <a:r>
              <a:rPr lang="en-US" sz="900" dirty="0"/>
              <a:t> </a:t>
            </a:r>
            <a:endParaRPr sz="900" dirty="0"/>
          </a:p>
        </p:txBody>
      </p:sp>
      <p:sp>
        <p:nvSpPr>
          <p:cNvPr id="17" name="TextBox 16">
            <a:extLst>
              <a:ext uri="{FF2B5EF4-FFF2-40B4-BE49-F238E27FC236}">
                <a16:creationId xmlns:a16="http://schemas.microsoft.com/office/drawing/2014/main" xmlns="" id="{5C004D08-330C-4B2F-BF1C-1DDDD1533176}"/>
              </a:ext>
            </a:extLst>
          </p:cNvPr>
          <p:cNvSpPr txBox="1"/>
          <p:nvPr/>
        </p:nvSpPr>
        <p:spPr>
          <a:xfrm>
            <a:off x="825027" y="2276879"/>
            <a:ext cx="3823173" cy="1569660"/>
          </a:xfrm>
          <a:prstGeom prst="rect">
            <a:avLst/>
          </a:prstGeom>
          <a:noFill/>
        </p:spPr>
        <p:txBody>
          <a:bodyPr wrap="square" rtlCol="0">
            <a:spAutoFit/>
          </a:bodyPr>
          <a:lstStyle/>
          <a:p>
            <a:r>
              <a:rPr lang="en-US" sz="4800" dirty="0">
                <a:solidFill>
                  <a:schemeClr val="bg1"/>
                </a:solidFill>
                <a:latin typeface="Nexa Bold" charset="0"/>
                <a:ea typeface="Nexa Bold" charset="0"/>
                <a:cs typeface="Nexa Bold" charset="0"/>
              </a:rPr>
              <a:t>About A’</a:t>
            </a:r>
          </a:p>
          <a:p>
            <a:r>
              <a:rPr lang="en-US" sz="4800" dirty="0">
                <a:solidFill>
                  <a:schemeClr val="bg1"/>
                </a:solidFill>
                <a:latin typeface="Nexa Bold" charset="0"/>
                <a:ea typeface="Nexa Bold" charset="0"/>
                <a:cs typeface="Nexa Bold" charset="0"/>
              </a:rPr>
              <a:t> Dreams</a:t>
            </a:r>
          </a:p>
        </p:txBody>
      </p:sp>
      <p:sp>
        <p:nvSpPr>
          <p:cNvPr id="18" name="TextBox 17">
            <a:extLst>
              <a:ext uri="{FF2B5EF4-FFF2-40B4-BE49-F238E27FC236}">
                <a16:creationId xmlns:a16="http://schemas.microsoft.com/office/drawing/2014/main" xmlns="" id="{651F84BB-4DD5-433D-AAF1-745EEC16E9DB}"/>
              </a:ext>
            </a:extLst>
          </p:cNvPr>
          <p:cNvSpPr txBox="1"/>
          <p:nvPr/>
        </p:nvSpPr>
        <p:spPr>
          <a:xfrm>
            <a:off x="825027" y="3939128"/>
            <a:ext cx="3079044" cy="372923"/>
          </a:xfrm>
          <a:prstGeom prst="rect">
            <a:avLst/>
          </a:prstGeom>
          <a:noFill/>
        </p:spPr>
        <p:txBody>
          <a:bodyPr wrap="square" rtlCol="0">
            <a:spAutoFit/>
          </a:bodyPr>
          <a:lstStyle/>
          <a:p>
            <a:pPr>
              <a:lnSpc>
                <a:spcPct val="150000"/>
              </a:lnSpc>
            </a:pPr>
            <a:r>
              <a:rPr lang="en-US" sz="1400" dirty="0">
                <a:solidFill>
                  <a:schemeClr val="bg1"/>
                </a:solidFill>
                <a:latin typeface="Lato" panose="020F0502020204030203" pitchFamily="34" charset="0"/>
              </a:rPr>
              <a:t>Your Text Here Now!</a:t>
            </a:r>
            <a:endParaRPr lang="id-ID" sz="1400" dirty="0">
              <a:solidFill>
                <a:schemeClr val="bg1"/>
              </a:solidFill>
              <a:latin typeface="Lato" panose="020F0502020204030203" pitchFamily="34" charset="0"/>
            </a:endParaRPr>
          </a:p>
        </p:txBody>
      </p:sp>
      <p:sp>
        <p:nvSpPr>
          <p:cNvPr id="19" name="TextBox 18">
            <a:extLst>
              <a:ext uri="{FF2B5EF4-FFF2-40B4-BE49-F238E27FC236}">
                <a16:creationId xmlns:a16="http://schemas.microsoft.com/office/drawing/2014/main" xmlns="" id="{3A897559-57CB-45A8-A2F4-C5E6229DDFDB}"/>
              </a:ext>
            </a:extLst>
          </p:cNvPr>
          <p:cNvSpPr txBox="1"/>
          <p:nvPr/>
        </p:nvSpPr>
        <p:spPr>
          <a:xfrm>
            <a:off x="825027" y="4420798"/>
            <a:ext cx="3483250" cy="1615827"/>
          </a:xfrm>
          <a:prstGeom prst="rect">
            <a:avLst/>
          </a:prstGeom>
          <a:noFill/>
        </p:spPr>
        <p:txBody>
          <a:bodyPr wrap="square" rtlCol="0">
            <a:spAutoFit/>
          </a:bodyPr>
          <a:lstStyle/>
          <a:p>
            <a:pPr>
              <a:lnSpc>
                <a:spcPct val="150000"/>
              </a:lnSpc>
            </a:pP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Lorem ipsum dolor sit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amet</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consectetuer</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adipiscing</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elit</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sed</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diam</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nonummy</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nibh</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euismod</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tincidunt</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ut</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laoret</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dolore magna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aliquam</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erat</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Lorem ipsum dolor sit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amet</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consectetuer</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adipiscing</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elit</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sed</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diam</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nonummy</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nibh</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euismod</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tincidunt</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ut</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laoret</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dolore magna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aliquam</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erat</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Lorem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ipsu</a:t>
            </a:r>
            <a:endParaRPr lang="en-US" sz="11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20" name="TextBox 19">
            <a:extLst>
              <a:ext uri="{FF2B5EF4-FFF2-40B4-BE49-F238E27FC236}">
                <a16:creationId xmlns:a16="http://schemas.microsoft.com/office/drawing/2014/main" xmlns="" id="{9993B755-D1B6-43D9-94DA-9262ECFE9C10}"/>
              </a:ext>
            </a:extLst>
          </p:cNvPr>
          <p:cNvSpPr txBox="1"/>
          <p:nvPr/>
        </p:nvSpPr>
        <p:spPr>
          <a:xfrm>
            <a:off x="6498399" y="5943600"/>
            <a:ext cx="5270973" cy="830997"/>
          </a:xfrm>
          <a:prstGeom prst="rect">
            <a:avLst/>
          </a:prstGeom>
          <a:noFill/>
        </p:spPr>
        <p:txBody>
          <a:bodyPr wrap="square" rtlCol="0">
            <a:spAutoFit/>
          </a:bodyPr>
          <a:lstStyle/>
          <a:p>
            <a:pPr algn="r"/>
            <a:r>
              <a:rPr lang="en-US" sz="4800" dirty="0" err="1">
                <a:solidFill>
                  <a:schemeClr val="bg1"/>
                </a:solidFill>
                <a:latin typeface="Nexa Bold" charset="0"/>
                <a:ea typeface="Nexa Bold" charset="0"/>
                <a:cs typeface="Nexa Bold" charset="0"/>
              </a:rPr>
              <a:t>Styleis</a:t>
            </a:r>
            <a:r>
              <a:rPr lang="en-US" sz="4800" dirty="0">
                <a:solidFill>
                  <a:schemeClr val="bg1"/>
                </a:solidFill>
                <a:latin typeface="Nexa Bold" charset="0"/>
                <a:ea typeface="Nexa Bold" charset="0"/>
                <a:cs typeface="Nexa Bold" charset="0"/>
              </a:rPr>
              <a:t>.</a:t>
            </a:r>
          </a:p>
        </p:txBody>
      </p:sp>
      <p:pic>
        <p:nvPicPr>
          <p:cNvPr id="8" name="Рисунок 7" descr="10.jpg"/>
          <p:cNvPicPr>
            <a:picLocks noGrp="1" noChangeAspect="1"/>
          </p:cNvPicPr>
          <p:nvPr>
            <p:ph type="pic" sz="quarter" idx="10"/>
          </p:nvPr>
        </p:nvPicPr>
        <p:blipFill>
          <a:blip r:embed="rId2" cstate="print"/>
          <a:srcRect/>
          <a:stretch>
            <a:fillRect/>
          </a:stretch>
        </p:blipFill>
        <p:spPr/>
      </p:pic>
    </p:spTree>
    <p:extLst>
      <p:ext uri="{BB962C8B-B14F-4D97-AF65-F5344CB8AC3E}">
        <p14:creationId xmlns:p14="http://schemas.microsoft.com/office/powerpoint/2010/main" xmlns="" val="3803140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9">
            <a:extLst>
              <a:ext uri="{FF2B5EF4-FFF2-40B4-BE49-F238E27FC236}">
                <a16:creationId xmlns:a16="http://schemas.microsoft.com/office/drawing/2014/main" xmlns="" id="{58AE08FB-600D-4E42-A1C2-00DBF6481A0F}"/>
              </a:ext>
            </a:extLst>
          </p:cNvPr>
          <p:cNvSpPr/>
          <p:nvPr/>
        </p:nvSpPr>
        <p:spPr>
          <a:xfrm>
            <a:off x="4756787" y="2553723"/>
            <a:ext cx="2677847" cy="3749999"/>
          </a:xfrm>
          <a:prstGeom prst="roundRect">
            <a:avLst>
              <a:gd name="adj" fmla="val 13166"/>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68">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4" name="Скругленный прямоугольник 2">
            <a:extLst>
              <a:ext uri="{FF2B5EF4-FFF2-40B4-BE49-F238E27FC236}">
                <a16:creationId xmlns:a16="http://schemas.microsoft.com/office/drawing/2014/main" xmlns="" id="{3A4A7D68-4D4A-466E-B05F-409E388274B4}"/>
              </a:ext>
            </a:extLst>
          </p:cNvPr>
          <p:cNvSpPr/>
          <p:nvPr/>
        </p:nvSpPr>
        <p:spPr>
          <a:xfrm>
            <a:off x="5441051" y="5729357"/>
            <a:ext cx="1310127" cy="21835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68">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5" name="TextBox 4">
            <a:extLst>
              <a:ext uri="{FF2B5EF4-FFF2-40B4-BE49-F238E27FC236}">
                <a16:creationId xmlns:a16="http://schemas.microsoft.com/office/drawing/2014/main" xmlns="" id="{CCFF11AC-EAD1-4507-AD66-5BA5578834EB}"/>
              </a:ext>
            </a:extLst>
          </p:cNvPr>
          <p:cNvSpPr txBox="1"/>
          <p:nvPr/>
        </p:nvSpPr>
        <p:spPr>
          <a:xfrm>
            <a:off x="5430351" y="3244142"/>
            <a:ext cx="1320827" cy="707886"/>
          </a:xfrm>
          <a:prstGeom prst="rect">
            <a:avLst/>
          </a:prstGeom>
          <a:noFill/>
        </p:spPr>
        <p:txBody>
          <a:bodyPr wrap="square" rtlCol="0">
            <a:spAutoFit/>
          </a:bodyPr>
          <a:lstStyle/>
          <a:p>
            <a:pPr algn="ctr"/>
            <a:r>
              <a:rPr lang="en-US" sz="4000" b="1" dirty="0">
                <a:solidFill>
                  <a:schemeClr val="bg1"/>
                </a:solidFill>
                <a:latin typeface="Lato" panose="020F0502020204030203" pitchFamily="34" charset="0"/>
                <a:ea typeface="Lato" panose="020F0502020204030203" pitchFamily="34" charset="0"/>
                <a:cs typeface="Lato" panose="020F0502020204030203" pitchFamily="34" charset="0"/>
              </a:rPr>
              <a:t>$75</a:t>
            </a:r>
            <a:endParaRPr lang="ru-RU" sz="4000" b="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6" name="TextBox 5">
            <a:extLst>
              <a:ext uri="{FF2B5EF4-FFF2-40B4-BE49-F238E27FC236}">
                <a16:creationId xmlns:a16="http://schemas.microsoft.com/office/drawing/2014/main" xmlns="" id="{6E67C05D-9425-46C2-8B9B-8C94DA3718C6}"/>
              </a:ext>
            </a:extLst>
          </p:cNvPr>
          <p:cNvSpPr txBox="1"/>
          <p:nvPr/>
        </p:nvSpPr>
        <p:spPr>
          <a:xfrm>
            <a:off x="5580271" y="2921086"/>
            <a:ext cx="1020985" cy="266098"/>
          </a:xfrm>
          <a:prstGeom prst="rect">
            <a:avLst/>
          </a:prstGeom>
          <a:noFill/>
        </p:spPr>
        <p:txBody>
          <a:bodyPr wrap="square" rtlCol="0">
            <a:spAutoFit/>
          </a:bodyPr>
          <a:lstStyle/>
          <a:p>
            <a:pPr algn="ctr"/>
            <a:r>
              <a:rPr lang="en-US" sz="1100" b="1" dirty="0">
                <a:solidFill>
                  <a:schemeClr val="bg1"/>
                </a:solidFill>
                <a:latin typeface="Lato" panose="020F0502020204030203" pitchFamily="34" charset="0"/>
                <a:ea typeface="Lato" panose="020F0502020204030203" pitchFamily="34" charset="0"/>
                <a:cs typeface="Lato" panose="020F0502020204030203" pitchFamily="34" charset="0"/>
              </a:rPr>
              <a:t>PREMIUM</a:t>
            </a:r>
            <a:endParaRPr lang="ru-RU" sz="1100" b="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7" name="TextBox 6">
            <a:extLst>
              <a:ext uri="{FF2B5EF4-FFF2-40B4-BE49-F238E27FC236}">
                <a16:creationId xmlns:a16="http://schemas.microsoft.com/office/drawing/2014/main" xmlns="" id="{E6C4D736-D1A6-4D0D-9329-D5AC6803F2F9}"/>
              </a:ext>
            </a:extLst>
          </p:cNvPr>
          <p:cNvSpPr txBox="1"/>
          <p:nvPr/>
        </p:nvSpPr>
        <p:spPr>
          <a:xfrm>
            <a:off x="5773100" y="5701491"/>
            <a:ext cx="646029" cy="261610"/>
          </a:xfrm>
          <a:prstGeom prst="rect">
            <a:avLst/>
          </a:prstGeom>
          <a:noFill/>
        </p:spPr>
        <p:txBody>
          <a:bodyPr wrap="square" rtlCol="0">
            <a:spAutoFit/>
          </a:bodyPr>
          <a:lstStyle/>
          <a:p>
            <a:pPr algn="ctr"/>
            <a:r>
              <a:rPr lang="en-US" sz="1100" i="1"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MORE</a:t>
            </a:r>
            <a:endParaRPr lang="ru-RU" sz="1100" i="1"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endParaRPr>
          </a:p>
        </p:txBody>
      </p:sp>
      <p:sp>
        <p:nvSpPr>
          <p:cNvPr id="9" name="Скругленный прямоугольник 34">
            <a:extLst>
              <a:ext uri="{FF2B5EF4-FFF2-40B4-BE49-F238E27FC236}">
                <a16:creationId xmlns:a16="http://schemas.microsoft.com/office/drawing/2014/main" xmlns="" id="{455BD7D8-8928-4047-B3B7-7FBEF8DAF43C}"/>
              </a:ext>
            </a:extLst>
          </p:cNvPr>
          <p:cNvSpPr/>
          <p:nvPr/>
        </p:nvSpPr>
        <p:spPr>
          <a:xfrm>
            <a:off x="8576210" y="5330897"/>
            <a:ext cx="1310127" cy="218355"/>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68">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endParaRPr>
          </a:p>
        </p:txBody>
      </p:sp>
      <p:sp>
        <p:nvSpPr>
          <p:cNvPr id="10" name="TextBox 9">
            <a:extLst>
              <a:ext uri="{FF2B5EF4-FFF2-40B4-BE49-F238E27FC236}">
                <a16:creationId xmlns:a16="http://schemas.microsoft.com/office/drawing/2014/main" xmlns="" id="{3C39CB8F-FBFC-4948-A058-1735689712F1}"/>
              </a:ext>
            </a:extLst>
          </p:cNvPr>
          <p:cNvSpPr txBox="1"/>
          <p:nvPr/>
        </p:nvSpPr>
        <p:spPr>
          <a:xfrm>
            <a:off x="8323666" y="4289475"/>
            <a:ext cx="1815217" cy="820674"/>
          </a:xfrm>
          <a:prstGeom prst="rect">
            <a:avLst/>
          </a:prstGeom>
          <a:noFill/>
        </p:spPr>
        <p:txBody>
          <a:bodyPr wrap="square" rtlCol="0">
            <a:spAutoFit/>
          </a:bodyPr>
          <a:lstStyle/>
          <a:p>
            <a:pPr algn="ctr">
              <a:lnSpc>
                <a:spcPct val="150000"/>
              </a:lnSpc>
            </a:pP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Lorem ipsum dolor sit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amet</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consectetur</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adipiscing</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elit</a:t>
            </a:r>
            <a:endParaRPr lang="ru-RU"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endParaRPr>
          </a:p>
        </p:txBody>
      </p:sp>
      <p:sp>
        <p:nvSpPr>
          <p:cNvPr id="11" name="TextBox 10">
            <a:extLst>
              <a:ext uri="{FF2B5EF4-FFF2-40B4-BE49-F238E27FC236}">
                <a16:creationId xmlns:a16="http://schemas.microsoft.com/office/drawing/2014/main" xmlns="" id="{B09B3A1C-98DF-4275-B72A-184359D8A964}"/>
              </a:ext>
            </a:extLst>
          </p:cNvPr>
          <p:cNvSpPr txBox="1"/>
          <p:nvPr/>
        </p:nvSpPr>
        <p:spPr>
          <a:xfrm>
            <a:off x="8576210" y="3574060"/>
            <a:ext cx="1310127" cy="584775"/>
          </a:xfrm>
          <a:prstGeom prst="rect">
            <a:avLst/>
          </a:prstGeom>
          <a:noFill/>
        </p:spPr>
        <p:txBody>
          <a:bodyPr wrap="square" rtlCol="0">
            <a:spAutoFit/>
          </a:bodyPr>
          <a:lstStyle/>
          <a:p>
            <a:pPr algn="ctr"/>
            <a:r>
              <a:rPr lang="en-US" sz="3200" b="1"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$150</a:t>
            </a:r>
            <a:endParaRPr lang="ru-RU" sz="3200" b="1"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endParaRPr>
          </a:p>
        </p:txBody>
      </p:sp>
      <p:sp>
        <p:nvSpPr>
          <p:cNvPr id="12" name="TextBox 11">
            <a:extLst>
              <a:ext uri="{FF2B5EF4-FFF2-40B4-BE49-F238E27FC236}">
                <a16:creationId xmlns:a16="http://schemas.microsoft.com/office/drawing/2014/main" xmlns="" id="{5A63561B-B556-4939-95F1-1BF35A71C31A}"/>
              </a:ext>
            </a:extLst>
          </p:cNvPr>
          <p:cNvSpPr txBox="1"/>
          <p:nvPr/>
        </p:nvSpPr>
        <p:spPr>
          <a:xfrm>
            <a:off x="8957540" y="3227217"/>
            <a:ext cx="547469" cy="266098"/>
          </a:xfrm>
          <a:prstGeom prst="rect">
            <a:avLst/>
          </a:prstGeom>
          <a:noFill/>
        </p:spPr>
        <p:txBody>
          <a:bodyPr wrap="square" rtlCol="0">
            <a:spAutoFit/>
          </a:bodyPr>
          <a:lstStyle/>
          <a:p>
            <a:pPr algn="ctr"/>
            <a:r>
              <a:rPr lang="en-US" sz="1100" b="1"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VIP</a:t>
            </a:r>
            <a:endParaRPr lang="ru-RU" sz="1100" b="1"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endParaRPr>
          </a:p>
        </p:txBody>
      </p:sp>
      <p:sp>
        <p:nvSpPr>
          <p:cNvPr id="13" name="TextBox 12">
            <a:extLst>
              <a:ext uri="{FF2B5EF4-FFF2-40B4-BE49-F238E27FC236}">
                <a16:creationId xmlns:a16="http://schemas.microsoft.com/office/drawing/2014/main" xmlns="" id="{BC9625DD-84D5-43D3-9A9C-E9E8EB363B34}"/>
              </a:ext>
            </a:extLst>
          </p:cNvPr>
          <p:cNvSpPr txBox="1"/>
          <p:nvPr/>
        </p:nvSpPr>
        <p:spPr>
          <a:xfrm>
            <a:off x="8908259" y="5323889"/>
            <a:ext cx="646029" cy="261610"/>
          </a:xfrm>
          <a:prstGeom prst="rect">
            <a:avLst/>
          </a:prstGeom>
          <a:noFill/>
        </p:spPr>
        <p:txBody>
          <a:bodyPr wrap="square" rtlCol="0">
            <a:spAutoFit/>
          </a:bodyPr>
          <a:lstStyle/>
          <a:p>
            <a:pPr algn="ctr"/>
            <a:r>
              <a:rPr lang="en-US" sz="1100" i="1" dirty="0">
                <a:solidFill>
                  <a:schemeClr val="bg1"/>
                </a:solidFill>
                <a:latin typeface="Lato" panose="020F0502020204030203" pitchFamily="34" charset="0"/>
                <a:ea typeface="Lato" panose="020F0502020204030203" pitchFamily="34" charset="0"/>
                <a:cs typeface="Lato" panose="020F0502020204030203" pitchFamily="34" charset="0"/>
              </a:rPr>
              <a:t>MORE</a:t>
            </a:r>
            <a:endParaRPr lang="ru-RU" sz="1100" i="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14" name="Скругленный прямоугольник 39">
            <a:extLst>
              <a:ext uri="{FF2B5EF4-FFF2-40B4-BE49-F238E27FC236}">
                <a16:creationId xmlns:a16="http://schemas.microsoft.com/office/drawing/2014/main" xmlns="" id="{BEBF039B-899A-41DE-B016-8C9A5D005E23}"/>
              </a:ext>
            </a:extLst>
          </p:cNvPr>
          <p:cNvSpPr/>
          <p:nvPr/>
        </p:nvSpPr>
        <p:spPr>
          <a:xfrm>
            <a:off x="8146575" y="2909737"/>
            <a:ext cx="2169397" cy="3037977"/>
          </a:xfrm>
          <a:prstGeom prst="roundRect">
            <a:avLst>
              <a:gd name="adj" fmla="val 13166"/>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68">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endParaRPr>
          </a:p>
        </p:txBody>
      </p:sp>
      <p:sp>
        <p:nvSpPr>
          <p:cNvPr id="16" name="Скругленный прямоугольник 34">
            <a:extLst>
              <a:ext uri="{FF2B5EF4-FFF2-40B4-BE49-F238E27FC236}">
                <a16:creationId xmlns:a16="http://schemas.microsoft.com/office/drawing/2014/main" xmlns="" id="{2468BD4A-9BAC-4D66-B5F2-9D50A5A56BDE}"/>
              </a:ext>
            </a:extLst>
          </p:cNvPr>
          <p:cNvSpPr/>
          <p:nvPr/>
        </p:nvSpPr>
        <p:spPr>
          <a:xfrm>
            <a:off x="2305084" y="5339870"/>
            <a:ext cx="1310127" cy="21835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68">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endParaRPr>
          </a:p>
        </p:txBody>
      </p:sp>
      <p:sp>
        <p:nvSpPr>
          <p:cNvPr id="17" name="TextBox 16">
            <a:extLst>
              <a:ext uri="{FF2B5EF4-FFF2-40B4-BE49-F238E27FC236}">
                <a16:creationId xmlns:a16="http://schemas.microsoft.com/office/drawing/2014/main" xmlns="" id="{65397753-3A95-4CC8-A3D3-11C9130E474B}"/>
              </a:ext>
            </a:extLst>
          </p:cNvPr>
          <p:cNvSpPr txBox="1"/>
          <p:nvPr/>
        </p:nvSpPr>
        <p:spPr>
          <a:xfrm>
            <a:off x="2052540" y="4298448"/>
            <a:ext cx="1815217" cy="854080"/>
          </a:xfrm>
          <a:prstGeom prst="rect">
            <a:avLst/>
          </a:prstGeom>
          <a:noFill/>
        </p:spPr>
        <p:txBody>
          <a:bodyPr wrap="square" rtlCol="0">
            <a:spAutoFit/>
          </a:bodyPr>
          <a:lstStyle/>
          <a:p>
            <a:pPr algn="ctr">
              <a:lnSpc>
                <a:spcPct val="150000"/>
              </a:lnSpc>
            </a:pP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Lorem ipsum dolor sit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amet</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consectetur</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adipiscing</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elit</a:t>
            </a:r>
            <a:endParaRPr lang="ru-RU"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endParaRPr>
          </a:p>
        </p:txBody>
      </p:sp>
      <p:sp>
        <p:nvSpPr>
          <p:cNvPr id="18" name="TextBox 17">
            <a:extLst>
              <a:ext uri="{FF2B5EF4-FFF2-40B4-BE49-F238E27FC236}">
                <a16:creationId xmlns:a16="http://schemas.microsoft.com/office/drawing/2014/main" xmlns="" id="{A1BBDC2C-05EE-4E79-8B40-4706070B0469}"/>
              </a:ext>
            </a:extLst>
          </p:cNvPr>
          <p:cNvSpPr txBox="1"/>
          <p:nvPr/>
        </p:nvSpPr>
        <p:spPr>
          <a:xfrm>
            <a:off x="2452235" y="3583033"/>
            <a:ext cx="1015824" cy="584775"/>
          </a:xfrm>
          <a:prstGeom prst="rect">
            <a:avLst/>
          </a:prstGeom>
          <a:noFill/>
        </p:spPr>
        <p:txBody>
          <a:bodyPr wrap="square" rtlCol="0">
            <a:spAutoFit/>
          </a:bodyPr>
          <a:lstStyle/>
          <a:p>
            <a:pPr algn="ctr"/>
            <a:r>
              <a:rPr lang="en-US" sz="3200" b="1"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$25</a:t>
            </a:r>
            <a:endParaRPr lang="ru-RU" sz="3200" b="1"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endParaRPr>
          </a:p>
        </p:txBody>
      </p:sp>
      <p:sp>
        <p:nvSpPr>
          <p:cNvPr id="19" name="TextBox 18">
            <a:extLst>
              <a:ext uri="{FF2B5EF4-FFF2-40B4-BE49-F238E27FC236}">
                <a16:creationId xmlns:a16="http://schemas.microsoft.com/office/drawing/2014/main" xmlns="" id="{68D839F1-0848-4825-A1C0-4D31E0596E29}"/>
              </a:ext>
            </a:extLst>
          </p:cNvPr>
          <p:cNvSpPr txBox="1"/>
          <p:nvPr/>
        </p:nvSpPr>
        <p:spPr>
          <a:xfrm>
            <a:off x="2452236" y="3239141"/>
            <a:ext cx="1015823" cy="266098"/>
          </a:xfrm>
          <a:prstGeom prst="rect">
            <a:avLst/>
          </a:prstGeom>
          <a:noFill/>
        </p:spPr>
        <p:txBody>
          <a:bodyPr wrap="square" rtlCol="0">
            <a:spAutoFit/>
          </a:bodyPr>
          <a:lstStyle/>
          <a:p>
            <a:pPr algn="ctr"/>
            <a:r>
              <a:rPr lang="en-US" sz="1100" b="1"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MEDIUM</a:t>
            </a:r>
            <a:endParaRPr lang="ru-RU" sz="1100" b="1"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endParaRPr>
          </a:p>
        </p:txBody>
      </p:sp>
      <p:sp>
        <p:nvSpPr>
          <p:cNvPr id="20" name="TextBox 19">
            <a:extLst>
              <a:ext uri="{FF2B5EF4-FFF2-40B4-BE49-F238E27FC236}">
                <a16:creationId xmlns:a16="http://schemas.microsoft.com/office/drawing/2014/main" xmlns="" id="{874ED6AD-D76E-42B1-A456-05E08C7FCBD7}"/>
              </a:ext>
            </a:extLst>
          </p:cNvPr>
          <p:cNvSpPr txBox="1"/>
          <p:nvPr/>
        </p:nvSpPr>
        <p:spPr>
          <a:xfrm>
            <a:off x="2637133" y="5317545"/>
            <a:ext cx="646029" cy="261610"/>
          </a:xfrm>
          <a:prstGeom prst="rect">
            <a:avLst/>
          </a:prstGeom>
          <a:noFill/>
        </p:spPr>
        <p:txBody>
          <a:bodyPr wrap="square" rtlCol="0">
            <a:spAutoFit/>
          </a:bodyPr>
          <a:lstStyle/>
          <a:p>
            <a:pPr algn="ctr"/>
            <a:r>
              <a:rPr lang="en-US" sz="1100" i="1" dirty="0">
                <a:solidFill>
                  <a:schemeClr val="bg1"/>
                </a:solidFill>
                <a:latin typeface="Lato" panose="020F0502020204030203" pitchFamily="34" charset="0"/>
                <a:ea typeface="Lato" panose="020F0502020204030203" pitchFamily="34" charset="0"/>
                <a:cs typeface="Lato" panose="020F0502020204030203" pitchFamily="34" charset="0"/>
              </a:rPr>
              <a:t>MORE</a:t>
            </a:r>
            <a:endParaRPr lang="ru-RU" sz="1100" i="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21" name="Скругленный прямоугольник 39">
            <a:extLst>
              <a:ext uri="{FF2B5EF4-FFF2-40B4-BE49-F238E27FC236}">
                <a16:creationId xmlns:a16="http://schemas.microsoft.com/office/drawing/2014/main" xmlns="" id="{F6F527EE-84BE-4D18-B750-759A02542B85}"/>
              </a:ext>
            </a:extLst>
          </p:cNvPr>
          <p:cNvSpPr/>
          <p:nvPr/>
        </p:nvSpPr>
        <p:spPr>
          <a:xfrm>
            <a:off x="1875449" y="2918710"/>
            <a:ext cx="2169397" cy="3037977"/>
          </a:xfrm>
          <a:prstGeom prst="roundRect">
            <a:avLst>
              <a:gd name="adj" fmla="val 13166"/>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68">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endParaRPr>
          </a:p>
        </p:txBody>
      </p:sp>
      <p:sp>
        <p:nvSpPr>
          <p:cNvPr id="22" name="TextBox 21">
            <a:extLst>
              <a:ext uri="{FF2B5EF4-FFF2-40B4-BE49-F238E27FC236}">
                <a16:creationId xmlns:a16="http://schemas.microsoft.com/office/drawing/2014/main" xmlns="" id="{640640A1-C1F7-4E2B-8259-B4FCE1BD8F58}"/>
              </a:ext>
            </a:extLst>
          </p:cNvPr>
          <p:cNvSpPr txBox="1"/>
          <p:nvPr/>
        </p:nvSpPr>
        <p:spPr>
          <a:xfrm>
            <a:off x="5183154" y="3950998"/>
            <a:ext cx="1815217" cy="1615827"/>
          </a:xfrm>
          <a:prstGeom prst="rect">
            <a:avLst/>
          </a:prstGeom>
          <a:noFill/>
        </p:spPr>
        <p:txBody>
          <a:bodyPr wrap="square" rtlCol="0">
            <a:spAutoFit/>
          </a:bodyPr>
          <a:lstStyle/>
          <a:p>
            <a:pPr algn="ctr">
              <a:lnSpc>
                <a:spcPct val="150000"/>
              </a:lnSpc>
            </a:pP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Lorem ipsum dolor sit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amet</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consectetur</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adipiscing</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elit</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Nam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interdum</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consectetur</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Nam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interdum</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bg1"/>
                </a:solidFill>
                <a:latin typeface="Lato" panose="020F0502020204030203" pitchFamily="34" charset="0"/>
                <a:ea typeface="Lato" panose="020F0502020204030203" pitchFamily="34" charset="0"/>
                <a:cs typeface="Lato" panose="020F0502020204030203" pitchFamily="34" charset="0"/>
              </a:rPr>
              <a:t>consectetur</a:t>
            </a:r>
            <a:endParaRPr lang="ru-RU" sz="11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30" name="Freeform: Shape 29">
            <a:extLst>
              <a:ext uri="{FF2B5EF4-FFF2-40B4-BE49-F238E27FC236}">
                <a16:creationId xmlns:a16="http://schemas.microsoft.com/office/drawing/2014/main" xmlns="" id="{57BE965B-924F-4F17-BE08-3BE06C7590FB}"/>
              </a:ext>
            </a:extLst>
          </p:cNvPr>
          <p:cNvSpPr/>
          <p:nvPr/>
        </p:nvSpPr>
        <p:spPr>
          <a:xfrm>
            <a:off x="4715592" y="-1"/>
            <a:ext cx="2750338" cy="1535481"/>
          </a:xfrm>
          <a:custGeom>
            <a:avLst/>
            <a:gdLst>
              <a:gd name="connsiteX0" fmla="*/ 10108 w 2750338"/>
              <a:gd name="connsiteY0" fmla="*/ 0 h 1535481"/>
              <a:gd name="connsiteX1" fmla="*/ 2740230 w 2750338"/>
              <a:gd name="connsiteY1" fmla="*/ 0 h 1535481"/>
              <a:gd name="connsiteX2" fmla="*/ 2743238 w 2750338"/>
              <a:gd name="connsiteY2" fmla="*/ 19709 h 1535481"/>
              <a:gd name="connsiteX3" fmla="*/ 2750338 w 2750338"/>
              <a:gd name="connsiteY3" fmla="*/ 160312 h 1535481"/>
              <a:gd name="connsiteX4" fmla="*/ 1375169 w 2750338"/>
              <a:gd name="connsiteY4" fmla="*/ 1535481 h 1535481"/>
              <a:gd name="connsiteX5" fmla="*/ 0 w 2750338"/>
              <a:gd name="connsiteY5" fmla="*/ 160312 h 1535481"/>
              <a:gd name="connsiteX6" fmla="*/ 7100 w 2750338"/>
              <a:gd name="connsiteY6" fmla="*/ 19709 h 1535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338" h="1535481">
                <a:moveTo>
                  <a:pt x="10108" y="0"/>
                </a:moveTo>
                <a:lnTo>
                  <a:pt x="2740230" y="0"/>
                </a:lnTo>
                <a:lnTo>
                  <a:pt x="2743238" y="19709"/>
                </a:lnTo>
                <a:cubicBezTo>
                  <a:pt x="2747933" y="65938"/>
                  <a:pt x="2750338" y="112844"/>
                  <a:pt x="2750338" y="160312"/>
                </a:cubicBezTo>
                <a:cubicBezTo>
                  <a:pt x="2750338" y="919797"/>
                  <a:pt x="2134654" y="1535481"/>
                  <a:pt x="1375169" y="1535481"/>
                </a:cubicBezTo>
                <a:cubicBezTo>
                  <a:pt x="615684" y="1535481"/>
                  <a:pt x="0" y="919797"/>
                  <a:pt x="0" y="160312"/>
                </a:cubicBezTo>
                <a:cubicBezTo>
                  <a:pt x="0" y="112844"/>
                  <a:pt x="2405" y="65938"/>
                  <a:pt x="7100" y="1970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a:extLst>
              <a:ext uri="{FF2B5EF4-FFF2-40B4-BE49-F238E27FC236}">
                <a16:creationId xmlns:a16="http://schemas.microsoft.com/office/drawing/2014/main" xmlns="" id="{B0A1C067-83A9-4340-B53B-E96586DE13A5}"/>
              </a:ext>
            </a:extLst>
          </p:cNvPr>
          <p:cNvSpPr txBox="1"/>
          <p:nvPr/>
        </p:nvSpPr>
        <p:spPr>
          <a:xfrm>
            <a:off x="3582735" y="727618"/>
            <a:ext cx="5016053" cy="707886"/>
          </a:xfrm>
          <a:prstGeom prst="rect">
            <a:avLst/>
          </a:prstGeom>
          <a:noFill/>
        </p:spPr>
        <p:txBody>
          <a:bodyPr wrap="none" rtlCol="0">
            <a:spAutoFit/>
          </a:bodyPr>
          <a:lstStyle/>
          <a:p>
            <a:pPr algn="ctr"/>
            <a:r>
              <a:rPr lang="en-US" sz="4000" dirty="0">
                <a:solidFill>
                  <a:schemeClr val="accent2"/>
                </a:solidFill>
                <a:latin typeface="Nexa Bold" charset="0"/>
                <a:ea typeface="Nexa Bold" charset="0"/>
                <a:cs typeface="Nexa Bold" charset="0"/>
              </a:rPr>
              <a:t>The Price Tag Pastel</a:t>
            </a:r>
          </a:p>
        </p:txBody>
      </p:sp>
      <p:sp>
        <p:nvSpPr>
          <p:cNvPr id="29" name="Rectangle 28">
            <a:extLst>
              <a:ext uri="{FF2B5EF4-FFF2-40B4-BE49-F238E27FC236}">
                <a16:creationId xmlns:a16="http://schemas.microsoft.com/office/drawing/2014/main" xmlns="" id="{0696BD57-E1E1-41B7-B5F3-09460E257758}"/>
              </a:ext>
            </a:extLst>
          </p:cNvPr>
          <p:cNvSpPr/>
          <p:nvPr/>
        </p:nvSpPr>
        <p:spPr>
          <a:xfrm>
            <a:off x="2704566" y="1680135"/>
            <a:ext cx="6772390" cy="600164"/>
          </a:xfrm>
          <a:prstGeom prst="rect">
            <a:avLst/>
          </a:prstGeom>
        </p:spPr>
        <p:txBody>
          <a:bodyPr wrap="square">
            <a:spAutoFit/>
          </a:bodyPr>
          <a:lstStyle/>
          <a:p>
            <a:pPr algn="ctr">
              <a:lnSpc>
                <a:spcPct val="150000"/>
              </a:lnSpc>
            </a:pP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Lorem ipsum dolor sit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amet</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consectetuer</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adipiscing</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elit</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sed</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diam</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nonummy</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nibhLorem</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ipsum dolor sit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amet</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consectetuer</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adipiscing</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elit</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sed</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diam</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nonummy</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sz="1100" dirty="0" err="1">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nibh</a:t>
            </a:r>
            <a:r>
              <a:rPr lang="en-US" sz="11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a:t>
            </a:r>
          </a:p>
        </p:txBody>
      </p:sp>
    </p:spTree>
    <p:extLst>
      <p:ext uri="{BB962C8B-B14F-4D97-AF65-F5344CB8AC3E}">
        <p14:creationId xmlns:p14="http://schemas.microsoft.com/office/powerpoint/2010/main" xmlns="" val="4183428897"/>
      </p:ext>
    </p:extLst>
  </p:cSld>
  <p:clrMapOvr>
    <a:masterClrMapping/>
  </p:clrMapOvr>
</p:sld>
</file>

<file path=ppt/theme/theme1.xml><?xml version="1.0" encoding="utf-8"?>
<a:theme xmlns:a="http://schemas.openxmlformats.org/drawingml/2006/main" name="Office Theme">
  <a:themeElements>
    <a:clrScheme name="Custom 109">
      <a:dk1>
        <a:sysClr val="windowText" lastClr="000000"/>
      </a:dk1>
      <a:lt1>
        <a:sysClr val="window" lastClr="FFFFFF"/>
      </a:lt1>
      <a:dk2>
        <a:srgbClr val="000000"/>
      </a:dk2>
      <a:lt2>
        <a:srgbClr val="F8F8F8"/>
      </a:lt2>
      <a:accent1>
        <a:srgbClr val="F6AF2E"/>
      </a:accent1>
      <a:accent2>
        <a:srgbClr val="1C72BA"/>
      </a:accent2>
      <a:accent3>
        <a:srgbClr val="733B96"/>
      </a:accent3>
      <a:accent4>
        <a:srgbClr val="EE3257"/>
      </a:accent4>
      <a:accent5>
        <a:srgbClr val="23AD9D"/>
      </a:accent5>
      <a:accent6>
        <a:srgbClr val="37AF87"/>
      </a:accent6>
      <a:hlink>
        <a:srgbClr val="5F5F5F"/>
      </a:hlink>
      <a:folHlink>
        <a:srgbClr val="919191"/>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1689</TotalTime>
  <Words>1241</Words>
  <Application>Microsoft Office PowerPoint</Application>
  <PresentationFormat>Произвольный</PresentationFormat>
  <Paragraphs>113</Paragraphs>
  <Slides>19</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Office Theme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Admin</cp:lastModifiedBy>
  <cp:revision>88</cp:revision>
  <dcterms:created xsi:type="dcterms:W3CDTF">2018-02-22T04:33:31Z</dcterms:created>
  <dcterms:modified xsi:type="dcterms:W3CDTF">2020-07-14T11:31:36Z</dcterms:modified>
</cp:coreProperties>
</file>