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8" r:id="rId3"/>
    <p:sldId id="259" r:id="rId4"/>
    <p:sldId id="262" r:id="rId5"/>
    <p:sldId id="308" r:id="rId6"/>
    <p:sldId id="267" r:id="rId7"/>
    <p:sldId id="270" r:id="rId8"/>
    <p:sldId id="272" r:id="rId9"/>
    <p:sldId id="278" r:id="rId10"/>
    <p:sldId id="281" r:id="rId11"/>
    <p:sldId id="282" r:id="rId12"/>
    <p:sldId id="291" r:id="rId13"/>
    <p:sldId id="292" r:id="rId14"/>
    <p:sldId id="294" r:id="rId15"/>
    <p:sldId id="297" r:id="rId16"/>
    <p:sldId id="298" r:id="rId17"/>
    <p:sldId id="307" r:id="rId18"/>
    <p:sldId id="309" r:id="rId19"/>
    <p:sldId id="31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17" autoAdjust="0"/>
    <p:restoredTop sz="94660"/>
  </p:normalViewPr>
  <p:slideViewPr>
    <p:cSldViewPr snapToGrid="0">
      <p:cViewPr varScale="1">
        <p:scale>
          <a:sx n="54" d="100"/>
          <a:sy n="54" d="100"/>
        </p:scale>
        <p:origin x="-648" y="-67"/>
      </p:cViewPr>
      <p:guideLst>
        <p:guide orient="horz" pos="2160"/>
        <p:guide pos="3840"/>
      </p:guideLst>
    </p:cSldViewPr>
  </p:slideViewPr>
  <p:notesTextViewPr>
    <p:cViewPr>
      <p:scale>
        <a:sx n="1" d="1"/>
        <a:sy n="1" d="1"/>
      </p:scale>
      <p:origin x="0" y="0"/>
    </p:cViewPr>
  </p:notesTextViewPr>
  <p:sorterViewPr>
    <p:cViewPr>
      <p:scale>
        <a:sx n="60" d="100"/>
        <a:sy n="6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326A72-417A-49E7-AA8F-C02AE780FB59}" type="datetimeFigureOut">
              <a:rPr lang="en-US" smtClean="0"/>
              <a:pPr/>
              <a:t>7/20/2020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3A0A6-0188-48A0-93FA-E413BF70CA53}" type="slidenum">
              <a:rPr lang="en-US" smtClean="0"/>
              <a:pPr/>
              <a:t>‹#›</a:t>
            </a:fld>
            <a:endParaRPr lang="en-US"/>
          </a:p>
        </p:txBody>
      </p:sp>
    </p:spTree>
    <p:extLst>
      <p:ext uri="{BB962C8B-B14F-4D97-AF65-F5344CB8AC3E}">
        <p14:creationId xmlns:p14="http://schemas.microsoft.com/office/powerpoint/2010/main" xmlns="" val="1988561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45242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Picture Placeholder 11">
            <a:extLst>
              <a:ext uri="{FF2B5EF4-FFF2-40B4-BE49-F238E27FC236}">
                <a16:creationId xmlns:a16="http://schemas.microsoft.com/office/drawing/2014/main" xmlns="" id="{A494F28B-7E69-4464-8B83-458F386EEB23}"/>
              </a:ext>
            </a:extLst>
          </p:cNvPr>
          <p:cNvSpPr>
            <a:spLocks noGrp="1"/>
          </p:cNvSpPr>
          <p:nvPr>
            <p:ph type="pic" sz="quarter" idx="10"/>
          </p:nvPr>
        </p:nvSpPr>
        <p:spPr>
          <a:xfrm>
            <a:off x="1315453" y="3957945"/>
            <a:ext cx="4828673" cy="2342147"/>
          </a:xfrm>
          <a:custGeom>
            <a:avLst/>
            <a:gdLst>
              <a:gd name="connsiteX0" fmla="*/ 0 w 4828673"/>
              <a:gd name="connsiteY0" fmla="*/ 0 h 2342147"/>
              <a:gd name="connsiteX1" fmla="*/ 4828673 w 4828673"/>
              <a:gd name="connsiteY1" fmla="*/ 0 h 2342147"/>
              <a:gd name="connsiteX2" fmla="*/ 4828673 w 4828673"/>
              <a:gd name="connsiteY2" fmla="*/ 2342147 h 2342147"/>
              <a:gd name="connsiteX3" fmla="*/ 0 w 4828673"/>
              <a:gd name="connsiteY3" fmla="*/ 2342147 h 2342147"/>
            </a:gdLst>
            <a:ahLst/>
            <a:cxnLst>
              <a:cxn ang="0">
                <a:pos x="connsiteX0" y="connsiteY0"/>
              </a:cxn>
              <a:cxn ang="0">
                <a:pos x="connsiteX1" y="connsiteY1"/>
              </a:cxn>
              <a:cxn ang="0">
                <a:pos x="connsiteX2" y="connsiteY2"/>
              </a:cxn>
              <a:cxn ang="0">
                <a:pos x="connsiteX3" y="connsiteY3"/>
              </a:cxn>
            </a:cxnLst>
            <a:rect l="l" t="t" r="r" b="b"/>
            <a:pathLst>
              <a:path w="4828673" h="2342147">
                <a:moveTo>
                  <a:pt x="0" y="0"/>
                </a:moveTo>
                <a:lnTo>
                  <a:pt x="4828673" y="0"/>
                </a:lnTo>
                <a:lnTo>
                  <a:pt x="4828673" y="2342147"/>
                </a:lnTo>
                <a:lnTo>
                  <a:pt x="0" y="2342147"/>
                </a:lnTo>
                <a:close/>
              </a:path>
            </a:pathLst>
          </a:custGeom>
        </p:spPr>
        <p:txBody>
          <a:bodyPr wrap="square">
            <a:noAutofit/>
          </a:bodyPr>
          <a:lstStyle>
            <a:lvl1pPr>
              <a:defRPr sz="1050"/>
            </a:lvl1pPr>
          </a:lstStyle>
          <a:p>
            <a:endParaRPr lang="en-US"/>
          </a:p>
        </p:txBody>
      </p:sp>
      <p:sp>
        <p:nvSpPr>
          <p:cNvPr id="4" name="Picture Placeholder 10">
            <a:extLst>
              <a:ext uri="{FF2B5EF4-FFF2-40B4-BE49-F238E27FC236}">
                <a16:creationId xmlns:a16="http://schemas.microsoft.com/office/drawing/2014/main" xmlns="" id="{42924A16-B704-41F3-B4B6-C35EDC7D46CB}"/>
              </a:ext>
            </a:extLst>
          </p:cNvPr>
          <p:cNvSpPr>
            <a:spLocks noGrp="1"/>
          </p:cNvSpPr>
          <p:nvPr>
            <p:ph type="pic" sz="quarter" idx="12"/>
          </p:nvPr>
        </p:nvSpPr>
        <p:spPr>
          <a:xfrm>
            <a:off x="6144126" y="895048"/>
            <a:ext cx="5438274" cy="2798202"/>
          </a:xfrm>
          <a:custGeom>
            <a:avLst/>
            <a:gdLst>
              <a:gd name="connsiteX0" fmla="*/ 0 w 4748463"/>
              <a:gd name="connsiteY0" fmla="*/ 0 h 2133600"/>
              <a:gd name="connsiteX1" fmla="*/ 4748463 w 4748463"/>
              <a:gd name="connsiteY1" fmla="*/ 0 h 2133600"/>
              <a:gd name="connsiteX2" fmla="*/ 4748463 w 4748463"/>
              <a:gd name="connsiteY2" fmla="*/ 2133600 h 2133600"/>
              <a:gd name="connsiteX3" fmla="*/ 0 w 4748463"/>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4748463" h="2133600">
                <a:moveTo>
                  <a:pt x="0" y="0"/>
                </a:moveTo>
                <a:lnTo>
                  <a:pt x="4748463" y="0"/>
                </a:lnTo>
                <a:lnTo>
                  <a:pt x="4748463" y="2133600"/>
                </a:lnTo>
                <a:lnTo>
                  <a:pt x="0" y="2133600"/>
                </a:lnTo>
                <a:close/>
              </a:path>
            </a:pathLst>
          </a:custGeom>
        </p:spPr>
        <p:txBody>
          <a:bodyPr wrap="square">
            <a:noAutofit/>
          </a:bodyPr>
          <a:lstStyle>
            <a:lvl1pPr>
              <a:defRPr sz="1050"/>
            </a:lvl1pPr>
          </a:lstStyle>
          <a:p>
            <a:endParaRPr lang="en-US"/>
          </a:p>
        </p:txBody>
      </p:sp>
    </p:spTree>
    <p:extLst>
      <p:ext uri="{BB962C8B-B14F-4D97-AF65-F5344CB8AC3E}">
        <p14:creationId xmlns:p14="http://schemas.microsoft.com/office/powerpoint/2010/main" xmlns="" val="366719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4E9EF22B-F126-4CE9-9F8E-ED4029504CFD}"/>
              </a:ext>
            </a:extLst>
          </p:cNvPr>
          <p:cNvSpPr>
            <a:spLocks noGrp="1"/>
          </p:cNvSpPr>
          <p:nvPr>
            <p:ph type="pic" sz="quarter" idx="10"/>
          </p:nvPr>
        </p:nvSpPr>
        <p:spPr>
          <a:xfrm>
            <a:off x="0" y="0"/>
            <a:ext cx="5010150" cy="6858000"/>
          </a:xfrm>
          <a:custGeom>
            <a:avLst/>
            <a:gdLst>
              <a:gd name="connsiteX0" fmla="*/ 4772950 w 5010150"/>
              <a:gd name="connsiteY0" fmla="*/ 1140719 h 6858000"/>
              <a:gd name="connsiteX1" fmla="*/ 4932217 w 5010150"/>
              <a:gd name="connsiteY1" fmla="*/ 1190949 h 6858000"/>
              <a:gd name="connsiteX2" fmla="*/ 4959086 w 5010150"/>
              <a:gd name="connsiteY2" fmla="*/ 1498352 h 6858000"/>
              <a:gd name="connsiteX3" fmla="*/ 461065 w 5010150"/>
              <a:gd name="connsiteY3" fmla="*/ 6858000 h 6858000"/>
              <a:gd name="connsiteX4" fmla="*/ 96500 w 5010150"/>
              <a:gd name="connsiteY4" fmla="*/ 6858000 h 6858000"/>
              <a:gd name="connsiteX5" fmla="*/ 82977 w 5010150"/>
              <a:gd name="connsiteY5" fmla="*/ 6836977 h 6858000"/>
              <a:gd name="connsiteX6" fmla="*/ 110143 w 5010150"/>
              <a:gd name="connsiteY6" fmla="*/ 6597307 h 6858000"/>
              <a:gd name="connsiteX7" fmla="*/ 4624813 w 5010150"/>
              <a:gd name="connsiteY7" fmla="*/ 1217819 h 6858000"/>
              <a:gd name="connsiteX8" fmla="*/ 4772950 w 5010150"/>
              <a:gd name="connsiteY8" fmla="*/ 1140719 h 6858000"/>
              <a:gd name="connsiteX9" fmla="*/ 4552806 w 5010150"/>
              <a:gd name="connsiteY9" fmla="*/ 652618 h 6858000"/>
              <a:gd name="connsiteX10" fmla="*/ 4712072 w 5010150"/>
              <a:gd name="connsiteY10" fmla="*/ 702848 h 6858000"/>
              <a:gd name="connsiteX11" fmla="*/ 4738942 w 5010150"/>
              <a:gd name="connsiteY11" fmla="*/ 1010252 h 6858000"/>
              <a:gd name="connsiteX12" fmla="*/ 85525 w 5010150"/>
              <a:gd name="connsiteY12" fmla="*/ 6555063 h 6858000"/>
              <a:gd name="connsiteX13" fmla="*/ 17793 w 5010150"/>
              <a:gd name="connsiteY13" fmla="*/ 6609097 h 6858000"/>
              <a:gd name="connsiteX14" fmla="*/ 0 w 5010150"/>
              <a:gd name="connsiteY14" fmla="*/ 6616107 h 6858000"/>
              <a:gd name="connsiteX15" fmla="*/ 0 w 5010150"/>
              <a:gd name="connsiteY15" fmla="*/ 5978131 h 6858000"/>
              <a:gd name="connsiteX16" fmla="*/ 4404669 w 5010150"/>
              <a:gd name="connsiteY16" fmla="*/ 729718 h 6858000"/>
              <a:gd name="connsiteX17" fmla="*/ 4552806 w 5010150"/>
              <a:gd name="connsiteY17" fmla="*/ 652618 h 6858000"/>
              <a:gd name="connsiteX18" fmla="*/ 4455398 w 5010150"/>
              <a:gd name="connsiteY18" fmla="*/ 24037 h 6858000"/>
              <a:gd name="connsiteX19" fmla="*/ 4614664 w 5010150"/>
              <a:gd name="connsiteY19" fmla="*/ 74268 h 6858000"/>
              <a:gd name="connsiteX20" fmla="*/ 4641533 w 5010150"/>
              <a:gd name="connsiteY20" fmla="*/ 381671 h 6858000"/>
              <a:gd name="connsiteX21" fmla="*/ 134302 w 5010150"/>
              <a:gd name="connsiteY21" fmla="*/ 5752296 h 6858000"/>
              <a:gd name="connsiteX22" fmla="*/ 27333 w 5010150"/>
              <a:gd name="connsiteY22" fmla="*/ 5821788 h 6858000"/>
              <a:gd name="connsiteX23" fmla="*/ 0 w 5010150"/>
              <a:gd name="connsiteY23" fmla="*/ 5826839 h 6858000"/>
              <a:gd name="connsiteX24" fmla="*/ 0 w 5010150"/>
              <a:gd name="connsiteY24" fmla="*/ 5233485 h 6858000"/>
              <a:gd name="connsiteX25" fmla="*/ 4307261 w 5010150"/>
              <a:gd name="connsiteY25" fmla="*/ 101138 h 6858000"/>
              <a:gd name="connsiteX26" fmla="*/ 4455398 w 5010150"/>
              <a:gd name="connsiteY26" fmla="*/ 24037 h 6858000"/>
              <a:gd name="connsiteX27" fmla="*/ 3841720 w 5010150"/>
              <a:gd name="connsiteY27" fmla="*/ 24036 h 6858000"/>
              <a:gd name="connsiteX28" fmla="*/ 4000987 w 5010150"/>
              <a:gd name="connsiteY28" fmla="*/ 74267 h 6858000"/>
              <a:gd name="connsiteX29" fmla="*/ 4027855 w 5010150"/>
              <a:gd name="connsiteY29" fmla="*/ 381671 h 6858000"/>
              <a:gd name="connsiteX30" fmla="*/ 0 w 5010150"/>
              <a:gd name="connsiteY30" fmla="*/ 5181090 h 6858000"/>
              <a:gd name="connsiteX31" fmla="*/ 0 w 5010150"/>
              <a:gd name="connsiteY31" fmla="*/ 4502251 h 6858000"/>
              <a:gd name="connsiteX32" fmla="*/ 3693583 w 5010150"/>
              <a:gd name="connsiteY32" fmla="*/ 101136 h 6858000"/>
              <a:gd name="connsiteX33" fmla="*/ 3841720 w 5010150"/>
              <a:gd name="connsiteY33" fmla="*/ 24036 h 6858000"/>
              <a:gd name="connsiteX34" fmla="*/ 3154035 w 5010150"/>
              <a:gd name="connsiteY34" fmla="*/ 0 h 6858000"/>
              <a:gd name="connsiteX35" fmla="*/ 3723742 w 5010150"/>
              <a:gd name="connsiteY35" fmla="*/ 0 h 6858000"/>
              <a:gd name="connsiteX36" fmla="*/ 0 w 5010150"/>
              <a:gd name="connsiteY36" fmla="*/ 4437052 h 6858000"/>
              <a:gd name="connsiteX37" fmla="*/ 0 w 5010150"/>
              <a:gd name="connsiteY37" fmla="*/ 3758213 h 6858000"/>
              <a:gd name="connsiteX38" fmla="*/ 2538028 w 5010150"/>
              <a:gd name="connsiteY38" fmla="*/ 0 h 6858000"/>
              <a:gd name="connsiteX39" fmla="*/ 3107736 w 5010150"/>
              <a:gd name="connsiteY39" fmla="*/ 0 h 6858000"/>
              <a:gd name="connsiteX40" fmla="*/ 0 w 5010150"/>
              <a:gd name="connsiteY40" fmla="*/ 3703045 h 6858000"/>
              <a:gd name="connsiteX41" fmla="*/ 0 w 5010150"/>
              <a:gd name="connsiteY41" fmla="*/ 3024206 h 6858000"/>
              <a:gd name="connsiteX42" fmla="*/ 1914643 w 5010150"/>
              <a:gd name="connsiteY42" fmla="*/ 0 h 6858000"/>
              <a:gd name="connsiteX43" fmla="*/ 2484351 w 5010150"/>
              <a:gd name="connsiteY43" fmla="*/ 0 h 6858000"/>
              <a:gd name="connsiteX44" fmla="*/ 0 w 5010150"/>
              <a:gd name="connsiteY44" fmla="*/ 2960247 h 6858000"/>
              <a:gd name="connsiteX45" fmla="*/ 0 w 5010150"/>
              <a:gd name="connsiteY45" fmla="*/ 22814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010150" h="6858000">
                <a:moveTo>
                  <a:pt x="4772950" y="1140719"/>
                </a:moveTo>
                <a:cubicBezTo>
                  <a:pt x="4828581" y="1135856"/>
                  <a:pt x="4886063" y="1152217"/>
                  <a:pt x="4932217" y="1190949"/>
                </a:cubicBezTo>
                <a:cubicBezTo>
                  <a:pt x="5024523" y="1268417"/>
                  <a:pt x="5036554" y="1406047"/>
                  <a:pt x="4959086" y="1498352"/>
                </a:cubicBezTo>
                <a:lnTo>
                  <a:pt x="461065" y="6858000"/>
                </a:lnTo>
                <a:lnTo>
                  <a:pt x="96500" y="6858000"/>
                </a:lnTo>
                <a:lnTo>
                  <a:pt x="82977" y="6836977"/>
                </a:lnTo>
                <a:cubicBezTo>
                  <a:pt x="44284" y="6761261"/>
                  <a:pt x="52042" y="6666536"/>
                  <a:pt x="110143" y="6597307"/>
                </a:cubicBezTo>
                <a:lnTo>
                  <a:pt x="4624813" y="1217819"/>
                </a:lnTo>
                <a:cubicBezTo>
                  <a:pt x="4663546" y="1171665"/>
                  <a:pt x="4717321" y="1145581"/>
                  <a:pt x="4772950" y="1140719"/>
                </a:cubicBezTo>
                <a:close/>
                <a:moveTo>
                  <a:pt x="4552806" y="652618"/>
                </a:moveTo>
                <a:cubicBezTo>
                  <a:pt x="4608435" y="647756"/>
                  <a:pt x="4665919" y="664115"/>
                  <a:pt x="4712072" y="702848"/>
                </a:cubicBezTo>
                <a:cubicBezTo>
                  <a:pt x="4804378" y="780315"/>
                  <a:pt x="4816408" y="917945"/>
                  <a:pt x="4738942" y="1010252"/>
                </a:cubicBezTo>
                <a:lnTo>
                  <a:pt x="85525" y="6555063"/>
                </a:lnTo>
                <a:cubicBezTo>
                  <a:pt x="66159" y="6578140"/>
                  <a:pt x="43032" y="6596199"/>
                  <a:pt x="17793" y="6609097"/>
                </a:cubicBezTo>
                <a:lnTo>
                  <a:pt x="0" y="6616107"/>
                </a:lnTo>
                <a:lnTo>
                  <a:pt x="0" y="5978131"/>
                </a:lnTo>
                <a:lnTo>
                  <a:pt x="4404669" y="729718"/>
                </a:lnTo>
                <a:cubicBezTo>
                  <a:pt x="4443403" y="683565"/>
                  <a:pt x="4497176" y="657480"/>
                  <a:pt x="4552806" y="652618"/>
                </a:cubicBezTo>
                <a:close/>
                <a:moveTo>
                  <a:pt x="4455398" y="24037"/>
                </a:moveTo>
                <a:cubicBezTo>
                  <a:pt x="4511027" y="19175"/>
                  <a:pt x="4568512" y="35534"/>
                  <a:pt x="4614664" y="74268"/>
                </a:cubicBezTo>
                <a:cubicBezTo>
                  <a:pt x="4706971" y="151735"/>
                  <a:pt x="4719001" y="289365"/>
                  <a:pt x="4641533" y="381671"/>
                </a:cubicBezTo>
                <a:lnTo>
                  <a:pt x="134302" y="5752296"/>
                </a:lnTo>
                <a:cubicBezTo>
                  <a:pt x="105252" y="5786911"/>
                  <a:pt x="67741" y="5810237"/>
                  <a:pt x="27333" y="5821788"/>
                </a:cubicBezTo>
                <a:lnTo>
                  <a:pt x="0" y="5826839"/>
                </a:lnTo>
                <a:lnTo>
                  <a:pt x="0" y="5233485"/>
                </a:lnTo>
                <a:lnTo>
                  <a:pt x="4307261" y="101138"/>
                </a:lnTo>
                <a:cubicBezTo>
                  <a:pt x="4345994" y="54984"/>
                  <a:pt x="4399770" y="28899"/>
                  <a:pt x="4455398" y="24037"/>
                </a:cubicBezTo>
                <a:close/>
                <a:moveTo>
                  <a:pt x="3841720" y="24036"/>
                </a:moveTo>
                <a:cubicBezTo>
                  <a:pt x="3897349" y="19174"/>
                  <a:pt x="3954834" y="35533"/>
                  <a:pt x="4000987" y="74267"/>
                </a:cubicBezTo>
                <a:cubicBezTo>
                  <a:pt x="4093294" y="151734"/>
                  <a:pt x="4105324" y="289364"/>
                  <a:pt x="4027855" y="381671"/>
                </a:cubicBezTo>
                <a:lnTo>
                  <a:pt x="0" y="5181090"/>
                </a:lnTo>
                <a:lnTo>
                  <a:pt x="0" y="4502251"/>
                </a:lnTo>
                <a:lnTo>
                  <a:pt x="3693583" y="101136"/>
                </a:lnTo>
                <a:cubicBezTo>
                  <a:pt x="3732317" y="54983"/>
                  <a:pt x="3786091" y="28899"/>
                  <a:pt x="3841720" y="24036"/>
                </a:cubicBezTo>
                <a:close/>
                <a:moveTo>
                  <a:pt x="3154035" y="0"/>
                </a:moveTo>
                <a:lnTo>
                  <a:pt x="3723742" y="0"/>
                </a:lnTo>
                <a:lnTo>
                  <a:pt x="0" y="4437052"/>
                </a:lnTo>
                <a:lnTo>
                  <a:pt x="0" y="3758213"/>
                </a:lnTo>
                <a:close/>
                <a:moveTo>
                  <a:pt x="2538028" y="0"/>
                </a:moveTo>
                <a:lnTo>
                  <a:pt x="3107736" y="0"/>
                </a:lnTo>
                <a:lnTo>
                  <a:pt x="0" y="3703045"/>
                </a:lnTo>
                <a:lnTo>
                  <a:pt x="0" y="3024206"/>
                </a:lnTo>
                <a:close/>
                <a:moveTo>
                  <a:pt x="1914643" y="0"/>
                </a:moveTo>
                <a:lnTo>
                  <a:pt x="2484351" y="0"/>
                </a:lnTo>
                <a:lnTo>
                  <a:pt x="0" y="2960247"/>
                </a:lnTo>
                <a:lnTo>
                  <a:pt x="0" y="2281408"/>
                </a:lnTo>
                <a:close/>
              </a:path>
            </a:pathLst>
          </a:custGeom>
        </p:spPr>
        <p:txBody>
          <a:bodyPr wrap="square">
            <a:noAutofit/>
          </a:bodyPr>
          <a:lstStyle/>
          <a:p>
            <a:endParaRPr lang="en-US"/>
          </a:p>
        </p:txBody>
      </p:sp>
    </p:spTree>
    <p:extLst>
      <p:ext uri="{BB962C8B-B14F-4D97-AF65-F5344CB8AC3E}">
        <p14:creationId xmlns:p14="http://schemas.microsoft.com/office/powerpoint/2010/main" xmlns="" val="694838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958C3DF6-06AA-4ACE-8F11-1CFCA41211FA}"/>
              </a:ext>
            </a:extLst>
          </p:cNvPr>
          <p:cNvSpPr>
            <a:spLocks noGrp="1"/>
          </p:cNvSpPr>
          <p:nvPr>
            <p:ph type="pic" sz="quarter" idx="10"/>
          </p:nvPr>
        </p:nvSpPr>
        <p:spPr>
          <a:xfrm>
            <a:off x="3690182" y="0"/>
            <a:ext cx="4769260" cy="6858000"/>
          </a:xfrm>
          <a:custGeom>
            <a:avLst/>
            <a:gdLst>
              <a:gd name="connsiteX0" fmla="*/ 0 w 4769260"/>
              <a:gd name="connsiteY0" fmla="*/ 0 h 6858000"/>
              <a:gd name="connsiteX1" fmla="*/ 4769260 w 4769260"/>
              <a:gd name="connsiteY1" fmla="*/ 0 h 6858000"/>
              <a:gd name="connsiteX2" fmla="*/ 4769260 w 4769260"/>
              <a:gd name="connsiteY2" fmla="*/ 6858000 h 6858000"/>
              <a:gd name="connsiteX3" fmla="*/ 0 w 476926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69260" h="6858000">
                <a:moveTo>
                  <a:pt x="0" y="0"/>
                </a:moveTo>
                <a:lnTo>
                  <a:pt x="4769260" y="0"/>
                </a:lnTo>
                <a:lnTo>
                  <a:pt x="4769260"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xmlns="" val="3615978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C565C75C-12D7-46AC-924C-859EBB08FE02}"/>
              </a:ext>
            </a:extLst>
          </p:cNvPr>
          <p:cNvSpPr>
            <a:spLocks noGrp="1"/>
          </p:cNvSpPr>
          <p:nvPr>
            <p:ph type="pic" sz="quarter" idx="10"/>
          </p:nvPr>
        </p:nvSpPr>
        <p:spPr>
          <a:xfrm>
            <a:off x="7943849" y="400049"/>
            <a:ext cx="3790950" cy="6019800"/>
          </a:xfrm>
          <a:custGeom>
            <a:avLst/>
            <a:gdLst>
              <a:gd name="connsiteX0" fmla="*/ 1475916 w 3790950"/>
              <a:gd name="connsiteY0" fmla="*/ 1288085 h 6019800"/>
              <a:gd name="connsiteX1" fmla="*/ 1475916 w 3790950"/>
              <a:gd name="connsiteY1" fmla="*/ 4674570 h 6019800"/>
              <a:gd name="connsiteX2" fmla="*/ 2883373 w 3790950"/>
              <a:gd name="connsiteY2" fmla="*/ 4674570 h 6019800"/>
              <a:gd name="connsiteX3" fmla="*/ 2883373 w 3790950"/>
              <a:gd name="connsiteY3" fmla="*/ 4191304 h 6019800"/>
              <a:gd name="connsiteX4" fmla="*/ 2007569 w 3790950"/>
              <a:gd name="connsiteY4" fmla="*/ 4191304 h 6019800"/>
              <a:gd name="connsiteX5" fmla="*/ 2007569 w 3790950"/>
              <a:gd name="connsiteY5" fmla="*/ 1288085 h 6019800"/>
              <a:gd name="connsiteX6" fmla="*/ 0 w 3790950"/>
              <a:gd name="connsiteY6" fmla="*/ 0 h 6019800"/>
              <a:gd name="connsiteX7" fmla="*/ 3790950 w 3790950"/>
              <a:gd name="connsiteY7" fmla="*/ 0 h 6019800"/>
              <a:gd name="connsiteX8" fmla="*/ 3790950 w 3790950"/>
              <a:gd name="connsiteY8" fmla="*/ 6019800 h 6019800"/>
              <a:gd name="connsiteX9" fmla="*/ 0 w 3790950"/>
              <a:gd name="connsiteY9" fmla="*/ 6019800 h 601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0950" h="6019800">
                <a:moveTo>
                  <a:pt x="1475916" y="1288085"/>
                </a:moveTo>
                <a:lnTo>
                  <a:pt x="1475916" y="4674570"/>
                </a:lnTo>
                <a:lnTo>
                  <a:pt x="2883373" y="4674570"/>
                </a:lnTo>
                <a:lnTo>
                  <a:pt x="2883373" y="4191304"/>
                </a:lnTo>
                <a:lnTo>
                  <a:pt x="2007569" y="4191304"/>
                </a:lnTo>
                <a:lnTo>
                  <a:pt x="2007569" y="1288085"/>
                </a:lnTo>
                <a:close/>
                <a:moveTo>
                  <a:pt x="0" y="0"/>
                </a:moveTo>
                <a:lnTo>
                  <a:pt x="3790950" y="0"/>
                </a:lnTo>
                <a:lnTo>
                  <a:pt x="3790950" y="6019800"/>
                </a:lnTo>
                <a:lnTo>
                  <a:pt x="0" y="6019800"/>
                </a:lnTo>
                <a:close/>
              </a:path>
            </a:pathLst>
          </a:custGeom>
        </p:spPr>
        <p:txBody>
          <a:bodyPr wrap="square">
            <a:noAutofit/>
          </a:bodyPr>
          <a:lstStyle/>
          <a:p>
            <a:endParaRPr lang="en-US"/>
          </a:p>
        </p:txBody>
      </p:sp>
    </p:spTree>
    <p:extLst>
      <p:ext uri="{BB962C8B-B14F-4D97-AF65-F5344CB8AC3E}">
        <p14:creationId xmlns:p14="http://schemas.microsoft.com/office/powerpoint/2010/main" xmlns="" val="2722479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C8069CAD-09CA-48E2-A514-27529E209EC5}"/>
              </a:ext>
            </a:extLst>
          </p:cNvPr>
          <p:cNvSpPr>
            <a:spLocks noGrp="1"/>
          </p:cNvSpPr>
          <p:nvPr>
            <p:ph type="pic" sz="quarter" idx="10"/>
          </p:nvPr>
        </p:nvSpPr>
        <p:spPr>
          <a:xfrm>
            <a:off x="1466850" y="895350"/>
            <a:ext cx="5676900" cy="3048000"/>
          </a:xfrm>
          <a:prstGeom prst="rect">
            <a:avLst/>
          </a:prstGeom>
        </p:spPr>
        <p:txBody>
          <a:bodyPr/>
          <a:lstStyle/>
          <a:p>
            <a:endParaRPr lang="en-US"/>
          </a:p>
        </p:txBody>
      </p:sp>
    </p:spTree>
    <p:extLst>
      <p:ext uri="{BB962C8B-B14F-4D97-AF65-F5344CB8AC3E}">
        <p14:creationId xmlns:p14="http://schemas.microsoft.com/office/powerpoint/2010/main" xmlns="" val="2808023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5D2E5830-6A3F-4E77-A55C-881C708359A5}"/>
              </a:ext>
            </a:extLst>
          </p:cNvPr>
          <p:cNvSpPr>
            <a:spLocks noGrp="1"/>
          </p:cNvSpPr>
          <p:nvPr>
            <p:ph type="pic" sz="quarter" idx="10"/>
          </p:nvPr>
        </p:nvSpPr>
        <p:spPr>
          <a:xfrm>
            <a:off x="382379" y="306143"/>
            <a:ext cx="3862387" cy="6245714"/>
          </a:xfrm>
          <a:custGeom>
            <a:avLst/>
            <a:gdLst>
              <a:gd name="connsiteX0" fmla="*/ 1148678 w 3862387"/>
              <a:gd name="connsiteY0" fmla="*/ 1536717 h 6245714"/>
              <a:gd name="connsiteX1" fmla="*/ 1148678 w 3862387"/>
              <a:gd name="connsiteY1" fmla="*/ 4694414 h 6245714"/>
              <a:gd name="connsiteX2" fmla="*/ 1644413 w 3862387"/>
              <a:gd name="connsiteY2" fmla="*/ 4694414 h 6245714"/>
              <a:gd name="connsiteX3" fmla="*/ 1644413 w 3862387"/>
              <a:gd name="connsiteY3" fmla="*/ 3340873 h 6245714"/>
              <a:gd name="connsiteX4" fmla="*/ 2208953 w 3862387"/>
              <a:gd name="connsiteY4" fmla="*/ 3340873 h 6245714"/>
              <a:gd name="connsiteX5" fmla="*/ 2208953 w 3862387"/>
              <a:gd name="connsiteY5" fmla="*/ 4694414 h 6245714"/>
              <a:gd name="connsiteX6" fmla="*/ 2713710 w 3862387"/>
              <a:gd name="connsiteY6" fmla="*/ 4694414 h 6245714"/>
              <a:gd name="connsiteX7" fmla="*/ 2713710 w 3862387"/>
              <a:gd name="connsiteY7" fmla="*/ 1536717 h 6245714"/>
              <a:gd name="connsiteX8" fmla="*/ 2208953 w 3862387"/>
              <a:gd name="connsiteY8" fmla="*/ 1536717 h 6245714"/>
              <a:gd name="connsiteX9" fmla="*/ 2208953 w 3862387"/>
              <a:gd name="connsiteY9" fmla="*/ 2890257 h 6245714"/>
              <a:gd name="connsiteX10" fmla="*/ 1644413 w 3862387"/>
              <a:gd name="connsiteY10" fmla="*/ 2890257 h 6245714"/>
              <a:gd name="connsiteX11" fmla="*/ 1644413 w 3862387"/>
              <a:gd name="connsiteY11" fmla="*/ 1536717 h 6245714"/>
              <a:gd name="connsiteX12" fmla="*/ 0 w 3862387"/>
              <a:gd name="connsiteY12" fmla="*/ 0 h 6245714"/>
              <a:gd name="connsiteX13" fmla="*/ 3862387 w 3862387"/>
              <a:gd name="connsiteY13" fmla="*/ 0 h 6245714"/>
              <a:gd name="connsiteX14" fmla="*/ 3862387 w 3862387"/>
              <a:gd name="connsiteY14" fmla="*/ 6245714 h 6245714"/>
              <a:gd name="connsiteX15" fmla="*/ 0 w 3862387"/>
              <a:gd name="connsiteY15" fmla="*/ 6245714 h 624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2387" h="6245714">
                <a:moveTo>
                  <a:pt x="1148678" y="1536717"/>
                </a:moveTo>
                <a:lnTo>
                  <a:pt x="1148678" y="4694414"/>
                </a:lnTo>
                <a:lnTo>
                  <a:pt x="1644413" y="4694414"/>
                </a:lnTo>
                <a:lnTo>
                  <a:pt x="1644413" y="3340873"/>
                </a:lnTo>
                <a:lnTo>
                  <a:pt x="2208953" y="3340873"/>
                </a:lnTo>
                <a:lnTo>
                  <a:pt x="2208953" y="4694414"/>
                </a:lnTo>
                <a:lnTo>
                  <a:pt x="2713710" y="4694414"/>
                </a:lnTo>
                <a:lnTo>
                  <a:pt x="2713710" y="1536717"/>
                </a:lnTo>
                <a:lnTo>
                  <a:pt x="2208953" y="1536717"/>
                </a:lnTo>
                <a:lnTo>
                  <a:pt x="2208953" y="2890257"/>
                </a:lnTo>
                <a:lnTo>
                  <a:pt x="1644413" y="2890257"/>
                </a:lnTo>
                <a:lnTo>
                  <a:pt x="1644413" y="1536717"/>
                </a:lnTo>
                <a:close/>
                <a:moveTo>
                  <a:pt x="0" y="0"/>
                </a:moveTo>
                <a:lnTo>
                  <a:pt x="3862387" y="0"/>
                </a:lnTo>
                <a:lnTo>
                  <a:pt x="3862387" y="6245714"/>
                </a:lnTo>
                <a:lnTo>
                  <a:pt x="0" y="6245714"/>
                </a:lnTo>
                <a:close/>
              </a:path>
            </a:pathLst>
          </a:custGeom>
        </p:spPr>
        <p:txBody>
          <a:bodyPr wrap="square">
            <a:noAutofit/>
          </a:bodyPr>
          <a:lstStyle/>
          <a:p>
            <a:endParaRPr lang="en-US"/>
          </a:p>
        </p:txBody>
      </p:sp>
    </p:spTree>
    <p:extLst>
      <p:ext uri="{BB962C8B-B14F-4D97-AF65-F5344CB8AC3E}">
        <p14:creationId xmlns:p14="http://schemas.microsoft.com/office/powerpoint/2010/main" xmlns="" val="3827750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C6BD124B-7C6E-4C8C-9426-E81D3D2D80D6}"/>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xmlns="" val="3353785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6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xmlns="" id="{FCB5A12B-532C-4B37-A2C4-8F38E80DC6B6}"/>
              </a:ext>
            </a:extLst>
          </p:cNvPr>
          <p:cNvSpPr>
            <a:spLocks noGrp="1"/>
          </p:cNvSpPr>
          <p:nvPr>
            <p:ph type="pic" sz="quarter" idx="10"/>
          </p:nvPr>
        </p:nvSpPr>
        <p:spPr>
          <a:xfrm>
            <a:off x="1681815" y="1042523"/>
            <a:ext cx="2680336" cy="4163377"/>
          </a:xfrm>
          <a:custGeom>
            <a:avLst/>
            <a:gdLst>
              <a:gd name="connsiteX0" fmla="*/ 0 w 2680336"/>
              <a:gd name="connsiteY0" fmla="*/ 0 h 4163377"/>
              <a:gd name="connsiteX1" fmla="*/ 2680336 w 2680336"/>
              <a:gd name="connsiteY1" fmla="*/ 0 h 4163377"/>
              <a:gd name="connsiteX2" fmla="*/ 2680336 w 2680336"/>
              <a:gd name="connsiteY2" fmla="*/ 742950 h 4163377"/>
              <a:gd name="connsiteX3" fmla="*/ 971550 w 2680336"/>
              <a:gd name="connsiteY3" fmla="*/ 742950 h 4163377"/>
              <a:gd name="connsiteX4" fmla="*/ 971550 w 2680336"/>
              <a:gd name="connsiteY4" fmla="*/ 1714499 h 4163377"/>
              <a:gd name="connsiteX5" fmla="*/ 2280286 w 2680336"/>
              <a:gd name="connsiteY5" fmla="*/ 1714499 h 4163377"/>
              <a:gd name="connsiteX6" fmla="*/ 2280286 w 2680336"/>
              <a:gd name="connsiteY6" fmla="*/ 2428874 h 4163377"/>
              <a:gd name="connsiteX7" fmla="*/ 971550 w 2680336"/>
              <a:gd name="connsiteY7" fmla="*/ 2428874 h 4163377"/>
              <a:gd name="connsiteX8" fmla="*/ 971550 w 2680336"/>
              <a:gd name="connsiteY8" fmla="*/ 3420427 h 4163377"/>
              <a:gd name="connsiteX9" fmla="*/ 2680336 w 2680336"/>
              <a:gd name="connsiteY9" fmla="*/ 3420427 h 4163377"/>
              <a:gd name="connsiteX10" fmla="*/ 2680336 w 2680336"/>
              <a:gd name="connsiteY10" fmla="*/ 4163377 h 4163377"/>
              <a:gd name="connsiteX11" fmla="*/ 0 w 2680336"/>
              <a:gd name="connsiteY11" fmla="*/ 4163377 h 41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0336" h="4163377">
                <a:moveTo>
                  <a:pt x="0" y="0"/>
                </a:moveTo>
                <a:lnTo>
                  <a:pt x="2680336" y="0"/>
                </a:lnTo>
                <a:lnTo>
                  <a:pt x="2680336" y="742950"/>
                </a:lnTo>
                <a:lnTo>
                  <a:pt x="971550" y="742950"/>
                </a:lnTo>
                <a:lnTo>
                  <a:pt x="971550" y="1714499"/>
                </a:lnTo>
                <a:lnTo>
                  <a:pt x="2280286" y="1714499"/>
                </a:lnTo>
                <a:lnTo>
                  <a:pt x="2280286" y="2428874"/>
                </a:lnTo>
                <a:lnTo>
                  <a:pt x="971550" y="2428874"/>
                </a:lnTo>
                <a:lnTo>
                  <a:pt x="971550" y="3420427"/>
                </a:lnTo>
                <a:lnTo>
                  <a:pt x="2680336" y="3420427"/>
                </a:lnTo>
                <a:lnTo>
                  <a:pt x="2680336" y="4163377"/>
                </a:lnTo>
                <a:lnTo>
                  <a:pt x="0" y="4163377"/>
                </a:ln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xmlns="" val="545954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E5F0C73-7F73-4B6B-AD54-F57F015E08DA}"/>
              </a:ext>
            </a:extLst>
          </p:cNvPr>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flipH="1">
            <a:off x="-277563" y="654270"/>
            <a:ext cx="6485523" cy="5549459"/>
          </a:xfrm>
          <a:prstGeom prst="rect">
            <a:avLst/>
          </a:prstGeom>
        </p:spPr>
      </p:pic>
      <p:sp>
        <p:nvSpPr>
          <p:cNvPr id="4" name="Picture Placeholder 7">
            <a:extLst>
              <a:ext uri="{FF2B5EF4-FFF2-40B4-BE49-F238E27FC236}">
                <a16:creationId xmlns:a16="http://schemas.microsoft.com/office/drawing/2014/main" xmlns="" id="{50830010-B425-4D29-9937-AE72FA96E9D5}"/>
              </a:ext>
            </a:extLst>
          </p:cNvPr>
          <p:cNvSpPr>
            <a:spLocks noGrp="1"/>
          </p:cNvSpPr>
          <p:nvPr>
            <p:ph type="pic" sz="quarter" idx="11"/>
          </p:nvPr>
        </p:nvSpPr>
        <p:spPr>
          <a:xfrm>
            <a:off x="906236" y="983234"/>
            <a:ext cx="4445000" cy="3591446"/>
          </a:xfrm>
          <a:custGeom>
            <a:avLst/>
            <a:gdLst>
              <a:gd name="connsiteX0" fmla="*/ 0 w 4445000"/>
              <a:gd name="connsiteY0" fmla="*/ 0 h 3591446"/>
              <a:gd name="connsiteX1" fmla="*/ 4216400 w 4445000"/>
              <a:gd name="connsiteY1" fmla="*/ 1104900 h 3591446"/>
              <a:gd name="connsiteX2" fmla="*/ 4445000 w 4445000"/>
              <a:gd name="connsiteY2" fmla="*/ 3591446 h 3591446"/>
              <a:gd name="connsiteX3" fmla="*/ 241300 w 4445000"/>
              <a:gd name="connsiteY3" fmla="*/ 3223146 h 3591446"/>
            </a:gdLst>
            <a:ahLst/>
            <a:cxnLst>
              <a:cxn ang="0">
                <a:pos x="connsiteX0" y="connsiteY0"/>
              </a:cxn>
              <a:cxn ang="0">
                <a:pos x="connsiteX1" y="connsiteY1"/>
              </a:cxn>
              <a:cxn ang="0">
                <a:pos x="connsiteX2" y="connsiteY2"/>
              </a:cxn>
              <a:cxn ang="0">
                <a:pos x="connsiteX3" y="connsiteY3"/>
              </a:cxn>
            </a:cxnLst>
            <a:rect l="l" t="t" r="r" b="b"/>
            <a:pathLst>
              <a:path w="4445000" h="3591446">
                <a:moveTo>
                  <a:pt x="0" y="0"/>
                </a:moveTo>
                <a:lnTo>
                  <a:pt x="4216400" y="1104900"/>
                </a:lnTo>
                <a:lnTo>
                  <a:pt x="4445000" y="3591446"/>
                </a:lnTo>
                <a:lnTo>
                  <a:pt x="241300" y="3223146"/>
                </a:lnTo>
                <a:close/>
              </a:path>
            </a:pathLst>
          </a:custGeom>
        </p:spPr>
        <p:txBody>
          <a:bodyPr wrap="square">
            <a:noAutofit/>
          </a:bodyPr>
          <a:lstStyle/>
          <a:p>
            <a:endParaRPr lang="id-ID"/>
          </a:p>
        </p:txBody>
      </p:sp>
      <p:sp>
        <p:nvSpPr>
          <p:cNvPr id="5" name="Picture Placeholder 7">
            <a:extLst>
              <a:ext uri="{FF2B5EF4-FFF2-40B4-BE49-F238E27FC236}">
                <a16:creationId xmlns:a16="http://schemas.microsoft.com/office/drawing/2014/main" xmlns="" id="{6FC7C59B-645F-45AE-B8D3-510D92377C21}"/>
              </a:ext>
            </a:extLst>
          </p:cNvPr>
          <p:cNvSpPr>
            <a:spLocks noGrp="1"/>
          </p:cNvSpPr>
          <p:nvPr>
            <p:ph type="pic" sz="quarter" idx="12"/>
          </p:nvPr>
        </p:nvSpPr>
        <p:spPr>
          <a:xfrm>
            <a:off x="3128736" y="983234"/>
            <a:ext cx="4445000" cy="3591446"/>
          </a:xfrm>
          <a:custGeom>
            <a:avLst/>
            <a:gdLst>
              <a:gd name="connsiteX0" fmla="*/ 0 w 4445000"/>
              <a:gd name="connsiteY0" fmla="*/ 0 h 3591446"/>
              <a:gd name="connsiteX1" fmla="*/ 4216400 w 4445000"/>
              <a:gd name="connsiteY1" fmla="*/ 1104900 h 3591446"/>
              <a:gd name="connsiteX2" fmla="*/ 4445000 w 4445000"/>
              <a:gd name="connsiteY2" fmla="*/ 3591446 h 3591446"/>
              <a:gd name="connsiteX3" fmla="*/ 241300 w 4445000"/>
              <a:gd name="connsiteY3" fmla="*/ 3223146 h 3591446"/>
            </a:gdLst>
            <a:ahLst/>
            <a:cxnLst>
              <a:cxn ang="0">
                <a:pos x="connsiteX0" y="connsiteY0"/>
              </a:cxn>
              <a:cxn ang="0">
                <a:pos x="connsiteX1" y="connsiteY1"/>
              </a:cxn>
              <a:cxn ang="0">
                <a:pos x="connsiteX2" y="connsiteY2"/>
              </a:cxn>
              <a:cxn ang="0">
                <a:pos x="connsiteX3" y="connsiteY3"/>
              </a:cxn>
            </a:cxnLst>
            <a:rect l="l" t="t" r="r" b="b"/>
            <a:pathLst>
              <a:path w="4445000" h="3591446">
                <a:moveTo>
                  <a:pt x="0" y="0"/>
                </a:moveTo>
                <a:lnTo>
                  <a:pt x="4216400" y="1104900"/>
                </a:lnTo>
                <a:lnTo>
                  <a:pt x="4445000" y="3591446"/>
                </a:lnTo>
                <a:lnTo>
                  <a:pt x="241300" y="3223146"/>
                </a:lnTo>
                <a:close/>
              </a:path>
            </a:pathLst>
          </a:custGeom>
          <a:effectLst>
            <a:outerShdw blurRad="63500" sx="102000" sy="102000" algn="ctr" rotWithShape="0">
              <a:prstClr val="black">
                <a:alpha val="40000"/>
              </a:prstClr>
            </a:outerShdw>
          </a:effectLst>
        </p:spPr>
        <p:txBody>
          <a:bodyPr wrap="square">
            <a:noAutofit/>
          </a:bodyPr>
          <a:lstStyle/>
          <a:p>
            <a:endParaRPr lang="id-ID"/>
          </a:p>
        </p:txBody>
      </p:sp>
    </p:spTree>
    <p:extLst>
      <p:ext uri="{BB962C8B-B14F-4D97-AF65-F5344CB8AC3E}">
        <p14:creationId xmlns:p14="http://schemas.microsoft.com/office/powerpoint/2010/main" xmlns="" val="4150235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xmlns="" id="{0731A28E-EF6F-4497-A5B5-67E53BF12257}"/>
              </a:ext>
            </a:extLst>
          </p:cNvPr>
          <p:cNvSpPr>
            <a:spLocks noGrp="1"/>
          </p:cNvSpPr>
          <p:nvPr>
            <p:ph type="pic" sz="quarter" idx="10"/>
          </p:nvPr>
        </p:nvSpPr>
        <p:spPr>
          <a:xfrm>
            <a:off x="5548086" y="-19050"/>
            <a:ext cx="2533650" cy="4095750"/>
          </a:xfrm>
          <a:custGeom>
            <a:avLst/>
            <a:gdLst>
              <a:gd name="connsiteX0" fmla="*/ 0 w 2533650"/>
              <a:gd name="connsiteY0" fmla="*/ 0 h 4095750"/>
              <a:gd name="connsiteX1" fmla="*/ 2533650 w 2533650"/>
              <a:gd name="connsiteY1" fmla="*/ 0 h 4095750"/>
              <a:gd name="connsiteX2" fmla="*/ 2533650 w 2533650"/>
              <a:gd name="connsiteY2" fmla="*/ 4095750 h 4095750"/>
              <a:gd name="connsiteX3" fmla="*/ 0 w 2533650"/>
              <a:gd name="connsiteY3" fmla="*/ 4095750 h 4095750"/>
            </a:gdLst>
            <a:ahLst/>
            <a:cxnLst>
              <a:cxn ang="0">
                <a:pos x="connsiteX0" y="connsiteY0"/>
              </a:cxn>
              <a:cxn ang="0">
                <a:pos x="connsiteX1" y="connsiteY1"/>
              </a:cxn>
              <a:cxn ang="0">
                <a:pos x="connsiteX2" y="connsiteY2"/>
              </a:cxn>
              <a:cxn ang="0">
                <a:pos x="connsiteX3" y="connsiteY3"/>
              </a:cxn>
            </a:cxnLst>
            <a:rect l="l" t="t" r="r" b="b"/>
            <a:pathLst>
              <a:path w="2533650" h="4095750">
                <a:moveTo>
                  <a:pt x="0" y="0"/>
                </a:moveTo>
                <a:lnTo>
                  <a:pt x="2533650" y="0"/>
                </a:lnTo>
                <a:lnTo>
                  <a:pt x="2533650" y="4095750"/>
                </a:lnTo>
                <a:lnTo>
                  <a:pt x="0" y="4095750"/>
                </a:lnTo>
                <a:close/>
              </a:path>
            </a:pathLst>
          </a:custGeom>
          <a:effectLst>
            <a:outerShdw blurRad="50800" dist="38100" dir="5400000" algn="t" rotWithShape="0">
              <a:prstClr val="black">
                <a:alpha val="40000"/>
              </a:prstClr>
            </a:outerShdw>
          </a:effectLst>
        </p:spPr>
        <p:txBody>
          <a:bodyPr wrap="square">
            <a:noAutofit/>
          </a:bodyPr>
          <a:lstStyle/>
          <a:p>
            <a:endParaRPr lang="en-US"/>
          </a:p>
        </p:txBody>
      </p:sp>
      <p:sp>
        <p:nvSpPr>
          <p:cNvPr id="4" name="Picture Placeholder 9">
            <a:extLst>
              <a:ext uri="{FF2B5EF4-FFF2-40B4-BE49-F238E27FC236}">
                <a16:creationId xmlns:a16="http://schemas.microsoft.com/office/drawing/2014/main" xmlns="" id="{5A927B4B-45C2-477C-88A3-271B2BF44BD3}"/>
              </a:ext>
            </a:extLst>
          </p:cNvPr>
          <p:cNvSpPr>
            <a:spLocks noGrp="1"/>
          </p:cNvSpPr>
          <p:nvPr>
            <p:ph type="pic" sz="quarter" idx="11"/>
          </p:nvPr>
        </p:nvSpPr>
        <p:spPr>
          <a:xfrm>
            <a:off x="8653236" y="-19050"/>
            <a:ext cx="2533650" cy="4095750"/>
          </a:xfrm>
          <a:custGeom>
            <a:avLst/>
            <a:gdLst>
              <a:gd name="connsiteX0" fmla="*/ 0 w 2533650"/>
              <a:gd name="connsiteY0" fmla="*/ 0 h 4095750"/>
              <a:gd name="connsiteX1" fmla="*/ 2533650 w 2533650"/>
              <a:gd name="connsiteY1" fmla="*/ 0 h 4095750"/>
              <a:gd name="connsiteX2" fmla="*/ 2533650 w 2533650"/>
              <a:gd name="connsiteY2" fmla="*/ 4095750 h 4095750"/>
              <a:gd name="connsiteX3" fmla="*/ 0 w 2533650"/>
              <a:gd name="connsiteY3" fmla="*/ 4095750 h 4095750"/>
            </a:gdLst>
            <a:ahLst/>
            <a:cxnLst>
              <a:cxn ang="0">
                <a:pos x="connsiteX0" y="connsiteY0"/>
              </a:cxn>
              <a:cxn ang="0">
                <a:pos x="connsiteX1" y="connsiteY1"/>
              </a:cxn>
              <a:cxn ang="0">
                <a:pos x="connsiteX2" y="connsiteY2"/>
              </a:cxn>
              <a:cxn ang="0">
                <a:pos x="connsiteX3" y="connsiteY3"/>
              </a:cxn>
            </a:cxnLst>
            <a:rect l="l" t="t" r="r" b="b"/>
            <a:pathLst>
              <a:path w="2533650" h="4095750">
                <a:moveTo>
                  <a:pt x="0" y="0"/>
                </a:moveTo>
                <a:lnTo>
                  <a:pt x="2533650" y="0"/>
                </a:lnTo>
                <a:lnTo>
                  <a:pt x="2533650" y="4095750"/>
                </a:lnTo>
                <a:lnTo>
                  <a:pt x="0" y="4095750"/>
                </a:lnTo>
                <a:close/>
              </a:path>
            </a:pathLst>
          </a:custGeom>
          <a:effectLst>
            <a:outerShdw blurRad="50800" dist="38100" dir="5400000" algn="t" rotWithShape="0">
              <a:prstClr val="black">
                <a:alpha val="40000"/>
              </a:prstClr>
            </a:outerShdw>
          </a:effectLst>
        </p:spPr>
        <p:txBody>
          <a:bodyPr wrap="square">
            <a:noAutofit/>
          </a:bodyPr>
          <a:lstStyle/>
          <a:p>
            <a:endParaRPr lang="en-US"/>
          </a:p>
        </p:txBody>
      </p:sp>
    </p:spTree>
    <p:extLst>
      <p:ext uri="{BB962C8B-B14F-4D97-AF65-F5344CB8AC3E}">
        <p14:creationId xmlns:p14="http://schemas.microsoft.com/office/powerpoint/2010/main" xmlns="" val="1525940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47769D2A-F843-4BA2-AFB9-BC0D0465463C}"/>
              </a:ext>
            </a:extLst>
          </p:cNvPr>
          <p:cNvSpPr>
            <a:spLocks noGrp="1"/>
          </p:cNvSpPr>
          <p:nvPr>
            <p:ph type="pic" sz="quarter" idx="10"/>
          </p:nvPr>
        </p:nvSpPr>
        <p:spPr>
          <a:xfrm>
            <a:off x="2235202" y="948897"/>
            <a:ext cx="2206169" cy="1182747"/>
          </a:xfrm>
          <a:custGeom>
            <a:avLst/>
            <a:gdLst>
              <a:gd name="connsiteX0" fmla="*/ 0 w 2206169"/>
              <a:gd name="connsiteY0" fmla="*/ 0 h 1182747"/>
              <a:gd name="connsiteX1" fmla="*/ 2206169 w 2206169"/>
              <a:gd name="connsiteY1" fmla="*/ 0 h 1182747"/>
              <a:gd name="connsiteX2" fmla="*/ 2206169 w 2206169"/>
              <a:gd name="connsiteY2" fmla="*/ 1182747 h 1182747"/>
              <a:gd name="connsiteX3" fmla="*/ 0 w 2206169"/>
              <a:gd name="connsiteY3" fmla="*/ 1182747 h 1182747"/>
            </a:gdLst>
            <a:ahLst/>
            <a:cxnLst>
              <a:cxn ang="0">
                <a:pos x="connsiteX0" y="connsiteY0"/>
              </a:cxn>
              <a:cxn ang="0">
                <a:pos x="connsiteX1" y="connsiteY1"/>
              </a:cxn>
              <a:cxn ang="0">
                <a:pos x="connsiteX2" y="connsiteY2"/>
              </a:cxn>
              <a:cxn ang="0">
                <a:pos x="connsiteX3" y="connsiteY3"/>
              </a:cxn>
            </a:cxnLst>
            <a:rect l="l" t="t" r="r" b="b"/>
            <a:pathLst>
              <a:path w="2206169" h="1182747">
                <a:moveTo>
                  <a:pt x="0" y="0"/>
                </a:moveTo>
                <a:lnTo>
                  <a:pt x="2206169" y="0"/>
                </a:lnTo>
                <a:lnTo>
                  <a:pt x="2206169" y="1182747"/>
                </a:lnTo>
                <a:lnTo>
                  <a:pt x="0" y="1182747"/>
                </a:lnTo>
                <a:close/>
              </a:path>
            </a:pathLst>
          </a:custGeom>
        </p:spPr>
        <p:txBody>
          <a:bodyPr wrap="square">
            <a:noAutofit/>
          </a:bodyPr>
          <a:lstStyle/>
          <a:p>
            <a:endParaRPr lang="en-US"/>
          </a:p>
        </p:txBody>
      </p:sp>
      <p:sp>
        <p:nvSpPr>
          <p:cNvPr id="10" name="Picture Placeholder 9">
            <a:extLst>
              <a:ext uri="{FF2B5EF4-FFF2-40B4-BE49-F238E27FC236}">
                <a16:creationId xmlns:a16="http://schemas.microsoft.com/office/drawing/2014/main" xmlns="" id="{9D624706-7130-4F86-A9FB-2B47A295C17C}"/>
              </a:ext>
            </a:extLst>
          </p:cNvPr>
          <p:cNvSpPr>
            <a:spLocks noGrp="1"/>
          </p:cNvSpPr>
          <p:nvPr>
            <p:ph type="pic" sz="quarter" idx="11"/>
          </p:nvPr>
        </p:nvSpPr>
        <p:spPr>
          <a:xfrm>
            <a:off x="5549297" y="3882564"/>
            <a:ext cx="2206169" cy="1182747"/>
          </a:xfrm>
          <a:custGeom>
            <a:avLst/>
            <a:gdLst>
              <a:gd name="connsiteX0" fmla="*/ 0 w 2206169"/>
              <a:gd name="connsiteY0" fmla="*/ 0 h 1182747"/>
              <a:gd name="connsiteX1" fmla="*/ 2206169 w 2206169"/>
              <a:gd name="connsiteY1" fmla="*/ 0 h 1182747"/>
              <a:gd name="connsiteX2" fmla="*/ 2206169 w 2206169"/>
              <a:gd name="connsiteY2" fmla="*/ 1182747 h 1182747"/>
              <a:gd name="connsiteX3" fmla="*/ 0 w 2206169"/>
              <a:gd name="connsiteY3" fmla="*/ 1182747 h 1182747"/>
            </a:gdLst>
            <a:ahLst/>
            <a:cxnLst>
              <a:cxn ang="0">
                <a:pos x="connsiteX0" y="connsiteY0"/>
              </a:cxn>
              <a:cxn ang="0">
                <a:pos x="connsiteX1" y="connsiteY1"/>
              </a:cxn>
              <a:cxn ang="0">
                <a:pos x="connsiteX2" y="connsiteY2"/>
              </a:cxn>
              <a:cxn ang="0">
                <a:pos x="connsiteX3" y="connsiteY3"/>
              </a:cxn>
            </a:cxnLst>
            <a:rect l="l" t="t" r="r" b="b"/>
            <a:pathLst>
              <a:path w="2206169" h="1182747">
                <a:moveTo>
                  <a:pt x="0" y="0"/>
                </a:moveTo>
                <a:lnTo>
                  <a:pt x="2206169" y="0"/>
                </a:lnTo>
                <a:lnTo>
                  <a:pt x="2206169" y="1182747"/>
                </a:lnTo>
                <a:lnTo>
                  <a:pt x="0" y="1182747"/>
                </a:lnTo>
                <a:close/>
              </a:path>
            </a:pathLst>
          </a:custGeom>
        </p:spPr>
        <p:txBody>
          <a:bodyPr wrap="square">
            <a:noAutofit/>
          </a:bodyPr>
          <a:lstStyle/>
          <a:p>
            <a:endParaRPr lang="en-US"/>
          </a:p>
        </p:txBody>
      </p:sp>
    </p:spTree>
    <p:extLst>
      <p:ext uri="{BB962C8B-B14F-4D97-AF65-F5344CB8AC3E}">
        <p14:creationId xmlns:p14="http://schemas.microsoft.com/office/powerpoint/2010/main" xmlns="" val="1051336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xmlns="" id="{85F6D326-EDD1-448A-898B-D1F1B3BF1907}"/>
              </a:ext>
            </a:extLst>
          </p:cNvPr>
          <p:cNvSpPr>
            <a:spLocks noGrp="1"/>
          </p:cNvSpPr>
          <p:nvPr>
            <p:ph type="pic" sz="quarter" idx="10"/>
          </p:nvPr>
        </p:nvSpPr>
        <p:spPr>
          <a:xfrm>
            <a:off x="4301066" y="1054243"/>
            <a:ext cx="1388534" cy="1388534"/>
          </a:xfrm>
          <a:custGeom>
            <a:avLst/>
            <a:gdLst>
              <a:gd name="connsiteX0" fmla="*/ 694267 w 1388534"/>
              <a:gd name="connsiteY0" fmla="*/ 0 h 1388534"/>
              <a:gd name="connsiteX1" fmla="*/ 1388534 w 1388534"/>
              <a:gd name="connsiteY1" fmla="*/ 694267 h 1388534"/>
              <a:gd name="connsiteX2" fmla="*/ 694267 w 1388534"/>
              <a:gd name="connsiteY2" fmla="*/ 1388534 h 1388534"/>
              <a:gd name="connsiteX3" fmla="*/ 0 w 1388534"/>
              <a:gd name="connsiteY3" fmla="*/ 694267 h 1388534"/>
              <a:gd name="connsiteX4" fmla="*/ 694267 w 1388534"/>
              <a:gd name="connsiteY4" fmla="*/ 0 h 1388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534" h="1388534">
                <a:moveTo>
                  <a:pt x="694267" y="0"/>
                </a:moveTo>
                <a:cubicBezTo>
                  <a:pt x="1077700" y="0"/>
                  <a:pt x="1388534" y="310834"/>
                  <a:pt x="1388534" y="694267"/>
                </a:cubicBezTo>
                <a:cubicBezTo>
                  <a:pt x="1388534" y="1077700"/>
                  <a:pt x="1077700" y="1388534"/>
                  <a:pt x="694267" y="1388534"/>
                </a:cubicBezTo>
                <a:cubicBezTo>
                  <a:pt x="310834" y="1388534"/>
                  <a:pt x="0" y="1077700"/>
                  <a:pt x="0" y="694267"/>
                </a:cubicBezTo>
                <a:cubicBezTo>
                  <a:pt x="0" y="310834"/>
                  <a:pt x="310834" y="0"/>
                  <a:pt x="694267" y="0"/>
                </a:cubicBezTo>
                <a:close/>
              </a:path>
            </a:pathLst>
          </a:custGeom>
          <a:effectLst>
            <a:outerShdw blurRad="63500" sx="102000" sy="102000" algn="ctr" rotWithShape="0">
              <a:prstClr val="black">
                <a:alpha val="40000"/>
              </a:prstClr>
            </a:outerShdw>
          </a:effectLst>
        </p:spPr>
        <p:txBody>
          <a:bodyPr wrap="square">
            <a:noAutofit/>
          </a:bodyPr>
          <a:lstStyle/>
          <a:p>
            <a:endParaRPr lang="en-US"/>
          </a:p>
        </p:txBody>
      </p:sp>
    </p:spTree>
    <p:extLst>
      <p:ext uri="{BB962C8B-B14F-4D97-AF65-F5344CB8AC3E}">
        <p14:creationId xmlns:p14="http://schemas.microsoft.com/office/powerpoint/2010/main" xmlns="" val="2413790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616476D5-66A6-4C46-924C-4A9F30DF3B92}"/>
              </a:ext>
            </a:extLst>
          </p:cNvPr>
          <p:cNvSpPr>
            <a:spLocks noGrp="1"/>
          </p:cNvSpPr>
          <p:nvPr>
            <p:ph type="pic" sz="quarter" idx="10"/>
          </p:nvPr>
        </p:nvSpPr>
        <p:spPr>
          <a:xfrm>
            <a:off x="1713230" y="0"/>
            <a:ext cx="6501582" cy="6858000"/>
          </a:xfrm>
          <a:custGeom>
            <a:avLst/>
            <a:gdLst>
              <a:gd name="connsiteX0" fmla="*/ 3739332 w 6501582"/>
              <a:gd name="connsiteY0" fmla="*/ 2198914 h 6858000"/>
              <a:gd name="connsiteX1" fmla="*/ 6501582 w 6501582"/>
              <a:gd name="connsiteY1" fmla="*/ 2198914 h 6858000"/>
              <a:gd name="connsiteX2" fmla="*/ 4970183 w 6501582"/>
              <a:gd name="connsiteY2" fmla="*/ 6858000 h 6858000"/>
              <a:gd name="connsiteX3" fmla="*/ 2263955 w 6501582"/>
              <a:gd name="connsiteY3" fmla="*/ 6858000 h 6858000"/>
              <a:gd name="connsiteX4" fmla="*/ 1475377 w 6501582"/>
              <a:gd name="connsiteY4" fmla="*/ 0 h 6858000"/>
              <a:gd name="connsiteX5" fmla="*/ 4237627 w 6501582"/>
              <a:gd name="connsiteY5" fmla="*/ 0 h 6858000"/>
              <a:gd name="connsiteX6" fmla="*/ 2706228 w 6501582"/>
              <a:gd name="connsiteY6" fmla="*/ 4659086 h 6858000"/>
              <a:gd name="connsiteX7" fmla="*/ 0 w 6501582"/>
              <a:gd name="connsiteY7" fmla="*/ 46590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582" h="6858000">
                <a:moveTo>
                  <a:pt x="3739332" y="2198914"/>
                </a:moveTo>
                <a:lnTo>
                  <a:pt x="6501582" y="2198914"/>
                </a:lnTo>
                <a:lnTo>
                  <a:pt x="4970183" y="6858000"/>
                </a:lnTo>
                <a:lnTo>
                  <a:pt x="2263955" y="6858000"/>
                </a:lnTo>
                <a:close/>
                <a:moveTo>
                  <a:pt x="1475377" y="0"/>
                </a:moveTo>
                <a:lnTo>
                  <a:pt x="4237627" y="0"/>
                </a:lnTo>
                <a:lnTo>
                  <a:pt x="2706228" y="4659086"/>
                </a:lnTo>
                <a:lnTo>
                  <a:pt x="0" y="4659086"/>
                </a:lnTo>
                <a:close/>
              </a:path>
            </a:pathLst>
          </a:custGeom>
        </p:spPr>
        <p:txBody>
          <a:bodyPr wrap="square">
            <a:noAutofit/>
          </a:bodyPr>
          <a:lstStyle/>
          <a:p>
            <a:endParaRPr lang="en-US"/>
          </a:p>
        </p:txBody>
      </p:sp>
    </p:spTree>
    <p:extLst>
      <p:ext uri="{BB962C8B-B14F-4D97-AF65-F5344CB8AC3E}">
        <p14:creationId xmlns:p14="http://schemas.microsoft.com/office/powerpoint/2010/main" xmlns="" val="4048828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3" name="Picture Placeholder 12">
            <a:extLst>
              <a:ext uri="{FF2B5EF4-FFF2-40B4-BE49-F238E27FC236}">
                <a16:creationId xmlns:a16="http://schemas.microsoft.com/office/drawing/2014/main" xmlns="" id="{18B07573-FFD8-4E59-A415-3F715ADED13D}"/>
              </a:ext>
            </a:extLst>
          </p:cNvPr>
          <p:cNvSpPr>
            <a:spLocks noGrp="1"/>
          </p:cNvSpPr>
          <p:nvPr>
            <p:ph type="pic" sz="quarter" idx="10"/>
          </p:nvPr>
        </p:nvSpPr>
        <p:spPr>
          <a:xfrm>
            <a:off x="1" y="1"/>
            <a:ext cx="5254171" cy="5254171"/>
          </a:xfrm>
          <a:custGeom>
            <a:avLst/>
            <a:gdLst>
              <a:gd name="connsiteX0" fmla="*/ 2627086 w 5254171"/>
              <a:gd name="connsiteY0" fmla="*/ 0 h 5254171"/>
              <a:gd name="connsiteX1" fmla="*/ 5254171 w 5254171"/>
              <a:gd name="connsiteY1" fmla="*/ 2627086 h 5254171"/>
              <a:gd name="connsiteX2" fmla="*/ 2627086 w 5254171"/>
              <a:gd name="connsiteY2" fmla="*/ 5254171 h 5254171"/>
              <a:gd name="connsiteX3" fmla="*/ 0 w 5254171"/>
              <a:gd name="connsiteY3" fmla="*/ 2627086 h 5254171"/>
            </a:gdLst>
            <a:ahLst/>
            <a:cxnLst>
              <a:cxn ang="0">
                <a:pos x="connsiteX0" y="connsiteY0"/>
              </a:cxn>
              <a:cxn ang="0">
                <a:pos x="connsiteX1" y="connsiteY1"/>
              </a:cxn>
              <a:cxn ang="0">
                <a:pos x="connsiteX2" y="connsiteY2"/>
              </a:cxn>
              <a:cxn ang="0">
                <a:pos x="connsiteX3" y="connsiteY3"/>
              </a:cxn>
            </a:cxnLst>
            <a:rect l="l" t="t" r="r" b="b"/>
            <a:pathLst>
              <a:path w="5254171" h="5254171">
                <a:moveTo>
                  <a:pt x="2627086" y="0"/>
                </a:moveTo>
                <a:lnTo>
                  <a:pt x="5254171" y="2627086"/>
                </a:lnTo>
                <a:lnTo>
                  <a:pt x="2627086" y="5254171"/>
                </a:lnTo>
                <a:lnTo>
                  <a:pt x="0" y="2627086"/>
                </a:lnTo>
                <a:close/>
              </a:path>
            </a:pathLst>
          </a:custGeom>
          <a:effectLst>
            <a:outerShdw blurRad="50800" dist="38100" algn="l" rotWithShape="0">
              <a:prstClr val="black">
                <a:alpha val="40000"/>
              </a:prstClr>
            </a:outerShdw>
          </a:effectLst>
        </p:spPr>
        <p:txBody>
          <a:bodyPr wrap="square">
            <a:noAutofit/>
          </a:bodyPr>
          <a:lstStyle/>
          <a:p>
            <a:endParaRPr lang="en-US"/>
          </a:p>
        </p:txBody>
      </p:sp>
      <p:sp>
        <p:nvSpPr>
          <p:cNvPr id="4" name="Picture Placeholder 18">
            <a:extLst>
              <a:ext uri="{FF2B5EF4-FFF2-40B4-BE49-F238E27FC236}">
                <a16:creationId xmlns:a16="http://schemas.microsoft.com/office/drawing/2014/main" xmlns="" id="{C8D781CD-B4A8-4E3A-B7B9-11D6C7D1F208}"/>
              </a:ext>
            </a:extLst>
          </p:cNvPr>
          <p:cNvSpPr>
            <a:spLocks noGrp="1"/>
          </p:cNvSpPr>
          <p:nvPr>
            <p:ph type="pic" sz="quarter" idx="11"/>
          </p:nvPr>
        </p:nvSpPr>
        <p:spPr>
          <a:xfrm>
            <a:off x="6885833" y="1"/>
            <a:ext cx="5254171" cy="5254171"/>
          </a:xfrm>
          <a:custGeom>
            <a:avLst/>
            <a:gdLst>
              <a:gd name="connsiteX0" fmla="*/ 2627086 w 5254171"/>
              <a:gd name="connsiteY0" fmla="*/ 0 h 5254171"/>
              <a:gd name="connsiteX1" fmla="*/ 5254171 w 5254171"/>
              <a:gd name="connsiteY1" fmla="*/ 2627086 h 5254171"/>
              <a:gd name="connsiteX2" fmla="*/ 2627086 w 5254171"/>
              <a:gd name="connsiteY2" fmla="*/ 5254171 h 5254171"/>
              <a:gd name="connsiteX3" fmla="*/ 0 w 5254171"/>
              <a:gd name="connsiteY3" fmla="*/ 2627086 h 5254171"/>
            </a:gdLst>
            <a:ahLst/>
            <a:cxnLst>
              <a:cxn ang="0">
                <a:pos x="connsiteX0" y="connsiteY0"/>
              </a:cxn>
              <a:cxn ang="0">
                <a:pos x="connsiteX1" y="connsiteY1"/>
              </a:cxn>
              <a:cxn ang="0">
                <a:pos x="connsiteX2" y="connsiteY2"/>
              </a:cxn>
              <a:cxn ang="0">
                <a:pos x="connsiteX3" y="connsiteY3"/>
              </a:cxn>
            </a:cxnLst>
            <a:rect l="l" t="t" r="r" b="b"/>
            <a:pathLst>
              <a:path w="5254171" h="5254171">
                <a:moveTo>
                  <a:pt x="2627086" y="0"/>
                </a:moveTo>
                <a:lnTo>
                  <a:pt x="5254171" y="2627086"/>
                </a:lnTo>
                <a:lnTo>
                  <a:pt x="2627086" y="5254171"/>
                </a:lnTo>
                <a:lnTo>
                  <a:pt x="0" y="2627086"/>
                </a:lnTo>
                <a:close/>
              </a:path>
            </a:pathLst>
          </a:custGeom>
          <a:effectLst>
            <a:outerShdw blurRad="50800" dist="38100" dir="10800000" algn="r" rotWithShape="0">
              <a:prstClr val="black">
                <a:alpha val="40000"/>
              </a:prstClr>
            </a:outerShdw>
          </a:effectLst>
        </p:spPr>
        <p:txBody>
          <a:bodyPr wrap="square">
            <a:noAutofit/>
          </a:bodyPr>
          <a:lstStyle/>
          <a:p>
            <a:endParaRPr lang="en-US"/>
          </a:p>
        </p:txBody>
      </p:sp>
      <p:sp>
        <p:nvSpPr>
          <p:cNvPr id="10" name="Picture Placeholder 9">
            <a:extLst>
              <a:ext uri="{FF2B5EF4-FFF2-40B4-BE49-F238E27FC236}">
                <a16:creationId xmlns:a16="http://schemas.microsoft.com/office/drawing/2014/main" xmlns="" id="{6DADDB39-429D-4A32-8166-42E2B042CEF9}"/>
              </a:ext>
            </a:extLst>
          </p:cNvPr>
          <p:cNvSpPr>
            <a:spLocks noGrp="1"/>
          </p:cNvSpPr>
          <p:nvPr>
            <p:ph type="pic" sz="quarter" idx="12"/>
          </p:nvPr>
        </p:nvSpPr>
        <p:spPr>
          <a:xfrm>
            <a:off x="2862778" y="0"/>
            <a:ext cx="6414448" cy="3207224"/>
          </a:xfrm>
          <a:custGeom>
            <a:avLst/>
            <a:gdLst>
              <a:gd name="connsiteX0" fmla="*/ 0 w 6414448"/>
              <a:gd name="connsiteY0" fmla="*/ 0 h 3207224"/>
              <a:gd name="connsiteX1" fmla="*/ 6414448 w 6414448"/>
              <a:gd name="connsiteY1" fmla="*/ 0 h 3207224"/>
              <a:gd name="connsiteX2" fmla="*/ 3207224 w 6414448"/>
              <a:gd name="connsiteY2" fmla="*/ 3207224 h 3207224"/>
            </a:gdLst>
            <a:ahLst/>
            <a:cxnLst>
              <a:cxn ang="0">
                <a:pos x="connsiteX0" y="connsiteY0"/>
              </a:cxn>
              <a:cxn ang="0">
                <a:pos x="connsiteX1" y="connsiteY1"/>
              </a:cxn>
              <a:cxn ang="0">
                <a:pos x="connsiteX2" y="connsiteY2"/>
              </a:cxn>
            </a:cxnLst>
            <a:rect l="l" t="t" r="r" b="b"/>
            <a:pathLst>
              <a:path w="6414448" h="3207224">
                <a:moveTo>
                  <a:pt x="0" y="0"/>
                </a:moveTo>
                <a:lnTo>
                  <a:pt x="6414448" y="0"/>
                </a:lnTo>
                <a:lnTo>
                  <a:pt x="3207224" y="3207224"/>
                </a:lnTo>
                <a:close/>
              </a:path>
            </a:pathLst>
          </a:custGeom>
          <a:effectLst>
            <a:outerShdw blurRad="50800" dist="38100" dir="5400000" algn="t" rotWithShape="0">
              <a:prstClr val="black">
                <a:alpha val="40000"/>
              </a:prstClr>
            </a:outerShdw>
          </a:effectLst>
        </p:spPr>
        <p:txBody>
          <a:bodyPr wrap="square">
            <a:noAutofit/>
          </a:bodyPr>
          <a:lstStyle/>
          <a:p>
            <a:endParaRPr lang="en-US"/>
          </a:p>
        </p:txBody>
      </p:sp>
    </p:spTree>
    <p:extLst>
      <p:ext uri="{BB962C8B-B14F-4D97-AF65-F5344CB8AC3E}">
        <p14:creationId xmlns:p14="http://schemas.microsoft.com/office/powerpoint/2010/main" xmlns="" val="826166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12113BAC-C64B-407D-910B-CB1ED1198AB3}"/>
              </a:ext>
            </a:extLst>
          </p:cNvPr>
          <p:cNvSpPr>
            <a:spLocks noGrp="1"/>
          </p:cNvSpPr>
          <p:nvPr>
            <p:ph type="pic" sz="quarter" idx="10"/>
          </p:nvPr>
        </p:nvSpPr>
        <p:spPr>
          <a:xfrm>
            <a:off x="224371" y="2"/>
            <a:ext cx="4622381" cy="6572741"/>
          </a:xfrm>
          <a:custGeom>
            <a:avLst/>
            <a:gdLst>
              <a:gd name="connsiteX0" fmla="*/ 3525099 w 4622381"/>
              <a:gd name="connsiteY0" fmla="*/ 0 h 6572741"/>
              <a:gd name="connsiteX1" fmla="*/ 4622381 w 4622381"/>
              <a:gd name="connsiteY1" fmla="*/ 0 h 6572741"/>
              <a:gd name="connsiteX2" fmla="*/ 4622380 w 4622381"/>
              <a:gd name="connsiteY2" fmla="*/ 4731203 h 6572741"/>
              <a:gd name="connsiteX3" fmla="*/ 4073739 w 4622381"/>
              <a:gd name="connsiteY3" fmla="*/ 5279844 h 6572741"/>
              <a:gd name="connsiteX4" fmla="*/ 4073740 w 4622381"/>
              <a:gd name="connsiteY4" fmla="*/ 5279843 h 6572741"/>
              <a:gd name="connsiteX5" fmla="*/ 3525099 w 4622381"/>
              <a:gd name="connsiteY5" fmla="*/ 4731202 h 6572741"/>
              <a:gd name="connsiteX6" fmla="*/ 2350658 w 4622381"/>
              <a:gd name="connsiteY6" fmla="*/ 0 h 6572741"/>
              <a:gd name="connsiteX7" fmla="*/ 3447940 w 4622381"/>
              <a:gd name="connsiteY7" fmla="*/ 0 h 6572741"/>
              <a:gd name="connsiteX8" fmla="*/ 3447939 w 4622381"/>
              <a:gd name="connsiteY8" fmla="*/ 6024100 h 6572741"/>
              <a:gd name="connsiteX9" fmla="*/ 2899298 w 4622381"/>
              <a:gd name="connsiteY9" fmla="*/ 6572741 h 6572741"/>
              <a:gd name="connsiteX10" fmla="*/ 2899299 w 4622381"/>
              <a:gd name="connsiteY10" fmla="*/ 6572740 h 6572741"/>
              <a:gd name="connsiteX11" fmla="*/ 2350658 w 4622381"/>
              <a:gd name="connsiteY11" fmla="*/ 6024099 h 6572741"/>
              <a:gd name="connsiteX12" fmla="*/ 1176217 w 4622381"/>
              <a:gd name="connsiteY12" fmla="*/ 0 h 6572741"/>
              <a:gd name="connsiteX13" fmla="*/ 2273499 w 4622381"/>
              <a:gd name="connsiteY13" fmla="*/ 0 h 6572741"/>
              <a:gd name="connsiteX14" fmla="*/ 2273498 w 4622381"/>
              <a:gd name="connsiteY14" fmla="*/ 4900346 h 6572741"/>
              <a:gd name="connsiteX15" fmla="*/ 1724857 w 4622381"/>
              <a:gd name="connsiteY15" fmla="*/ 5448987 h 6572741"/>
              <a:gd name="connsiteX16" fmla="*/ 1724858 w 4622381"/>
              <a:gd name="connsiteY16" fmla="*/ 5448986 h 6572741"/>
              <a:gd name="connsiteX17" fmla="*/ 1176217 w 4622381"/>
              <a:gd name="connsiteY17" fmla="*/ 4900345 h 6572741"/>
              <a:gd name="connsiteX18" fmla="*/ 100 w 4622381"/>
              <a:gd name="connsiteY18" fmla="*/ 0 h 6572741"/>
              <a:gd name="connsiteX19" fmla="*/ 1097182 w 4622381"/>
              <a:gd name="connsiteY19" fmla="*/ 0 h 6572741"/>
              <a:gd name="connsiteX20" fmla="*/ 1097282 w 4622381"/>
              <a:gd name="connsiteY20" fmla="*/ 994 h 6572741"/>
              <a:gd name="connsiteX21" fmla="*/ 1097281 w 4622381"/>
              <a:gd name="connsiteY21" fmla="*/ 5262310 h 6572741"/>
              <a:gd name="connsiteX22" fmla="*/ 548640 w 4622381"/>
              <a:gd name="connsiteY22" fmla="*/ 5810951 h 6572741"/>
              <a:gd name="connsiteX23" fmla="*/ 548641 w 4622381"/>
              <a:gd name="connsiteY23" fmla="*/ 5810950 h 6572741"/>
              <a:gd name="connsiteX24" fmla="*/ 0 w 4622381"/>
              <a:gd name="connsiteY24" fmla="*/ 5262309 h 6572741"/>
              <a:gd name="connsiteX25" fmla="*/ 0 w 4622381"/>
              <a:gd name="connsiteY25" fmla="*/ 994 h 6572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22381" h="6572741">
                <a:moveTo>
                  <a:pt x="3525099" y="0"/>
                </a:moveTo>
                <a:lnTo>
                  <a:pt x="4622381" y="0"/>
                </a:lnTo>
                <a:lnTo>
                  <a:pt x="4622380" y="4731203"/>
                </a:lnTo>
                <a:cubicBezTo>
                  <a:pt x="4622380" y="5034209"/>
                  <a:pt x="4376745" y="5279844"/>
                  <a:pt x="4073739" y="5279844"/>
                </a:cubicBezTo>
                <a:lnTo>
                  <a:pt x="4073740" y="5279843"/>
                </a:lnTo>
                <a:cubicBezTo>
                  <a:pt x="3770734" y="5279843"/>
                  <a:pt x="3525099" y="5034208"/>
                  <a:pt x="3525099" y="4731202"/>
                </a:cubicBezTo>
                <a:close/>
                <a:moveTo>
                  <a:pt x="2350658" y="0"/>
                </a:moveTo>
                <a:lnTo>
                  <a:pt x="3447940" y="0"/>
                </a:lnTo>
                <a:lnTo>
                  <a:pt x="3447939" y="6024100"/>
                </a:lnTo>
                <a:cubicBezTo>
                  <a:pt x="3447939" y="6327106"/>
                  <a:pt x="3202304" y="6572741"/>
                  <a:pt x="2899298" y="6572741"/>
                </a:cubicBezTo>
                <a:lnTo>
                  <a:pt x="2899299" y="6572740"/>
                </a:lnTo>
                <a:cubicBezTo>
                  <a:pt x="2596293" y="6572740"/>
                  <a:pt x="2350658" y="6327105"/>
                  <a:pt x="2350658" y="6024099"/>
                </a:cubicBezTo>
                <a:close/>
                <a:moveTo>
                  <a:pt x="1176217" y="0"/>
                </a:moveTo>
                <a:lnTo>
                  <a:pt x="2273499" y="0"/>
                </a:lnTo>
                <a:lnTo>
                  <a:pt x="2273498" y="4900346"/>
                </a:lnTo>
                <a:cubicBezTo>
                  <a:pt x="2273498" y="5203352"/>
                  <a:pt x="2027863" y="5448987"/>
                  <a:pt x="1724857" y="5448987"/>
                </a:cubicBezTo>
                <a:lnTo>
                  <a:pt x="1724858" y="5448986"/>
                </a:lnTo>
                <a:cubicBezTo>
                  <a:pt x="1421852" y="5448986"/>
                  <a:pt x="1176217" y="5203351"/>
                  <a:pt x="1176217" y="4900345"/>
                </a:cubicBezTo>
                <a:close/>
                <a:moveTo>
                  <a:pt x="100" y="0"/>
                </a:moveTo>
                <a:lnTo>
                  <a:pt x="1097182" y="0"/>
                </a:lnTo>
                <a:lnTo>
                  <a:pt x="1097282" y="994"/>
                </a:lnTo>
                <a:cubicBezTo>
                  <a:pt x="1097282" y="1754766"/>
                  <a:pt x="1097281" y="3508538"/>
                  <a:pt x="1097281" y="5262310"/>
                </a:cubicBezTo>
                <a:cubicBezTo>
                  <a:pt x="1097281" y="5565316"/>
                  <a:pt x="851646" y="5810951"/>
                  <a:pt x="548640" y="5810951"/>
                </a:cubicBezTo>
                <a:lnTo>
                  <a:pt x="548641" y="5810950"/>
                </a:lnTo>
                <a:cubicBezTo>
                  <a:pt x="245635" y="5810950"/>
                  <a:pt x="0" y="5565315"/>
                  <a:pt x="0" y="5262309"/>
                </a:cubicBezTo>
                <a:lnTo>
                  <a:pt x="0" y="994"/>
                </a:lnTo>
                <a:close/>
              </a:path>
            </a:pathLst>
          </a:custGeom>
        </p:spPr>
        <p:txBody>
          <a:bodyPr wrap="square">
            <a:noAutofit/>
          </a:bodyPr>
          <a:lstStyle/>
          <a:p>
            <a:endParaRPr lang="en-US"/>
          </a:p>
        </p:txBody>
      </p:sp>
      <p:sp>
        <p:nvSpPr>
          <p:cNvPr id="10" name="Picture Placeholder 9">
            <a:extLst>
              <a:ext uri="{FF2B5EF4-FFF2-40B4-BE49-F238E27FC236}">
                <a16:creationId xmlns:a16="http://schemas.microsoft.com/office/drawing/2014/main" xmlns="" id="{A57DEFE0-78F0-4B2C-BC9B-A50364A04226}"/>
              </a:ext>
            </a:extLst>
          </p:cNvPr>
          <p:cNvSpPr>
            <a:spLocks noGrp="1"/>
          </p:cNvSpPr>
          <p:nvPr>
            <p:ph type="pic" sz="quarter" idx="11"/>
          </p:nvPr>
        </p:nvSpPr>
        <p:spPr>
          <a:xfrm>
            <a:off x="6686550" y="3048000"/>
            <a:ext cx="4933950" cy="2990850"/>
          </a:xfrm>
          <a:prstGeom prst="rect">
            <a:avLst/>
          </a:prstGeom>
        </p:spPr>
        <p:txBody>
          <a:bodyPr/>
          <a:lstStyle/>
          <a:p>
            <a:endParaRPr lang="en-US"/>
          </a:p>
        </p:txBody>
      </p:sp>
    </p:spTree>
    <p:extLst>
      <p:ext uri="{BB962C8B-B14F-4D97-AF65-F5344CB8AC3E}">
        <p14:creationId xmlns:p14="http://schemas.microsoft.com/office/powerpoint/2010/main" xmlns="" val="922668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163499"/>
      </p:ext>
    </p:extLst>
  </p:cSld>
  <p:clrMap bg1="lt1" tx1="dk1" bg2="lt2" tx2="dk2" accent1="accent1" accent2="accent2" accent3="accent3" accent4="accent4" accent5="accent5" accent6="accent6" hlink="hlink" folHlink="folHlink"/>
  <p:sldLayoutIdLst>
    <p:sldLayoutId id="2147483688" r:id="rId1"/>
    <p:sldLayoutId id="2147483649" r:id="rId2"/>
    <p:sldLayoutId id="2147483691" r:id="rId3"/>
    <p:sldLayoutId id="2147483687" r:id="rId4"/>
    <p:sldLayoutId id="2147483685" r:id="rId5"/>
    <p:sldLayoutId id="2147483684" r:id="rId6"/>
    <p:sldLayoutId id="2147483680" r:id="rId7"/>
    <p:sldLayoutId id="2147483676" r:id="rId8"/>
    <p:sldLayoutId id="2147483670" r:id="rId9"/>
    <p:sldLayoutId id="2147483668" r:id="rId10"/>
    <p:sldLayoutId id="2147483665" r:id="rId11"/>
    <p:sldLayoutId id="2147483662" r:id="rId12"/>
    <p:sldLayoutId id="2147483660" r:id="rId13"/>
    <p:sldLayoutId id="2147483657" r:id="rId14"/>
    <p:sldLayoutId id="2147483656" r:id="rId15"/>
    <p:sldLayoutId id="2147483655" r:id="rId16"/>
    <p:sldLayoutId id="214748369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descr="19.jpg"/>
          <p:cNvPicPr>
            <a:picLocks noGrp="1" noChangeAspect="1"/>
          </p:cNvPicPr>
          <p:nvPr>
            <p:ph type="pic" sz="quarter" idx="10"/>
          </p:nvPr>
        </p:nvPicPr>
        <p:blipFill>
          <a:blip r:embed="rId2"/>
          <a:srcRect/>
          <a:stretch>
            <a:fillRect/>
          </a:stretch>
        </p:blipFill>
        <p:spPr>
          <a:xfrm>
            <a:off x="0" y="0"/>
            <a:ext cx="12192000" cy="6858000"/>
          </a:xfrm>
        </p:spPr>
      </p:pic>
      <p:sp>
        <p:nvSpPr>
          <p:cNvPr id="10" name="Rectangle 9">
            <a:extLst>
              <a:ext uri="{FF2B5EF4-FFF2-40B4-BE49-F238E27FC236}">
                <a16:creationId xmlns:a16="http://schemas.microsoft.com/office/drawing/2014/main" xmlns="" id="{2BA01079-291E-4ECF-ACB2-53018DFE72FB}"/>
              </a:ext>
            </a:extLst>
          </p:cNvPr>
          <p:cNvSpPr/>
          <p:nvPr/>
        </p:nvSpPr>
        <p:spPr>
          <a:xfrm>
            <a:off x="1914525" y="813335"/>
            <a:ext cx="8362949" cy="5314950"/>
          </a:xfrm>
          <a:prstGeom prst="rect">
            <a:avLst/>
          </a:prstGeom>
          <a:solidFill>
            <a:schemeClr val="tx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7">
            <a:extLst>
              <a:ext uri="{FF2B5EF4-FFF2-40B4-BE49-F238E27FC236}">
                <a16:creationId xmlns:a16="http://schemas.microsoft.com/office/drawing/2014/main" xmlns="" id="{FA81E18E-88F8-4481-B813-266BCEB75D10}"/>
              </a:ext>
            </a:extLst>
          </p:cNvPr>
          <p:cNvSpPr txBox="1">
            <a:spLocks/>
          </p:cNvSpPr>
          <p:nvPr/>
        </p:nvSpPr>
        <p:spPr>
          <a:xfrm>
            <a:off x="3158726" y="2021666"/>
            <a:ext cx="5874545" cy="215919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b="1" dirty="0">
                <a:solidFill>
                  <a:schemeClr val="bg1"/>
                </a:solidFill>
                <a:latin typeface="Bebas Neue" panose="020B0606020202050201" pitchFamily="34" charset="0"/>
                <a:ea typeface="Source Sans Pro Black" panose="020B0803030403020204" pitchFamily="34" charset="0"/>
              </a:rPr>
              <a:t>HYPEBEAST</a:t>
            </a:r>
          </a:p>
        </p:txBody>
      </p:sp>
      <p:sp>
        <p:nvSpPr>
          <p:cNvPr id="5" name="Subtitle 8">
            <a:extLst>
              <a:ext uri="{FF2B5EF4-FFF2-40B4-BE49-F238E27FC236}">
                <a16:creationId xmlns:a16="http://schemas.microsoft.com/office/drawing/2014/main" xmlns="" id="{EA108C30-D01D-417F-A6DB-7E3E1A18283F}"/>
              </a:ext>
            </a:extLst>
          </p:cNvPr>
          <p:cNvSpPr txBox="1">
            <a:spLocks/>
          </p:cNvSpPr>
          <p:nvPr/>
        </p:nvSpPr>
        <p:spPr>
          <a:xfrm>
            <a:off x="2440975" y="4197939"/>
            <a:ext cx="7310050" cy="352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spc="300" dirty="0">
                <a:solidFill>
                  <a:schemeClr val="bg1"/>
                </a:solidFill>
                <a:latin typeface="Lato" panose="020F0502020204030203" pitchFamily="34" charset="0"/>
                <a:ea typeface="Source Sans Pro" panose="020B0503030403020204" pitchFamily="34" charset="0"/>
              </a:rPr>
              <a:t>Presentation Templates</a:t>
            </a:r>
          </a:p>
        </p:txBody>
      </p:sp>
      <p:sp>
        <p:nvSpPr>
          <p:cNvPr id="6" name="TextBox 5">
            <a:extLst>
              <a:ext uri="{FF2B5EF4-FFF2-40B4-BE49-F238E27FC236}">
                <a16:creationId xmlns:a16="http://schemas.microsoft.com/office/drawing/2014/main" xmlns="" id="{E0B754A7-D7A9-4B68-ADDD-E19A118F378A}"/>
              </a:ext>
            </a:extLst>
          </p:cNvPr>
          <p:cNvSpPr txBox="1"/>
          <p:nvPr/>
        </p:nvSpPr>
        <p:spPr>
          <a:xfrm>
            <a:off x="4524534" y="4686731"/>
            <a:ext cx="3142930" cy="379848"/>
          </a:xfrm>
          <a:prstGeom prst="rect">
            <a:avLst/>
          </a:prstGeom>
          <a:noFill/>
        </p:spPr>
        <p:txBody>
          <a:bodyPr wrap="square" rtlCol="0">
            <a:spAutoFit/>
          </a:bodyPr>
          <a:lstStyle/>
          <a:p>
            <a:pPr algn="ctr">
              <a:lnSpc>
                <a:spcPct val="150000"/>
              </a:lnSpc>
            </a:pPr>
            <a:r>
              <a:rPr lang="en-GB" sz="1000" baseline="30000" dirty="0" err="1">
                <a:solidFill>
                  <a:schemeClr val="bg1"/>
                </a:solidFill>
                <a:latin typeface="Lato" panose="020F0502020204030203" pitchFamily="34" charset="0"/>
                <a:ea typeface="Source Sans Pro" panose="020B0503030403020204" pitchFamily="34" charset="0"/>
                <a:cs typeface="Lato" panose="020F0502020204030203" pitchFamily="34" charset="0"/>
              </a:rPr>
              <a:t>Lorem</a:t>
            </a:r>
            <a:r>
              <a:rPr lang="en-GB" sz="1000" baseline="30000" dirty="0">
                <a:solidFill>
                  <a:schemeClr val="bg1"/>
                </a:solidFill>
                <a:latin typeface="Lato" panose="020F0502020204030203" pitchFamily="34" charset="0"/>
                <a:ea typeface="Source Sans Pro" panose="020B0503030403020204" pitchFamily="34" charset="0"/>
                <a:cs typeface="Lato" panose="020F0502020204030203" pitchFamily="34" charset="0"/>
              </a:rPr>
              <a:t> </a:t>
            </a:r>
            <a:r>
              <a:rPr lang="en-GB" sz="1000" baseline="30000" dirty="0" err="1">
                <a:solidFill>
                  <a:schemeClr val="bg1"/>
                </a:solidFill>
                <a:latin typeface="Lato" panose="020F0502020204030203" pitchFamily="34" charset="0"/>
                <a:ea typeface="Source Sans Pro" panose="020B0503030403020204" pitchFamily="34" charset="0"/>
                <a:cs typeface="Lato" panose="020F0502020204030203" pitchFamily="34" charset="0"/>
              </a:rPr>
              <a:t>ipsum</a:t>
            </a:r>
            <a:r>
              <a:rPr lang="en-GB" sz="1000" baseline="30000" dirty="0">
                <a:solidFill>
                  <a:schemeClr val="bg1"/>
                </a:solidFill>
                <a:latin typeface="Lato" panose="020F0502020204030203" pitchFamily="34" charset="0"/>
                <a:ea typeface="Source Sans Pro" panose="020B0503030403020204" pitchFamily="34" charset="0"/>
                <a:cs typeface="Lato" panose="020F0502020204030203" pitchFamily="34" charset="0"/>
              </a:rPr>
              <a:t> </a:t>
            </a:r>
            <a:r>
              <a:rPr lang="en-GB" sz="1000" baseline="30000" dirty="0" err="1">
                <a:solidFill>
                  <a:schemeClr val="bg1"/>
                </a:solidFill>
                <a:latin typeface="Lato" panose="020F0502020204030203" pitchFamily="34" charset="0"/>
                <a:ea typeface="Source Sans Pro" panose="020B0503030403020204" pitchFamily="34" charset="0"/>
                <a:cs typeface="Lato" panose="020F0502020204030203" pitchFamily="34" charset="0"/>
              </a:rPr>
              <a:t>dolor</a:t>
            </a:r>
            <a:r>
              <a:rPr lang="en-GB" sz="1000" baseline="30000" dirty="0">
                <a:solidFill>
                  <a:schemeClr val="bg1"/>
                </a:solidFill>
                <a:latin typeface="Lato" panose="020F0502020204030203" pitchFamily="34" charset="0"/>
                <a:ea typeface="Source Sans Pro" panose="020B0503030403020204" pitchFamily="34" charset="0"/>
                <a:cs typeface="Lato" panose="020F0502020204030203" pitchFamily="34" charset="0"/>
              </a:rPr>
              <a:t> sit </a:t>
            </a:r>
            <a:r>
              <a:rPr lang="en-GB" sz="1000" baseline="30000" dirty="0" err="1">
                <a:solidFill>
                  <a:schemeClr val="bg1"/>
                </a:solidFill>
                <a:latin typeface="Lato" panose="020F0502020204030203" pitchFamily="34" charset="0"/>
                <a:ea typeface="Source Sans Pro" panose="020B0503030403020204" pitchFamily="34" charset="0"/>
                <a:cs typeface="Lato" panose="020F0502020204030203" pitchFamily="34" charset="0"/>
              </a:rPr>
              <a:t>amet</a:t>
            </a:r>
            <a:r>
              <a:rPr lang="en-GB" sz="1000" baseline="30000" dirty="0">
                <a:solidFill>
                  <a:schemeClr val="bg1"/>
                </a:solidFill>
                <a:latin typeface="Lato" panose="020F0502020204030203" pitchFamily="34" charset="0"/>
                <a:ea typeface="Source Sans Pro" panose="020B0503030403020204" pitchFamily="34" charset="0"/>
                <a:cs typeface="Lato" panose="020F0502020204030203" pitchFamily="34" charset="0"/>
              </a:rPr>
              <a:t>, </a:t>
            </a:r>
            <a:r>
              <a:rPr lang="en-GB" sz="1000" baseline="30000" dirty="0" err="1">
                <a:solidFill>
                  <a:schemeClr val="bg1"/>
                </a:solidFill>
                <a:latin typeface="Lato" panose="020F0502020204030203" pitchFamily="34" charset="0"/>
                <a:ea typeface="Source Sans Pro" panose="020B0503030403020204" pitchFamily="34" charset="0"/>
                <a:cs typeface="Lato" panose="020F0502020204030203" pitchFamily="34" charset="0"/>
              </a:rPr>
              <a:t>consectetur</a:t>
            </a:r>
            <a:r>
              <a:rPr lang="en-GB" sz="1000" baseline="30000" dirty="0">
                <a:solidFill>
                  <a:schemeClr val="bg1"/>
                </a:solidFill>
                <a:latin typeface="Lato" panose="020F0502020204030203" pitchFamily="34" charset="0"/>
                <a:ea typeface="Source Sans Pro" panose="020B0503030403020204" pitchFamily="34" charset="0"/>
                <a:cs typeface="Lato" panose="020F0502020204030203" pitchFamily="34" charset="0"/>
              </a:rPr>
              <a:t> </a:t>
            </a:r>
            <a:r>
              <a:rPr lang="en-GB" sz="1000" baseline="30000" dirty="0" err="1">
                <a:solidFill>
                  <a:schemeClr val="bg1"/>
                </a:solidFill>
                <a:latin typeface="Lato" panose="020F0502020204030203" pitchFamily="34" charset="0"/>
                <a:ea typeface="Source Sans Pro" panose="020B0503030403020204" pitchFamily="34" charset="0"/>
                <a:cs typeface="Lato" panose="020F0502020204030203" pitchFamily="34" charset="0"/>
              </a:rPr>
              <a:t>adipiscing</a:t>
            </a:r>
            <a:r>
              <a:rPr lang="en-GB" sz="1000" baseline="30000" dirty="0">
                <a:solidFill>
                  <a:schemeClr val="bg1"/>
                </a:solidFill>
                <a:latin typeface="Lato" panose="020F0502020204030203" pitchFamily="34" charset="0"/>
                <a:ea typeface="Source Sans Pro" panose="020B0503030403020204" pitchFamily="34" charset="0"/>
                <a:cs typeface="Lato" panose="020F0502020204030203" pitchFamily="34" charset="0"/>
              </a:rPr>
              <a:t> </a:t>
            </a:r>
            <a:r>
              <a:rPr lang="en-GB" sz="1000" baseline="30000" dirty="0" err="1">
                <a:solidFill>
                  <a:schemeClr val="bg1"/>
                </a:solidFill>
                <a:latin typeface="Lato" panose="020F0502020204030203" pitchFamily="34" charset="0"/>
                <a:ea typeface="Source Sans Pro" panose="020B0503030403020204" pitchFamily="34" charset="0"/>
                <a:cs typeface="Lato" panose="020F0502020204030203" pitchFamily="34" charset="0"/>
              </a:rPr>
              <a:t>elit</a:t>
            </a:r>
            <a:r>
              <a:rPr lang="en-GB" sz="1000" baseline="30000" dirty="0">
                <a:solidFill>
                  <a:schemeClr val="bg1"/>
                </a:solidFill>
                <a:latin typeface="Lato" panose="020F0502020204030203" pitchFamily="34" charset="0"/>
                <a:ea typeface="Source Sans Pro" panose="020B0503030403020204" pitchFamily="34" charset="0"/>
                <a:cs typeface="Lato" panose="020F0502020204030203" pitchFamily="34" charset="0"/>
              </a:rPr>
              <a:t>. </a:t>
            </a:r>
            <a:r>
              <a:rPr lang="en-GB" sz="1000" baseline="30000" dirty="0" err="1">
                <a:solidFill>
                  <a:schemeClr val="bg1"/>
                </a:solidFill>
                <a:latin typeface="Lato" panose="020F0502020204030203" pitchFamily="34" charset="0"/>
                <a:ea typeface="Source Sans Pro" panose="020B0503030403020204" pitchFamily="34" charset="0"/>
                <a:cs typeface="Lato" panose="020F0502020204030203" pitchFamily="34" charset="0"/>
              </a:rPr>
              <a:t>Sed</a:t>
            </a:r>
            <a:r>
              <a:rPr lang="en-GB" sz="1000" baseline="30000" dirty="0">
                <a:solidFill>
                  <a:schemeClr val="bg1"/>
                </a:solidFill>
                <a:latin typeface="Lato" panose="020F0502020204030203" pitchFamily="34" charset="0"/>
                <a:ea typeface="Source Sans Pro" panose="020B0503030403020204" pitchFamily="34" charset="0"/>
                <a:cs typeface="Lato" panose="020F0502020204030203" pitchFamily="34" charset="0"/>
              </a:rPr>
              <a:t> </a:t>
            </a:r>
            <a:r>
              <a:rPr lang="en-GB" sz="1000" baseline="30000" dirty="0" err="1">
                <a:solidFill>
                  <a:schemeClr val="bg1"/>
                </a:solidFill>
                <a:latin typeface="Lato" panose="020F0502020204030203" pitchFamily="34" charset="0"/>
                <a:ea typeface="Source Sans Pro" panose="020B0503030403020204" pitchFamily="34" charset="0"/>
                <a:cs typeface="Lato" panose="020F0502020204030203" pitchFamily="34" charset="0"/>
              </a:rPr>
              <a:t>risus</a:t>
            </a:r>
            <a:r>
              <a:rPr lang="en-GB" sz="1000" baseline="30000" dirty="0">
                <a:solidFill>
                  <a:schemeClr val="bg1"/>
                </a:solidFill>
                <a:latin typeface="Lato" panose="020F0502020204030203" pitchFamily="34" charset="0"/>
                <a:ea typeface="Source Sans Pro" panose="020B0503030403020204" pitchFamily="34" charset="0"/>
                <a:cs typeface="Lato" panose="020F0502020204030203" pitchFamily="34" charset="0"/>
              </a:rPr>
              <a:t> </a:t>
            </a:r>
            <a:r>
              <a:rPr lang="en-GB" sz="1000" baseline="30000" dirty="0" err="1">
                <a:solidFill>
                  <a:schemeClr val="bg1"/>
                </a:solidFill>
                <a:latin typeface="Lato" panose="020F0502020204030203" pitchFamily="34" charset="0"/>
                <a:ea typeface="Source Sans Pro" panose="020B0503030403020204" pitchFamily="34" charset="0"/>
                <a:cs typeface="Lato" panose="020F0502020204030203" pitchFamily="34" charset="0"/>
              </a:rPr>
              <a:t>sapien</a:t>
            </a:r>
            <a:r>
              <a:rPr lang="en-GB" sz="1000" baseline="30000" dirty="0">
                <a:solidFill>
                  <a:schemeClr val="bg1"/>
                </a:solidFill>
                <a:latin typeface="Lato" panose="020F0502020204030203" pitchFamily="34" charset="0"/>
                <a:ea typeface="Source Sans Pro" panose="020B0503030403020204" pitchFamily="34" charset="0"/>
                <a:cs typeface="Lato" panose="020F0502020204030203" pitchFamily="34" charset="0"/>
              </a:rPr>
              <a:t>, </a:t>
            </a:r>
            <a:r>
              <a:rPr lang="en-GB" sz="1000" baseline="30000" dirty="0" err="1">
                <a:solidFill>
                  <a:schemeClr val="bg1"/>
                </a:solidFill>
                <a:latin typeface="Lato" panose="020F0502020204030203" pitchFamily="34" charset="0"/>
                <a:ea typeface="Source Sans Pro" panose="020B0503030403020204" pitchFamily="34" charset="0"/>
                <a:cs typeface="Lato" panose="020F0502020204030203" pitchFamily="34" charset="0"/>
              </a:rPr>
              <a:t>tincidunt</a:t>
            </a:r>
            <a:r>
              <a:rPr lang="en-GB" sz="1000" baseline="30000" dirty="0">
                <a:solidFill>
                  <a:schemeClr val="bg1"/>
                </a:solidFill>
                <a:latin typeface="Lato" panose="020F0502020204030203" pitchFamily="34" charset="0"/>
                <a:ea typeface="Source Sans Pro" panose="020B0503030403020204" pitchFamily="34" charset="0"/>
                <a:cs typeface="Lato" panose="020F0502020204030203" pitchFamily="34" charset="0"/>
              </a:rPr>
              <a:t> vitae </a:t>
            </a:r>
            <a:r>
              <a:rPr lang="en-GB" sz="1000" baseline="30000" dirty="0" err="1">
                <a:solidFill>
                  <a:schemeClr val="bg1"/>
                </a:solidFill>
                <a:latin typeface="Lato" panose="020F0502020204030203" pitchFamily="34" charset="0"/>
                <a:ea typeface="Source Sans Pro" panose="020B0503030403020204" pitchFamily="34" charset="0"/>
                <a:cs typeface="Lato" panose="020F0502020204030203" pitchFamily="34" charset="0"/>
              </a:rPr>
              <a:t>imperdiet</a:t>
            </a:r>
            <a:r>
              <a:rPr lang="en-GB" sz="1000" baseline="30000" dirty="0">
                <a:solidFill>
                  <a:schemeClr val="bg1"/>
                </a:solidFill>
                <a:latin typeface="Lato" panose="020F0502020204030203" pitchFamily="34" charset="0"/>
                <a:ea typeface="Source Sans Pro" panose="020B0503030403020204" pitchFamily="34" charset="0"/>
                <a:cs typeface="Lato" panose="020F0502020204030203" pitchFamily="34" charset="0"/>
              </a:rPr>
              <a:t> </a:t>
            </a:r>
            <a:r>
              <a:rPr lang="en-GB" sz="1000" baseline="30000" dirty="0" err="1">
                <a:solidFill>
                  <a:schemeClr val="bg1"/>
                </a:solidFill>
                <a:latin typeface="Lato" panose="020F0502020204030203" pitchFamily="34" charset="0"/>
                <a:ea typeface="Source Sans Pro" panose="020B0503030403020204" pitchFamily="34" charset="0"/>
                <a:cs typeface="Lato" panose="020F0502020204030203" pitchFamily="34" charset="0"/>
              </a:rPr>
              <a:t>eu</a:t>
            </a:r>
            <a:r>
              <a:rPr lang="en-GB" sz="1000" baseline="30000" dirty="0">
                <a:solidFill>
                  <a:schemeClr val="bg1"/>
                </a:solidFill>
                <a:latin typeface="Lato" panose="020F0502020204030203" pitchFamily="34" charset="0"/>
                <a:ea typeface="Source Sans Pro" panose="020B0503030403020204" pitchFamily="34" charset="0"/>
                <a:cs typeface="Lato" panose="020F0502020204030203" pitchFamily="34" charset="0"/>
              </a:rPr>
              <a:t>, </a:t>
            </a:r>
            <a:r>
              <a:rPr lang="en-GB" sz="1000" baseline="30000" dirty="0" err="1">
                <a:solidFill>
                  <a:schemeClr val="bg1"/>
                </a:solidFill>
                <a:latin typeface="Lato" panose="020F0502020204030203" pitchFamily="34" charset="0"/>
                <a:ea typeface="Source Sans Pro" panose="020B0503030403020204" pitchFamily="34" charset="0"/>
                <a:cs typeface="Lato" panose="020F0502020204030203" pitchFamily="34" charset="0"/>
              </a:rPr>
              <a:t>consequat</a:t>
            </a:r>
            <a:r>
              <a:rPr lang="en-GB" sz="1000" baseline="30000" dirty="0">
                <a:solidFill>
                  <a:schemeClr val="bg1"/>
                </a:solidFill>
                <a:latin typeface="Lato" panose="020F0502020204030203" pitchFamily="34" charset="0"/>
                <a:ea typeface="Source Sans Pro" panose="020B0503030403020204" pitchFamily="34" charset="0"/>
                <a:cs typeface="Lato" panose="020F0502020204030203" pitchFamily="34" charset="0"/>
              </a:rPr>
              <a:t> </a:t>
            </a:r>
            <a:r>
              <a:rPr lang="en-GB" sz="1000" baseline="30000" dirty="0" err="1">
                <a:solidFill>
                  <a:schemeClr val="bg1"/>
                </a:solidFill>
                <a:latin typeface="Lato" panose="020F0502020204030203" pitchFamily="34" charset="0"/>
                <a:ea typeface="Source Sans Pro" panose="020B0503030403020204" pitchFamily="34" charset="0"/>
                <a:cs typeface="Lato" panose="020F0502020204030203" pitchFamily="34" charset="0"/>
              </a:rPr>
              <a:t>ut</a:t>
            </a:r>
            <a:r>
              <a:rPr lang="en-GB" sz="1000" baseline="30000" dirty="0">
                <a:solidFill>
                  <a:schemeClr val="bg1"/>
                </a:solidFill>
                <a:latin typeface="Lato" panose="020F0502020204030203" pitchFamily="34" charset="0"/>
                <a:ea typeface="Source Sans Pro" panose="020B0503030403020204" pitchFamily="34" charset="0"/>
                <a:cs typeface="Lato" panose="020F0502020204030203" pitchFamily="34" charset="0"/>
              </a:rPr>
              <a:t> </a:t>
            </a:r>
            <a:r>
              <a:rPr lang="en-GB" sz="1000" baseline="30000" dirty="0" err="1">
                <a:solidFill>
                  <a:schemeClr val="bg1"/>
                </a:solidFill>
                <a:latin typeface="Lato" panose="020F0502020204030203" pitchFamily="34" charset="0"/>
                <a:ea typeface="Source Sans Pro" panose="020B0503030403020204" pitchFamily="34" charset="0"/>
                <a:cs typeface="Lato" panose="020F0502020204030203" pitchFamily="34" charset="0"/>
              </a:rPr>
              <a:t>purus</a:t>
            </a:r>
            <a:r>
              <a:rPr lang="en-GB" sz="1000" baseline="30000" dirty="0">
                <a:solidFill>
                  <a:schemeClr val="bg1"/>
                </a:solidFill>
                <a:latin typeface="Lato" panose="020F0502020204030203" pitchFamily="34" charset="0"/>
                <a:ea typeface="Source Sans Pro" panose="020B0503030403020204" pitchFamily="34" charset="0"/>
                <a:cs typeface="Lato" panose="020F0502020204030203" pitchFamily="34" charset="0"/>
              </a:rPr>
              <a:t>. </a:t>
            </a:r>
            <a:r>
              <a:rPr lang="en-GB" sz="1000" baseline="30000" dirty="0" err="1">
                <a:solidFill>
                  <a:schemeClr val="bg1"/>
                </a:solidFill>
                <a:latin typeface="Lato" panose="020F0502020204030203" pitchFamily="34" charset="0"/>
                <a:ea typeface="Source Sans Pro" panose="020B0503030403020204" pitchFamily="34" charset="0"/>
                <a:cs typeface="Lato" panose="020F0502020204030203" pitchFamily="34" charset="0"/>
              </a:rPr>
              <a:t>Nunc</a:t>
            </a:r>
            <a:r>
              <a:rPr lang="en-GB" sz="1000" baseline="30000" dirty="0">
                <a:solidFill>
                  <a:schemeClr val="bg1"/>
                </a:solidFill>
                <a:latin typeface="Lato" panose="020F0502020204030203" pitchFamily="34" charset="0"/>
                <a:ea typeface="Source Sans Pro" panose="020B0503030403020204" pitchFamily="34" charset="0"/>
                <a:cs typeface="Lato" panose="020F0502020204030203" pitchFamily="34" charset="0"/>
              </a:rPr>
              <a:t> </a:t>
            </a:r>
            <a:r>
              <a:rPr lang="en-GB" sz="1000" baseline="30000" dirty="0" err="1">
                <a:solidFill>
                  <a:schemeClr val="bg1"/>
                </a:solidFill>
                <a:latin typeface="Lato" panose="020F0502020204030203" pitchFamily="34" charset="0"/>
                <a:ea typeface="Source Sans Pro" panose="020B0503030403020204" pitchFamily="34" charset="0"/>
                <a:cs typeface="Lato" panose="020F0502020204030203" pitchFamily="34" charset="0"/>
              </a:rPr>
              <a:t>elementum</a:t>
            </a:r>
            <a:r>
              <a:rPr lang="en-GB" sz="1000" baseline="30000" dirty="0">
                <a:solidFill>
                  <a:schemeClr val="bg1"/>
                </a:solidFill>
                <a:latin typeface="Lato" panose="020F0502020204030203" pitchFamily="34" charset="0"/>
                <a:ea typeface="Source Sans Pro" panose="020B0503030403020204" pitchFamily="34" charset="0"/>
                <a:cs typeface="Lato" panose="020F0502020204030203" pitchFamily="34" charset="0"/>
              </a:rPr>
              <a:t> </a:t>
            </a:r>
            <a:r>
              <a:rPr lang="en-GB" sz="1000" baseline="30000" dirty="0" err="1">
                <a:solidFill>
                  <a:schemeClr val="bg1"/>
                </a:solidFill>
                <a:latin typeface="Lato" panose="020F0502020204030203" pitchFamily="34" charset="0"/>
                <a:ea typeface="Source Sans Pro" panose="020B0503030403020204" pitchFamily="34" charset="0"/>
                <a:cs typeface="Lato" panose="020F0502020204030203" pitchFamily="34" charset="0"/>
              </a:rPr>
              <a:t>varius</a:t>
            </a:r>
            <a:r>
              <a:rPr lang="en-GB" sz="1000" baseline="30000" dirty="0">
                <a:solidFill>
                  <a:schemeClr val="bg1"/>
                </a:solidFill>
                <a:latin typeface="Lato" panose="020F0502020204030203" pitchFamily="34" charset="0"/>
                <a:ea typeface="Source Sans Pro" panose="020B0503030403020204" pitchFamily="34" charset="0"/>
                <a:cs typeface="Lato" panose="020F0502020204030203" pitchFamily="34" charset="0"/>
              </a:rPr>
              <a:t> </a:t>
            </a:r>
            <a:r>
              <a:rPr lang="en-GB" sz="1000" baseline="30000" dirty="0" err="1">
                <a:solidFill>
                  <a:schemeClr val="bg1"/>
                </a:solidFill>
                <a:latin typeface="Lato" panose="020F0502020204030203" pitchFamily="34" charset="0"/>
                <a:ea typeface="Source Sans Pro" panose="020B0503030403020204" pitchFamily="34" charset="0"/>
                <a:cs typeface="Lato" panose="020F0502020204030203" pitchFamily="34" charset="0"/>
              </a:rPr>
              <a:t>tortor</a:t>
            </a:r>
            <a:r>
              <a:rPr lang="en-GB" sz="1000" baseline="30000" dirty="0">
                <a:solidFill>
                  <a:schemeClr val="bg1"/>
                </a:solidFill>
                <a:latin typeface="Lato" panose="020F0502020204030203" pitchFamily="34" charset="0"/>
                <a:ea typeface="Source Sans Pro" panose="020B0503030403020204" pitchFamily="34" charset="0"/>
                <a:cs typeface="Lato" panose="020F0502020204030203" pitchFamily="34" charset="0"/>
              </a:rPr>
              <a:t>, </a:t>
            </a:r>
          </a:p>
        </p:txBody>
      </p:sp>
      <p:grpSp>
        <p:nvGrpSpPr>
          <p:cNvPr id="8" name="Group 7">
            <a:extLst>
              <a:ext uri="{FF2B5EF4-FFF2-40B4-BE49-F238E27FC236}">
                <a16:creationId xmlns:a16="http://schemas.microsoft.com/office/drawing/2014/main" xmlns="" id="{62B3FCDF-458E-41F9-B50B-584CAA66AE49}"/>
              </a:ext>
            </a:extLst>
          </p:cNvPr>
          <p:cNvGrpSpPr/>
          <p:nvPr/>
        </p:nvGrpSpPr>
        <p:grpSpPr>
          <a:xfrm>
            <a:off x="7667464" y="3564043"/>
            <a:ext cx="1020748" cy="498703"/>
            <a:chOff x="4492546" y="1990497"/>
            <a:chExt cx="1020748" cy="498703"/>
          </a:xfrm>
        </p:grpSpPr>
        <p:cxnSp>
          <p:nvCxnSpPr>
            <p:cNvPr id="9" name="Straight Connector 8">
              <a:extLst>
                <a:ext uri="{FF2B5EF4-FFF2-40B4-BE49-F238E27FC236}">
                  <a16:creationId xmlns:a16="http://schemas.microsoft.com/office/drawing/2014/main" xmlns="" id="{A494C9AC-696B-46CC-9EF4-575192040433}"/>
                </a:ext>
              </a:extLst>
            </p:cNvPr>
            <p:cNvCxnSpPr/>
            <p:nvPr/>
          </p:nvCxnSpPr>
          <p:spPr>
            <a:xfrm>
              <a:off x="4492546" y="2219097"/>
              <a:ext cx="102074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38611751-E931-4FD9-92E5-DE522A238FB1}"/>
                </a:ext>
              </a:extLst>
            </p:cNvPr>
            <p:cNvCxnSpPr/>
            <p:nvPr/>
          </p:nvCxnSpPr>
          <p:spPr>
            <a:xfrm>
              <a:off x="5290480" y="1990497"/>
              <a:ext cx="0" cy="49870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xmlns="" id="{C6EB3EB0-D2A9-4C1D-994C-B7539F767E6F}"/>
              </a:ext>
            </a:extLst>
          </p:cNvPr>
          <p:cNvGrpSpPr/>
          <p:nvPr/>
        </p:nvGrpSpPr>
        <p:grpSpPr>
          <a:xfrm flipH="1" flipV="1">
            <a:off x="3343114" y="1944850"/>
            <a:ext cx="1020748" cy="498703"/>
            <a:chOff x="4492546" y="1990497"/>
            <a:chExt cx="1020748" cy="498703"/>
          </a:xfrm>
        </p:grpSpPr>
        <p:cxnSp>
          <p:nvCxnSpPr>
            <p:cNvPr id="13" name="Straight Connector 12">
              <a:extLst>
                <a:ext uri="{FF2B5EF4-FFF2-40B4-BE49-F238E27FC236}">
                  <a16:creationId xmlns:a16="http://schemas.microsoft.com/office/drawing/2014/main" xmlns="" id="{15716DD7-9C2C-419A-B2A2-0BBB0156832E}"/>
                </a:ext>
              </a:extLst>
            </p:cNvPr>
            <p:cNvCxnSpPr/>
            <p:nvPr/>
          </p:nvCxnSpPr>
          <p:spPr>
            <a:xfrm>
              <a:off x="4492546" y="2219097"/>
              <a:ext cx="102074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C91F2F8A-D2A8-432C-A9C0-B45630159E43}"/>
                </a:ext>
              </a:extLst>
            </p:cNvPr>
            <p:cNvCxnSpPr/>
            <p:nvPr/>
          </p:nvCxnSpPr>
          <p:spPr>
            <a:xfrm>
              <a:off x="5290480" y="1990497"/>
              <a:ext cx="0" cy="49870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870273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Рисунок 33" descr="13.jpg"/>
          <p:cNvPicPr>
            <a:picLocks noGrp="1" noChangeAspect="1"/>
          </p:cNvPicPr>
          <p:nvPr>
            <p:ph type="pic" sz="quarter" idx="10"/>
          </p:nvPr>
        </p:nvPicPr>
        <p:blipFill>
          <a:blip r:embed="rId2"/>
          <a:srcRect t="9671" b="9671"/>
          <a:stretch>
            <a:fillRect/>
          </a:stretch>
        </p:blipFill>
        <p:spPr>
          <a:xfrm>
            <a:off x="0" y="0"/>
            <a:ext cx="12192000" cy="6858000"/>
          </a:xfrm>
        </p:spPr>
      </p:pic>
      <p:sp>
        <p:nvSpPr>
          <p:cNvPr id="2" name="Arrow: Pentagon 1">
            <a:extLst>
              <a:ext uri="{FF2B5EF4-FFF2-40B4-BE49-F238E27FC236}">
                <a16:creationId xmlns:a16="http://schemas.microsoft.com/office/drawing/2014/main" xmlns="" id="{2D18F00E-5CE3-4C74-97FC-58DE6DF9C102}"/>
              </a:ext>
            </a:extLst>
          </p:cNvPr>
          <p:cNvSpPr/>
          <p:nvPr/>
        </p:nvSpPr>
        <p:spPr>
          <a:xfrm>
            <a:off x="5357167" y="675995"/>
            <a:ext cx="5775390" cy="5506010"/>
          </a:xfrm>
          <a:prstGeom prst="homePlate">
            <a:avLst>
              <a:gd name="adj" fmla="val 21765"/>
            </a:avLst>
          </a:prstGeom>
          <a:solidFill>
            <a:schemeClr val="tx1">
              <a:lumMod val="75000"/>
              <a:lumOff val="25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ndParaRPr>
          </a:p>
        </p:txBody>
      </p:sp>
      <p:sp>
        <p:nvSpPr>
          <p:cNvPr id="3" name="Arrow: Pentagon 2">
            <a:extLst>
              <a:ext uri="{FF2B5EF4-FFF2-40B4-BE49-F238E27FC236}">
                <a16:creationId xmlns:a16="http://schemas.microsoft.com/office/drawing/2014/main" xmlns="" id="{D6000BC1-8758-482D-B497-B9C70A044971}"/>
              </a:ext>
            </a:extLst>
          </p:cNvPr>
          <p:cNvSpPr/>
          <p:nvPr/>
        </p:nvSpPr>
        <p:spPr>
          <a:xfrm>
            <a:off x="5357166" y="675995"/>
            <a:ext cx="4396033" cy="5506010"/>
          </a:xfrm>
          <a:prstGeom prst="homePlate">
            <a:avLst>
              <a:gd name="adj" fmla="val 29265"/>
            </a:avLst>
          </a:prstGeom>
          <a:solidFill>
            <a:schemeClr val="tx1">
              <a:lumMod val="85000"/>
              <a:lumOff val="15000"/>
              <a:alpha val="54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ndParaRPr>
          </a:p>
        </p:txBody>
      </p:sp>
      <p:sp>
        <p:nvSpPr>
          <p:cNvPr id="4" name="Arrow: Pentagon 3">
            <a:extLst>
              <a:ext uri="{FF2B5EF4-FFF2-40B4-BE49-F238E27FC236}">
                <a16:creationId xmlns:a16="http://schemas.microsoft.com/office/drawing/2014/main" xmlns="" id="{A146B2AF-7CEC-406A-BFB4-89EC96035729}"/>
              </a:ext>
            </a:extLst>
          </p:cNvPr>
          <p:cNvSpPr/>
          <p:nvPr/>
        </p:nvSpPr>
        <p:spPr>
          <a:xfrm>
            <a:off x="5082846" y="675995"/>
            <a:ext cx="3106281" cy="5506010"/>
          </a:xfrm>
          <a:prstGeom prst="homePlate">
            <a:avLst>
              <a:gd name="adj" fmla="val 41686"/>
            </a:avLst>
          </a:prstGeom>
          <a:solidFill>
            <a:schemeClr val="tx1">
              <a:lumMod val="85000"/>
              <a:lumOff val="15000"/>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9" name="AutoShape 59">
            <a:extLst>
              <a:ext uri="{FF2B5EF4-FFF2-40B4-BE49-F238E27FC236}">
                <a16:creationId xmlns:a16="http://schemas.microsoft.com/office/drawing/2014/main" xmlns="" id="{34F5A186-89A7-4654-8DF1-1AF80E23F7FC}"/>
              </a:ext>
            </a:extLst>
          </p:cNvPr>
          <p:cNvSpPr>
            <a:spLocks/>
          </p:cNvSpPr>
          <p:nvPr/>
        </p:nvSpPr>
        <p:spPr bwMode="auto">
          <a:xfrm>
            <a:off x="9758722" y="2340967"/>
            <a:ext cx="607023" cy="605988"/>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rgbClr val="FFFFFF"/>
              </a:solidFill>
              <a:effectLst>
                <a:outerShdw blurRad="38100" dist="38100" dir="2700000" algn="tl">
                  <a:srgbClr val="000000"/>
                </a:outerShdw>
              </a:effectLst>
              <a:latin typeface="Lato" panose="020F0502020204030203" pitchFamily="34" charset="0"/>
              <a:sym typeface="Gill Sans" charset="0"/>
            </a:endParaRPr>
          </a:p>
        </p:txBody>
      </p:sp>
      <p:grpSp>
        <p:nvGrpSpPr>
          <p:cNvPr id="10" name="Group 9">
            <a:extLst>
              <a:ext uri="{FF2B5EF4-FFF2-40B4-BE49-F238E27FC236}">
                <a16:creationId xmlns:a16="http://schemas.microsoft.com/office/drawing/2014/main" xmlns="" id="{A0369D7B-00DB-4298-8C56-1E70828EFC35}"/>
              </a:ext>
            </a:extLst>
          </p:cNvPr>
          <p:cNvGrpSpPr/>
          <p:nvPr/>
        </p:nvGrpSpPr>
        <p:grpSpPr>
          <a:xfrm>
            <a:off x="8187716" y="2340967"/>
            <a:ext cx="605988" cy="605988"/>
            <a:chOff x="4439444" y="1652588"/>
            <a:chExt cx="464344" cy="464344"/>
          </a:xfrm>
          <a:solidFill>
            <a:schemeClr val="bg1"/>
          </a:solidFill>
        </p:grpSpPr>
        <p:sp>
          <p:nvSpPr>
            <p:cNvPr id="11" name="AutoShape 136">
              <a:extLst>
                <a:ext uri="{FF2B5EF4-FFF2-40B4-BE49-F238E27FC236}">
                  <a16:creationId xmlns:a16="http://schemas.microsoft.com/office/drawing/2014/main" xmlns="" id="{6ED007BD-63FE-4920-B2D7-4182EAFA9458}"/>
                </a:ext>
              </a:extLst>
            </p:cNvPr>
            <p:cNvSpPr>
              <a:spLocks/>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rgbClr val="FFFFFF"/>
                </a:solidFill>
                <a:effectLst>
                  <a:outerShdw blurRad="38100" dist="38100" dir="2700000" algn="tl">
                    <a:srgbClr val="000000"/>
                  </a:outerShdw>
                </a:effectLst>
                <a:latin typeface="Lato" panose="020F0502020204030203" pitchFamily="34" charset="0"/>
                <a:sym typeface="Gill Sans" charset="0"/>
              </a:endParaRPr>
            </a:p>
          </p:txBody>
        </p:sp>
        <p:sp>
          <p:nvSpPr>
            <p:cNvPr id="12" name="AutoShape 137">
              <a:extLst>
                <a:ext uri="{FF2B5EF4-FFF2-40B4-BE49-F238E27FC236}">
                  <a16:creationId xmlns:a16="http://schemas.microsoft.com/office/drawing/2014/main" xmlns="" id="{6B8EED16-B175-454D-A949-280339090358}"/>
                </a:ext>
              </a:extLst>
            </p:cNvPr>
            <p:cNvSpPr>
              <a:spLocks/>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rgbClr val="FFFFFF"/>
                </a:solidFill>
                <a:effectLst>
                  <a:outerShdw blurRad="38100" dist="38100" dir="2700000" algn="tl">
                    <a:srgbClr val="000000"/>
                  </a:outerShdw>
                </a:effectLst>
                <a:latin typeface="Lato" panose="020F0502020204030203" pitchFamily="34" charset="0"/>
                <a:sym typeface="Gill Sans" charset="0"/>
              </a:endParaRPr>
            </a:p>
          </p:txBody>
        </p:sp>
        <p:sp>
          <p:nvSpPr>
            <p:cNvPr id="13" name="AutoShape 138">
              <a:extLst>
                <a:ext uri="{FF2B5EF4-FFF2-40B4-BE49-F238E27FC236}">
                  <a16:creationId xmlns:a16="http://schemas.microsoft.com/office/drawing/2014/main" xmlns="" id="{164A0B7A-61ED-43AD-94B8-B2CB14BE15D8}"/>
                </a:ext>
              </a:extLst>
            </p:cNvPr>
            <p:cNvSpPr>
              <a:spLocks/>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rgbClr val="FFFFFF"/>
                </a:solidFill>
                <a:effectLst>
                  <a:outerShdw blurRad="38100" dist="38100" dir="2700000" algn="tl">
                    <a:srgbClr val="000000"/>
                  </a:outerShdw>
                </a:effectLst>
                <a:latin typeface="Lato" panose="020F0502020204030203" pitchFamily="34" charset="0"/>
                <a:sym typeface="Gill Sans" charset="0"/>
              </a:endParaRPr>
            </a:p>
          </p:txBody>
        </p:sp>
      </p:grpSp>
      <p:sp>
        <p:nvSpPr>
          <p:cNvPr id="14" name="AutoShape 139">
            <a:extLst>
              <a:ext uri="{FF2B5EF4-FFF2-40B4-BE49-F238E27FC236}">
                <a16:creationId xmlns:a16="http://schemas.microsoft.com/office/drawing/2014/main" xmlns="" id="{DDA032B7-C35A-422F-8670-1950210A3300}"/>
              </a:ext>
            </a:extLst>
          </p:cNvPr>
          <p:cNvSpPr>
            <a:spLocks/>
          </p:cNvSpPr>
          <p:nvPr/>
        </p:nvSpPr>
        <p:spPr bwMode="auto">
          <a:xfrm>
            <a:off x="6801370" y="2350291"/>
            <a:ext cx="605988" cy="587341"/>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rgbClr val="FFFFFF"/>
              </a:solidFill>
              <a:effectLst>
                <a:outerShdw blurRad="38100" dist="38100" dir="2700000" algn="tl">
                  <a:srgbClr val="000000"/>
                </a:outerShdw>
              </a:effectLst>
              <a:latin typeface="Lato" panose="020F0502020204030203" pitchFamily="34" charset="0"/>
              <a:sym typeface="Gill Sans" charset="0"/>
            </a:endParaRPr>
          </a:p>
        </p:txBody>
      </p:sp>
      <p:grpSp>
        <p:nvGrpSpPr>
          <p:cNvPr id="15" name="Group 14">
            <a:extLst>
              <a:ext uri="{FF2B5EF4-FFF2-40B4-BE49-F238E27FC236}">
                <a16:creationId xmlns:a16="http://schemas.microsoft.com/office/drawing/2014/main" xmlns="" id="{F4904A41-AA52-43EA-B6A2-EFFB78519C23}"/>
              </a:ext>
            </a:extLst>
          </p:cNvPr>
          <p:cNvGrpSpPr/>
          <p:nvPr/>
        </p:nvGrpSpPr>
        <p:grpSpPr>
          <a:xfrm>
            <a:off x="9759239" y="4064552"/>
            <a:ext cx="605988" cy="473395"/>
            <a:chOff x="2581275" y="1710532"/>
            <a:chExt cx="464344" cy="362744"/>
          </a:xfrm>
          <a:solidFill>
            <a:schemeClr val="bg1"/>
          </a:solidFill>
        </p:grpSpPr>
        <p:sp>
          <p:nvSpPr>
            <p:cNvPr id="16" name="AutoShape 140">
              <a:extLst>
                <a:ext uri="{FF2B5EF4-FFF2-40B4-BE49-F238E27FC236}">
                  <a16:creationId xmlns:a16="http://schemas.microsoft.com/office/drawing/2014/main" xmlns="" id="{3AF020AE-9D42-4869-A314-5B5E63BEF20D}"/>
                </a:ext>
              </a:extLst>
            </p:cNvPr>
            <p:cNvSpPr>
              <a:spLocks/>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rgbClr val="FFFFFF"/>
                </a:solidFill>
                <a:effectLst>
                  <a:outerShdw blurRad="38100" dist="38100" dir="2700000" algn="tl">
                    <a:srgbClr val="000000"/>
                  </a:outerShdw>
                </a:effectLst>
                <a:latin typeface="Lato" panose="020F0502020204030203" pitchFamily="34" charset="0"/>
                <a:sym typeface="Gill Sans" charset="0"/>
              </a:endParaRPr>
            </a:p>
          </p:txBody>
        </p:sp>
        <p:sp>
          <p:nvSpPr>
            <p:cNvPr id="17" name="AutoShape 141">
              <a:extLst>
                <a:ext uri="{FF2B5EF4-FFF2-40B4-BE49-F238E27FC236}">
                  <a16:creationId xmlns:a16="http://schemas.microsoft.com/office/drawing/2014/main" xmlns="" id="{20A4DE84-0A01-4367-AFAD-ACBC72123DE0}"/>
                </a:ext>
              </a:extLst>
            </p:cNvPr>
            <p:cNvSpPr>
              <a:spLocks/>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rgbClr val="FFFFFF"/>
                </a:solidFill>
                <a:effectLst>
                  <a:outerShdw blurRad="38100" dist="38100" dir="2700000" algn="tl">
                    <a:srgbClr val="000000"/>
                  </a:outerShdw>
                </a:effectLst>
                <a:latin typeface="Lato" panose="020F0502020204030203" pitchFamily="34" charset="0"/>
                <a:sym typeface="Gill Sans" charset="0"/>
              </a:endParaRPr>
            </a:p>
          </p:txBody>
        </p:sp>
        <p:sp>
          <p:nvSpPr>
            <p:cNvPr id="18" name="AutoShape 142">
              <a:extLst>
                <a:ext uri="{FF2B5EF4-FFF2-40B4-BE49-F238E27FC236}">
                  <a16:creationId xmlns:a16="http://schemas.microsoft.com/office/drawing/2014/main" xmlns="" id="{04B799AA-F6DE-4829-8995-6AD6698D01E0}"/>
                </a:ext>
              </a:extLst>
            </p:cNvPr>
            <p:cNvSpPr>
              <a:spLocks/>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rgbClr val="FFFFFF"/>
                </a:solidFill>
                <a:effectLst>
                  <a:outerShdw blurRad="38100" dist="38100" dir="2700000" algn="tl">
                    <a:srgbClr val="000000"/>
                  </a:outerShdw>
                </a:effectLst>
                <a:latin typeface="Lato" panose="020F0502020204030203" pitchFamily="34" charset="0"/>
                <a:sym typeface="Gill Sans" charset="0"/>
              </a:endParaRPr>
            </a:p>
          </p:txBody>
        </p:sp>
        <p:sp>
          <p:nvSpPr>
            <p:cNvPr id="19" name="AutoShape 143">
              <a:extLst>
                <a:ext uri="{FF2B5EF4-FFF2-40B4-BE49-F238E27FC236}">
                  <a16:creationId xmlns:a16="http://schemas.microsoft.com/office/drawing/2014/main" xmlns="" id="{57C235D6-0C62-4574-ADCA-01CFD772FA4E}"/>
                </a:ext>
              </a:extLst>
            </p:cNvPr>
            <p:cNvSpPr>
              <a:spLocks/>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rgbClr val="FFFFFF"/>
                </a:solidFill>
                <a:effectLst>
                  <a:outerShdw blurRad="38100" dist="38100" dir="2700000" algn="tl">
                    <a:srgbClr val="000000"/>
                  </a:outerShdw>
                </a:effectLst>
                <a:latin typeface="Lato" panose="020F0502020204030203" pitchFamily="34" charset="0"/>
                <a:sym typeface="Gill Sans" charset="0"/>
              </a:endParaRPr>
            </a:p>
          </p:txBody>
        </p:sp>
        <p:sp>
          <p:nvSpPr>
            <p:cNvPr id="20" name="AutoShape 144">
              <a:extLst>
                <a:ext uri="{FF2B5EF4-FFF2-40B4-BE49-F238E27FC236}">
                  <a16:creationId xmlns:a16="http://schemas.microsoft.com/office/drawing/2014/main" xmlns="" id="{BC7EB8CE-4E76-4491-B34B-62878158AC0C}"/>
                </a:ext>
              </a:extLst>
            </p:cNvPr>
            <p:cNvSpPr>
              <a:spLocks/>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rgbClr val="FFFFFF"/>
                </a:solidFill>
                <a:effectLst>
                  <a:outerShdw blurRad="38100" dist="38100" dir="2700000" algn="tl">
                    <a:srgbClr val="000000"/>
                  </a:outerShdw>
                </a:effectLst>
                <a:latin typeface="Lato" panose="020F0502020204030203" pitchFamily="34" charset="0"/>
                <a:sym typeface="Gill Sans" charset="0"/>
              </a:endParaRPr>
            </a:p>
          </p:txBody>
        </p:sp>
        <p:sp>
          <p:nvSpPr>
            <p:cNvPr id="21" name="AutoShape 145">
              <a:extLst>
                <a:ext uri="{FF2B5EF4-FFF2-40B4-BE49-F238E27FC236}">
                  <a16:creationId xmlns:a16="http://schemas.microsoft.com/office/drawing/2014/main" xmlns="" id="{20046AF9-8FEA-4BC0-B775-1C342FB9A310}"/>
                </a:ext>
              </a:extLst>
            </p:cNvPr>
            <p:cNvSpPr>
              <a:spLocks/>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rgbClr val="FFFFFF"/>
                </a:solidFill>
                <a:effectLst>
                  <a:outerShdw blurRad="38100" dist="38100" dir="2700000" algn="tl">
                    <a:srgbClr val="000000"/>
                  </a:outerShdw>
                </a:effectLst>
                <a:latin typeface="Lato" panose="020F0502020204030203" pitchFamily="34" charset="0"/>
                <a:sym typeface="Gill Sans" charset="0"/>
              </a:endParaRPr>
            </a:p>
          </p:txBody>
        </p:sp>
        <p:sp>
          <p:nvSpPr>
            <p:cNvPr id="22" name="AutoShape 146">
              <a:extLst>
                <a:ext uri="{FF2B5EF4-FFF2-40B4-BE49-F238E27FC236}">
                  <a16:creationId xmlns:a16="http://schemas.microsoft.com/office/drawing/2014/main" xmlns="" id="{D62B473D-820A-4761-910E-03BC68F6EC02}"/>
                </a:ext>
              </a:extLst>
            </p:cNvPr>
            <p:cNvSpPr>
              <a:spLocks/>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rgbClr val="FFFFFF"/>
                </a:solidFill>
                <a:effectLst>
                  <a:outerShdw blurRad="38100" dist="38100" dir="2700000" algn="tl">
                    <a:srgbClr val="000000"/>
                  </a:outerShdw>
                </a:effectLst>
                <a:latin typeface="Lato" panose="020F0502020204030203" pitchFamily="34" charset="0"/>
                <a:sym typeface="Gill Sans" charset="0"/>
              </a:endParaRPr>
            </a:p>
          </p:txBody>
        </p:sp>
      </p:grpSp>
      <p:grpSp>
        <p:nvGrpSpPr>
          <p:cNvPr id="23" name="Group 22">
            <a:extLst>
              <a:ext uri="{FF2B5EF4-FFF2-40B4-BE49-F238E27FC236}">
                <a16:creationId xmlns:a16="http://schemas.microsoft.com/office/drawing/2014/main" xmlns="" id="{5D52AC80-73A4-4379-A85C-563B362AF4AE}"/>
              </a:ext>
            </a:extLst>
          </p:cNvPr>
          <p:cNvGrpSpPr/>
          <p:nvPr/>
        </p:nvGrpSpPr>
        <p:grpSpPr>
          <a:xfrm>
            <a:off x="8187716" y="4035547"/>
            <a:ext cx="605988" cy="531404"/>
            <a:chOff x="1640798" y="2149003"/>
            <a:chExt cx="464344" cy="407194"/>
          </a:xfrm>
          <a:solidFill>
            <a:schemeClr val="bg1"/>
          </a:solidFill>
        </p:grpSpPr>
        <p:sp>
          <p:nvSpPr>
            <p:cNvPr id="24" name="AutoShape 147">
              <a:extLst>
                <a:ext uri="{FF2B5EF4-FFF2-40B4-BE49-F238E27FC236}">
                  <a16:creationId xmlns:a16="http://schemas.microsoft.com/office/drawing/2014/main" xmlns="" id="{9F4795FF-D440-4B1B-A227-F40BD9EB1367}"/>
                </a:ext>
              </a:extLst>
            </p:cNvPr>
            <p:cNvSpPr>
              <a:spLocks/>
            </p:cNvSpPr>
            <p:nvPr/>
          </p:nvSpPr>
          <p:spPr bwMode="auto">
            <a:xfrm>
              <a:off x="1640798" y="2149003"/>
              <a:ext cx="464344" cy="407194"/>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rgbClr val="FFFFFF"/>
                </a:solidFill>
                <a:effectLst>
                  <a:outerShdw blurRad="38100" dist="38100" dir="2700000" algn="tl">
                    <a:srgbClr val="000000"/>
                  </a:outerShdw>
                </a:effectLst>
                <a:latin typeface="Lato" panose="020F0502020204030203" pitchFamily="34" charset="0"/>
                <a:sym typeface="Gill Sans" charset="0"/>
              </a:endParaRPr>
            </a:p>
          </p:txBody>
        </p:sp>
        <p:sp>
          <p:nvSpPr>
            <p:cNvPr id="25" name="AutoShape 148">
              <a:extLst>
                <a:ext uri="{FF2B5EF4-FFF2-40B4-BE49-F238E27FC236}">
                  <a16:creationId xmlns:a16="http://schemas.microsoft.com/office/drawing/2014/main" xmlns="" id="{78420777-B436-4BB5-B46D-E985D55CD274}"/>
                </a:ext>
              </a:extLst>
            </p:cNvPr>
            <p:cNvSpPr>
              <a:spLocks/>
            </p:cNvSpPr>
            <p:nvPr/>
          </p:nvSpPr>
          <p:spPr bwMode="auto">
            <a:xfrm>
              <a:off x="1713029" y="2222028"/>
              <a:ext cx="69056" cy="690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rgbClr val="FFFFFF"/>
                </a:solidFill>
                <a:effectLst>
                  <a:outerShdw blurRad="38100" dist="38100" dir="2700000" algn="tl">
                    <a:srgbClr val="000000"/>
                  </a:outerShdw>
                </a:effectLst>
                <a:latin typeface="Lato" panose="020F0502020204030203" pitchFamily="34" charset="0"/>
                <a:sym typeface="Gill Sans" charset="0"/>
              </a:endParaRPr>
            </a:p>
          </p:txBody>
        </p:sp>
      </p:grpSp>
      <p:sp>
        <p:nvSpPr>
          <p:cNvPr id="26" name="AutoShape 149">
            <a:extLst>
              <a:ext uri="{FF2B5EF4-FFF2-40B4-BE49-F238E27FC236}">
                <a16:creationId xmlns:a16="http://schemas.microsoft.com/office/drawing/2014/main" xmlns="" id="{79819D19-9010-4E6F-931F-9003A3E512B4}"/>
              </a:ext>
            </a:extLst>
          </p:cNvPr>
          <p:cNvSpPr>
            <a:spLocks/>
          </p:cNvSpPr>
          <p:nvPr/>
        </p:nvSpPr>
        <p:spPr bwMode="auto">
          <a:xfrm>
            <a:off x="6801370" y="4083197"/>
            <a:ext cx="605988" cy="4361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chemeClr val="bg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rgbClr val="FFFFFF"/>
              </a:solidFill>
              <a:effectLst>
                <a:outerShdw blurRad="38100" dist="38100" dir="2700000" algn="tl">
                  <a:srgbClr val="000000"/>
                </a:outerShdw>
              </a:effectLst>
              <a:latin typeface="Lato" panose="020F0502020204030203" pitchFamily="34" charset="0"/>
              <a:sym typeface="Gill Sans" charset="0"/>
            </a:endParaRPr>
          </a:p>
        </p:txBody>
      </p:sp>
      <p:cxnSp>
        <p:nvCxnSpPr>
          <p:cNvPr id="27" name="Straight Connector 26">
            <a:extLst>
              <a:ext uri="{FF2B5EF4-FFF2-40B4-BE49-F238E27FC236}">
                <a16:creationId xmlns:a16="http://schemas.microsoft.com/office/drawing/2014/main" xmlns="" id="{E76E7ACF-53F2-4708-8D27-B89B52B088F4}"/>
              </a:ext>
            </a:extLst>
          </p:cNvPr>
          <p:cNvCxnSpPr>
            <a:cxnSpLocks/>
            <a:stCxn id="2" idx="3"/>
          </p:cNvCxnSpPr>
          <p:nvPr/>
        </p:nvCxnSpPr>
        <p:spPr>
          <a:xfrm flipH="1">
            <a:off x="6509311" y="3429000"/>
            <a:ext cx="4623246" cy="0"/>
          </a:xfrm>
          <a:prstGeom prst="line">
            <a:avLst/>
          </a:prstGeom>
          <a:ln w="57150">
            <a:solidFill>
              <a:schemeClr val="bg2"/>
            </a:solidFill>
            <a:prstDash val="solid"/>
          </a:ln>
        </p:spPr>
        <p:style>
          <a:lnRef idx="1">
            <a:schemeClr val="accent1"/>
          </a:lnRef>
          <a:fillRef idx="0">
            <a:schemeClr val="accent1"/>
          </a:fillRef>
          <a:effectRef idx="0">
            <a:schemeClr val="accent1"/>
          </a:effectRef>
          <a:fontRef idx="minor">
            <a:schemeClr val="tx1"/>
          </a:fontRef>
        </p:style>
      </p:cxnSp>
      <p:sp>
        <p:nvSpPr>
          <p:cNvPr id="5" name="Arrow: Pentagon 4">
            <a:extLst>
              <a:ext uri="{FF2B5EF4-FFF2-40B4-BE49-F238E27FC236}">
                <a16:creationId xmlns:a16="http://schemas.microsoft.com/office/drawing/2014/main" xmlns="" id="{BA5AC3F1-7D54-427E-8C79-586EB3DFE355}"/>
              </a:ext>
            </a:extLst>
          </p:cNvPr>
          <p:cNvSpPr/>
          <p:nvPr/>
        </p:nvSpPr>
        <p:spPr>
          <a:xfrm>
            <a:off x="896112" y="675995"/>
            <a:ext cx="5870448" cy="5506010"/>
          </a:xfrm>
          <a:prstGeom prst="homePlate">
            <a:avLst>
              <a:gd name="adj" fmla="val 24942"/>
            </a:avLst>
          </a:prstGeom>
          <a:solidFill>
            <a:schemeClr val="tx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ndParaRPr>
          </a:p>
        </p:txBody>
      </p:sp>
      <p:sp>
        <p:nvSpPr>
          <p:cNvPr id="28" name="TextBox 27">
            <a:extLst>
              <a:ext uri="{FF2B5EF4-FFF2-40B4-BE49-F238E27FC236}">
                <a16:creationId xmlns:a16="http://schemas.microsoft.com/office/drawing/2014/main" xmlns="" id="{172FFE69-E106-4CE3-BFA7-7F8C5C2527DF}"/>
              </a:ext>
            </a:extLst>
          </p:cNvPr>
          <p:cNvSpPr txBox="1"/>
          <p:nvPr/>
        </p:nvSpPr>
        <p:spPr>
          <a:xfrm>
            <a:off x="1605497" y="2108231"/>
            <a:ext cx="3344419" cy="1077218"/>
          </a:xfrm>
          <a:prstGeom prst="rect">
            <a:avLst/>
          </a:prstGeom>
          <a:noFill/>
        </p:spPr>
        <p:txBody>
          <a:bodyPr wrap="square" rtlCol="0">
            <a:spAutoFit/>
          </a:bodyPr>
          <a:lstStyle/>
          <a:p>
            <a:r>
              <a:rPr lang="en-US" sz="3200" dirty="0">
                <a:solidFill>
                  <a:schemeClr val="bg1"/>
                </a:solidFill>
                <a:latin typeface="Bebas Neue" panose="020B0606020202050201" pitchFamily="34" charset="0"/>
                <a:ea typeface="Source Sans Pro" panose="020B0503030403020204" pitchFamily="34" charset="0"/>
              </a:rPr>
              <a:t>WRITE YOUR </a:t>
            </a:r>
          </a:p>
          <a:p>
            <a:r>
              <a:rPr lang="en-US" sz="3200" dirty="0">
                <a:solidFill>
                  <a:schemeClr val="bg1"/>
                </a:solidFill>
                <a:latin typeface="Bebas Neue" panose="020B0606020202050201" pitchFamily="34" charset="0"/>
                <a:ea typeface="Source Sans Pro" panose="020B0503030403020204" pitchFamily="34" charset="0"/>
              </a:rPr>
              <a:t>TITLE HERE </a:t>
            </a:r>
          </a:p>
        </p:txBody>
      </p:sp>
      <p:sp>
        <p:nvSpPr>
          <p:cNvPr id="29" name="Rectangle 28">
            <a:extLst>
              <a:ext uri="{FF2B5EF4-FFF2-40B4-BE49-F238E27FC236}">
                <a16:creationId xmlns:a16="http://schemas.microsoft.com/office/drawing/2014/main" xmlns="" id="{77294668-4927-4396-8341-BDE08505B786}"/>
              </a:ext>
            </a:extLst>
          </p:cNvPr>
          <p:cNvSpPr/>
          <p:nvPr/>
        </p:nvSpPr>
        <p:spPr>
          <a:xfrm>
            <a:off x="1643948" y="4211160"/>
            <a:ext cx="3404088" cy="923330"/>
          </a:xfrm>
          <a:prstGeom prst="rect">
            <a:avLst/>
          </a:prstGeom>
        </p:spPr>
        <p:txBody>
          <a:bodyPr wrap="square">
            <a:spAutoFit/>
          </a:bodyPr>
          <a:lstStyle/>
          <a:p>
            <a:pPr algn="just" eaLnBrk="1" fontAlgn="auto" hangingPunct="1">
              <a:lnSpc>
                <a:spcPct val="150000"/>
              </a:lnSpc>
              <a:spcBef>
                <a:spcPts val="0"/>
              </a:spcBef>
              <a:spcAft>
                <a:spcPts val="0"/>
              </a:spcAft>
              <a:defRPr/>
            </a:pPr>
            <a:r>
              <a:rPr lang="en-US" sz="900" dirty="0" err="1">
                <a:solidFill>
                  <a:schemeClr val="bg1"/>
                </a:solidFill>
                <a:latin typeface="Lato Light" panose="020F0302020204030203" pitchFamily="34" charset="0"/>
                <a:ea typeface="Source Sans Pro" panose="020B0503030403020204" pitchFamily="34" charset="0"/>
                <a:cs typeface="Open Sans" panose="020B0606030504020204" pitchFamily="34" charset="0"/>
              </a:rPr>
              <a:t>Lorem</a:t>
            </a:r>
            <a:r>
              <a:rPr lang="en-US" sz="900" dirty="0">
                <a:solidFill>
                  <a:schemeClr val="bg1"/>
                </a:solidFill>
                <a:latin typeface="Lato Light" panose="020F0302020204030203" pitchFamily="34" charset="0"/>
                <a:ea typeface="Source Sans Pro" panose="020B0503030403020204" pitchFamily="34" charset="0"/>
                <a:cs typeface="Open Sans" panose="020B0606030504020204" pitchFamily="34" charset="0"/>
              </a:rPr>
              <a:t> </a:t>
            </a:r>
            <a:r>
              <a:rPr lang="en-US" sz="900" dirty="0" err="1">
                <a:solidFill>
                  <a:schemeClr val="bg1"/>
                </a:solidFill>
                <a:latin typeface="Lato Light" panose="020F0302020204030203" pitchFamily="34" charset="0"/>
                <a:ea typeface="Source Sans Pro" panose="020B0503030403020204" pitchFamily="34" charset="0"/>
                <a:cs typeface="Open Sans" panose="020B0606030504020204" pitchFamily="34" charset="0"/>
              </a:rPr>
              <a:t>Ipsum</a:t>
            </a:r>
            <a:r>
              <a:rPr lang="en-US" sz="900" dirty="0">
                <a:solidFill>
                  <a:schemeClr val="bg1"/>
                </a:solidFill>
                <a:latin typeface="Lato Light" panose="020F0302020204030203" pitchFamily="34" charset="0"/>
                <a:ea typeface="Source Sans Pro" panose="020B0503030403020204" pitchFamily="34" charset="0"/>
                <a:cs typeface="Open Sans" panose="020B0606030504020204" pitchFamily="34" charset="0"/>
              </a:rPr>
              <a:t> Dolor Far far away, behind the word mountains, far from the countries </a:t>
            </a:r>
            <a:r>
              <a:rPr lang="en-US" sz="900" dirty="0" err="1">
                <a:solidFill>
                  <a:schemeClr val="bg1"/>
                </a:solidFill>
                <a:latin typeface="Lato Light" panose="020F0302020204030203" pitchFamily="34" charset="0"/>
                <a:ea typeface="Source Sans Pro" panose="020B0503030403020204" pitchFamily="34" charset="0"/>
                <a:cs typeface="Open Sans" panose="020B0606030504020204" pitchFamily="34" charset="0"/>
              </a:rPr>
              <a:t>Vokalia</a:t>
            </a:r>
            <a:r>
              <a:rPr lang="en-US" sz="900" dirty="0">
                <a:solidFill>
                  <a:schemeClr val="bg1"/>
                </a:solidFill>
                <a:latin typeface="Lato Light" panose="020F0302020204030203" pitchFamily="34" charset="0"/>
                <a:ea typeface="Source Sans Pro" panose="020B0503030403020204" pitchFamily="34" charset="0"/>
                <a:cs typeface="Open Sans" panose="020B0606030504020204" pitchFamily="34" charset="0"/>
              </a:rPr>
              <a:t> and </a:t>
            </a:r>
            <a:r>
              <a:rPr lang="en-US" sz="900" dirty="0" err="1">
                <a:solidFill>
                  <a:schemeClr val="bg1"/>
                </a:solidFill>
                <a:latin typeface="Lato Light" panose="020F0302020204030203" pitchFamily="34" charset="0"/>
                <a:ea typeface="Source Sans Pro" panose="020B0503030403020204" pitchFamily="34" charset="0"/>
                <a:cs typeface="Open Sans" panose="020B0606030504020204" pitchFamily="34" charset="0"/>
              </a:rPr>
              <a:t>Consonantia</a:t>
            </a:r>
            <a:r>
              <a:rPr lang="en-US" sz="900" dirty="0">
                <a:solidFill>
                  <a:schemeClr val="bg1"/>
                </a:solidFill>
                <a:latin typeface="Lato Light" panose="020F0302020204030203" pitchFamily="34" charset="0"/>
                <a:ea typeface="Source Sans Pro" panose="020B0503030403020204" pitchFamily="34" charset="0"/>
                <a:cs typeface="Open Sans" panose="020B0606030504020204" pitchFamily="34" charset="0"/>
              </a:rPr>
              <a:t>, there live the blind texts. Separated they live in </a:t>
            </a:r>
            <a:r>
              <a:rPr lang="en-US" sz="900" dirty="0" err="1">
                <a:solidFill>
                  <a:schemeClr val="bg1"/>
                </a:solidFill>
                <a:latin typeface="Lato Light" panose="020F0302020204030203" pitchFamily="34" charset="0"/>
                <a:ea typeface="Source Sans Pro" panose="020B0503030403020204" pitchFamily="34" charset="0"/>
                <a:cs typeface="Open Sans" panose="020B0606030504020204" pitchFamily="34" charset="0"/>
              </a:rPr>
              <a:t>Bookmarksgrove</a:t>
            </a:r>
            <a:r>
              <a:rPr lang="en-US" sz="900" dirty="0">
                <a:solidFill>
                  <a:schemeClr val="bg1"/>
                </a:solidFill>
                <a:latin typeface="Lato Light" panose="020F0302020204030203" pitchFamily="34" charset="0"/>
                <a:ea typeface="Source Sans Pro" panose="020B0503030403020204" pitchFamily="34" charset="0"/>
                <a:cs typeface="Open Sans" panose="020B0606030504020204" pitchFamily="34" charset="0"/>
              </a:rPr>
              <a:t> right at the coast of the Semantics, a large language ocean.</a:t>
            </a:r>
          </a:p>
        </p:txBody>
      </p:sp>
      <p:sp>
        <p:nvSpPr>
          <p:cNvPr id="30" name="TextBox 29">
            <a:extLst>
              <a:ext uri="{FF2B5EF4-FFF2-40B4-BE49-F238E27FC236}">
                <a16:creationId xmlns:a16="http://schemas.microsoft.com/office/drawing/2014/main" xmlns="" id="{036C07B2-5BFF-45A4-8D7E-C21056BF85B3}"/>
              </a:ext>
            </a:extLst>
          </p:cNvPr>
          <p:cNvSpPr txBox="1"/>
          <p:nvPr/>
        </p:nvSpPr>
        <p:spPr>
          <a:xfrm>
            <a:off x="1643947" y="3963077"/>
            <a:ext cx="3404088" cy="248083"/>
          </a:xfrm>
          <a:prstGeom prst="rect">
            <a:avLst/>
          </a:prstGeom>
          <a:noFill/>
        </p:spPr>
        <p:txBody>
          <a:bodyPr wrap="square">
            <a:spAutoFit/>
          </a:bodyPr>
          <a:lstStyle/>
          <a:p>
            <a:pPr algn="just" eaLnBrk="1" fontAlgn="auto" hangingPunct="1">
              <a:spcBef>
                <a:spcPts val="0"/>
              </a:spcBef>
              <a:spcAft>
                <a:spcPts val="0"/>
              </a:spcAft>
              <a:defRPr/>
            </a:pPr>
            <a:r>
              <a:rPr lang="en-US" sz="1000" b="1" spc="300" dirty="0">
                <a:solidFill>
                  <a:schemeClr val="bg1"/>
                </a:solidFill>
                <a:latin typeface="Lato" panose="020F0502020204030203" pitchFamily="34" charset="0"/>
                <a:ea typeface="Source Sans Pro" panose="020B0503030403020204" pitchFamily="34" charset="0"/>
                <a:cs typeface="Open Sans" panose="020B0606030504020204" pitchFamily="34" charset="0"/>
              </a:rPr>
              <a:t>LOREM IPSUM DOLOR</a:t>
            </a:r>
          </a:p>
        </p:txBody>
      </p:sp>
      <p:grpSp>
        <p:nvGrpSpPr>
          <p:cNvPr id="31" name="Group 30">
            <a:extLst>
              <a:ext uri="{FF2B5EF4-FFF2-40B4-BE49-F238E27FC236}">
                <a16:creationId xmlns:a16="http://schemas.microsoft.com/office/drawing/2014/main" xmlns="" id="{516AD2AA-A090-423D-A657-557CDCA3D386}"/>
              </a:ext>
            </a:extLst>
          </p:cNvPr>
          <p:cNvGrpSpPr/>
          <p:nvPr/>
        </p:nvGrpSpPr>
        <p:grpSpPr>
          <a:xfrm>
            <a:off x="2164257" y="2943159"/>
            <a:ext cx="1354517" cy="661771"/>
            <a:chOff x="4492546" y="1990497"/>
            <a:chExt cx="1020748" cy="498703"/>
          </a:xfrm>
        </p:grpSpPr>
        <p:cxnSp>
          <p:nvCxnSpPr>
            <p:cNvPr id="32" name="Straight Connector 31">
              <a:extLst>
                <a:ext uri="{FF2B5EF4-FFF2-40B4-BE49-F238E27FC236}">
                  <a16:creationId xmlns:a16="http://schemas.microsoft.com/office/drawing/2014/main" xmlns="" id="{B54FD530-9EF8-41EC-A2FD-090D0A06940C}"/>
                </a:ext>
              </a:extLst>
            </p:cNvPr>
            <p:cNvCxnSpPr/>
            <p:nvPr/>
          </p:nvCxnSpPr>
          <p:spPr>
            <a:xfrm>
              <a:off x="4492546" y="2219097"/>
              <a:ext cx="102074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7ECCCD8B-562D-42FF-82BB-D42BEDD40F07}"/>
                </a:ext>
              </a:extLst>
            </p:cNvPr>
            <p:cNvCxnSpPr/>
            <p:nvPr/>
          </p:nvCxnSpPr>
          <p:spPr>
            <a:xfrm>
              <a:off x="5290480" y="1990497"/>
              <a:ext cx="0" cy="49870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192579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9">
            <a:extLst>
              <a:ext uri="{FF2B5EF4-FFF2-40B4-BE49-F238E27FC236}">
                <a16:creationId xmlns:a16="http://schemas.microsoft.com/office/drawing/2014/main" xmlns="" id="{0DE338B2-B8F4-48B0-830B-CF0C81AEA1EC}"/>
              </a:ext>
            </a:extLst>
          </p:cNvPr>
          <p:cNvSpPr/>
          <p:nvPr/>
        </p:nvSpPr>
        <p:spPr>
          <a:xfrm>
            <a:off x="4018612" y="1333500"/>
            <a:ext cx="2576618" cy="3581400"/>
          </a:xfrm>
          <a:custGeom>
            <a:avLst/>
            <a:gdLst>
              <a:gd name="connsiteX0" fmla="*/ 0 w 5067300"/>
              <a:gd name="connsiteY0" fmla="*/ 0 h 6858000"/>
              <a:gd name="connsiteX1" fmla="*/ 5067300 w 5067300"/>
              <a:gd name="connsiteY1" fmla="*/ 0 h 6858000"/>
              <a:gd name="connsiteX2" fmla="*/ 5067300 w 5067300"/>
              <a:gd name="connsiteY2" fmla="*/ 6858000 h 6858000"/>
              <a:gd name="connsiteX3" fmla="*/ 0 w 5067300"/>
              <a:gd name="connsiteY3" fmla="*/ 6858000 h 6858000"/>
              <a:gd name="connsiteX4" fmla="*/ 0 w 5067300"/>
              <a:gd name="connsiteY4" fmla="*/ 0 h 6858000"/>
              <a:gd name="connsiteX0" fmla="*/ 0 w 5067300"/>
              <a:gd name="connsiteY0" fmla="*/ 0 h 6858000"/>
              <a:gd name="connsiteX1" fmla="*/ 5067300 w 5067300"/>
              <a:gd name="connsiteY1" fmla="*/ 0 h 6858000"/>
              <a:gd name="connsiteX2" fmla="*/ 2686050 w 5067300"/>
              <a:gd name="connsiteY2" fmla="*/ 6838950 h 6858000"/>
              <a:gd name="connsiteX3" fmla="*/ 0 w 5067300"/>
              <a:gd name="connsiteY3" fmla="*/ 6858000 h 6858000"/>
              <a:gd name="connsiteX4" fmla="*/ 0 w 5067300"/>
              <a:gd name="connsiteY4" fmla="*/ 0 h 6858000"/>
              <a:gd name="connsiteX0" fmla="*/ 2171700 w 5067300"/>
              <a:gd name="connsiteY0" fmla="*/ 0 h 6858000"/>
              <a:gd name="connsiteX1" fmla="*/ 5067300 w 5067300"/>
              <a:gd name="connsiteY1" fmla="*/ 0 h 6858000"/>
              <a:gd name="connsiteX2" fmla="*/ 2686050 w 5067300"/>
              <a:gd name="connsiteY2" fmla="*/ 6838950 h 6858000"/>
              <a:gd name="connsiteX3" fmla="*/ 0 w 5067300"/>
              <a:gd name="connsiteY3" fmla="*/ 6858000 h 6858000"/>
              <a:gd name="connsiteX4" fmla="*/ 2171700 w 5067300"/>
              <a:gd name="connsiteY4" fmla="*/ 0 h 6858000"/>
              <a:gd name="connsiteX0" fmla="*/ 2171700 w 4933950"/>
              <a:gd name="connsiteY0" fmla="*/ 0 h 6858000"/>
              <a:gd name="connsiteX1" fmla="*/ 4933950 w 4933950"/>
              <a:gd name="connsiteY1" fmla="*/ 0 h 6858000"/>
              <a:gd name="connsiteX2" fmla="*/ 2686050 w 4933950"/>
              <a:gd name="connsiteY2" fmla="*/ 6838950 h 6858000"/>
              <a:gd name="connsiteX3" fmla="*/ 0 w 4933950"/>
              <a:gd name="connsiteY3" fmla="*/ 6858000 h 6858000"/>
              <a:gd name="connsiteX4" fmla="*/ 2171700 w 49339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3950" h="6858000">
                <a:moveTo>
                  <a:pt x="2171700" y="0"/>
                </a:moveTo>
                <a:lnTo>
                  <a:pt x="4933950" y="0"/>
                </a:lnTo>
                <a:lnTo>
                  <a:pt x="2686050" y="6838950"/>
                </a:lnTo>
                <a:lnTo>
                  <a:pt x="0" y="6858000"/>
                </a:lnTo>
                <a:lnTo>
                  <a:pt x="2171700"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xmlns="" id="{F1EF89CC-608B-4D74-ADDD-F195F44A02F7}"/>
              </a:ext>
            </a:extLst>
          </p:cNvPr>
          <p:cNvGrpSpPr/>
          <p:nvPr/>
        </p:nvGrpSpPr>
        <p:grpSpPr>
          <a:xfrm>
            <a:off x="6840832" y="606564"/>
            <a:ext cx="1928733" cy="1268099"/>
            <a:chOff x="6840832" y="606564"/>
            <a:chExt cx="1928733" cy="1268099"/>
          </a:xfrm>
        </p:grpSpPr>
        <p:sp>
          <p:nvSpPr>
            <p:cNvPr id="10" name="TextBox 9">
              <a:extLst>
                <a:ext uri="{FF2B5EF4-FFF2-40B4-BE49-F238E27FC236}">
                  <a16:creationId xmlns:a16="http://schemas.microsoft.com/office/drawing/2014/main" xmlns="" id="{7198D651-CCA1-42DC-8075-1DE83A5393AA}"/>
                </a:ext>
              </a:extLst>
            </p:cNvPr>
            <p:cNvSpPr txBox="1"/>
            <p:nvPr/>
          </p:nvSpPr>
          <p:spPr>
            <a:xfrm>
              <a:off x="6840832" y="606564"/>
              <a:ext cx="1120820" cy="707886"/>
            </a:xfrm>
            <a:prstGeom prst="rect">
              <a:avLst/>
            </a:prstGeom>
            <a:noFill/>
          </p:spPr>
          <p:txBody>
            <a:bodyPr wrap="none" rtlCol="0">
              <a:spAutoFit/>
            </a:bodyPr>
            <a:lstStyle/>
            <a:p>
              <a:r>
                <a:rPr lang="en-US" sz="4000" dirty="0">
                  <a:latin typeface="Bebas Neue" panose="020B0606020202050201" pitchFamily="34" charset="0"/>
                  <a:ea typeface="Lato Black" panose="020F0502020204030203" pitchFamily="34" charset="0"/>
                  <a:cs typeface="Lato Black" panose="020F0502020204030203" pitchFamily="34" charset="0"/>
                </a:rPr>
                <a:t>MEET!</a:t>
              </a:r>
            </a:p>
          </p:txBody>
        </p:sp>
        <p:sp>
          <p:nvSpPr>
            <p:cNvPr id="11" name="TextBox 10">
              <a:extLst>
                <a:ext uri="{FF2B5EF4-FFF2-40B4-BE49-F238E27FC236}">
                  <a16:creationId xmlns:a16="http://schemas.microsoft.com/office/drawing/2014/main" xmlns="" id="{083502E3-B8FB-41D2-8FEF-E0FA8B2709D4}"/>
                </a:ext>
              </a:extLst>
            </p:cNvPr>
            <p:cNvSpPr txBox="1"/>
            <p:nvPr/>
          </p:nvSpPr>
          <p:spPr>
            <a:xfrm>
              <a:off x="6840832" y="1166777"/>
              <a:ext cx="1928733" cy="707886"/>
            </a:xfrm>
            <a:prstGeom prst="rect">
              <a:avLst/>
            </a:prstGeom>
            <a:noFill/>
          </p:spPr>
          <p:txBody>
            <a:bodyPr wrap="none" rtlCol="0">
              <a:spAutoFit/>
            </a:bodyPr>
            <a:lstStyle/>
            <a:p>
              <a:r>
                <a:rPr lang="en-US" sz="4000" dirty="0">
                  <a:latin typeface="Bebas Neue" panose="020B0606020202050201" pitchFamily="34" charset="0"/>
                  <a:ea typeface="Lato Black" panose="020F0502020204030203" pitchFamily="34" charset="0"/>
                  <a:cs typeface="Lato Black" panose="020F0502020204030203" pitchFamily="34" charset="0"/>
                </a:rPr>
                <a:t>HYPE TEAM</a:t>
              </a:r>
            </a:p>
          </p:txBody>
        </p:sp>
      </p:grpSp>
      <p:sp>
        <p:nvSpPr>
          <p:cNvPr id="12" name="Rectangle 11">
            <a:extLst>
              <a:ext uri="{FF2B5EF4-FFF2-40B4-BE49-F238E27FC236}">
                <a16:creationId xmlns:a16="http://schemas.microsoft.com/office/drawing/2014/main" xmlns="" id="{FB488ED7-A812-4CA0-BB66-2512CA754ED2}"/>
              </a:ext>
            </a:extLst>
          </p:cNvPr>
          <p:cNvSpPr/>
          <p:nvPr/>
        </p:nvSpPr>
        <p:spPr>
          <a:xfrm>
            <a:off x="8214813" y="3405485"/>
            <a:ext cx="3404088" cy="923330"/>
          </a:xfrm>
          <a:prstGeom prst="rect">
            <a:avLst/>
          </a:prstGeom>
        </p:spPr>
        <p:txBody>
          <a:bodyPr wrap="square">
            <a:spAutoFit/>
          </a:bodyPr>
          <a:lstStyle/>
          <a:p>
            <a:pPr algn="just" eaLnBrk="1" fontAlgn="auto" hangingPunct="1">
              <a:lnSpc>
                <a:spcPct val="150000"/>
              </a:lnSpc>
              <a:spcBef>
                <a:spcPts val="0"/>
              </a:spcBef>
              <a:spcAft>
                <a:spcPts val="0"/>
              </a:spcAft>
              <a:defRPr/>
            </a:pPr>
            <a:r>
              <a:rPr lang="en-US" sz="900" dirty="0" err="1">
                <a:latin typeface="Lato Light" panose="020F0302020204030203" pitchFamily="34" charset="0"/>
                <a:ea typeface="Source Sans Pro" panose="020B0503030403020204" pitchFamily="34" charset="0"/>
                <a:cs typeface="Open Sans" panose="020B0606030504020204" pitchFamily="34" charset="0"/>
              </a:rPr>
              <a:t>Lorem</a:t>
            </a:r>
            <a:r>
              <a:rPr lang="en-US" sz="900" dirty="0">
                <a:latin typeface="Lato Light" panose="020F0302020204030203" pitchFamily="34" charset="0"/>
                <a:ea typeface="Source Sans Pro" panose="020B0503030403020204" pitchFamily="34" charset="0"/>
                <a:cs typeface="Open Sans" panose="020B0606030504020204" pitchFamily="34" charset="0"/>
              </a:rPr>
              <a:t> </a:t>
            </a:r>
            <a:r>
              <a:rPr lang="en-US" sz="900" dirty="0" err="1">
                <a:latin typeface="Lato Light" panose="020F0302020204030203" pitchFamily="34" charset="0"/>
                <a:ea typeface="Source Sans Pro" panose="020B0503030403020204" pitchFamily="34" charset="0"/>
                <a:cs typeface="Open Sans" panose="020B0606030504020204" pitchFamily="34" charset="0"/>
              </a:rPr>
              <a:t>Ipsum</a:t>
            </a:r>
            <a:r>
              <a:rPr lang="en-US" sz="900" dirty="0">
                <a:latin typeface="Lato Light" panose="020F0302020204030203" pitchFamily="34" charset="0"/>
                <a:ea typeface="Source Sans Pro" panose="020B0503030403020204" pitchFamily="34" charset="0"/>
                <a:cs typeface="Open Sans" panose="020B0606030504020204" pitchFamily="34" charset="0"/>
              </a:rPr>
              <a:t> Dolor Far far away, behind the word mountains, far from the countries </a:t>
            </a:r>
            <a:r>
              <a:rPr lang="en-US" sz="900" dirty="0" err="1">
                <a:latin typeface="Lato Light" panose="020F0302020204030203" pitchFamily="34" charset="0"/>
                <a:ea typeface="Source Sans Pro" panose="020B0503030403020204" pitchFamily="34" charset="0"/>
                <a:cs typeface="Open Sans" panose="020B0606030504020204" pitchFamily="34" charset="0"/>
              </a:rPr>
              <a:t>Vokalia</a:t>
            </a:r>
            <a:r>
              <a:rPr lang="en-US" sz="900" dirty="0">
                <a:latin typeface="Lato Light" panose="020F0302020204030203" pitchFamily="34" charset="0"/>
                <a:ea typeface="Source Sans Pro" panose="020B0503030403020204" pitchFamily="34" charset="0"/>
                <a:cs typeface="Open Sans" panose="020B0606030504020204" pitchFamily="34" charset="0"/>
              </a:rPr>
              <a:t> and </a:t>
            </a:r>
            <a:r>
              <a:rPr lang="en-US" sz="900" dirty="0" err="1">
                <a:latin typeface="Lato Light" panose="020F0302020204030203" pitchFamily="34" charset="0"/>
                <a:ea typeface="Source Sans Pro" panose="020B0503030403020204" pitchFamily="34" charset="0"/>
                <a:cs typeface="Open Sans" panose="020B0606030504020204" pitchFamily="34" charset="0"/>
              </a:rPr>
              <a:t>Consonantia</a:t>
            </a:r>
            <a:r>
              <a:rPr lang="en-US" sz="900" dirty="0">
                <a:latin typeface="Lato Light" panose="020F0302020204030203" pitchFamily="34" charset="0"/>
                <a:ea typeface="Source Sans Pro" panose="020B0503030403020204" pitchFamily="34" charset="0"/>
                <a:cs typeface="Open Sans" panose="020B0606030504020204" pitchFamily="34" charset="0"/>
              </a:rPr>
              <a:t>, there live the blind texts. Separated they live in </a:t>
            </a:r>
            <a:r>
              <a:rPr lang="en-US" sz="900" dirty="0" err="1">
                <a:latin typeface="Lato Light" panose="020F0302020204030203" pitchFamily="34" charset="0"/>
                <a:ea typeface="Source Sans Pro" panose="020B0503030403020204" pitchFamily="34" charset="0"/>
                <a:cs typeface="Open Sans" panose="020B0606030504020204" pitchFamily="34" charset="0"/>
              </a:rPr>
              <a:t>Bookmarksgrove</a:t>
            </a:r>
            <a:r>
              <a:rPr lang="en-US" sz="900" dirty="0">
                <a:latin typeface="Lato Light" panose="020F0302020204030203" pitchFamily="34" charset="0"/>
                <a:ea typeface="Source Sans Pro" panose="020B0503030403020204" pitchFamily="34" charset="0"/>
                <a:cs typeface="Open Sans" panose="020B0606030504020204" pitchFamily="34" charset="0"/>
              </a:rPr>
              <a:t> right at the coast of the Semantics, a large language ocean.</a:t>
            </a:r>
          </a:p>
        </p:txBody>
      </p:sp>
      <p:sp>
        <p:nvSpPr>
          <p:cNvPr id="13" name="TextBox 12">
            <a:extLst>
              <a:ext uri="{FF2B5EF4-FFF2-40B4-BE49-F238E27FC236}">
                <a16:creationId xmlns:a16="http://schemas.microsoft.com/office/drawing/2014/main" xmlns="" id="{3ECDFD0F-FB91-4EBB-8021-AAB1D210315E}"/>
              </a:ext>
            </a:extLst>
          </p:cNvPr>
          <p:cNvSpPr txBox="1"/>
          <p:nvPr/>
        </p:nvSpPr>
        <p:spPr>
          <a:xfrm>
            <a:off x="8214812" y="3157402"/>
            <a:ext cx="3404088" cy="248083"/>
          </a:xfrm>
          <a:prstGeom prst="rect">
            <a:avLst/>
          </a:prstGeom>
          <a:noFill/>
        </p:spPr>
        <p:txBody>
          <a:bodyPr wrap="square">
            <a:spAutoFit/>
          </a:bodyPr>
          <a:lstStyle/>
          <a:p>
            <a:pPr algn="just" eaLnBrk="1" fontAlgn="auto" hangingPunct="1">
              <a:spcBef>
                <a:spcPts val="0"/>
              </a:spcBef>
              <a:spcAft>
                <a:spcPts val="0"/>
              </a:spcAft>
              <a:defRPr/>
            </a:pPr>
            <a:r>
              <a:rPr lang="en-US" sz="1000" b="1" spc="300" dirty="0">
                <a:latin typeface="Lato" panose="020F0502020204030203" pitchFamily="34" charset="0"/>
                <a:ea typeface="Source Sans Pro" panose="020B0503030403020204" pitchFamily="34" charset="0"/>
                <a:cs typeface="Open Sans" panose="020B0606030504020204" pitchFamily="34" charset="0"/>
              </a:rPr>
              <a:t>LOREM IPSUM DOLOR</a:t>
            </a:r>
          </a:p>
        </p:txBody>
      </p:sp>
      <p:sp>
        <p:nvSpPr>
          <p:cNvPr id="14" name="Rectangle 13">
            <a:extLst>
              <a:ext uri="{FF2B5EF4-FFF2-40B4-BE49-F238E27FC236}">
                <a16:creationId xmlns:a16="http://schemas.microsoft.com/office/drawing/2014/main" xmlns="" id="{843FA117-6AC7-4E81-ABFC-06ABCA35A0A7}"/>
              </a:ext>
            </a:extLst>
          </p:cNvPr>
          <p:cNvSpPr/>
          <p:nvPr/>
        </p:nvSpPr>
        <p:spPr>
          <a:xfrm>
            <a:off x="8214813" y="4453235"/>
            <a:ext cx="3404088" cy="923330"/>
          </a:xfrm>
          <a:prstGeom prst="rect">
            <a:avLst/>
          </a:prstGeom>
        </p:spPr>
        <p:txBody>
          <a:bodyPr wrap="square">
            <a:spAutoFit/>
          </a:bodyPr>
          <a:lstStyle/>
          <a:p>
            <a:pPr algn="just" eaLnBrk="1" fontAlgn="auto" hangingPunct="1">
              <a:lnSpc>
                <a:spcPct val="150000"/>
              </a:lnSpc>
              <a:spcBef>
                <a:spcPts val="0"/>
              </a:spcBef>
              <a:spcAft>
                <a:spcPts val="0"/>
              </a:spcAft>
              <a:defRPr/>
            </a:pPr>
            <a:r>
              <a:rPr lang="en-US" sz="900" dirty="0" err="1">
                <a:latin typeface="Lato Light" panose="020F0302020204030203" pitchFamily="34" charset="0"/>
                <a:ea typeface="Source Sans Pro" panose="020B0503030403020204" pitchFamily="34" charset="0"/>
                <a:cs typeface="Open Sans" panose="020B0606030504020204" pitchFamily="34" charset="0"/>
              </a:rPr>
              <a:t>Lorem</a:t>
            </a:r>
            <a:r>
              <a:rPr lang="en-US" sz="900" dirty="0">
                <a:latin typeface="Lato Light" panose="020F0302020204030203" pitchFamily="34" charset="0"/>
                <a:ea typeface="Source Sans Pro" panose="020B0503030403020204" pitchFamily="34" charset="0"/>
                <a:cs typeface="Open Sans" panose="020B0606030504020204" pitchFamily="34" charset="0"/>
              </a:rPr>
              <a:t> </a:t>
            </a:r>
            <a:r>
              <a:rPr lang="en-US" sz="900" dirty="0" err="1">
                <a:latin typeface="Lato Light" panose="020F0302020204030203" pitchFamily="34" charset="0"/>
                <a:ea typeface="Source Sans Pro" panose="020B0503030403020204" pitchFamily="34" charset="0"/>
                <a:cs typeface="Open Sans" panose="020B0606030504020204" pitchFamily="34" charset="0"/>
              </a:rPr>
              <a:t>Ipsum</a:t>
            </a:r>
            <a:r>
              <a:rPr lang="en-US" sz="900" dirty="0">
                <a:latin typeface="Lato Light" panose="020F0302020204030203" pitchFamily="34" charset="0"/>
                <a:ea typeface="Source Sans Pro" panose="020B0503030403020204" pitchFamily="34" charset="0"/>
                <a:cs typeface="Open Sans" panose="020B0606030504020204" pitchFamily="34" charset="0"/>
              </a:rPr>
              <a:t> Dolor Far far away, behind the word mountains, far from the countries </a:t>
            </a:r>
            <a:r>
              <a:rPr lang="en-US" sz="900" dirty="0" err="1">
                <a:latin typeface="Lato Light" panose="020F0302020204030203" pitchFamily="34" charset="0"/>
                <a:ea typeface="Source Sans Pro" panose="020B0503030403020204" pitchFamily="34" charset="0"/>
                <a:cs typeface="Open Sans" panose="020B0606030504020204" pitchFamily="34" charset="0"/>
              </a:rPr>
              <a:t>Vokalia</a:t>
            </a:r>
            <a:r>
              <a:rPr lang="en-US" sz="900" dirty="0">
                <a:latin typeface="Lato Light" panose="020F0302020204030203" pitchFamily="34" charset="0"/>
                <a:ea typeface="Source Sans Pro" panose="020B0503030403020204" pitchFamily="34" charset="0"/>
                <a:cs typeface="Open Sans" panose="020B0606030504020204" pitchFamily="34" charset="0"/>
              </a:rPr>
              <a:t> and </a:t>
            </a:r>
            <a:r>
              <a:rPr lang="en-US" sz="900" dirty="0" err="1">
                <a:latin typeface="Lato Light" panose="020F0302020204030203" pitchFamily="34" charset="0"/>
                <a:ea typeface="Source Sans Pro" panose="020B0503030403020204" pitchFamily="34" charset="0"/>
                <a:cs typeface="Open Sans" panose="020B0606030504020204" pitchFamily="34" charset="0"/>
              </a:rPr>
              <a:t>Consonantia</a:t>
            </a:r>
            <a:r>
              <a:rPr lang="en-US" sz="900" dirty="0">
                <a:latin typeface="Lato Light" panose="020F0302020204030203" pitchFamily="34" charset="0"/>
                <a:ea typeface="Source Sans Pro" panose="020B0503030403020204" pitchFamily="34" charset="0"/>
                <a:cs typeface="Open Sans" panose="020B0606030504020204" pitchFamily="34" charset="0"/>
              </a:rPr>
              <a:t>, there live the blind texts. Separated they live in </a:t>
            </a:r>
            <a:r>
              <a:rPr lang="en-US" sz="900" dirty="0" err="1">
                <a:latin typeface="Lato Light" panose="020F0302020204030203" pitchFamily="34" charset="0"/>
                <a:ea typeface="Source Sans Pro" panose="020B0503030403020204" pitchFamily="34" charset="0"/>
                <a:cs typeface="Open Sans" panose="020B0606030504020204" pitchFamily="34" charset="0"/>
              </a:rPr>
              <a:t>Bookmarksgrove</a:t>
            </a:r>
            <a:r>
              <a:rPr lang="en-US" sz="900" dirty="0">
                <a:latin typeface="Lato Light" panose="020F0302020204030203" pitchFamily="34" charset="0"/>
                <a:ea typeface="Source Sans Pro" panose="020B0503030403020204" pitchFamily="34" charset="0"/>
                <a:cs typeface="Open Sans" panose="020B0606030504020204" pitchFamily="34" charset="0"/>
              </a:rPr>
              <a:t> right at the coast of the Semantics, a large language ocean.</a:t>
            </a:r>
          </a:p>
        </p:txBody>
      </p:sp>
      <p:sp>
        <p:nvSpPr>
          <p:cNvPr id="15" name="TextBox 14">
            <a:extLst>
              <a:ext uri="{FF2B5EF4-FFF2-40B4-BE49-F238E27FC236}">
                <a16:creationId xmlns:a16="http://schemas.microsoft.com/office/drawing/2014/main" xmlns="" id="{80CBAEFB-4C77-4EB9-B66D-D7F2D7A4344B}"/>
              </a:ext>
            </a:extLst>
          </p:cNvPr>
          <p:cNvSpPr txBox="1"/>
          <p:nvPr/>
        </p:nvSpPr>
        <p:spPr>
          <a:xfrm>
            <a:off x="2136106" y="6169102"/>
            <a:ext cx="1330395" cy="215444"/>
          </a:xfrm>
          <a:prstGeom prst="rect">
            <a:avLst/>
          </a:prstGeom>
          <a:noFill/>
        </p:spPr>
        <p:txBody>
          <a:bodyPr wrap="square" rtlCol="0">
            <a:spAutoFit/>
          </a:bodyPr>
          <a:lstStyle/>
          <a:p>
            <a:r>
              <a:rPr lang="en-GB" sz="1200" baseline="30000" dirty="0">
                <a:latin typeface="Lato Black" panose="020F0A02020204030203" pitchFamily="34" charset="0"/>
                <a:ea typeface="Source Sans Pro" panose="020B0503030403020204" pitchFamily="34" charset="0"/>
                <a:cs typeface="Lato" panose="020F0502020204030203" pitchFamily="34" charset="0"/>
              </a:rPr>
              <a:t>[ YOUR WEBSITE HERE ]</a:t>
            </a:r>
          </a:p>
        </p:txBody>
      </p:sp>
      <p:pic>
        <p:nvPicPr>
          <p:cNvPr id="19" name="Рисунок 18" descr="14.jpg"/>
          <p:cNvPicPr>
            <a:picLocks noGrp="1" noChangeAspect="1"/>
          </p:cNvPicPr>
          <p:nvPr>
            <p:ph type="pic" sz="quarter" idx="10"/>
          </p:nvPr>
        </p:nvPicPr>
        <p:blipFill>
          <a:blip r:embed="rId2"/>
          <a:srcRect t="14816" b="14816"/>
          <a:stretch>
            <a:fillRect/>
          </a:stretch>
        </p:blipFill>
        <p:spPr/>
      </p:pic>
      <p:grpSp>
        <p:nvGrpSpPr>
          <p:cNvPr id="16" name="Group 15">
            <a:extLst>
              <a:ext uri="{FF2B5EF4-FFF2-40B4-BE49-F238E27FC236}">
                <a16:creationId xmlns:a16="http://schemas.microsoft.com/office/drawing/2014/main" xmlns="" id="{C93C4FCF-8CE6-4753-B7D8-A7DD32BA7D87}"/>
              </a:ext>
            </a:extLst>
          </p:cNvPr>
          <p:cNvGrpSpPr/>
          <p:nvPr/>
        </p:nvGrpSpPr>
        <p:grpSpPr>
          <a:xfrm>
            <a:off x="8083344" y="1572301"/>
            <a:ext cx="1354517" cy="661771"/>
            <a:chOff x="4492546" y="1990497"/>
            <a:chExt cx="1020748" cy="498703"/>
          </a:xfrm>
        </p:grpSpPr>
        <p:cxnSp>
          <p:nvCxnSpPr>
            <p:cNvPr id="17" name="Straight Connector 16">
              <a:extLst>
                <a:ext uri="{FF2B5EF4-FFF2-40B4-BE49-F238E27FC236}">
                  <a16:creationId xmlns:a16="http://schemas.microsoft.com/office/drawing/2014/main" xmlns="" id="{0C9A0E04-EC7C-46F3-ACB4-E8B7AEA592C2}"/>
                </a:ext>
              </a:extLst>
            </p:cNvPr>
            <p:cNvCxnSpPr/>
            <p:nvPr/>
          </p:nvCxnSpPr>
          <p:spPr>
            <a:xfrm>
              <a:off x="4492546" y="2219097"/>
              <a:ext cx="10207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08729D02-C2E2-4F39-890F-F9551632C0F7}"/>
                </a:ext>
              </a:extLst>
            </p:cNvPr>
            <p:cNvCxnSpPr/>
            <p:nvPr/>
          </p:nvCxnSpPr>
          <p:spPr>
            <a:xfrm>
              <a:off x="5290480" y="1990497"/>
              <a:ext cx="0" cy="4987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465755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C90634B9-47B2-4F79-AF7F-CBA127069A30}"/>
              </a:ext>
            </a:extLst>
          </p:cNvPr>
          <p:cNvCxnSpPr>
            <a:cxnSpLocks/>
            <a:stCxn id="10" idx="4"/>
          </p:cNvCxnSpPr>
          <p:nvPr/>
        </p:nvCxnSpPr>
        <p:spPr>
          <a:xfrm>
            <a:off x="4984447" y="2525454"/>
            <a:ext cx="10886" cy="43325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xmlns="" id="{5CEE7EBD-3C66-47A0-9E58-4DC202D4BC8C}"/>
              </a:ext>
            </a:extLst>
          </p:cNvPr>
          <p:cNvGrpSpPr/>
          <p:nvPr/>
        </p:nvGrpSpPr>
        <p:grpSpPr>
          <a:xfrm>
            <a:off x="6284685" y="1116740"/>
            <a:ext cx="3916229" cy="816539"/>
            <a:chOff x="6284685" y="1116740"/>
            <a:chExt cx="3916229" cy="816539"/>
          </a:xfrm>
        </p:grpSpPr>
        <p:sp>
          <p:nvSpPr>
            <p:cNvPr id="3" name="TextBox 2">
              <a:extLst>
                <a:ext uri="{FF2B5EF4-FFF2-40B4-BE49-F238E27FC236}">
                  <a16:creationId xmlns:a16="http://schemas.microsoft.com/office/drawing/2014/main" xmlns="" id="{D0680014-6C4C-418E-A4A7-90FEAAD22026}"/>
                </a:ext>
              </a:extLst>
            </p:cNvPr>
            <p:cNvSpPr txBox="1"/>
            <p:nvPr/>
          </p:nvSpPr>
          <p:spPr>
            <a:xfrm>
              <a:off x="6284685" y="1116740"/>
              <a:ext cx="3916229" cy="461665"/>
            </a:xfrm>
            <a:prstGeom prst="rect">
              <a:avLst/>
            </a:prstGeom>
            <a:noFill/>
          </p:spPr>
          <p:txBody>
            <a:bodyPr wrap="square">
              <a:spAutoFit/>
            </a:bodyPr>
            <a:lstStyle/>
            <a:p>
              <a:pPr eaLnBrk="1" fontAlgn="auto" hangingPunct="1">
                <a:spcBef>
                  <a:spcPts val="0"/>
                </a:spcBef>
                <a:spcAft>
                  <a:spcPts val="0"/>
                </a:spcAft>
                <a:defRPr/>
              </a:pPr>
              <a:r>
                <a:rPr lang="en-US" sz="2400" dirty="0">
                  <a:latin typeface="Bebas Neue" panose="020B0606020202050201" pitchFamily="34" charset="0"/>
                  <a:ea typeface="Lato" panose="020F0502020204030203" pitchFamily="34" charset="0"/>
                  <a:cs typeface="Lato" panose="020F0502020204030203" pitchFamily="34" charset="0"/>
                </a:rPr>
                <a:t>TIMELINE PICTURE SLIDE</a:t>
              </a:r>
            </a:p>
          </p:txBody>
        </p:sp>
        <p:sp>
          <p:nvSpPr>
            <p:cNvPr id="8" name="TextBox 7">
              <a:extLst>
                <a:ext uri="{FF2B5EF4-FFF2-40B4-BE49-F238E27FC236}">
                  <a16:creationId xmlns:a16="http://schemas.microsoft.com/office/drawing/2014/main" xmlns="" id="{6634F048-732C-4A5E-8100-838CD005468A}"/>
                </a:ext>
              </a:extLst>
            </p:cNvPr>
            <p:cNvSpPr txBox="1"/>
            <p:nvPr/>
          </p:nvSpPr>
          <p:spPr bwMode="auto">
            <a:xfrm>
              <a:off x="6284685" y="1471614"/>
              <a:ext cx="1495922" cy="461665"/>
            </a:xfrm>
            <a:prstGeom prst="rect">
              <a:avLst/>
            </a:prstGeom>
            <a:noFill/>
          </p:spPr>
          <p:txBody>
            <a:bodyPr wrap="none">
              <a:spAutoFit/>
            </a:bodyPr>
            <a:lstStyle/>
            <a:p>
              <a:pPr eaLnBrk="1" fontAlgn="auto" hangingPunct="1">
                <a:spcBef>
                  <a:spcPts val="0"/>
                </a:spcBef>
                <a:spcAft>
                  <a:spcPts val="0"/>
                </a:spcAft>
                <a:defRPr/>
              </a:pPr>
              <a:r>
                <a:rPr lang="en-US" sz="2400" dirty="0">
                  <a:latin typeface="Bebas Neue" panose="020B0606020202050201" pitchFamily="34" charset="0"/>
                  <a:ea typeface="Lato" panose="020F0502020204030203" pitchFamily="34" charset="0"/>
                  <a:cs typeface="Lato" panose="020F0502020204030203" pitchFamily="34" charset="0"/>
                </a:rPr>
                <a:t>JULIA LUKMAN</a:t>
              </a:r>
            </a:p>
          </p:txBody>
        </p:sp>
      </p:grpSp>
      <p:sp>
        <p:nvSpPr>
          <p:cNvPr id="9" name="TextBox 8">
            <a:extLst>
              <a:ext uri="{FF2B5EF4-FFF2-40B4-BE49-F238E27FC236}">
                <a16:creationId xmlns:a16="http://schemas.microsoft.com/office/drawing/2014/main" xmlns="" id="{8AFBA60E-AE7E-4B5D-9766-AEE2697A1C24}"/>
              </a:ext>
            </a:extLst>
          </p:cNvPr>
          <p:cNvSpPr txBox="1"/>
          <p:nvPr/>
        </p:nvSpPr>
        <p:spPr bwMode="auto">
          <a:xfrm>
            <a:off x="6284685" y="1888446"/>
            <a:ext cx="875561" cy="276999"/>
          </a:xfrm>
          <a:prstGeom prst="rect">
            <a:avLst/>
          </a:prstGeom>
          <a:noFill/>
        </p:spPr>
        <p:txBody>
          <a:bodyPr wrap="none">
            <a:spAutoFit/>
          </a:bodyPr>
          <a:lstStyle/>
          <a:p>
            <a:pPr eaLnBrk="1" fontAlgn="auto" hangingPunct="1">
              <a:spcBef>
                <a:spcPts val="0"/>
              </a:spcBef>
              <a:spcAft>
                <a:spcPts val="0"/>
              </a:spcAft>
              <a:defRPr/>
            </a:pPr>
            <a:r>
              <a:rPr lang="en-US" sz="1200" i="1" dirty="0">
                <a:latin typeface="Lato" panose="020F0502020204030203" pitchFamily="34" charset="0"/>
                <a:ea typeface="Lato" panose="020F0502020204030203" pitchFamily="34" charset="0"/>
                <a:cs typeface="Lato" panose="020F0502020204030203" pitchFamily="34" charset="0"/>
              </a:rPr>
              <a:t>DESIGNER</a:t>
            </a:r>
          </a:p>
        </p:txBody>
      </p:sp>
      <p:sp>
        <p:nvSpPr>
          <p:cNvPr id="10" name="Oval 9">
            <a:extLst>
              <a:ext uri="{FF2B5EF4-FFF2-40B4-BE49-F238E27FC236}">
                <a16:creationId xmlns:a16="http://schemas.microsoft.com/office/drawing/2014/main" xmlns="" id="{3640786A-B4B9-47C7-AA3E-1570E1EB9D17}"/>
              </a:ext>
            </a:extLst>
          </p:cNvPr>
          <p:cNvSpPr/>
          <p:nvPr/>
        </p:nvSpPr>
        <p:spPr>
          <a:xfrm>
            <a:off x="4185730" y="928021"/>
            <a:ext cx="1597433" cy="159743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ndParaRPr>
          </a:p>
        </p:txBody>
      </p:sp>
      <p:sp>
        <p:nvSpPr>
          <p:cNvPr id="11" name="TextBox 10">
            <a:extLst>
              <a:ext uri="{FF2B5EF4-FFF2-40B4-BE49-F238E27FC236}">
                <a16:creationId xmlns:a16="http://schemas.microsoft.com/office/drawing/2014/main" xmlns="" id="{DC87DC92-7AE3-4A1E-921C-B1FC998359CB}"/>
              </a:ext>
            </a:extLst>
          </p:cNvPr>
          <p:cNvSpPr txBox="1"/>
          <p:nvPr/>
        </p:nvSpPr>
        <p:spPr>
          <a:xfrm>
            <a:off x="6264067" y="3368375"/>
            <a:ext cx="3404088" cy="1107996"/>
          </a:xfrm>
          <a:prstGeom prst="rect">
            <a:avLst/>
          </a:prstGeom>
          <a:noFill/>
        </p:spPr>
        <p:txBody>
          <a:bodyPr wrap="square">
            <a:spAutoFit/>
          </a:bodyPr>
          <a:lstStyle/>
          <a:p>
            <a:pPr eaLnBrk="1" fontAlgn="auto" hangingPunct="1">
              <a:spcBef>
                <a:spcPts val="0"/>
              </a:spcBef>
              <a:spcAft>
                <a:spcPts val="0"/>
              </a:spcAft>
              <a:defRPr/>
            </a:pPr>
            <a:r>
              <a:rPr lang="en-US" sz="6600" dirty="0">
                <a:latin typeface="Bebas Neue" panose="020B0606020202050201" pitchFamily="34" charset="0"/>
                <a:ea typeface="Lato" panose="020F0502020204030203" pitchFamily="34" charset="0"/>
                <a:cs typeface="Lato" panose="020F0502020204030203" pitchFamily="34" charset="0"/>
              </a:rPr>
              <a:t>2018</a:t>
            </a:r>
          </a:p>
        </p:txBody>
      </p:sp>
      <p:sp>
        <p:nvSpPr>
          <p:cNvPr id="12" name="Oval 11">
            <a:extLst>
              <a:ext uri="{FF2B5EF4-FFF2-40B4-BE49-F238E27FC236}">
                <a16:creationId xmlns:a16="http://schemas.microsoft.com/office/drawing/2014/main" xmlns="" id="{0587C4F9-B72D-4A78-B2D6-7292D5202FE9}"/>
              </a:ext>
            </a:extLst>
          </p:cNvPr>
          <p:cNvSpPr/>
          <p:nvPr/>
        </p:nvSpPr>
        <p:spPr>
          <a:xfrm>
            <a:off x="4844480" y="3808980"/>
            <a:ext cx="279932" cy="279932"/>
          </a:xfrm>
          <a:prstGeom prst="ellipse">
            <a:avLst/>
          </a:prstGeom>
          <a:solidFill>
            <a:schemeClr val="tx1">
              <a:lumMod val="95000"/>
              <a:lumOff val="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ndParaRPr>
          </a:p>
        </p:txBody>
      </p:sp>
      <p:sp>
        <p:nvSpPr>
          <p:cNvPr id="13" name="Rectangle 12">
            <a:extLst>
              <a:ext uri="{FF2B5EF4-FFF2-40B4-BE49-F238E27FC236}">
                <a16:creationId xmlns:a16="http://schemas.microsoft.com/office/drawing/2014/main" xmlns="" id="{1CDD0613-1322-4DD1-9FF8-C299BE8192E2}"/>
              </a:ext>
            </a:extLst>
          </p:cNvPr>
          <p:cNvSpPr/>
          <p:nvPr/>
        </p:nvSpPr>
        <p:spPr>
          <a:xfrm>
            <a:off x="7966112" y="4679686"/>
            <a:ext cx="3404088" cy="923330"/>
          </a:xfrm>
          <a:prstGeom prst="rect">
            <a:avLst/>
          </a:prstGeom>
        </p:spPr>
        <p:txBody>
          <a:bodyPr wrap="square">
            <a:spAutoFit/>
          </a:bodyPr>
          <a:lstStyle/>
          <a:p>
            <a:pPr algn="just" eaLnBrk="1" fontAlgn="auto" hangingPunct="1">
              <a:lnSpc>
                <a:spcPct val="150000"/>
              </a:lnSpc>
              <a:spcBef>
                <a:spcPts val="0"/>
              </a:spcBef>
              <a:spcAft>
                <a:spcPts val="0"/>
              </a:spcAft>
              <a:defRPr/>
            </a:pPr>
            <a:r>
              <a:rPr lang="en-US" sz="900" dirty="0" err="1">
                <a:latin typeface="Lato Light" panose="020F0302020204030203" pitchFamily="34" charset="0"/>
                <a:ea typeface="Source Sans Pro" panose="020B0503030403020204" pitchFamily="34" charset="0"/>
                <a:cs typeface="Open Sans" panose="020B0606030504020204" pitchFamily="34" charset="0"/>
              </a:rPr>
              <a:t>Lorem</a:t>
            </a:r>
            <a:r>
              <a:rPr lang="en-US" sz="900" dirty="0">
                <a:latin typeface="Lato Light" panose="020F0302020204030203" pitchFamily="34" charset="0"/>
                <a:ea typeface="Source Sans Pro" panose="020B0503030403020204" pitchFamily="34" charset="0"/>
                <a:cs typeface="Open Sans" panose="020B0606030504020204" pitchFamily="34" charset="0"/>
              </a:rPr>
              <a:t> </a:t>
            </a:r>
            <a:r>
              <a:rPr lang="en-US" sz="900" dirty="0" err="1">
                <a:latin typeface="Lato Light" panose="020F0302020204030203" pitchFamily="34" charset="0"/>
                <a:ea typeface="Source Sans Pro" panose="020B0503030403020204" pitchFamily="34" charset="0"/>
                <a:cs typeface="Open Sans" panose="020B0606030504020204" pitchFamily="34" charset="0"/>
              </a:rPr>
              <a:t>Ipsum</a:t>
            </a:r>
            <a:r>
              <a:rPr lang="en-US" sz="900" dirty="0">
                <a:latin typeface="Lato Light" panose="020F0302020204030203" pitchFamily="34" charset="0"/>
                <a:ea typeface="Source Sans Pro" panose="020B0503030403020204" pitchFamily="34" charset="0"/>
                <a:cs typeface="Open Sans" panose="020B0606030504020204" pitchFamily="34" charset="0"/>
              </a:rPr>
              <a:t> Dolor Far far away, behind the word mountains, far from the countries </a:t>
            </a:r>
            <a:r>
              <a:rPr lang="en-US" sz="900" dirty="0" err="1">
                <a:latin typeface="Lato Light" panose="020F0302020204030203" pitchFamily="34" charset="0"/>
                <a:ea typeface="Source Sans Pro" panose="020B0503030403020204" pitchFamily="34" charset="0"/>
                <a:cs typeface="Open Sans" panose="020B0606030504020204" pitchFamily="34" charset="0"/>
              </a:rPr>
              <a:t>Vokalia</a:t>
            </a:r>
            <a:r>
              <a:rPr lang="en-US" sz="900" dirty="0">
                <a:latin typeface="Lato Light" panose="020F0302020204030203" pitchFamily="34" charset="0"/>
                <a:ea typeface="Source Sans Pro" panose="020B0503030403020204" pitchFamily="34" charset="0"/>
                <a:cs typeface="Open Sans" panose="020B0606030504020204" pitchFamily="34" charset="0"/>
              </a:rPr>
              <a:t> and </a:t>
            </a:r>
            <a:r>
              <a:rPr lang="en-US" sz="900" dirty="0" err="1">
                <a:latin typeface="Lato Light" panose="020F0302020204030203" pitchFamily="34" charset="0"/>
                <a:ea typeface="Source Sans Pro" panose="020B0503030403020204" pitchFamily="34" charset="0"/>
                <a:cs typeface="Open Sans" panose="020B0606030504020204" pitchFamily="34" charset="0"/>
              </a:rPr>
              <a:t>Consonantia</a:t>
            </a:r>
            <a:r>
              <a:rPr lang="en-US" sz="900" dirty="0">
                <a:latin typeface="Lato Light" panose="020F0302020204030203" pitchFamily="34" charset="0"/>
                <a:ea typeface="Source Sans Pro" panose="020B0503030403020204" pitchFamily="34" charset="0"/>
                <a:cs typeface="Open Sans" panose="020B0606030504020204" pitchFamily="34" charset="0"/>
              </a:rPr>
              <a:t>, there live the blind texts. Separated they live in </a:t>
            </a:r>
            <a:r>
              <a:rPr lang="en-US" sz="900" dirty="0" err="1">
                <a:latin typeface="Lato Light" panose="020F0302020204030203" pitchFamily="34" charset="0"/>
                <a:ea typeface="Source Sans Pro" panose="020B0503030403020204" pitchFamily="34" charset="0"/>
                <a:cs typeface="Open Sans" panose="020B0606030504020204" pitchFamily="34" charset="0"/>
              </a:rPr>
              <a:t>Bookmarksgrove</a:t>
            </a:r>
            <a:r>
              <a:rPr lang="en-US" sz="900" dirty="0">
                <a:latin typeface="Lato Light" panose="020F0302020204030203" pitchFamily="34" charset="0"/>
                <a:ea typeface="Source Sans Pro" panose="020B0503030403020204" pitchFamily="34" charset="0"/>
                <a:cs typeface="Open Sans" panose="020B0606030504020204" pitchFamily="34" charset="0"/>
              </a:rPr>
              <a:t> right at the coast of the Semantics, a large language ocean.</a:t>
            </a:r>
          </a:p>
        </p:txBody>
      </p:sp>
      <p:sp>
        <p:nvSpPr>
          <p:cNvPr id="14" name="TextBox 13">
            <a:extLst>
              <a:ext uri="{FF2B5EF4-FFF2-40B4-BE49-F238E27FC236}">
                <a16:creationId xmlns:a16="http://schemas.microsoft.com/office/drawing/2014/main" xmlns="" id="{C11D9C69-3989-4C17-95A6-04B180209344}"/>
              </a:ext>
            </a:extLst>
          </p:cNvPr>
          <p:cNvSpPr txBox="1"/>
          <p:nvPr/>
        </p:nvSpPr>
        <p:spPr>
          <a:xfrm>
            <a:off x="7966111" y="4431603"/>
            <a:ext cx="3404088" cy="248083"/>
          </a:xfrm>
          <a:prstGeom prst="rect">
            <a:avLst/>
          </a:prstGeom>
          <a:noFill/>
        </p:spPr>
        <p:txBody>
          <a:bodyPr wrap="square">
            <a:spAutoFit/>
          </a:bodyPr>
          <a:lstStyle/>
          <a:p>
            <a:pPr algn="just" eaLnBrk="1" fontAlgn="auto" hangingPunct="1">
              <a:spcBef>
                <a:spcPts val="0"/>
              </a:spcBef>
              <a:spcAft>
                <a:spcPts val="0"/>
              </a:spcAft>
              <a:defRPr/>
            </a:pPr>
            <a:r>
              <a:rPr lang="en-US" sz="1000" b="1" spc="300" dirty="0">
                <a:latin typeface="Lato" panose="020F0502020204030203" pitchFamily="34" charset="0"/>
                <a:ea typeface="Source Sans Pro" panose="020B0503030403020204" pitchFamily="34" charset="0"/>
                <a:cs typeface="Open Sans" panose="020B0606030504020204" pitchFamily="34" charset="0"/>
              </a:rPr>
              <a:t>LOREM IPSUM DOLOR</a:t>
            </a:r>
          </a:p>
        </p:txBody>
      </p:sp>
      <p:pic>
        <p:nvPicPr>
          <p:cNvPr id="18" name="Рисунок 17" descr="15.jpg"/>
          <p:cNvPicPr>
            <a:picLocks noGrp="1" noChangeAspect="1"/>
          </p:cNvPicPr>
          <p:nvPr>
            <p:ph type="pic" sz="quarter" idx="10"/>
          </p:nvPr>
        </p:nvPicPr>
        <p:blipFill>
          <a:blip r:embed="rId2" cstate="print"/>
          <a:srcRect/>
          <a:stretch>
            <a:fillRect/>
          </a:stretch>
        </p:blipFill>
        <p:spPr/>
      </p:pic>
      <p:grpSp>
        <p:nvGrpSpPr>
          <p:cNvPr id="15" name="Group 14">
            <a:extLst>
              <a:ext uri="{FF2B5EF4-FFF2-40B4-BE49-F238E27FC236}">
                <a16:creationId xmlns:a16="http://schemas.microsoft.com/office/drawing/2014/main" xmlns="" id="{644875C6-E7C9-4359-9DF1-2F49FAC5DB81}"/>
              </a:ext>
            </a:extLst>
          </p:cNvPr>
          <p:cNvGrpSpPr/>
          <p:nvPr/>
        </p:nvGrpSpPr>
        <p:grpSpPr>
          <a:xfrm>
            <a:off x="6722465" y="3948946"/>
            <a:ext cx="1354517" cy="661771"/>
            <a:chOff x="4492546" y="1990497"/>
            <a:chExt cx="1020748" cy="498703"/>
          </a:xfrm>
        </p:grpSpPr>
        <p:cxnSp>
          <p:nvCxnSpPr>
            <p:cNvPr id="16" name="Straight Connector 15">
              <a:extLst>
                <a:ext uri="{FF2B5EF4-FFF2-40B4-BE49-F238E27FC236}">
                  <a16:creationId xmlns:a16="http://schemas.microsoft.com/office/drawing/2014/main" xmlns="" id="{AFC2AC02-EE13-4C8E-B934-D3AD95FDFE35}"/>
                </a:ext>
              </a:extLst>
            </p:cNvPr>
            <p:cNvCxnSpPr/>
            <p:nvPr/>
          </p:nvCxnSpPr>
          <p:spPr>
            <a:xfrm>
              <a:off x="4492546" y="2219097"/>
              <a:ext cx="10207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5250530F-4EDB-420F-9EEF-D407D2943B8C}"/>
                </a:ext>
              </a:extLst>
            </p:cNvPr>
            <p:cNvCxnSpPr/>
            <p:nvPr/>
          </p:nvCxnSpPr>
          <p:spPr>
            <a:xfrm>
              <a:off x="5290480" y="1990497"/>
              <a:ext cx="0" cy="4987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528866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xmlns="" id="{BDC7B37A-B46D-4D31-BB20-AAA41B2FC3BC}"/>
              </a:ext>
            </a:extLst>
          </p:cNvPr>
          <p:cNvCxnSpPr>
            <a:cxnSpLocks/>
          </p:cNvCxnSpPr>
          <p:nvPr/>
        </p:nvCxnSpPr>
        <p:spPr>
          <a:xfrm>
            <a:off x="499533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xmlns="" id="{617F77B2-687B-4415-AE72-74999684C3D6}"/>
              </a:ext>
            </a:extLst>
          </p:cNvPr>
          <p:cNvSpPr/>
          <p:nvPr/>
        </p:nvSpPr>
        <p:spPr>
          <a:xfrm>
            <a:off x="4844480" y="1530013"/>
            <a:ext cx="279932" cy="279932"/>
          </a:xfrm>
          <a:prstGeom prst="ellipse">
            <a:avLst/>
          </a:prstGeom>
          <a:solidFill>
            <a:schemeClr val="tx1">
              <a:lumMod val="95000"/>
              <a:lumOff val="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Black" panose="020F0A02020204030203" pitchFamily="34" charset="0"/>
            </a:endParaRPr>
          </a:p>
        </p:txBody>
      </p:sp>
      <p:sp>
        <p:nvSpPr>
          <p:cNvPr id="6" name="Oval 5">
            <a:extLst>
              <a:ext uri="{FF2B5EF4-FFF2-40B4-BE49-F238E27FC236}">
                <a16:creationId xmlns:a16="http://schemas.microsoft.com/office/drawing/2014/main" xmlns="" id="{70573ADD-2C50-42C8-B941-F621E550F685}"/>
              </a:ext>
            </a:extLst>
          </p:cNvPr>
          <p:cNvSpPr/>
          <p:nvPr/>
        </p:nvSpPr>
        <p:spPr>
          <a:xfrm>
            <a:off x="4844480" y="4194006"/>
            <a:ext cx="279932" cy="279932"/>
          </a:xfrm>
          <a:prstGeom prst="ellipse">
            <a:avLst/>
          </a:prstGeom>
          <a:solidFill>
            <a:schemeClr val="tx1">
              <a:lumMod val="95000"/>
              <a:lumOff val="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Black" panose="020F0A02020204030203" pitchFamily="34" charset="0"/>
            </a:endParaRPr>
          </a:p>
        </p:txBody>
      </p:sp>
      <p:sp>
        <p:nvSpPr>
          <p:cNvPr id="9" name="TextBox 8">
            <a:extLst>
              <a:ext uri="{FF2B5EF4-FFF2-40B4-BE49-F238E27FC236}">
                <a16:creationId xmlns:a16="http://schemas.microsoft.com/office/drawing/2014/main" xmlns="" id="{6284CD8D-ECF2-47D6-A7C0-70D0748AFBC8}"/>
              </a:ext>
            </a:extLst>
          </p:cNvPr>
          <p:cNvSpPr txBox="1"/>
          <p:nvPr/>
        </p:nvSpPr>
        <p:spPr>
          <a:xfrm>
            <a:off x="5494624" y="1208314"/>
            <a:ext cx="3404088" cy="923330"/>
          </a:xfrm>
          <a:prstGeom prst="rect">
            <a:avLst/>
          </a:prstGeom>
          <a:noFill/>
        </p:spPr>
        <p:txBody>
          <a:bodyPr wrap="square">
            <a:spAutoFit/>
          </a:bodyPr>
          <a:lstStyle/>
          <a:p>
            <a:pPr eaLnBrk="1" fontAlgn="auto" hangingPunct="1">
              <a:spcBef>
                <a:spcPts val="0"/>
              </a:spcBef>
              <a:spcAft>
                <a:spcPts val="0"/>
              </a:spcAft>
              <a:defRPr/>
            </a:pPr>
            <a:r>
              <a:rPr lang="en-US" sz="5400" dirty="0">
                <a:latin typeface="Bebas Neue" panose="020B0606020202050201" pitchFamily="34" charset="0"/>
                <a:ea typeface="Lato" panose="020F0502020204030203" pitchFamily="34" charset="0"/>
                <a:cs typeface="Lato" panose="020F0502020204030203" pitchFamily="34" charset="0"/>
              </a:rPr>
              <a:t>2019</a:t>
            </a:r>
          </a:p>
        </p:txBody>
      </p:sp>
      <p:sp>
        <p:nvSpPr>
          <p:cNvPr id="10" name="Rectangle 9">
            <a:extLst>
              <a:ext uri="{FF2B5EF4-FFF2-40B4-BE49-F238E27FC236}">
                <a16:creationId xmlns:a16="http://schemas.microsoft.com/office/drawing/2014/main" xmlns="" id="{1002BA4F-552C-4F8E-8415-A50DFBBE038F}"/>
              </a:ext>
            </a:extLst>
          </p:cNvPr>
          <p:cNvSpPr/>
          <p:nvPr/>
        </p:nvSpPr>
        <p:spPr>
          <a:xfrm>
            <a:off x="7104618" y="2421397"/>
            <a:ext cx="3404088" cy="923330"/>
          </a:xfrm>
          <a:prstGeom prst="rect">
            <a:avLst/>
          </a:prstGeom>
        </p:spPr>
        <p:txBody>
          <a:bodyPr wrap="square">
            <a:spAutoFit/>
          </a:bodyPr>
          <a:lstStyle/>
          <a:p>
            <a:pPr algn="just" eaLnBrk="1" fontAlgn="auto" hangingPunct="1">
              <a:lnSpc>
                <a:spcPct val="150000"/>
              </a:lnSpc>
              <a:spcBef>
                <a:spcPts val="0"/>
              </a:spcBef>
              <a:spcAft>
                <a:spcPts val="0"/>
              </a:spcAft>
              <a:defRPr/>
            </a:pPr>
            <a:r>
              <a:rPr lang="en-US" sz="900" dirty="0" err="1">
                <a:latin typeface="Lato Light" panose="020F0302020204030203" pitchFamily="34" charset="0"/>
                <a:ea typeface="Source Sans Pro" panose="020B0503030403020204" pitchFamily="34" charset="0"/>
                <a:cs typeface="Open Sans" panose="020B0606030504020204" pitchFamily="34" charset="0"/>
              </a:rPr>
              <a:t>Lorem</a:t>
            </a:r>
            <a:r>
              <a:rPr lang="en-US" sz="900" dirty="0">
                <a:latin typeface="Lato Light" panose="020F0302020204030203" pitchFamily="34" charset="0"/>
                <a:ea typeface="Source Sans Pro" panose="020B0503030403020204" pitchFamily="34" charset="0"/>
                <a:cs typeface="Open Sans" panose="020B0606030504020204" pitchFamily="34" charset="0"/>
              </a:rPr>
              <a:t> </a:t>
            </a:r>
            <a:r>
              <a:rPr lang="en-US" sz="900" dirty="0" err="1">
                <a:latin typeface="Lato Light" panose="020F0302020204030203" pitchFamily="34" charset="0"/>
                <a:ea typeface="Source Sans Pro" panose="020B0503030403020204" pitchFamily="34" charset="0"/>
                <a:cs typeface="Open Sans" panose="020B0606030504020204" pitchFamily="34" charset="0"/>
              </a:rPr>
              <a:t>Ipsum</a:t>
            </a:r>
            <a:r>
              <a:rPr lang="en-US" sz="900" dirty="0">
                <a:latin typeface="Lato Light" panose="020F0302020204030203" pitchFamily="34" charset="0"/>
                <a:ea typeface="Source Sans Pro" panose="020B0503030403020204" pitchFamily="34" charset="0"/>
                <a:cs typeface="Open Sans" panose="020B0606030504020204" pitchFamily="34" charset="0"/>
              </a:rPr>
              <a:t> Dolor Far far away, behind the word mountains, far from the countries </a:t>
            </a:r>
            <a:r>
              <a:rPr lang="en-US" sz="900" dirty="0" err="1">
                <a:latin typeface="Lato Light" panose="020F0302020204030203" pitchFamily="34" charset="0"/>
                <a:ea typeface="Source Sans Pro" panose="020B0503030403020204" pitchFamily="34" charset="0"/>
                <a:cs typeface="Open Sans" panose="020B0606030504020204" pitchFamily="34" charset="0"/>
              </a:rPr>
              <a:t>Vokalia</a:t>
            </a:r>
            <a:r>
              <a:rPr lang="en-US" sz="900" dirty="0">
                <a:latin typeface="Lato Light" panose="020F0302020204030203" pitchFamily="34" charset="0"/>
                <a:ea typeface="Source Sans Pro" panose="020B0503030403020204" pitchFamily="34" charset="0"/>
                <a:cs typeface="Open Sans" panose="020B0606030504020204" pitchFamily="34" charset="0"/>
              </a:rPr>
              <a:t> and </a:t>
            </a:r>
            <a:r>
              <a:rPr lang="en-US" sz="900" dirty="0" err="1">
                <a:latin typeface="Lato Light" panose="020F0302020204030203" pitchFamily="34" charset="0"/>
                <a:ea typeface="Source Sans Pro" panose="020B0503030403020204" pitchFamily="34" charset="0"/>
                <a:cs typeface="Open Sans" panose="020B0606030504020204" pitchFamily="34" charset="0"/>
              </a:rPr>
              <a:t>Consonantia</a:t>
            </a:r>
            <a:r>
              <a:rPr lang="en-US" sz="900" dirty="0">
                <a:latin typeface="Lato Light" panose="020F0302020204030203" pitchFamily="34" charset="0"/>
                <a:ea typeface="Source Sans Pro" panose="020B0503030403020204" pitchFamily="34" charset="0"/>
                <a:cs typeface="Open Sans" panose="020B0606030504020204" pitchFamily="34" charset="0"/>
              </a:rPr>
              <a:t>, there live the blind texts. Separated they live in </a:t>
            </a:r>
            <a:r>
              <a:rPr lang="en-US" sz="900" dirty="0" err="1">
                <a:latin typeface="Lato Light" panose="020F0302020204030203" pitchFamily="34" charset="0"/>
                <a:ea typeface="Source Sans Pro" panose="020B0503030403020204" pitchFamily="34" charset="0"/>
                <a:cs typeface="Open Sans" panose="020B0606030504020204" pitchFamily="34" charset="0"/>
              </a:rPr>
              <a:t>Bookmarksgrove</a:t>
            </a:r>
            <a:r>
              <a:rPr lang="en-US" sz="900" dirty="0">
                <a:latin typeface="Lato Light" panose="020F0302020204030203" pitchFamily="34" charset="0"/>
                <a:ea typeface="Source Sans Pro" panose="020B0503030403020204" pitchFamily="34" charset="0"/>
                <a:cs typeface="Open Sans" panose="020B0606030504020204" pitchFamily="34" charset="0"/>
              </a:rPr>
              <a:t> right at the coast of the Semantics, a large language ocean.</a:t>
            </a:r>
          </a:p>
        </p:txBody>
      </p:sp>
      <p:sp>
        <p:nvSpPr>
          <p:cNvPr id="11" name="TextBox 10">
            <a:extLst>
              <a:ext uri="{FF2B5EF4-FFF2-40B4-BE49-F238E27FC236}">
                <a16:creationId xmlns:a16="http://schemas.microsoft.com/office/drawing/2014/main" xmlns="" id="{DB7E8482-B7A3-4363-ADAE-2697CB3A882E}"/>
              </a:ext>
            </a:extLst>
          </p:cNvPr>
          <p:cNvSpPr txBox="1"/>
          <p:nvPr/>
        </p:nvSpPr>
        <p:spPr>
          <a:xfrm>
            <a:off x="7104617" y="2173314"/>
            <a:ext cx="3404088" cy="248083"/>
          </a:xfrm>
          <a:prstGeom prst="rect">
            <a:avLst/>
          </a:prstGeom>
          <a:noFill/>
        </p:spPr>
        <p:txBody>
          <a:bodyPr wrap="square">
            <a:spAutoFit/>
          </a:bodyPr>
          <a:lstStyle/>
          <a:p>
            <a:pPr algn="just" eaLnBrk="1" fontAlgn="auto" hangingPunct="1">
              <a:spcBef>
                <a:spcPts val="0"/>
              </a:spcBef>
              <a:spcAft>
                <a:spcPts val="0"/>
              </a:spcAft>
              <a:defRPr/>
            </a:pPr>
            <a:r>
              <a:rPr lang="en-US" sz="1000" b="1" spc="300" dirty="0">
                <a:latin typeface="Lato" panose="020F0502020204030203" pitchFamily="34" charset="0"/>
                <a:ea typeface="Source Sans Pro" panose="020B0503030403020204" pitchFamily="34" charset="0"/>
                <a:cs typeface="Open Sans" panose="020B0606030504020204" pitchFamily="34" charset="0"/>
              </a:rPr>
              <a:t>LOREM IPSUM DOLOR</a:t>
            </a:r>
          </a:p>
        </p:txBody>
      </p:sp>
      <p:sp>
        <p:nvSpPr>
          <p:cNvPr id="12" name="TextBox 11">
            <a:extLst>
              <a:ext uri="{FF2B5EF4-FFF2-40B4-BE49-F238E27FC236}">
                <a16:creationId xmlns:a16="http://schemas.microsoft.com/office/drawing/2014/main" xmlns="" id="{06C250F6-EBB4-44F5-9C21-4B62B86F0407}"/>
              </a:ext>
            </a:extLst>
          </p:cNvPr>
          <p:cNvSpPr txBox="1"/>
          <p:nvPr/>
        </p:nvSpPr>
        <p:spPr>
          <a:xfrm>
            <a:off x="1311313" y="3814360"/>
            <a:ext cx="3404088" cy="923330"/>
          </a:xfrm>
          <a:prstGeom prst="rect">
            <a:avLst/>
          </a:prstGeom>
          <a:noFill/>
        </p:spPr>
        <p:txBody>
          <a:bodyPr wrap="square">
            <a:spAutoFit/>
          </a:bodyPr>
          <a:lstStyle/>
          <a:p>
            <a:pPr algn="r" eaLnBrk="1" fontAlgn="auto" hangingPunct="1">
              <a:spcBef>
                <a:spcPts val="0"/>
              </a:spcBef>
              <a:spcAft>
                <a:spcPts val="0"/>
              </a:spcAft>
              <a:defRPr/>
            </a:pPr>
            <a:r>
              <a:rPr lang="en-US" sz="5400" dirty="0">
                <a:latin typeface="Bebas Neue" panose="020B0606020202050201" pitchFamily="34" charset="0"/>
                <a:ea typeface="Lato" panose="020F0502020204030203" pitchFamily="34" charset="0"/>
                <a:cs typeface="Lato" panose="020F0502020204030203" pitchFamily="34" charset="0"/>
              </a:rPr>
              <a:t>2020</a:t>
            </a:r>
          </a:p>
        </p:txBody>
      </p:sp>
      <p:sp>
        <p:nvSpPr>
          <p:cNvPr id="13" name="Rectangle 12">
            <a:extLst>
              <a:ext uri="{FF2B5EF4-FFF2-40B4-BE49-F238E27FC236}">
                <a16:creationId xmlns:a16="http://schemas.microsoft.com/office/drawing/2014/main" xmlns="" id="{106CE8D6-3088-4A3F-892B-EAAFBE5EFB6B}"/>
              </a:ext>
            </a:extLst>
          </p:cNvPr>
          <p:cNvSpPr/>
          <p:nvPr/>
        </p:nvSpPr>
        <p:spPr>
          <a:xfrm>
            <a:off x="666750" y="5165080"/>
            <a:ext cx="2618573" cy="1103700"/>
          </a:xfrm>
          <a:prstGeom prst="rect">
            <a:avLst/>
          </a:prstGeom>
        </p:spPr>
        <p:txBody>
          <a:bodyPr wrap="square">
            <a:spAutoFit/>
          </a:bodyPr>
          <a:lstStyle/>
          <a:p>
            <a:pPr algn="r" eaLnBrk="1" fontAlgn="auto" hangingPunct="1">
              <a:lnSpc>
                <a:spcPct val="150000"/>
              </a:lnSpc>
              <a:spcBef>
                <a:spcPts val="0"/>
              </a:spcBef>
              <a:spcAft>
                <a:spcPts val="0"/>
              </a:spcAft>
              <a:defRPr/>
            </a:pPr>
            <a:r>
              <a:rPr lang="en-US" sz="900" dirty="0" err="1">
                <a:latin typeface="Lato Light" panose="020F0302020204030203" pitchFamily="34" charset="0"/>
                <a:ea typeface="Source Sans Pro" panose="020B0503030403020204" pitchFamily="34" charset="0"/>
                <a:cs typeface="Open Sans" panose="020B0606030504020204" pitchFamily="34" charset="0"/>
              </a:rPr>
              <a:t>Lorem</a:t>
            </a:r>
            <a:r>
              <a:rPr lang="en-US" sz="900" dirty="0">
                <a:latin typeface="Lato Light" panose="020F0302020204030203" pitchFamily="34" charset="0"/>
                <a:ea typeface="Source Sans Pro" panose="020B0503030403020204" pitchFamily="34" charset="0"/>
                <a:cs typeface="Open Sans" panose="020B0606030504020204" pitchFamily="34" charset="0"/>
              </a:rPr>
              <a:t> </a:t>
            </a:r>
            <a:r>
              <a:rPr lang="en-US" sz="900" dirty="0" err="1">
                <a:latin typeface="Lato Light" panose="020F0302020204030203" pitchFamily="34" charset="0"/>
                <a:ea typeface="Source Sans Pro" panose="020B0503030403020204" pitchFamily="34" charset="0"/>
                <a:cs typeface="Open Sans" panose="020B0606030504020204" pitchFamily="34" charset="0"/>
              </a:rPr>
              <a:t>Ipsum</a:t>
            </a:r>
            <a:r>
              <a:rPr lang="en-US" sz="900" dirty="0">
                <a:latin typeface="Lato Light" panose="020F0302020204030203" pitchFamily="34" charset="0"/>
                <a:ea typeface="Source Sans Pro" panose="020B0503030403020204" pitchFamily="34" charset="0"/>
                <a:cs typeface="Open Sans" panose="020B0606030504020204" pitchFamily="34" charset="0"/>
              </a:rPr>
              <a:t> Dolor Far far away, behind the word mountains, far from the countries </a:t>
            </a:r>
            <a:r>
              <a:rPr lang="en-US" sz="900" dirty="0" err="1">
                <a:latin typeface="Lato Light" panose="020F0302020204030203" pitchFamily="34" charset="0"/>
                <a:ea typeface="Source Sans Pro" panose="020B0503030403020204" pitchFamily="34" charset="0"/>
                <a:cs typeface="Open Sans" panose="020B0606030504020204" pitchFamily="34" charset="0"/>
              </a:rPr>
              <a:t>Vokalia</a:t>
            </a:r>
            <a:r>
              <a:rPr lang="en-US" sz="900" dirty="0">
                <a:latin typeface="Lato Light" panose="020F0302020204030203" pitchFamily="34" charset="0"/>
                <a:ea typeface="Source Sans Pro" panose="020B0503030403020204" pitchFamily="34" charset="0"/>
                <a:cs typeface="Open Sans" panose="020B0606030504020204" pitchFamily="34" charset="0"/>
              </a:rPr>
              <a:t> and </a:t>
            </a:r>
            <a:r>
              <a:rPr lang="en-US" sz="900" dirty="0" err="1">
                <a:latin typeface="Lato Light" panose="020F0302020204030203" pitchFamily="34" charset="0"/>
                <a:ea typeface="Source Sans Pro" panose="020B0503030403020204" pitchFamily="34" charset="0"/>
                <a:cs typeface="Open Sans" panose="020B0606030504020204" pitchFamily="34" charset="0"/>
              </a:rPr>
              <a:t>Consonantia</a:t>
            </a:r>
            <a:r>
              <a:rPr lang="en-US" sz="900" dirty="0">
                <a:latin typeface="Lato Light" panose="020F0302020204030203" pitchFamily="34" charset="0"/>
                <a:ea typeface="Source Sans Pro" panose="020B0503030403020204" pitchFamily="34" charset="0"/>
                <a:cs typeface="Open Sans" panose="020B0606030504020204" pitchFamily="34" charset="0"/>
              </a:rPr>
              <a:t>, there live the blind texts. Separated they live in </a:t>
            </a:r>
            <a:r>
              <a:rPr lang="en-US" sz="900" dirty="0" err="1">
                <a:latin typeface="Lato Light" panose="020F0302020204030203" pitchFamily="34" charset="0"/>
                <a:ea typeface="Source Sans Pro" panose="020B0503030403020204" pitchFamily="34" charset="0"/>
                <a:cs typeface="Open Sans" panose="020B0606030504020204" pitchFamily="34" charset="0"/>
              </a:rPr>
              <a:t>Bookmarksgrove</a:t>
            </a:r>
            <a:r>
              <a:rPr lang="en-US" sz="900" dirty="0">
                <a:latin typeface="Lato Light" panose="020F0302020204030203" pitchFamily="34" charset="0"/>
                <a:ea typeface="Source Sans Pro" panose="020B0503030403020204" pitchFamily="34" charset="0"/>
                <a:cs typeface="Open Sans" panose="020B0606030504020204" pitchFamily="34" charset="0"/>
              </a:rPr>
              <a:t> right at the coast of the Semantics, a large language ocean.</a:t>
            </a:r>
          </a:p>
        </p:txBody>
      </p:sp>
      <p:sp>
        <p:nvSpPr>
          <p:cNvPr id="14" name="TextBox 13">
            <a:extLst>
              <a:ext uri="{FF2B5EF4-FFF2-40B4-BE49-F238E27FC236}">
                <a16:creationId xmlns:a16="http://schemas.microsoft.com/office/drawing/2014/main" xmlns="" id="{56A49DA0-4EC6-425A-8DFE-865504E95BCE}"/>
              </a:ext>
            </a:extLst>
          </p:cNvPr>
          <p:cNvSpPr txBox="1"/>
          <p:nvPr/>
        </p:nvSpPr>
        <p:spPr>
          <a:xfrm>
            <a:off x="666749" y="4916997"/>
            <a:ext cx="2618573" cy="248083"/>
          </a:xfrm>
          <a:prstGeom prst="rect">
            <a:avLst/>
          </a:prstGeom>
          <a:noFill/>
        </p:spPr>
        <p:txBody>
          <a:bodyPr wrap="square">
            <a:spAutoFit/>
          </a:bodyPr>
          <a:lstStyle/>
          <a:p>
            <a:pPr algn="r" eaLnBrk="1" fontAlgn="auto" hangingPunct="1">
              <a:spcBef>
                <a:spcPts val="0"/>
              </a:spcBef>
              <a:spcAft>
                <a:spcPts val="0"/>
              </a:spcAft>
              <a:defRPr/>
            </a:pPr>
            <a:r>
              <a:rPr lang="en-US" sz="1000" b="1" spc="300" dirty="0">
                <a:latin typeface="Lato" panose="020F0502020204030203" pitchFamily="34" charset="0"/>
                <a:ea typeface="Source Sans Pro" panose="020B0503030403020204" pitchFamily="34" charset="0"/>
                <a:cs typeface="Open Sans" panose="020B0606030504020204" pitchFamily="34" charset="0"/>
              </a:rPr>
              <a:t>LOREM IPSUM DOLOR</a:t>
            </a:r>
          </a:p>
        </p:txBody>
      </p:sp>
      <p:pic>
        <p:nvPicPr>
          <p:cNvPr id="21" name="Рисунок 20" descr="16.jpg"/>
          <p:cNvPicPr>
            <a:picLocks noGrp="1" noChangeAspect="1"/>
          </p:cNvPicPr>
          <p:nvPr>
            <p:ph type="pic" sz="quarter" idx="10"/>
          </p:nvPr>
        </p:nvPicPr>
        <p:blipFill>
          <a:blip r:embed="rId2" cstate="print"/>
          <a:srcRect/>
          <a:stretch>
            <a:fillRect/>
          </a:stretch>
        </p:blipFill>
        <p:spPr/>
      </p:pic>
      <p:pic>
        <p:nvPicPr>
          <p:cNvPr id="22" name="Рисунок 21" descr="17.jpg"/>
          <p:cNvPicPr>
            <a:picLocks noGrp="1" noChangeAspect="1"/>
          </p:cNvPicPr>
          <p:nvPr>
            <p:ph type="pic" sz="quarter" idx="11"/>
          </p:nvPr>
        </p:nvPicPr>
        <p:blipFill>
          <a:blip r:embed="rId3" cstate="print"/>
          <a:srcRect/>
          <a:stretch>
            <a:fillRect/>
          </a:stretch>
        </p:blipFill>
        <p:spPr/>
      </p:pic>
      <p:grpSp>
        <p:nvGrpSpPr>
          <p:cNvPr id="15" name="Group 14">
            <a:extLst>
              <a:ext uri="{FF2B5EF4-FFF2-40B4-BE49-F238E27FC236}">
                <a16:creationId xmlns:a16="http://schemas.microsoft.com/office/drawing/2014/main" xmlns="" id="{E2B78D67-273D-432C-B6C9-76B53D96331C}"/>
              </a:ext>
            </a:extLst>
          </p:cNvPr>
          <p:cNvGrpSpPr/>
          <p:nvPr/>
        </p:nvGrpSpPr>
        <p:grpSpPr>
          <a:xfrm>
            <a:off x="5842151" y="1669979"/>
            <a:ext cx="1354517" cy="661771"/>
            <a:chOff x="4492546" y="1990497"/>
            <a:chExt cx="1020748" cy="498703"/>
          </a:xfrm>
        </p:grpSpPr>
        <p:cxnSp>
          <p:nvCxnSpPr>
            <p:cNvPr id="16" name="Straight Connector 15">
              <a:extLst>
                <a:ext uri="{FF2B5EF4-FFF2-40B4-BE49-F238E27FC236}">
                  <a16:creationId xmlns:a16="http://schemas.microsoft.com/office/drawing/2014/main" xmlns="" id="{014BBC1C-1C0F-4604-80E2-6E1A25B79C1E}"/>
                </a:ext>
              </a:extLst>
            </p:cNvPr>
            <p:cNvCxnSpPr/>
            <p:nvPr/>
          </p:nvCxnSpPr>
          <p:spPr>
            <a:xfrm>
              <a:off x="4492546" y="2219097"/>
              <a:ext cx="10207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B1CE79D8-60EF-4661-BB55-20BC5ACD99ED}"/>
                </a:ext>
              </a:extLst>
            </p:cNvPr>
            <p:cNvCxnSpPr/>
            <p:nvPr/>
          </p:nvCxnSpPr>
          <p:spPr>
            <a:xfrm>
              <a:off x="5290480" y="1990497"/>
              <a:ext cx="0" cy="4987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xmlns="" id="{1BEDED91-8D1C-457E-9567-DE98B4F89D03}"/>
              </a:ext>
            </a:extLst>
          </p:cNvPr>
          <p:cNvGrpSpPr/>
          <p:nvPr/>
        </p:nvGrpSpPr>
        <p:grpSpPr>
          <a:xfrm flipH="1">
            <a:off x="3065078" y="4356342"/>
            <a:ext cx="1354517" cy="661771"/>
            <a:chOff x="4492546" y="1990497"/>
            <a:chExt cx="1020748" cy="498703"/>
          </a:xfrm>
        </p:grpSpPr>
        <p:cxnSp>
          <p:nvCxnSpPr>
            <p:cNvPr id="19" name="Straight Connector 18">
              <a:extLst>
                <a:ext uri="{FF2B5EF4-FFF2-40B4-BE49-F238E27FC236}">
                  <a16:creationId xmlns:a16="http://schemas.microsoft.com/office/drawing/2014/main" xmlns="" id="{FB0EC496-923E-462D-8245-BDA4A2597AE2}"/>
                </a:ext>
              </a:extLst>
            </p:cNvPr>
            <p:cNvCxnSpPr/>
            <p:nvPr/>
          </p:nvCxnSpPr>
          <p:spPr>
            <a:xfrm>
              <a:off x="4492546" y="2219097"/>
              <a:ext cx="10207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BCFF385B-3CA2-4564-9DA3-D9180A22909E}"/>
                </a:ext>
              </a:extLst>
            </p:cNvPr>
            <p:cNvCxnSpPr/>
            <p:nvPr/>
          </p:nvCxnSpPr>
          <p:spPr>
            <a:xfrm>
              <a:off x="5290480" y="1990497"/>
              <a:ext cx="0" cy="4987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635971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xmlns="" id="{C0AA6768-D1E4-42DD-9BB8-2F0492947F3A}"/>
              </a:ext>
            </a:extLst>
          </p:cNvPr>
          <p:cNvSpPr/>
          <p:nvPr/>
        </p:nvSpPr>
        <p:spPr>
          <a:xfrm flipH="1">
            <a:off x="8709927" y="40789"/>
            <a:ext cx="2380343" cy="3976072"/>
          </a:xfrm>
          <a:prstGeom prst="rect">
            <a:avLst/>
          </a:prstGeom>
          <a:solidFill>
            <a:schemeClr val="tx1">
              <a:lumMod val="95000"/>
              <a:lumOff val="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60" name="Rectangle 59">
            <a:extLst>
              <a:ext uri="{FF2B5EF4-FFF2-40B4-BE49-F238E27FC236}">
                <a16:creationId xmlns:a16="http://schemas.microsoft.com/office/drawing/2014/main" xmlns="" id="{99CEE15F-0100-46F0-907D-9BD016878173}"/>
              </a:ext>
            </a:extLst>
          </p:cNvPr>
          <p:cNvSpPr/>
          <p:nvPr/>
        </p:nvSpPr>
        <p:spPr>
          <a:xfrm flipH="1">
            <a:off x="5632899" y="40789"/>
            <a:ext cx="2380343" cy="3976072"/>
          </a:xfrm>
          <a:prstGeom prst="rect">
            <a:avLst/>
          </a:prstGeom>
          <a:solidFill>
            <a:schemeClr val="tx1">
              <a:lumMod val="95000"/>
              <a:lumOff val="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pic>
        <p:nvPicPr>
          <p:cNvPr id="31" name="Рисунок 30" descr="18.jpg"/>
          <p:cNvPicPr>
            <a:picLocks noGrp="1" noChangeAspect="1"/>
          </p:cNvPicPr>
          <p:nvPr>
            <p:ph type="pic" sz="quarter" idx="10"/>
          </p:nvPr>
        </p:nvPicPr>
        <p:blipFill>
          <a:blip r:embed="rId2" cstate="print"/>
          <a:srcRect/>
          <a:stretch>
            <a:fillRect/>
          </a:stretch>
        </p:blipFill>
        <p:spPr/>
      </p:pic>
      <p:pic>
        <p:nvPicPr>
          <p:cNvPr id="32" name="Рисунок 31" descr="20.jpg"/>
          <p:cNvPicPr>
            <a:picLocks noGrp="1" noChangeAspect="1"/>
          </p:cNvPicPr>
          <p:nvPr>
            <p:ph type="pic" sz="quarter" idx="11"/>
          </p:nvPr>
        </p:nvPicPr>
        <p:blipFill>
          <a:blip r:embed="rId3" cstate="print"/>
          <a:srcRect/>
          <a:stretch>
            <a:fillRect/>
          </a:stretch>
        </p:blipFill>
        <p:spPr/>
      </p:pic>
      <p:sp>
        <p:nvSpPr>
          <p:cNvPr id="35" name="Rounded Rectangle 21">
            <a:extLst>
              <a:ext uri="{FF2B5EF4-FFF2-40B4-BE49-F238E27FC236}">
                <a16:creationId xmlns:a16="http://schemas.microsoft.com/office/drawing/2014/main" xmlns="" id="{67C6CCB9-1B7B-4B78-9F4E-12483ECDEDC1}"/>
              </a:ext>
            </a:extLst>
          </p:cNvPr>
          <p:cNvSpPr/>
          <p:nvPr/>
        </p:nvSpPr>
        <p:spPr>
          <a:xfrm>
            <a:off x="5632899" y="4706274"/>
            <a:ext cx="2198670" cy="101726"/>
          </a:xfrm>
          <a:prstGeom prst="roundRect">
            <a:avLst>
              <a:gd name="adj" fmla="val 50000"/>
            </a:avLst>
          </a:prstGeom>
          <a:solidFill>
            <a:schemeClr val="bg2">
              <a:lumMod val="90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100">
              <a:solidFill>
                <a:schemeClr val="tx1"/>
              </a:solidFill>
              <a:latin typeface="Lato" panose="020F0502020204030203" pitchFamily="34" charset="0"/>
              <a:ea typeface="Lato Semibold" panose="020F0502020204030203" pitchFamily="34" charset="0"/>
            </a:endParaRPr>
          </a:p>
        </p:txBody>
      </p:sp>
      <p:sp>
        <p:nvSpPr>
          <p:cNvPr id="36" name="Rounded Rectangle 22">
            <a:extLst>
              <a:ext uri="{FF2B5EF4-FFF2-40B4-BE49-F238E27FC236}">
                <a16:creationId xmlns:a16="http://schemas.microsoft.com/office/drawing/2014/main" xmlns="" id="{B3F07CC5-D7A9-41DF-919D-35007D48880C}"/>
              </a:ext>
            </a:extLst>
          </p:cNvPr>
          <p:cNvSpPr/>
          <p:nvPr/>
        </p:nvSpPr>
        <p:spPr>
          <a:xfrm>
            <a:off x="5632900" y="4706274"/>
            <a:ext cx="1508546" cy="101726"/>
          </a:xfrm>
          <a:prstGeom prst="roundRect">
            <a:avLst>
              <a:gd name="adj" fmla="val 50000"/>
            </a:avLst>
          </a:prstGeom>
          <a:solidFill>
            <a:schemeClr val="tx1">
              <a:lumMod val="95000"/>
              <a:lumOff val="5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100" dirty="0">
              <a:solidFill>
                <a:schemeClr val="tx1"/>
              </a:solidFill>
              <a:latin typeface="Lato" panose="020F0502020204030203" pitchFamily="34" charset="0"/>
              <a:ea typeface="Lato Semibold" panose="020F0502020204030203" pitchFamily="34" charset="0"/>
            </a:endParaRPr>
          </a:p>
        </p:txBody>
      </p:sp>
      <p:sp>
        <p:nvSpPr>
          <p:cNvPr id="37" name="Text Placeholder 24">
            <a:extLst>
              <a:ext uri="{FF2B5EF4-FFF2-40B4-BE49-F238E27FC236}">
                <a16:creationId xmlns:a16="http://schemas.microsoft.com/office/drawing/2014/main" xmlns="" id="{FD12DB3B-BA35-49C4-90DC-3CA3107918F6}"/>
              </a:ext>
            </a:extLst>
          </p:cNvPr>
          <p:cNvSpPr txBox="1">
            <a:spLocks/>
          </p:cNvSpPr>
          <p:nvPr/>
        </p:nvSpPr>
        <p:spPr>
          <a:xfrm>
            <a:off x="5581198" y="4436972"/>
            <a:ext cx="1695902" cy="353361"/>
          </a:xfrm>
          <a:prstGeom prst="rect">
            <a:avLst/>
          </a:prstGeom>
        </p:spPr>
        <p:txBody>
          <a:bodyPr/>
          <a:lstStyle>
            <a:lvl1pPr marL="0" indent="0" algn="just" defTabSz="914400" rtl="0" eaLnBrk="1" latinLnBrk="0" hangingPunct="1">
              <a:lnSpc>
                <a:spcPts val="1300"/>
              </a:lnSpc>
              <a:spcBef>
                <a:spcPts val="1000"/>
              </a:spcBef>
              <a:spcAft>
                <a:spcPts val="1200"/>
              </a:spcAft>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latin typeface="Lato" panose="020F0502020204030203" pitchFamily="34" charset="0"/>
                <a:ea typeface="Lato Semibold" panose="020F0502020204030203" pitchFamily="34" charset="0"/>
                <a:cs typeface="Lato Semibold" panose="020F0502020204030203" pitchFamily="34" charset="0"/>
              </a:rPr>
              <a:t>PHOTOSHOP</a:t>
            </a:r>
          </a:p>
        </p:txBody>
      </p:sp>
      <p:sp>
        <p:nvSpPr>
          <p:cNvPr id="34" name="Text Placeholder 24">
            <a:extLst>
              <a:ext uri="{FF2B5EF4-FFF2-40B4-BE49-F238E27FC236}">
                <a16:creationId xmlns:a16="http://schemas.microsoft.com/office/drawing/2014/main" xmlns="" id="{F8FC04F1-2EB6-4CB9-8B6B-4C3543743C4C}"/>
              </a:ext>
            </a:extLst>
          </p:cNvPr>
          <p:cNvSpPr txBox="1">
            <a:spLocks/>
          </p:cNvSpPr>
          <p:nvPr/>
        </p:nvSpPr>
        <p:spPr>
          <a:xfrm>
            <a:off x="6851545" y="4436972"/>
            <a:ext cx="980024" cy="353361"/>
          </a:xfrm>
          <a:prstGeom prst="rect">
            <a:avLst/>
          </a:prstGeom>
        </p:spPr>
        <p:txBody>
          <a:bodyPr/>
          <a:lstStyle>
            <a:lvl1pPr marL="0" indent="0" algn="just" defTabSz="914400" rtl="0" eaLnBrk="1" latinLnBrk="0" hangingPunct="1">
              <a:lnSpc>
                <a:spcPts val="1300"/>
              </a:lnSpc>
              <a:spcBef>
                <a:spcPts val="1000"/>
              </a:spcBef>
              <a:spcAft>
                <a:spcPts val="1200"/>
              </a:spcAft>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100" dirty="0">
                <a:latin typeface="Lato" panose="020F0502020204030203" pitchFamily="34" charset="0"/>
                <a:ea typeface="Lato Semibold" panose="020F0502020204030203" pitchFamily="34" charset="0"/>
                <a:cs typeface="Lato Semibold" panose="020F0502020204030203" pitchFamily="34" charset="0"/>
              </a:rPr>
              <a:t>60%</a:t>
            </a:r>
          </a:p>
        </p:txBody>
      </p:sp>
      <p:sp>
        <p:nvSpPr>
          <p:cNvPr id="41" name="Rounded Rectangle 21">
            <a:extLst>
              <a:ext uri="{FF2B5EF4-FFF2-40B4-BE49-F238E27FC236}">
                <a16:creationId xmlns:a16="http://schemas.microsoft.com/office/drawing/2014/main" xmlns="" id="{4AC10645-DA57-4697-BD4B-4503CFB7C271}"/>
              </a:ext>
            </a:extLst>
          </p:cNvPr>
          <p:cNvSpPr/>
          <p:nvPr/>
        </p:nvSpPr>
        <p:spPr>
          <a:xfrm>
            <a:off x="5633442" y="5558123"/>
            <a:ext cx="2198312" cy="109252"/>
          </a:xfrm>
          <a:prstGeom prst="roundRect">
            <a:avLst>
              <a:gd name="adj" fmla="val 50000"/>
            </a:avLst>
          </a:prstGeom>
          <a:solidFill>
            <a:schemeClr val="bg2">
              <a:lumMod val="90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100">
              <a:solidFill>
                <a:schemeClr val="tx1"/>
              </a:solidFill>
              <a:latin typeface="Lato" panose="020F0502020204030203" pitchFamily="34" charset="0"/>
              <a:ea typeface="Lato Semibold" panose="020F0502020204030203" pitchFamily="34" charset="0"/>
            </a:endParaRPr>
          </a:p>
        </p:txBody>
      </p:sp>
      <p:sp>
        <p:nvSpPr>
          <p:cNvPr id="42" name="Rounded Rectangle 22">
            <a:extLst>
              <a:ext uri="{FF2B5EF4-FFF2-40B4-BE49-F238E27FC236}">
                <a16:creationId xmlns:a16="http://schemas.microsoft.com/office/drawing/2014/main" xmlns="" id="{090AA06C-E4AE-4AE6-9444-1A5ED068E07B}"/>
              </a:ext>
            </a:extLst>
          </p:cNvPr>
          <p:cNvSpPr/>
          <p:nvPr/>
        </p:nvSpPr>
        <p:spPr>
          <a:xfrm>
            <a:off x="5633443" y="5558123"/>
            <a:ext cx="2003101" cy="109252"/>
          </a:xfrm>
          <a:prstGeom prst="roundRect">
            <a:avLst>
              <a:gd name="adj" fmla="val 50000"/>
            </a:avLst>
          </a:prstGeom>
          <a:solidFill>
            <a:schemeClr val="tx1">
              <a:lumMod val="95000"/>
              <a:lumOff val="5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100" dirty="0">
              <a:solidFill>
                <a:schemeClr val="tx1"/>
              </a:solidFill>
              <a:latin typeface="Lato" panose="020F0502020204030203" pitchFamily="34" charset="0"/>
              <a:ea typeface="Lato Semibold" panose="020F0502020204030203" pitchFamily="34" charset="0"/>
            </a:endParaRPr>
          </a:p>
        </p:txBody>
      </p:sp>
      <p:sp>
        <p:nvSpPr>
          <p:cNvPr id="43" name="Text Placeholder 24">
            <a:extLst>
              <a:ext uri="{FF2B5EF4-FFF2-40B4-BE49-F238E27FC236}">
                <a16:creationId xmlns:a16="http://schemas.microsoft.com/office/drawing/2014/main" xmlns="" id="{5D4371C0-C32C-4000-BD2B-E394F330143C}"/>
              </a:ext>
            </a:extLst>
          </p:cNvPr>
          <p:cNvSpPr txBox="1">
            <a:spLocks/>
          </p:cNvSpPr>
          <p:nvPr/>
        </p:nvSpPr>
        <p:spPr>
          <a:xfrm>
            <a:off x="5581750" y="5268900"/>
            <a:ext cx="1695350" cy="379501"/>
          </a:xfrm>
          <a:prstGeom prst="rect">
            <a:avLst/>
          </a:prstGeom>
        </p:spPr>
        <p:txBody>
          <a:bodyPr/>
          <a:lstStyle>
            <a:lvl1pPr marL="0" indent="0" algn="just" defTabSz="914400" rtl="0" eaLnBrk="1" latinLnBrk="0" hangingPunct="1">
              <a:lnSpc>
                <a:spcPts val="1300"/>
              </a:lnSpc>
              <a:spcBef>
                <a:spcPts val="1000"/>
              </a:spcBef>
              <a:spcAft>
                <a:spcPts val="1200"/>
              </a:spcAft>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latin typeface="Lato" panose="020F0502020204030203" pitchFamily="34" charset="0"/>
                <a:ea typeface="Lato Semibold" panose="020F0502020204030203" pitchFamily="34" charset="0"/>
                <a:cs typeface="Lato Semibold" panose="020F0502020204030203" pitchFamily="34" charset="0"/>
              </a:rPr>
              <a:t>ILUSTRATOR</a:t>
            </a:r>
          </a:p>
        </p:txBody>
      </p:sp>
      <p:sp>
        <p:nvSpPr>
          <p:cNvPr id="40" name="Text Placeholder 24">
            <a:extLst>
              <a:ext uri="{FF2B5EF4-FFF2-40B4-BE49-F238E27FC236}">
                <a16:creationId xmlns:a16="http://schemas.microsoft.com/office/drawing/2014/main" xmlns="" id="{9D3DCA32-E81B-454E-A017-DABCFE0CBE01}"/>
              </a:ext>
            </a:extLst>
          </p:cNvPr>
          <p:cNvSpPr txBox="1">
            <a:spLocks/>
          </p:cNvSpPr>
          <p:nvPr/>
        </p:nvSpPr>
        <p:spPr>
          <a:xfrm>
            <a:off x="6851890" y="5268900"/>
            <a:ext cx="979864" cy="379501"/>
          </a:xfrm>
          <a:prstGeom prst="rect">
            <a:avLst/>
          </a:prstGeom>
        </p:spPr>
        <p:txBody>
          <a:bodyPr/>
          <a:lstStyle>
            <a:lvl1pPr marL="0" indent="0" algn="just" defTabSz="914400" rtl="0" eaLnBrk="1" latinLnBrk="0" hangingPunct="1">
              <a:lnSpc>
                <a:spcPts val="1300"/>
              </a:lnSpc>
              <a:spcBef>
                <a:spcPts val="1000"/>
              </a:spcBef>
              <a:spcAft>
                <a:spcPts val="1200"/>
              </a:spcAft>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100" dirty="0">
                <a:latin typeface="Lato" panose="020F0502020204030203" pitchFamily="34" charset="0"/>
                <a:ea typeface="Lato Semibold" panose="020F0502020204030203" pitchFamily="34" charset="0"/>
                <a:cs typeface="Lato Semibold" panose="020F0502020204030203" pitchFamily="34" charset="0"/>
              </a:rPr>
              <a:t>92%</a:t>
            </a:r>
          </a:p>
        </p:txBody>
      </p:sp>
      <p:sp>
        <p:nvSpPr>
          <p:cNvPr id="47" name="Rounded Rectangle 21">
            <a:extLst>
              <a:ext uri="{FF2B5EF4-FFF2-40B4-BE49-F238E27FC236}">
                <a16:creationId xmlns:a16="http://schemas.microsoft.com/office/drawing/2014/main" xmlns="" id="{74FCBDFC-22DB-43EB-BB81-F06953B9DC10}"/>
              </a:ext>
            </a:extLst>
          </p:cNvPr>
          <p:cNvSpPr/>
          <p:nvPr/>
        </p:nvSpPr>
        <p:spPr>
          <a:xfrm>
            <a:off x="8833299" y="4706274"/>
            <a:ext cx="2198670" cy="101726"/>
          </a:xfrm>
          <a:prstGeom prst="roundRect">
            <a:avLst>
              <a:gd name="adj" fmla="val 50000"/>
            </a:avLst>
          </a:prstGeom>
          <a:solidFill>
            <a:schemeClr val="bg2">
              <a:lumMod val="90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100">
              <a:solidFill>
                <a:schemeClr val="tx1"/>
              </a:solidFill>
              <a:latin typeface="Lato" panose="020F0502020204030203" pitchFamily="34" charset="0"/>
              <a:ea typeface="Lato Semibold" panose="020F0502020204030203" pitchFamily="34" charset="0"/>
            </a:endParaRPr>
          </a:p>
        </p:txBody>
      </p:sp>
      <p:sp>
        <p:nvSpPr>
          <p:cNvPr id="48" name="Rounded Rectangle 22">
            <a:extLst>
              <a:ext uri="{FF2B5EF4-FFF2-40B4-BE49-F238E27FC236}">
                <a16:creationId xmlns:a16="http://schemas.microsoft.com/office/drawing/2014/main" xmlns="" id="{87FADCB7-3AB6-46CC-940D-8B725C01A1CC}"/>
              </a:ext>
            </a:extLst>
          </p:cNvPr>
          <p:cNvSpPr/>
          <p:nvPr/>
        </p:nvSpPr>
        <p:spPr>
          <a:xfrm>
            <a:off x="8833300" y="4706274"/>
            <a:ext cx="1508546" cy="101726"/>
          </a:xfrm>
          <a:prstGeom prst="roundRect">
            <a:avLst>
              <a:gd name="adj" fmla="val 50000"/>
            </a:avLst>
          </a:prstGeom>
          <a:solidFill>
            <a:schemeClr val="tx1">
              <a:lumMod val="95000"/>
              <a:lumOff val="5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100" dirty="0">
              <a:solidFill>
                <a:schemeClr val="tx1"/>
              </a:solidFill>
              <a:latin typeface="Lato" panose="020F0502020204030203" pitchFamily="34" charset="0"/>
              <a:ea typeface="Lato Semibold" panose="020F0502020204030203" pitchFamily="34" charset="0"/>
            </a:endParaRPr>
          </a:p>
        </p:txBody>
      </p:sp>
      <p:sp>
        <p:nvSpPr>
          <p:cNvPr id="49" name="Text Placeholder 24">
            <a:extLst>
              <a:ext uri="{FF2B5EF4-FFF2-40B4-BE49-F238E27FC236}">
                <a16:creationId xmlns:a16="http://schemas.microsoft.com/office/drawing/2014/main" xmlns="" id="{17F6D3A2-6E2F-4B6E-8B60-DD80E201529B}"/>
              </a:ext>
            </a:extLst>
          </p:cNvPr>
          <p:cNvSpPr txBox="1">
            <a:spLocks/>
          </p:cNvSpPr>
          <p:nvPr/>
        </p:nvSpPr>
        <p:spPr>
          <a:xfrm>
            <a:off x="8781598" y="4436972"/>
            <a:ext cx="1695902" cy="353361"/>
          </a:xfrm>
          <a:prstGeom prst="rect">
            <a:avLst/>
          </a:prstGeom>
        </p:spPr>
        <p:txBody>
          <a:bodyPr/>
          <a:lstStyle>
            <a:lvl1pPr marL="0" indent="0" algn="just" defTabSz="914400" rtl="0" eaLnBrk="1" latinLnBrk="0" hangingPunct="1">
              <a:lnSpc>
                <a:spcPts val="1300"/>
              </a:lnSpc>
              <a:spcBef>
                <a:spcPts val="1000"/>
              </a:spcBef>
              <a:spcAft>
                <a:spcPts val="1200"/>
              </a:spcAft>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latin typeface="Lato" panose="020F0502020204030203" pitchFamily="34" charset="0"/>
                <a:ea typeface="Lato Semibold" panose="020F0502020204030203" pitchFamily="34" charset="0"/>
                <a:cs typeface="Lato Semibold" panose="020F0502020204030203" pitchFamily="34" charset="0"/>
              </a:rPr>
              <a:t>PHOTOSHOP</a:t>
            </a:r>
          </a:p>
        </p:txBody>
      </p:sp>
      <p:sp>
        <p:nvSpPr>
          <p:cNvPr id="46" name="Text Placeholder 24">
            <a:extLst>
              <a:ext uri="{FF2B5EF4-FFF2-40B4-BE49-F238E27FC236}">
                <a16:creationId xmlns:a16="http://schemas.microsoft.com/office/drawing/2014/main" xmlns="" id="{E31DABEC-9876-41D7-924A-3B10505EA153}"/>
              </a:ext>
            </a:extLst>
          </p:cNvPr>
          <p:cNvSpPr txBox="1">
            <a:spLocks/>
          </p:cNvSpPr>
          <p:nvPr/>
        </p:nvSpPr>
        <p:spPr>
          <a:xfrm>
            <a:off x="10051945" y="4436972"/>
            <a:ext cx="980024" cy="353361"/>
          </a:xfrm>
          <a:prstGeom prst="rect">
            <a:avLst/>
          </a:prstGeom>
        </p:spPr>
        <p:txBody>
          <a:bodyPr/>
          <a:lstStyle>
            <a:lvl1pPr marL="0" indent="0" algn="just" defTabSz="914400" rtl="0" eaLnBrk="1" latinLnBrk="0" hangingPunct="1">
              <a:lnSpc>
                <a:spcPts val="1300"/>
              </a:lnSpc>
              <a:spcBef>
                <a:spcPts val="1000"/>
              </a:spcBef>
              <a:spcAft>
                <a:spcPts val="1200"/>
              </a:spcAft>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100" dirty="0">
                <a:latin typeface="Lato" panose="020F0502020204030203" pitchFamily="34" charset="0"/>
                <a:ea typeface="Lato Semibold" panose="020F0502020204030203" pitchFamily="34" charset="0"/>
                <a:cs typeface="Lato Semibold" panose="020F0502020204030203" pitchFamily="34" charset="0"/>
              </a:rPr>
              <a:t>60%</a:t>
            </a:r>
          </a:p>
        </p:txBody>
      </p:sp>
      <p:sp>
        <p:nvSpPr>
          <p:cNvPr id="53" name="Rounded Rectangle 21">
            <a:extLst>
              <a:ext uri="{FF2B5EF4-FFF2-40B4-BE49-F238E27FC236}">
                <a16:creationId xmlns:a16="http://schemas.microsoft.com/office/drawing/2014/main" xmlns="" id="{43938A39-0A43-4C51-9DB0-71E60547E161}"/>
              </a:ext>
            </a:extLst>
          </p:cNvPr>
          <p:cNvSpPr/>
          <p:nvPr/>
        </p:nvSpPr>
        <p:spPr>
          <a:xfrm>
            <a:off x="8833842" y="5558123"/>
            <a:ext cx="2198312" cy="109252"/>
          </a:xfrm>
          <a:prstGeom prst="roundRect">
            <a:avLst>
              <a:gd name="adj" fmla="val 50000"/>
            </a:avLst>
          </a:prstGeom>
          <a:solidFill>
            <a:schemeClr val="bg2">
              <a:lumMod val="90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100">
              <a:solidFill>
                <a:schemeClr val="tx1"/>
              </a:solidFill>
              <a:latin typeface="Lato" panose="020F0502020204030203" pitchFamily="34" charset="0"/>
              <a:ea typeface="Lato Semibold" panose="020F0502020204030203" pitchFamily="34" charset="0"/>
            </a:endParaRPr>
          </a:p>
        </p:txBody>
      </p:sp>
      <p:sp>
        <p:nvSpPr>
          <p:cNvPr id="54" name="Rounded Rectangle 22">
            <a:extLst>
              <a:ext uri="{FF2B5EF4-FFF2-40B4-BE49-F238E27FC236}">
                <a16:creationId xmlns:a16="http://schemas.microsoft.com/office/drawing/2014/main" xmlns="" id="{52F0849B-C6B5-425C-85A5-BC806DF199DC}"/>
              </a:ext>
            </a:extLst>
          </p:cNvPr>
          <p:cNvSpPr/>
          <p:nvPr/>
        </p:nvSpPr>
        <p:spPr>
          <a:xfrm>
            <a:off x="8833843" y="5558123"/>
            <a:ext cx="2003101" cy="109252"/>
          </a:xfrm>
          <a:prstGeom prst="roundRect">
            <a:avLst>
              <a:gd name="adj" fmla="val 50000"/>
            </a:avLst>
          </a:prstGeom>
          <a:solidFill>
            <a:schemeClr val="tx1">
              <a:lumMod val="95000"/>
              <a:lumOff val="5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100" dirty="0">
              <a:solidFill>
                <a:schemeClr val="tx1"/>
              </a:solidFill>
              <a:latin typeface="Lato" panose="020F0502020204030203" pitchFamily="34" charset="0"/>
              <a:ea typeface="Lato Semibold" panose="020F0502020204030203" pitchFamily="34" charset="0"/>
            </a:endParaRPr>
          </a:p>
        </p:txBody>
      </p:sp>
      <p:sp>
        <p:nvSpPr>
          <p:cNvPr id="55" name="Text Placeholder 24">
            <a:extLst>
              <a:ext uri="{FF2B5EF4-FFF2-40B4-BE49-F238E27FC236}">
                <a16:creationId xmlns:a16="http://schemas.microsoft.com/office/drawing/2014/main" xmlns="" id="{D1B6E800-D773-4168-8594-608A861E4595}"/>
              </a:ext>
            </a:extLst>
          </p:cNvPr>
          <p:cNvSpPr txBox="1">
            <a:spLocks/>
          </p:cNvSpPr>
          <p:nvPr/>
        </p:nvSpPr>
        <p:spPr>
          <a:xfrm>
            <a:off x="8782150" y="5268900"/>
            <a:ext cx="1695350" cy="379501"/>
          </a:xfrm>
          <a:prstGeom prst="rect">
            <a:avLst/>
          </a:prstGeom>
        </p:spPr>
        <p:txBody>
          <a:bodyPr/>
          <a:lstStyle>
            <a:lvl1pPr marL="0" indent="0" algn="just" defTabSz="914400" rtl="0" eaLnBrk="1" latinLnBrk="0" hangingPunct="1">
              <a:lnSpc>
                <a:spcPts val="1300"/>
              </a:lnSpc>
              <a:spcBef>
                <a:spcPts val="1000"/>
              </a:spcBef>
              <a:spcAft>
                <a:spcPts val="1200"/>
              </a:spcAft>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latin typeface="Lato" panose="020F0502020204030203" pitchFamily="34" charset="0"/>
                <a:ea typeface="Lato Semibold" panose="020F0502020204030203" pitchFamily="34" charset="0"/>
                <a:cs typeface="Lato Semibold" panose="020F0502020204030203" pitchFamily="34" charset="0"/>
              </a:rPr>
              <a:t>ILUSTRATOR</a:t>
            </a:r>
          </a:p>
        </p:txBody>
      </p:sp>
      <p:sp>
        <p:nvSpPr>
          <p:cNvPr id="52" name="Text Placeholder 24">
            <a:extLst>
              <a:ext uri="{FF2B5EF4-FFF2-40B4-BE49-F238E27FC236}">
                <a16:creationId xmlns:a16="http://schemas.microsoft.com/office/drawing/2014/main" xmlns="" id="{7E8EC22F-1010-4C6D-9775-E1E713D20872}"/>
              </a:ext>
            </a:extLst>
          </p:cNvPr>
          <p:cNvSpPr txBox="1">
            <a:spLocks/>
          </p:cNvSpPr>
          <p:nvPr/>
        </p:nvSpPr>
        <p:spPr>
          <a:xfrm>
            <a:off x="10052290" y="5268900"/>
            <a:ext cx="979864" cy="379501"/>
          </a:xfrm>
          <a:prstGeom prst="rect">
            <a:avLst/>
          </a:prstGeom>
        </p:spPr>
        <p:txBody>
          <a:bodyPr/>
          <a:lstStyle>
            <a:lvl1pPr marL="0" indent="0" algn="just" defTabSz="914400" rtl="0" eaLnBrk="1" latinLnBrk="0" hangingPunct="1">
              <a:lnSpc>
                <a:spcPts val="1300"/>
              </a:lnSpc>
              <a:spcBef>
                <a:spcPts val="1000"/>
              </a:spcBef>
              <a:spcAft>
                <a:spcPts val="1200"/>
              </a:spcAft>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100" dirty="0">
                <a:latin typeface="Lato" panose="020F0502020204030203" pitchFamily="34" charset="0"/>
                <a:ea typeface="Lato Semibold" panose="020F0502020204030203" pitchFamily="34" charset="0"/>
                <a:cs typeface="Lato Semibold" panose="020F0502020204030203" pitchFamily="34" charset="0"/>
              </a:rPr>
              <a:t>92%</a:t>
            </a:r>
          </a:p>
        </p:txBody>
      </p:sp>
      <p:sp>
        <p:nvSpPr>
          <p:cNvPr id="62" name="Rectangle 61">
            <a:extLst>
              <a:ext uri="{FF2B5EF4-FFF2-40B4-BE49-F238E27FC236}">
                <a16:creationId xmlns:a16="http://schemas.microsoft.com/office/drawing/2014/main" xmlns="" id="{7E22DAF9-6B47-4C36-9E69-938408AC7385}"/>
              </a:ext>
            </a:extLst>
          </p:cNvPr>
          <p:cNvSpPr/>
          <p:nvPr/>
        </p:nvSpPr>
        <p:spPr>
          <a:xfrm flipH="1">
            <a:off x="284085" y="786037"/>
            <a:ext cx="5063064" cy="2642963"/>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63" name="Rectangle 62">
            <a:extLst>
              <a:ext uri="{FF2B5EF4-FFF2-40B4-BE49-F238E27FC236}">
                <a16:creationId xmlns:a16="http://schemas.microsoft.com/office/drawing/2014/main" xmlns="" id="{19C320F4-FCF2-429E-8DC9-C8967732C729}"/>
              </a:ext>
            </a:extLst>
          </p:cNvPr>
          <p:cNvSpPr/>
          <p:nvPr/>
        </p:nvSpPr>
        <p:spPr>
          <a:xfrm>
            <a:off x="1257051" y="2302219"/>
            <a:ext cx="3404088" cy="923330"/>
          </a:xfrm>
          <a:prstGeom prst="rect">
            <a:avLst/>
          </a:prstGeom>
        </p:spPr>
        <p:txBody>
          <a:bodyPr wrap="square">
            <a:spAutoFit/>
          </a:bodyPr>
          <a:lstStyle/>
          <a:p>
            <a:pPr algn="ctr" eaLnBrk="1" fontAlgn="auto" hangingPunct="1">
              <a:lnSpc>
                <a:spcPct val="150000"/>
              </a:lnSpc>
              <a:spcBef>
                <a:spcPts val="0"/>
              </a:spcBef>
              <a:spcAft>
                <a:spcPts val="0"/>
              </a:spcAft>
              <a:defRPr/>
            </a:pPr>
            <a:r>
              <a:rPr lang="en-US" sz="900" dirty="0" err="1">
                <a:solidFill>
                  <a:schemeClr val="bg1"/>
                </a:solidFill>
                <a:latin typeface="Lato Light" panose="020F0302020204030203" pitchFamily="34" charset="0"/>
                <a:ea typeface="Source Sans Pro" panose="020B0503030403020204" pitchFamily="34" charset="0"/>
                <a:cs typeface="Open Sans" panose="020B0606030504020204" pitchFamily="34" charset="0"/>
              </a:rPr>
              <a:t>Lorem</a:t>
            </a:r>
            <a:r>
              <a:rPr lang="en-US" sz="900" dirty="0">
                <a:solidFill>
                  <a:schemeClr val="bg1"/>
                </a:solidFill>
                <a:latin typeface="Lato Light" panose="020F0302020204030203" pitchFamily="34" charset="0"/>
                <a:ea typeface="Source Sans Pro" panose="020B0503030403020204" pitchFamily="34" charset="0"/>
                <a:cs typeface="Open Sans" panose="020B0606030504020204" pitchFamily="34" charset="0"/>
              </a:rPr>
              <a:t> </a:t>
            </a:r>
            <a:r>
              <a:rPr lang="en-US" sz="900" dirty="0" err="1">
                <a:solidFill>
                  <a:schemeClr val="bg1"/>
                </a:solidFill>
                <a:latin typeface="Lato Light" panose="020F0302020204030203" pitchFamily="34" charset="0"/>
                <a:ea typeface="Source Sans Pro" panose="020B0503030403020204" pitchFamily="34" charset="0"/>
                <a:cs typeface="Open Sans" panose="020B0606030504020204" pitchFamily="34" charset="0"/>
              </a:rPr>
              <a:t>Ipsum</a:t>
            </a:r>
            <a:r>
              <a:rPr lang="en-US" sz="900" dirty="0">
                <a:solidFill>
                  <a:schemeClr val="bg1"/>
                </a:solidFill>
                <a:latin typeface="Lato Light" panose="020F0302020204030203" pitchFamily="34" charset="0"/>
                <a:ea typeface="Source Sans Pro" panose="020B0503030403020204" pitchFamily="34" charset="0"/>
                <a:cs typeface="Open Sans" panose="020B0606030504020204" pitchFamily="34" charset="0"/>
              </a:rPr>
              <a:t> Dolor Far far away, behind the word mountains, far from the countries </a:t>
            </a:r>
            <a:r>
              <a:rPr lang="en-US" sz="900" dirty="0" err="1">
                <a:solidFill>
                  <a:schemeClr val="bg1"/>
                </a:solidFill>
                <a:latin typeface="Lato Light" panose="020F0302020204030203" pitchFamily="34" charset="0"/>
                <a:ea typeface="Source Sans Pro" panose="020B0503030403020204" pitchFamily="34" charset="0"/>
                <a:cs typeface="Open Sans" panose="020B0606030504020204" pitchFamily="34" charset="0"/>
              </a:rPr>
              <a:t>Vokalia</a:t>
            </a:r>
            <a:r>
              <a:rPr lang="en-US" sz="900" dirty="0">
                <a:solidFill>
                  <a:schemeClr val="bg1"/>
                </a:solidFill>
                <a:latin typeface="Lato Light" panose="020F0302020204030203" pitchFamily="34" charset="0"/>
                <a:ea typeface="Source Sans Pro" panose="020B0503030403020204" pitchFamily="34" charset="0"/>
                <a:cs typeface="Open Sans" panose="020B0606030504020204" pitchFamily="34" charset="0"/>
              </a:rPr>
              <a:t> and </a:t>
            </a:r>
            <a:r>
              <a:rPr lang="en-US" sz="900" dirty="0" err="1">
                <a:solidFill>
                  <a:schemeClr val="bg1"/>
                </a:solidFill>
                <a:latin typeface="Lato Light" panose="020F0302020204030203" pitchFamily="34" charset="0"/>
                <a:ea typeface="Source Sans Pro" panose="020B0503030403020204" pitchFamily="34" charset="0"/>
                <a:cs typeface="Open Sans" panose="020B0606030504020204" pitchFamily="34" charset="0"/>
              </a:rPr>
              <a:t>Consonantia</a:t>
            </a:r>
            <a:r>
              <a:rPr lang="en-US" sz="900" dirty="0">
                <a:solidFill>
                  <a:schemeClr val="bg1"/>
                </a:solidFill>
                <a:latin typeface="Lato Light" panose="020F0302020204030203" pitchFamily="34" charset="0"/>
                <a:ea typeface="Source Sans Pro" panose="020B0503030403020204" pitchFamily="34" charset="0"/>
                <a:cs typeface="Open Sans" panose="020B0606030504020204" pitchFamily="34" charset="0"/>
              </a:rPr>
              <a:t>, there live the blind texts. Separated they live in </a:t>
            </a:r>
            <a:r>
              <a:rPr lang="en-US" sz="900" dirty="0" err="1">
                <a:solidFill>
                  <a:schemeClr val="bg1"/>
                </a:solidFill>
                <a:latin typeface="Lato Light" panose="020F0302020204030203" pitchFamily="34" charset="0"/>
                <a:ea typeface="Source Sans Pro" panose="020B0503030403020204" pitchFamily="34" charset="0"/>
                <a:cs typeface="Open Sans" panose="020B0606030504020204" pitchFamily="34" charset="0"/>
              </a:rPr>
              <a:t>Bookmarksgrove</a:t>
            </a:r>
            <a:r>
              <a:rPr lang="en-US" sz="900" dirty="0">
                <a:solidFill>
                  <a:schemeClr val="bg1"/>
                </a:solidFill>
                <a:latin typeface="Lato Light" panose="020F0302020204030203" pitchFamily="34" charset="0"/>
                <a:ea typeface="Source Sans Pro" panose="020B0503030403020204" pitchFamily="34" charset="0"/>
                <a:cs typeface="Open Sans" panose="020B0606030504020204" pitchFamily="34" charset="0"/>
              </a:rPr>
              <a:t> right at the coast of the Semantics, a large language ocean.</a:t>
            </a:r>
          </a:p>
        </p:txBody>
      </p:sp>
      <p:sp>
        <p:nvSpPr>
          <p:cNvPr id="64" name="TextBox 63">
            <a:extLst>
              <a:ext uri="{FF2B5EF4-FFF2-40B4-BE49-F238E27FC236}">
                <a16:creationId xmlns:a16="http://schemas.microsoft.com/office/drawing/2014/main" xmlns="" id="{CB251A65-4D37-4B16-990E-5B2D0BC85A49}"/>
              </a:ext>
            </a:extLst>
          </p:cNvPr>
          <p:cNvSpPr txBox="1"/>
          <p:nvPr/>
        </p:nvSpPr>
        <p:spPr>
          <a:xfrm>
            <a:off x="1257050" y="2054136"/>
            <a:ext cx="3404088" cy="248083"/>
          </a:xfrm>
          <a:prstGeom prst="rect">
            <a:avLst/>
          </a:prstGeom>
          <a:noFill/>
        </p:spPr>
        <p:txBody>
          <a:bodyPr wrap="square">
            <a:spAutoFit/>
          </a:bodyPr>
          <a:lstStyle/>
          <a:p>
            <a:pPr algn="ctr" eaLnBrk="1" fontAlgn="auto" hangingPunct="1">
              <a:spcBef>
                <a:spcPts val="0"/>
              </a:spcBef>
              <a:spcAft>
                <a:spcPts val="0"/>
              </a:spcAft>
              <a:defRPr/>
            </a:pPr>
            <a:r>
              <a:rPr lang="en-US" sz="1000" b="1" spc="300" dirty="0">
                <a:solidFill>
                  <a:schemeClr val="bg1"/>
                </a:solidFill>
                <a:latin typeface="Lato" panose="020F0502020204030203" pitchFamily="34" charset="0"/>
                <a:ea typeface="Source Sans Pro" panose="020B0503030403020204" pitchFamily="34" charset="0"/>
                <a:cs typeface="Open Sans" panose="020B0606030504020204" pitchFamily="34" charset="0"/>
              </a:rPr>
              <a:t>LOREM IPSUM DOLOR</a:t>
            </a:r>
          </a:p>
        </p:txBody>
      </p:sp>
      <p:grpSp>
        <p:nvGrpSpPr>
          <p:cNvPr id="2" name="Group 1">
            <a:extLst>
              <a:ext uri="{FF2B5EF4-FFF2-40B4-BE49-F238E27FC236}">
                <a16:creationId xmlns:a16="http://schemas.microsoft.com/office/drawing/2014/main" xmlns="" id="{0732D8CF-8430-4A80-838C-EFF18DBE14DA}"/>
              </a:ext>
            </a:extLst>
          </p:cNvPr>
          <p:cNvGrpSpPr/>
          <p:nvPr/>
        </p:nvGrpSpPr>
        <p:grpSpPr>
          <a:xfrm>
            <a:off x="756167" y="821495"/>
            <a:ext cx="4367542" cy="1268099"/>
            <a:chOff x="756167" y="821495"/>
            <a:chExt cx="4367542" cy="1268099"/>
          </a:xfrm>
        </p:grpSpPr>
        <p:sp>
          <p:nvSpPr>
            <p:cNvPr id="65" name="TextBox 64">
              <a:extLst>
                <a:ext uri="{FF2B5EF4-FFF2-40B4-BE49-F238E27FC236}">
                  <a16:creationId xmlns:a16="http://schemas.microsoft.com/office/drawing/2014/main" xmlns="" id="{D53A7B74-7527-4A53-A9CD-13373A3FC99A}"/>
                </a:ext>
              </a:extLst>
            </p:cNvPr>
            <p:cNvSpPr txBox="1"/>
            <p:nvPr/>
          </p:nvSpPr>
          <p:spPr>
            <a:xfrm>
              <a:off x="756167" y="821495"/>
              <a:ext cx="4367542" cy="707886"/>
            </a:xfrm>
            <a:prstGeom prst="rect">
              <a:avLst/>
            </a:prstGeom>
            <a:noFill/>
          </p:spPr>
          <p:txBody>
            <a:bodyPr wrap="square" rtlCol="0">
              <a:spAutoFit/>
            </a:bodyPr>
            <a:lstStyle/>
            <a:p>
              <a:pPr algn="ctr"/>
              <a:r>
                <a:rPr lang="en-US" sz="4000" dirty="0">
                  <a:solidFill>
                    <a:schemeClr val="bg1"/>
                  </a:solidFill>
                  <a:latin typeface="Bebas Neue" panose="020B0606020202050201" pitchFamily="34" charset="0"/>
                  <a:ea typeface="Lato Black" panose="020F0502020204030203" pitchFamily="34" charset="0"/>
                  <a:cs typeface="Lato Black" panose="020F0502020204030203" pitchFamily="34" charset="0"/>
                </a:rPr>
                <a:t>MEET!</a:t>
              </a:r>
            </a:p>
          </p:txBody>
        </p:sp>
        <p:sp>
          <p:nvSpPr>
            <p:cNvPr id="66" name="TextBox 65">
              <a:extLst>
                <a:ext uri="{FF2B5EF4-FFF2-40B4-BE49-F238E27FC236}">
                  <a16:creationId xmlns:a16="http://schemas.microsoft.com/office/drawing/2014/main" xmlns="" id="{2F35630C-C9BF-4C21-9C42-09CF1E44261A}"/>
                </a:ext>
              </a:extLst>
            </p:cNvPr>
            <p:cNvSpPr txBox="1"/>
            <p:nvPr/>
          </p:nvSpPr>
          <p:spPr>
            <a:xfrm>
              <a:off x="1975573" y="1381708"/>
              <a:ext cx="1928733" cy="707886"/>
            </a:xfrm>
            <a:prstGeom prst="rect">
              <a:avLst/>
            </a:prstGeom>
            <a:noFill/>
          </p:spPr>
          <p:txBody>
            <a:bodyPr wrap="none" rtlCol="0">
              <a:spAutoFit/>
            </a:bodyPr>
            <a:lstStyle/>
            <a:p>
              <a:pPr algn="ctr"/>
              <a:r>
                <a:rPr lang="en-US" sz="4000" dirty="0">
                  <a:solidFill>
                    <a:schemeClr val="bg1"/>
                  </a:solidFill>
                  <a:latin typeface="Bebas Neue" panose="020B0606020202050201" pitchFamily="34" charset="0"/>
                  <a:ea typeface="Lato Black" panose="020F0502020204030203" pitchFamily="34" charset="0"/>
                  <a:cs typeface="Lato Black" panose="020F0502020204030203" pitchFamily="34" charset="0"/>
                </a:rPr>
                <a:t>HYPE TEAM</a:t>
              </a:r>
            </a:p>
          </p:txBody>
        </p:sp>
      </p:grpSp>
      <p:sp>
        <p:nvSpPr>
          <p:cNvPr id="67" name="Rectangle 66">
            <a:extLst>
              <a:ext uri="{FF2B5EF4-FFF2-40B4-BE49-F238E27FC236}">
                <a16:creationId xmlns:a16="http://schemas.microsoft.com/office/drawing/2014/main" xmlns="" id="{7D6DD6B2-1121-4BAC-980B-ED063DC4B3C1}"/>
              </a:ext>
            </a:extLst>
          </p:cNvPr>
          <p:cNvSpPr/>
          <p:nvPr/>
        </p:nvSpPr>
        <p:spPr>
          <a:xfrm>
            <a:off x="1287004" y="4346335"/>
            <a:ext cx="3404088" cy="923330"/>
          </a:xfrm>
          <a:prstGeom prst="rect">
            <a:avLst/>
          </a:prstGeom>
        </p:spPr>
        <p:txBody>
          <a:bodyPr wrap="square">
            <a:spAutoFit/>
          </a:bodyPr>
          <a:lstStyle/>
          <a:p>
            <a:pPr algn="ctr" eaLnBrk="1" fontAlgn="auto" hangingPunct="1">
              <a:lnSpc>
                <a:spcPct val="150000"/>
              </a:lnSpc>
              <a:spcBef>
                <a:spcPts val="0"/>
              </a:spcBef>
              <a:spcAft>
                <a:spcPts val="0"/>
              </a:spcAft>
              <a:defRPr/>
            </a:pPr>
            <a:r>
              <a:rPr lang="en-US" sz="900" dirty="0" err="1">
                <a:latin typeface="Lato Light" panose="020F0302020204030203" pitchFamily="34" charset="0"/>
                <a:ea typeface="Source Sans Pro" panose="020B0503030403020204" pitchFamily="34" charset="0"/>
                <a:cs typeface="Open Sans" panose="020B0606030504020204" pitchFamily="34" charset="0"/>
              </a:rPr>
              <a:t>Lorem</a:t>
            </a:r>
            <a:r>
              <a:rPr lang="en-US" sz="900" dirty="0">
                <a:latin typeface="Lato Light" panose="020F0302020204030203" pitchFamily="34" charset="0"/>
                <a:ea typeface="Source Sans Pro" panose="020B0503030403020204" pitchFamily="34" charset="0"/>
                <a:cs typeface="Open Sans" panose="020B0606030504020204" pitchFamily="34" charset="0"/>
              </a:rPr>
              <a:t> </a:t>
            </a:r>
            <a:r>
              <a:rPr lang="en-US" sz="900" dirty="0" err="1">
                <a:latin typeface="Lato Light" panose="020F0302020204030203" pitchFamily="34" charset="0"/>
                <a:ea typeface="Source Sans Pro" panose="020B0503030403020204" pitchFamily="34" charset="0"/>
                <a:cs typeface="Open Sans" panose="020B0606030504020204" pitchFamily="34" charset="0"/>
              </a:rPr>
              <a:t>Ipsum</a:t>
            </a:r>
            <a:r>
              <a:rPr lang="en-US" sz="900" dirty="0">
                <a:latin typeface="Lato Light" panose="020F0302020204030203" pitchFamily="34" charset="0"/>
                <a:ea typeface="Source Sans Pro" panose="020B0503030403020204" pitchFamily="34" charset="0"/>
                <a:cs typeface="Open Sans" panose="020B0606030504020204" pitchFamily="34" charset="0"/>
              </a:rPr>
              <a:t> Dolor Far far away, behind the word mountains, far from the countries </a:t>
            </a:r>
            <a:r>
              <a:rPr lang="en-US" sz="900" dirty="0" err="1">
                <a:latin typeface="Lato Light" panose="020F0302020204030203" pitchFamily="34" charset="0"/>
                <a:ea typeface="Source Sans Pro" panose="020B0503030403020204" pitchFamily="34" charset="0"/>
                <a:cs typeface="Open Sans" panose="020B0606030504020204" pitchFamily="34" charset="0"/>
              </a:rPr>
              <a:t>Vokalia</a:t>
            </a:r>
            <a:r>
              <a:rPr lang="en-US" sz="900" dirty="0">
                <a:latin typeface="Lato Light" panose="020F0302020204030203" pitchFamily="34" charset="0"/>
                <a:ea typeface="Source Sans Pro" panose="020B0503030403020204" pitchFamily="34" charset="0"/>
                <a:cs typeface="Open Sans" panose="020B0606030504020204" pitchFamily="34" charset="0"/>
              </a:rPr>
              <a:t> and </a:t>
            </a:r>
            <a:r>
              <a:rPr lang="en-US" sz="900" dirty="0" err="1">
                <a:latin typeface="Lato Light" panose="020F0302020204030203" pitchFamily="34" charset="0"/>
                <a:ea typeface="Source Sans Pro" panose="020B0503030403020204" pitchFamily="34" charset="0"/>
                <a:cs typeface="Open Sans" panose="020B0606030504020204" pitchFamily="34" charset="0"/>
              </a:rPr>
              <a:t>Consonantia</a:t>
            </a:r>
            <a:r>
              <a:rPr lang="en-US" sz="900" dirty="0">
                <a:latin typeface="Lato Light" panose="020F0302020204030203" pitchFamily="34" charset="0"/>
                <a:ea typeface="Source Sans Pro" panose="020B0503030403020204" pitchFamily="34" charset="0"/>
                <a:cs typeface="Open Sans" panose="020B0606030504020204" pitchFamily="34" charset="0"/>
              </a:rPr>
              <a:t>, there live the blind texts. Separated they live in </a:t>
            </a:r>
            <a:r>
              <a:rPr lang="en-US" sz="900" dirty="0" err="1">
                <a:latin typeface="Lato Light" panose="020F0302020204030203" pitchFamily="34" charset="0"/>
                <a:ea typeface="Source Sans Pro" panose="020B0503030403020204" pitchFamily="34" charset="0"/>
                <a:cs typeface="Open Sans" panose="020B0606030504020204" pitchFamily="34" charset="0"/>
              </a:rPr>
              <a:t>Bookmarksgrove</a:t>
            </a:r>
            <a:r>
              <a:rPr lang="en-US" sz="900" dirty="0">
                <a:latin typeface="Lato Light" panose="020F0302020204030203" pitchFamily="34" charset="0"/>
                <a:ea typeface="Source Sans Pro" panose="020B0503030403020204" pitchFamily="34" charset="0"/>
                <a:cs typeface="Open Sans" panose="020B0606030504020204" pitchFamily="34" charset="0"/>
              </a:rPr>
              <a:t> right at the coast of the Semantics, a large language ocean.</a:t>
            </a:r>
          </a:p>
        </p:txBody>
      </p:sp>
      <p:sp>
        <p:nvSpPr>
          <p:cNvPr id="68" name="TextBox 67">
            <a:extLst>
              <a:ext uri="{FF2B5EF4-FFF2-40B4-BE49-F238E27FC236}">
                <a16:creationId xmlns:a16="http://schemas.microsoft.com/office/drawing/2014/main" xmlns="" id="{1BDEFF46-D3E1-4046-8C3C-668276B9FC4C}"/>
              </a:ext>
            </a:extLst>
          </p:cNvPr>
          <p:cNvSpPr txBox="1"/>
          <p:nvPr/>
        </p:nvSpPr>
        <p:spPr>
          <a:xfrm>
            <a:off x="1287003" y="4098252"/>
            <a:ext cx="3404088" cy="248083"/>
          </a:xfrm>
          <a:prstGeom prst="rect">
            <a:avLst/>
          </a:prstGeom>
          <a:noFill/>
        </p:spPr>
        <p:txBody>
          <a:bodyPr wrap="square">
            <a:spAutoFit/>
          </a:bodyPr>
          <a:lstStyle/>
          <a:p>
            <a:pPr algn="ctr" eaLnBrk="1" fontAlgn="auto" hangingPunct="1">
              <a:spcBef>
                <a:spcPts val="0"/>
              </a:spcBef>
              <a:spcAft>
                <a:spcPts val="0"/>
              </a:spcAft>
              <a:defRPr/>
            </a:pPr>
            <a:r>
              <a:rPr lang="en-US" sz="1000" b="1" spc="300" dirty="0">
                <a:latin typeface="Lato" panose="020F0502020204030203" pitchFamily="34" charset="0"/>
                <a:ea typeface="Source Sans Pro" panose="020B0503030403020204" pitchFamily="34" charset="0"/>
                <a:cs typeface="Open Sans" panose="020B0606030504020204" pitchFamily="34" charset="0"/>
              </a:rPr>
              <a:t>LOREM IPSUM DOLOR</a:t>
            </a:r>
          </a:p>
        </p:txBody>
      </p:sp>
      <p:sp>
        <p:nvSpPr>
          <p:cNvPr id="69" name="TextBox 68">
            <a:extLst>
              <a:ext uri="{FF2B5EF4-FFF2-40B4-BE49-F238E27FC236}">
                <a16:creationId xmlns:a16="http://schemas.microsoft.com/office/drawing/2014/main" xmlns="" id="{EEE115C2-0A47-47A1-94FE-CE403453A59D}"/>
              </a:ext>
            </a:extLst>
          </p:cNvPr>
          <p:cNvSpPr txBox="1"/>
          <p:nvPr/>
        </p:nvSpPr>
        <p:spPr>
          <a:xfrm>
            <a:off x="2188191" y="6187000"/>
            <a:ext cx="1330395" cy="215444"/>
          </a:xfrm>
          <a:prstGeom prst="rect">
            <a:avLst/>
          </a:prstGeom>
          <a:noFill/>
        </p:spPr>
        <p:txBody>
          <a:bodyPr wrap="square" rtlCol="0">
            <a:spAutoFit/>
          </a:bodyPr>
          <a:lstStyle/>
          <a:p>
            <a:r>
              <a:rPr lang="en-GB" sz="1200" baseline="30000" dirty="0">
                <a:latin typeface="Lato Black" panose="020F0A02020204030203" pitchFamily="34" charset="0"/>
                <a:ea typeface="Source Sans Pro" panose="020B0503030403020204" pitchFamily="34" charset="0"/>
                <a:cs typeface="Lato" panose="020F0502020204030203" pitchFamily="34" charset="0"/>
              </a:rPr>
              <a:t>[ YOUR WEBSITE HERE ]</a:t>
            </a:r>
          </a:p>
        </p:txBody>
      </p:sp>
    </p:spTree>
    <p:extLst>
      <p:ext uri="{BB962C8B-B14F-4D97-AF65-F5344CB8AC3E}">
        <p14:creationId xmlns:p14="http://schemas.microsoft.com/office/powerpoint/2010/main" xmlns="" val="3845550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9CE13634-0798-4225-B581-A44A41AF687E}"/>
              </a:ext>
            </a:extLst>
          </p:cNvPr>
          <p:cNvGrpSpPr>
            <a:grpSpLocks noChangeAspect="1"/>
          </p:cNvGrpSpPr>
          <p:nvPr/>
        </p:nvGrpSpPr>
        <p:grpSpPr bwMode="auto">
          <a:xfrm>
            <a:off x="744949" y="1284369"/>
            <a:ext cx="5863401" cy="4289262"/>
            <a:chOff x="527" y="1065"/>
            <a:chExt cx="3248" cy="2376"/>
          </a:xfrm>
          <a:solidFill>
            <a:schemeClr val="tx1">
              <a:lumMod val="95000"/>
              <a:lumOff val="5000"/>
            </a:schemeClr>
          </a:solidFill>
          <a:effectLst>
            <a:outerShdw blurRad="50800" dist="38100" dir="8100000" algn="tr" rotWithShape="0">
              <a:prstClr val="black">
                <a:alpha val="40000"/>
              </a:prstClr>
            </a:outerShdw>
          </a:effectLst>
        </p:grpSpPr>
        <p:sp>
          <p:nvSpPr>
            <p:cNvPr id="3" name="Freeform 5">
              <a:extLst>
                <a:ext uri="{FF2B5EF4-FFF2-40B4-BE49-F238E27FC236}">
                  <a16:creationId xmlns:a16="http://schemas.microsoft.com/office/drawing/2014/main" xmlns="" id="{D579F76D-E198-43B1-9292-73293CC48B05}"/>
                </a:ext>
              </a:extLst>
            </p:cNvPr>
            <p:cNvSpPr>
              <a:spLocks noEditPoints="1"/>
            </p:cNvSpPr>
            <p:nvPr/>
          </p:nvSpPr>
          <p:spPr bwMode="auto">
            <a:xfrm>
              <a:off x="527" y="1375"/>
              <a:ext cx="1110" cy="1479"/>
            </a:xfrm>
            <a:custGeom>
              <a:avLst/>
              <a:gdLst>
                <a:gd name="T0" fmla="*/ 846 w 1110"/>
                <a:gd name="T1" fmla="*/ 57 h 1479"/>
                <a:gd name="T2" fmla="*/ 809 w 1110"/>
                <a:gd name="T3" fmla="*/ 116 h 1479"/>
                <a:gd name="T4" fmla="*/ 1069 w 1110"/>
                <a:gd name="T5" fmla="*/ 81 h 1479"/>
                <a:gd name="T6" fmla="*/ 1049 w 1110"/>
                <a:gd name="T7" fmla="*/ 108 h 1479"/>
                <a:gd name="T8" fmla="*/ 1045 w 1110"/>
                <a:gd name="T9" fmla="*/ 60 h 1479"/>
                <a:gd name="T10" fmla="*/ 1003 w 1110"/>
                <a:gd name="T11" fmla="*/ 15 h 1479"/>
                <a:gd name="T12" fmla="*/ 965 w 1110"/>
                <a:gd name="T13" fmla="*/ 2 h 1479"/>
                <a:gd name="T14" fmla="*/ 954 w 1110"/>
                <a:gd name="T15" fmla="*/ 25 h 1479"/>
                <a:gd name="T16" fmla="*/ 935 w 1110"/>
                <a:gd name="T17" fmla="*/ 18 h 1479"/>
                <a:gd name="T18" fmla="*/ 916 w 1110"/>
                <a:gd name="T19" fmla="*/ 17 h 1479"/>
                <a:gd name="T20" fmla="*/ 914 w 1110"/>
                <a:gd name="T21" fmla="*/ 29 h 1479"/>
                <a:gd name="T22" fmla="*/ 897 w 1110"/>
                <a:gd name="T23" fmla="*/ 59 h 1479"/>
                <a:gd name="T24" fmla="*/ 882 w 1110"/>
                <a:gd name="T25" fmla="*/ 43 h 1479"/>
                <a:gd name="T26" fmla="*/ 869 w 1110"/>
                <a:gd name="T27" fmla="*/ 52 h 1479"/>
                <a:gd name="T28" fmla="*/ 846 w 1110"/>
                <a:gd name="T29" fmla="*/ 70 h 1479"/>
                <a:gd name="T30" fmla="*/ 857 w 1110"/>
                <a:gd name="T31" fmla="*/ 87 h 1479"/>
                <a:gd name="T32" fmla="*/ 846 w 1110"/>
                <a:gd name="T33" fmla="*/ 100 h 1479"/>
                <a:gd name="T34" fmla="*/ 824 w 1110"/>
                <a:gd name="T35" fmla="*/ 104 h 1479"/>
                <a:gd name="T36" fmla="*/ 843 w 1110"/>
                <a:gd name="T37" fmla="*/ 111 h 1479"/>
                <a:gd name="T38" fmla="*/ 814 w 1110"/>
                <a:gd name="T39" fmla="*/ 107 h 1479"/>
                <a:gd name="T40" fmla="*/ 793 w 1110"/>
                <a:gd name="T41" fmla="*/ 132 h 1479"/>
                <a:gd name="T42" fmla="*/ 803 w 1110"/>
                <a:gd name="T43" fmla="*/ 166 h 1479"/>
                <a:gd name="T44" fmla="*/ 807 w 1110"/>
                <a:gd name="T45" fmla="*/ 186 h 1479"/>
                <a:gd name="T46" fmla="*/ 754 w 1110"/>
                <a:gd name="T47" fmla="*/ 179 h 1479"/>
                <a:gd name="T48" fmla="*/ 745 w 1110"/>
                <a:gd name="T49" fmla="*/ 181 h 1479"/>
                <a:gd name="T50" fmla="*/ 735 w 1110"/>
                <a:gd name="T51" fmla="*/ 198 h 1479"/>
                <a:gd name="T52" fmla="*/ 748 w 1110"/>
                <a:gd name="T53" fmla="*/ 233 h 1479"/>
                <a:gd name="T54" fmla="*/ 728 w 1110"/>
                <a:gd name="T55" fmla="*/ 252 h 1479"/>
                <a:gd name="T56" fmla="*/ 697 w 1110"/>
                <a:gd name="T57" fmla="*/ 190 h 1479"/>
                <a:gd name="T58" fmla="*/ 664 w 1110"/>
                <a:gd name="T59" fmla="*/ 217 h 1479"/>
                <a:gd name="T60" fmla="*/ 652 w 1110"/>
                <a:gd name="T61" fmla="*/ 294 h 1479"/>
                <a:gd name="T62" fmla="*/ 594 w 1110"/>
                <a:gd name="T63" fmla="*/ 369 h 1479"/>
                <a:gd name="T64" fmla="*/ 418 w 1110"/>
                <a:gd name="T65" fmla="*/ 439 h 1479"/>
                <a:gd name="T66" fmla="*/ 339 w 1110"/>
                <a:gd name="T67" fmla="*/ 477 h 1479"/>
                <a:gd name="T68" fmla="*/ 271 w 1110"/>
                <a:gd name="T69" fmla="*/ 470 h 1479"/>
                <a:gd name="T70" fmla="*/ 148 w 1110"/>
                <a:gd name="T71" fmla="*/ 549 h 1479"/>
                <a:gd name="T72" fmla="*/ 90 w 1110"/>
                <a:gd name="T73" fmla="*/ 605 h 1479"/>
                <a:gd name="T74" fmla="*/ 51 w 1110"/>
                <a:gd name="T75" fmla="*/ 612 h 1479"/>
                <a:gd name="T76" fmla="*/ 35 w 1110"/>
                <a:gd name="T77" fmla="*/ 713 h 1479"/>
                <a:gd name="T78" fmla="*/ 92 w 1110"/>
                <a:gd name="T79" fmla="*/ 837 h 1479"/>
                <a:gd name="T80" fmla="*/ 68 w 1110"/>
                <a:gd name="T81" fmla="*/ 845 h 1479"/>
                <a:gd name="T82" fmla="*/ 34 w 1110"/>
                <a:gd name="T83" fmla="*/ 826 h 1479"/>
                <a:gd name="T84" fmla="*/ 49 w 1110"/>
                <a:gd name="T85" fmla="*/ 884 h 1479"/>
                <a:gd name="T86" fmla="*/ 27 w 1110"/>
                <a:gd name="T87" fmla="*/ 865 h 1479"/>
                <a:gd name="T88" fmla="*/ 100 w 1110"/>
                <a:gd name="T89" fmla="*/ 1008 h 1479"/>
                <a:gd name="T90" fmla="*/ 151 w 1110"/>
                <a:gd name="T91" fmla="*/ 1167 h 1479"/>
                <a:gd name="T92" fmla="*/ 192 w 1110"/>
                <a:gd name="T93" fmla="*/ 1310 h 1479"/>
                <a:gd name="T94" fmla="*/ 143 w 1110"/>
                <a:gd name="T95" fmla="*/ 1387 h 1479"/>
                <a:gd name="T96" fmla="*/ 247 w 1110"/>
                <a:gd name="T97" fmla="*/ 1466 h 1479"/>
                <a:gd name="T98" fmla="*/ 314 w 1110"/>
                <a:gd name="T99" fmla="*/ 1475 h 1479"/>
                <a:gd name="T100" fmla="*/ 364 w 1110"/>
                <a:gd name="T101" fmla="*/ 1468 h 1479"/>
                <a:gd name="T102" fmla="*/ 439 w 1110"/>
                <a:gd name="T103" fmla="*/ 1432 h 1479"/>
                <a:gd name="T104" fmla="*/ 517 w 1110"/>
                <a:gd name="T105" fmla="*/ 1399 h 1479"/>
                <a:gd name="T106" fmla="*/ 627 w 1110"/>
                <a:gd name="T107" fmla="*/ 1388 h 1479"/>
                <a:gd name="T108" fmla="*/ 710 w 1110"/>
                <a:gd name="T109" fmla="*/ 1400 h 1479"/>
                <a:gd name="T110" fmla="*/ 777 w 1110"/>
                <a:gd name="T111" fmla="*/ 1336 h 1479"/>
                <a:gd name="T112" fmla="*/ 1110 w 1110"/>
                <a:gd name="T113" fmla="*/ 1241 h 1479"/>
                <a:gd name="T114" fmla="*/ 1097 w 1110"/>
                <a:gd name="T115" fmla="*/ 192 h 1479"/>
                <a:gd name="T116" fmla="*/ 1082 w 1110"/>
                <a:gd name="T117" fmla="*/ 203 h 1479"/>
                <a:gd name="T118" fmla="*/ 1093 w 1110"/>
                <a:gd name="T119" fmla="*/ 165 h 1479"/>
                <a:gd name="T120" fmla="*/ 1053 w 1110"/>
                <a:gd name="T121" fmla="*/ 100 h 1479"/>
                <a:gd name="T122" fmla="*/ 11 w 1110"/>
                <a:gd name="T123" fmla="*/ 831 h 1479"/>
                <a:gd name="T124" fmla="*/ 173 w 1110"/>
                <a:gd name="T125" fmla="*/ 492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0" h="1479">
                  <a:moveTo>
                    <a:pt x="939" y="11"/>
                  </a:moveTo>
                  <a:lnTo>
                    <a:pt x="939" y="13"/>
                  </a:lnTo>
                  <a:lnTo>
                    <a:pt x="940" y="13"/>
                  </a:lnTo>
                  <a:lnTo>
                    <a:pt x="940" y="13"/>
                  </a:lnTo>
                  <a:lnTo>
                    <a:pt x="941" y="11"/>
                  </a:lnTo>
                  <a:lnTo>
                    <a:pt x="943" y="13"/>
                  </a:lnTo>
                  <a:lnTo>
                    <a:pt x="944" y="13"/>
                  </a:lnTo>
                  <a:lnTo>
                    <a:pt x="944" y="13"/>
                  </a:lnTo>
                  <a:lnTo>
                    <a:pt x="946" y="13"/>
                  </a:lnTo>
                  <a:lnTo>
                    <a:pt x="946" y="11"/>
                  </a:lnTo>
                  <a:lnTo>
                    <a:pt x="944" y="11"/>
                  </a:lnTo>
                  <a:lnTo>
                    <a:pt x="941" y="10"/>
                  </a:lnTo>
                  <a:lnTo>
                    <a:pt x="940" y="10"/>
                  </a:lnTo>
                  <a:lnTo>
                    <a:pt x="937" y="10"/>
                  </a:lnTo>
                  <a:lnTo>
                    <a:pt x="939" y="11"/>
                  </a:lnTo>
                  <a:lnTo>
                    <a:pt x="939" y="11"/>
                  </a:lnTo>
                  <a:close/>
                  <a:moveTo>
                    <a:pt x="826" y="87"/>
                  </a:moveTo>
                  <a:lnTo>
                    <a:pt x="827" y="87"/>
                  </a:lnTo>
                  <a:lnTo>
                    <a:pt x="827" y="87"/>
                  </a:lnTo>
                  <a:lnTo>
                    <a:pt x="827" y="87"/>
                  </a:lnTo>
                  <a:lnTo>
                    <a:pt x="829" y="89"/>
                  </a:lnTo>
                  <a:lnTo>
                    <a:pt x="829" y="89"/>
                  </a:lnTo>
                  <a:lnTo>
                    <a:pt x="830" y="90"/>
                  </a:lnTo>
                  <a:lnTo>
                    <a:pt x="830" y="90"/>
                  </a:lnTo>
                  <a:lnTo>
                    <a:pt x="830" y="89"/>
                  </a:lnTo>
                  <a:lnTo>
                    <a:pt x="830" y="87"/>
                  </a:lnTo>
                  <a:lnTo>
                    <a:pt x="830" y="87"/>
                  </a:lnTo>
                  <a:lnTo>
                    <a:pt x="830" y="87"/>
                  </a:lnTo>
                  <a:lnTo>
                    <a:pt x="829" y="87"/>
                  </a:lnTo>
                  <a:lnTo>
                    <a:pt x="830" y="86"/>
                  </a:lnTo>
                  <a:lnTo>
                    <a:pt x="830" y="86"/>
                  </a:lnTo>
                  <a:lnTo>
                    <a:pt x="830" y="85"/>
                  </a:lnTo>
                  <a:lnTo>
                    <a:pt x="830" y="85"/>
                  </a:lnTo>
                  <a:lnTo>
                    <a:pt x="829" y="83"/>
                  </a:lnTo>
                  <a:lnTo>
                    <a:pt x="829" y="85"/>
                  </a:lnTo>
                  <a:lnTo>
                    <a:pt x="829" y="85"/>
                  </a:lnTo>
                  <a:lnTo>
                    <a:pt x="829" y="86"/>
                  </a:lnTo>
                  <a:lnTo>
                    <a:pt x="827" y="86"/>
                  </a:lnTo>
                  <a:lnTo>
                    <a:pt x="827" y="85"/>
                  </a:lnTo>
                  <a:lnTo>
                    <a:pt x="826" y="85"/>
                  </a:lnTo>
                  <a:lnTo>
                    <a:pt x="824" y="86"/>
                  </a:lnTo>
                  <a:lnTo>
                    <a:pt x="826" y="87"/>
                  </a:lnTo>
                  <a:lnTo>
                    <a:pt x="826" y="87"/>
                  </a:lnTo>
                  <a:close/>
                  <a:moveTo>
                    <a:pt x="841" y="62"/>
                  </a:moveTo>
                  <a:lnTo>
                    <a:pt x="842" y="62"/>
                  </a:lnTo>
                  <a:lnTo>
                    <a:pt x="842" y="62"/>
                  </a:lnTo>
                  <a:lnTo>
                    <a:pt x="842" y="62"/>
                  </a:lnTo>
                  <a:lnTo>
                    <a:pt x="843" y="63"/>
                  </a:lnTo>
                  <a:lnTo>
                    <a:pt x="843" y="64"/>
                  </a:lnTo>
                  <a:lnTo>
                    <a:pt x="845" y="63"/>
                  </a:lnTo>
                  <a:lnTo>
                    <a:pt x="845" y="63"/>
                  </a:lnTo>
                  <a:lnTo>
                    <a:pt x="845" y="63"/>
                  </a:lnTo>
                  <a:lnTo>
                    <a:pt x="845" y="62"/>
                  </a:lnTo>
                  <a:lnTo>
                    <a:pt x="845" y="62"/>
                  </a:lnTo>
                  <a:lnTo>
                    <a:pt x="845" y="62"/>
                  </a:lnTo>
                  <a:lnTo>
                    <a:pt x="845" y="62"/>
                  </a:lnTo>
                  <a:lnTo>
                    <a:pt x="846" y="62"/>
                  </a:lnTo>
                  <a:lnTo>
                    <a:pt x="846" y="62"/>
                  </a:lnTo>
                  <a:lnTo>
                    <a:pt x="848" y="60"/>
                  </a:lnTo>
                  <a:lnTo>
                    <a:pt x="849" y="60"/>
                  </a:lnTo>
                  <a:lnTo>
                    <a:pt x="848" y="59"/>
                  </a:lnTo>
                  <a:lnTo>
                    <a:pt x="846" y="57"/>
                  </a:lnTo>
                  <a:lnTo>
                    <a:pt x="846" y="56"/>
                  </a:lnTo>
                  <a:lnTo>
                    <a:pt x="848" y="56"/>
                  </a:lnTo>
                  <a:lnTo>
                    <a:pt x="848" y="55"/>
                  </a:lnTo>
                  <a:lnTo>
                    <a:pt x="849" y="52"/>
                  </a:lnTo>
                  <a:lnTo>
                    <a:pt x="849" y="52"/>
                  </a:lnTo>
                  <a:lnTo>
                    <a:pt x="848" y="52"/>
                  </a:lnTo>
                  <a:lnTo>
                    <a:pt x="848" y="52"/>
                  </a:lnTo>
                  <a:lnTo>
                    <a:pt x="846" y="51"/>
                  </a:lnTo>
                  <a:lnTo>
                    <a:pt x="846" y="51"/>
                  </a:lnTo>
                  <a:lnTo>
                    <a:pt x="846" y="51"/>
                  </a:lnTo>
                  <a:lnTo>
                    <a:pt x="846" y="49"/>
                  </a:lnTo>
                  <a:lnTo>
                    <a:pt x="845" y="49"/>
                  </a:lnTo>
                  <a:lnTo>
                    <a:pt x="845" y="49"/>
                  </a:lnTo>
                  <a:lnTo>
                    <a:pt x="845" y="51"/>
                  </a:lnTo>
                  <a:lnTo>
                    <a:pt x="843" y="52"/>
                  </a:lnTo>
                  <a:lnTo>
                    <a:pt x="843" y="52"/>
                  </a:lnTo>
                  <a:lnTo>
                    <a:pt x="842" y="53"/>
                  </a:lnTo>
                  <a:lnTo>
                    <a:pt x="843" y="55"/>
                  </a:lnTo>
                  <a:lnTo>
                    <a:pt x="843" y="55"/>
                  </a:lnTo>
                  <a:lnTo>
                    <a:pt x="843" y="56"/>
                  </a:lnTo>
                  <a:lnTo>
                    <a:pt x="843" y="57"/>
                  </a:lnTo>
                  <a:lnTo>
                    <a:pt x="843" y="57"/>
                  </a:lnTo>
                  <a:lnTo>
                    <a:pt x="842" y="56"/>
                  </a:lnTo>
                  <a:lnTo>
                    <a:pt x="841" y="56"/>
                  </a:lnTo>
                  <a:lnTo>
                    <a:pt x="841" y="57"/>
                  </a:lnTo>
                  <a:lnTo>
                    <a:pt x="841" y="59"/>
                  </a:lnTo>
                  <a:lnTo>
                    <a:pt x="841" y="62"/>
                  </a:lnTo>
                  <a:lnTo>
                    <a:pt x="841" y="62"/>
                  </a:lnTo>
                  <a:lnTo>
                    <a:pt x="841" y="62"/>
                  </a:lnTo>
                  <a:close/>
                  <a:moveTo>
                    <a:pt x="1067" y="85"/>
                  </a:moveTo>
                  <a:lnTo>
                    <a:pt x="1069" y="89"/>
                  </a:lnTo>
                  <a:lnTo>
                    <a:pt x="1072" y="92"/>
                  </a:lnTo>
                  <a:lnTo>
                    <a:pt x="1072" y="89"/>
                  </a:lnTo>
                  <a:lnTo>
                    <a:pt x="1072" y="87"/>
                  </a:lnTo>
                  <a:lnTo>
                    <a:pt x="1071" y="86"/>
                  </a:lnTo>
                  <a:lnTo>
                    <a:pt x="1071" y="85"/>
                  </a:lnTo>
                  <a:lnTo>
                    <a:pt x="1069" y="85"/>
                  </a:lnTo>
                  <a:lnTo>
                    <a:pt x="1068" y="81"/>
                  </a:lnTo>
                  <a:lnTo>
                    <a:pt x="1067" y="79"/>
                  </a:lnTo>
                  <a:lnTo>
                    <a:pt x="1065" y="79"/>
                  </a:lnTo>
                  <a:lnTo>
                    <a:pt x="1065" y="81"/>
                  </a:lnTo>
                  <a:lnTo>
                    <a:pt x="1065" y="83"/>
                  </a:lnTo>
                  <a:lnTo>
                    <a:pt x="1067" y="85"/>
                  </a:lnTo>
                  <a:close/>
                  <a:moveTo>
                    <a:pt x="799" y="115"/>
                  </a:moveTo>
                  <a:lnTo>
                    <a:pt x="800" y="115"/>
                  </a:lnTo>
                  <a:lnTo>
                    <a:pt x="801" y="113"/>
                  </a:lnTo>
                  <a:lnTo>
                    <a:pt x="800" y="115"/>
                  </a:lnTo>
                  <a:lnTo>
                    <a:pt x="801" y="115"/>
                  </a:lnTo>
                  <a:lnTo>
                    <a:pt x="801" y="113"/>
                  </a:lnTo>
                  <a:lnTo>
                    <a:pt x="803" y="113"/>
                  </a:lnTo>
                  <a:lnTo>
                    <a:pt x="804" y="113"/>
                  </a:lnTo>
                  <a:lnTo>
                    <a:pt x="805" y="115"/>
                  </a:lnTo>
                  <a:lnTo>
                    <a:pt x="804" y="115"/>
                  </a:lnTo>
                  <a:lnTo>
                    <a:pt x="804" y="115"/>
                  </a:lnTo>
                  <a:lnTo>
                    <a:pt x="803" y="117"/>
                  </a:lnTo>
                  <a:lnTo>
                    <a:pt x="801" y="116"/>
                  </a:lnTo>
                  <a:lnTo>
                    <a:pt x="801" y="117"/>
                  </a:lnTo>
                  <a:lnTo>
                    <a:pt x="801" y="117"/>
                  </a:lnTo>
                  <a:lnTo>
                    <a:pt x="801" y="119"/>
                  </a:lnTo>
                  <a:lnTo>
                    <a:pt x="803" y="119"/>
                  </a:lnTo>
                  <a:lnTo>
                    <a:pt x="803" y="119"/>
                  </a:lnTo>
                  <a:lnTo>
                    <a:pt x="809" y="116"/>
                  </a:lnTo>
                  <a:lnTo>
                    <a:pt x="811" y="116"/>
                  </a:lnTo>
                  <a:lnTo>
                    <a:pt x="808" y="115"/>
                  </a:lnTo>
                  <a:lnTo>
                    <a:pt x="807" y="112"/>
                  </a:lnTo>
                  <a:lnTo>
                    <a:pt x="805" y="111"/>
                  </a:lnTo>
                  <a:lnTo>
                    <a:pt x="805" y="111"/>
                  </a:lnTo>
                  <a:lnTo>
                    <a:pt x="805" y="109"/>
                  </a:lnTo>
                  <a:lnTo>
                    <a:pt x="804" y="109"/>
                  </a:lnTo>
                  <a:lnTo>
                    <a:pt x="804" y="109"/>
                  </a:lnTo>
                  <a:lnTo>
                    <a:pt x="803" y="109"/>
                  </a:lnTo>
                  <a:lnTo>
                    <a:pt x="804" y="107"/>
                  </a:lnTo>
                  <a:lnTo>
                    <a:pt x="804" y="105"/>
                  </a:lnTo>
                  <a:lnTo>
                    <a:pt x="804" y="105"/>
                  </a:lnTo>
                  <a:lnTo>
                    <a:pt x="800" y="108"/>
                  </a:lnTo>
                  <a:lnTo>
                    <a:pt x="800" y="108"/>
                  </a:lnTo>
                  <a:lnTo>
                    <a:pt x="801" y="108"/>
                  </a:lnTo>
                  <a:lnTo>
                    <a:pt x="800" y="109"/>
                  </a:lnTo>
                  <a:lnTo>
                    <a:pt x="800" y="109"/>
                  </a:lnTo>
                  <a:lnTo>
                    <a:pt x="800" y="111"/>
                  </a:lnTo>
                  <a:lnTo>
                    <a:pt x="800" y="111"/>
                  </a:lnTo>
                  <a:lnTo>
                    <a:pt x="800" y="111"/>
                  </a:lnTo>
                  <a:lnTo>
                    <a:pt x="799" y="109"/>
                  </a:lnTo>
                  <a:lnTo>
                    <a:pt x="799" y="111"/>
                  </a:lnTo>
                  <a:lnTo>
                    <a:pt x="799" y="111"/>
                  </a:lnTo>
                  <a:lnTo>
                    <a:pt x="799" y="111"/>
                  </a:lnTo>
                  <a:lnTo>
                    <a:pt x="799" y="112"/>
                  </a:lnTo>
                  <a:lnTo>
                    <a:pt x="797" y="112"/>
                  </a:lnTo>
                  <a:lnTo>
                    <a:pt x="797" y="113"/>
                  </a:lnTo>
                  <a:lnTo>
                    <a:pt x="799" y="113"/>
                  </a:lnTo>
                  <a:lnTo>
                    <a:pt x="799" y="115"/>
                  </a:lnTo>
                  <a:close/>
                  <a:moveTo>
                    <a:pt x="1110" y="79"/>
                  </a:moveTo>
                  <a:lnTo>
                    <a:pt x="1109" y="79"/>
                  </a:lnTo>
                  <a:lnTo>
                    <a:pt x="1106" y="78"/>
                  </a:lnTo>
                  <a:lnTo>
                    <a:pt x="1105" y="77"/>
                  </a:lnTo>
                  <a:lnTo>
                    <a:pt x="1099" y="77"/>
                  </a:lnTo>
                  <a:lnTo>
                    <a:pt x="1098" y="77"/>
                  </a:lnTo>
                  <a:lnTo>
                    <a:pt x="1095" y="77"/>
                  </a:lnTo>
                  <a:lnTo>
                    <a:pt x="1094" y="75"/>
                  </a:lnTo>
                  <a:lnTo>
                    <a:pt x="1093" y="77"/>
                  </a:lnTo>
                  <a:lnTo>
                    <a:pt x="1091" y="74"/>
                  </a:lnTo>
                  <a:lnTo>
                    <a:pt x="1088" y="74"/>
                  </a:lnTo>
                  <a:lnTo>
                    <a:pt x="1082" y="72"/>
                  </a:lnTo>
                  <a:lnTo>
                    <a:pt x="1080" y="71"/>
                  </a:lnTo>
                  <a:lnTo>
                    <a:pt x="1078" y="71"/>
                  </a:lnTo>
                  <a:lnTo>
                    <a:pt x="1076" y="71"/>
                  </a:lnTo>
                  <a:lnTo>
                    <a:pt x="1076" y="72"/>
                  </a:lnTo>
                  <a:lnTo>
                    <a:pt x="1075" y="72"/>
                  </a:lnTo>
                  <a:lnTo>
                    <a:pt x="1072" y="74"/>
                  </a:lnTo>
                  <a:lnTo>
                    <a:pt x="1068" y="74"/>
                  </a:lnTo>
                  <a:lnTo>
                    <a:pt x="1068" y="75"/>
                  </a:lnTo>
                  <a:lnTo>
                    <a:pt x="1069" y="77"/>
                  </a:lnTo>
                  <a:lnTo>
                    <a:pt x="1069" y="77"/>
                  </a:lnTo>
                  <a:lnTo>
                    <a:pt x="1071" y="77"/>
                  </a:lnTo>
                  <a:lnTo>
                    <a:pt x="1071" y="77"/>
                  </a:lnTo>
                  <a:lnTo>
                    <a:pt x="1072" y="78"/>
                  </a:lnTo>
                  <a:lnTo>
                    <a:pt x="1072" y="78"/>
                  </a:lnTo>
                  <a:lnTo>
                    <a:pt x="1071" y="78"/>
                  </a:lnTo>
                  <a:lnTo>
                    <a:pt x="1071" y="78"/>
                  </a:lnTo>
                  <a:lnTo>
                    <a:pt x="1071" y="79"/>
                  </a:lnTo>
                  <a:lnTo>
                    <a:pt x="1069" y="79"/>
                  </a:lnTo>
                  <a:lnTo>
                    <a:pt x="1069" y="79"/>
                  </a:lnTo>
                  <a:lnTo>
                    <a:pt x="1069" y="81"/>
                  </a:lnTo>
                  <a:lnTo>
                    <a:pt x="1069" y="81"/>
                  </a:lnTo>
                  <a:lnTo>
                    <a:pt x="1071" y="82"/>
                  </a:lnTo>
                  <a:lnTo>
                    <a:pt x="1071" y="83"/>
                  </a:lnTo>
                  <a:lnTo>
                    <a:pt x="1072" y="87"/>
                  </a:lnTo>
                  <a:lnTo>
                    <a:pt x="1072" y="87"/>
                  </a:lnTo>
                  <a:lnTo>
                    <a:pt x="1073" y="87"/>
                  </a:lnTo>
                  <a:lnTo>
                    <a:pt x="1073" y="89"/>
                  </a:lnTo>
                  <a:lnTo>
                    <a:pt x="1073" y="89"/>
                  </a:lnTo>
                  <a:lnTo>
                    <a:pt x="1073" y="90"/>
                  </a:lnTo>
                  <a:lnTo>
                    <a:pt x="1073" y="90"/>
                  </a:lnTo>
                  <a:lnTo>
                    <a:pt x="1072" y="92"/>
                  </a:lnTo>
                  <a:lnTo>
                    <a:pt x="1072" y="92"/>
                  </a:lnTo>
                  <a:lnTo>
                    <a:pt x="1071" y="92"/>
                  </a:lnTo>
                  <a:lnTo>
                    <a:pt x="1069" y="90"/>
                  </a:lnTo>
                  <a:lnTo>
                    <a:pt x="1067" y="87"/>
                  </a:lnTo>
                  <a:lnTo>
                    <a:pt x="1067" y="87"/>
                  </a:lnTo>
                  <a:lnTo>
                    <a:pt x="1067" y="89"/>
                  </a:lnTo>
                  <a:lnTo>
                    <a:pt x="1067" y="92"/>
                  </a:lnTo>
                  <a:lnTo>
                    <a:pt x="1065" y="90"/>
                  </a:lnTo>
                  <a:lnTo>
                    <a:pt x="1065" y="90"/>
                  </a:lnTo>
                  <a:lnTo>
                    <a:pt x="1064" y="83"/>
                  </a:lnTo>
                  <a:lnTo>
                    <a:pt x="1064" y="82"/>
                  </a:lnTo>
                  <a:lnTo>
                    <a:pt x="1063" y="82"/>
                  </a:lnTo>
                  <a:lnTo>
                    <a:pt x="1061" y="83"/>
                  </a:lnTo>
                  <a:lnTo>
                    <a:pt x="1061" y="85"/>
                  </a:lnTo>
                  <a:lnTo>
                    <a:pt x="1061" y="85"/>
                  </a:lnTo>
                  <a:lnTo>
                    <a:pt x="1061" y="85"/>
                  </a:lnTo>
                  <a:lnTo>
                    <a:pt x="1061" y="86"/>
                  </a:lnTo>
                  <a:lnTo>
                    <a:pt x="1061" y="86"/>
                  </a:lnTo>
                  <a:lnTo>
                    <a:pt x="1060" y="86"/>
                  </a:lnTo>
                  <a:lnTo>
                    <a:pt x="1060" y="86"/>
                  </a:lnTo>
                  <a:lnTo>
                    <a:pt x="1056" y="90"/>
                  </a:lnTo>
                  <a:lnTo>
                    <a:pt x="1054" y="92"/>
                  </a:lnTo>
                  <a:lnTo>
                    <a:pt x="1056" y="96"/>
                  </a:lnTo>
                  <a:lnTo>
                    <a:pt x="1056" y="96"/>
                  </a:lnTo>
                  <a:lnTo>
                    <a:pt x="1056" y="96"/>
                  </a:lnTo>
                  <a:lnTo>
                    <a:pt x="1056" y="97"/>
                  </a:lnTo>
                  <a:lnTo>
                    <a:pt x="1057" y="100"/>
                  </a:lnTo>
                  <a:lnTo>
                    <a:pt x="1057" y="100"/>
                  </a:lnTo>
                  <a:lnTo>
                    <a:pt x="1056" y="101"/>
                  </a:lnTo>
                  <a:lnTo>
                    <a:pt x="1057" y="102"/>
                  </a:lnTo>
                  <a:lnTo>
                    <a:pt x="1057" y="104"/>
                  </a:lnTo>
                  <a:lnTo>
                    <a:pt x="1059" y="105"/>
                  </a:lnTo>
                  <a:lnTo>
                    <a:pt x="1061" y="107"/>
                  </a:lnTo>
                  <a:lnTo>
                    <a:pt x="1061" y="108"/>
                  </a:lnTo>
                  <a:lnTo>
                    <a:pt x="1061" y="111"/>
                  </a:lnTo>
                  <a:lnTo>
                    <a:pt x="1061" y="116"/>
                  </a:lnTo>
                  <a:lnTo>
                    <a:pt x="1061" y="116"/>
                  </a:lnTo>
                  <a:lnTo>
                    <a:pt x="1061" y="115"/>
                  </a:lnTo>
                  <a:lnTo>
                    <a:pt x="1059" y="109"/>
                  </a:lnTo>
                  <a:lnTo>
                    <a:pt x="1059" y="108"/>
                  </a:lnTo>
                  <a:lnTo>
                    <a:pt x="1057" y="107"/>
                  </a:lnTo>
                  <a:lnTo>
                    <a:pt x="1057" y="107"/>
                  </a:lnTo>
                  <a:lnTo>
                    <a:pt x="1053" y="102"/>
                  </a:lnTo>
                  <a:lnTo>
                    <a:pt x="1052" y="102"/>
                  </a:lnTo>
                  <a:lnTo>
                    <a:pt x="1050" y="101"/>
                  </a:lnTo>
                  <a:lnTo>
                    <a:pt x="1050" y="101"/>
                  </a:lnTo>
                  <a:lnTo>
                    <a:pt x="1049" y="101"/>
                  </a:lnTo>
                  <a:lnTo>
                    <a:pt x="1049" y="102"/>
                  </a:lnTo>
                  <a:lnTo>
                    <a:pt x="1049" y="102"/>
                  </a:lnTo>
                  <a:lnTo>
                    <a:pt x="1049" y="104"/>
                  </a:lnTo>
                  <a:lnTo>
                    <a:pt x="1049" y="104"/>
                  </a:lnTo>
                  <a:lnTo>
                    <a:pt x="1049" y="108"/>
                  </a:lnTo>
                  <a:lnTo>
                    <a:pt x="1049" y="112"/>
                  </a:lnTo>
                  <a:lnTo>
                    <a:pt x="1049" y="115"/>
                  </a:lnTo>
                  <a:lnTo>
                    <a:pt x="1049" y="117"/>
                  </a:lnTo>
                  <a:lnTo>
                    <a:pt x="1048" y="120"/>
                  </a:lnTo>
                  <a:lnTo>
                    <a:pt x="1046" y="120"/>
                  </a:lnTo>
                  <a:lnTo>
                    <a:pt x="1045" y="122"/>
                  </a:lnTo>
                  <a:lnTo>
                    <a:pt x="1044" y="123"/>
                  </a:lnTo>
                  <a:lnTo>
                    <a:pt x="1042" y="122"/>
                  </a:lnTo>
                  <a:lnTo>
                    <a:pt x="1042" y="122"/>
                  </a:lnTo>
                  <a:lnTo>
                    <a:pt x="1045" y="119"/>
                  </a:lnTo>
                  <a:lnTo>
                    <a:pt x="1046" y="116"/>
                  </a:lnTo>
                  <a:lnTo>
                    <a:pt x="1046" y="113"/>
                  </a:lnTo>
                  <a:lnTo>
                    <a:pt x="1045" y="108"/>
                  </a:lnTo>
                  <a:lnTo>
                    <a:pt x="1045" y="108"/>
                  </a:lnTo>
                  <a:lnTo>
                    <a:pt x="1046" y="108"/>
                  </a:lnTo>
                  <a:lnTo>
                    <a:pt x="1046" y="108"/>
                  </a:lnTo>
                  <a:lnTo>
                    <a:pt x="1048" y="100"/>
                  </a:lnTo>
                  <a:lnTo>
                    <a:pt x="1048" y="100"/>
                  </a:lnTo>
                  <a:lnTo>
                    <a:pt x="1046" y="98"/>
                  </a:lnTo>
                  <a:lnTo>
                    <a:pt x="1046" y="97"/>
                  </a:lnTo>
                  <a:lnTo>
                    <a:pt x="1046" y="96"/>
                  </a:lnTo>
                  <a:lnTo>
                    <a:pt x="1046" y="94"/>
                  </a:lnTo>
                  <a:lnTo>
                    <a:pt x="1048" y="93"/>
                  </a:lnTo>
                  <a:lnTo>
                    <a:pt x="1048" y="92"/>
                  </a:lnTo>
                  <a:lnTo>
                    <a:pt x="1048" y="90"/>
                  </a:lnTo>
                  <a:lnTo>
                    <a:pt x="1048" y="89"/>
                  </a:lnTo>
                  <a:lnTo>
                    <a:pt x="1048" y="87"/>
                  </a:lnTo>
                  <a:lnTo>
                    <a:pt x="1049" y="86"/>
                  </a:lnTo>
                  <a:lnTo>
                    <a:pt x="1049" y="86"/>
                  </a:lnTo>
                  <a:lnTo>
                    <a:pt x="1050" y="81"/>
                  </a:lnTo>
                  <a:lnTo>
                    <a:pt x="1050" y="79"/>
                  </a:lnTo>
                  <a:lnTo>
                    <a:pt x="1049" y="78"/>
                  </a:lnTo>
                  <a:lnTo>
                    <a:pt x="1050" y="77"/>
                  </a:lnTo>
                  <a:lnTo>
                    <a:pt x="1052" y="77"/>
                  </a:lnTo>
                  <a:lnTo>
                    <a:pt x="1053" y="77"/>
                  </a:lnTo>
                  <a:lnTo>
                    <a:pt x="1054" y="77"/>
                  </a:lnTo>
                  <a:lnTo>
                    <a:pt x="1054" y="77"/>
                  </a:lnTo>
                  <a:lnTo>
                    <a:pt x="1054" y="77"/>
                  </a:lnTo>
                  <a:lnTo>
                    <a:pt x="1054" y="75"/>
                  </a:lnTo>
                  <a:lnTo>
                    <a:pt x="1054" y="72"/>
                  </a:lnTo>
                  <a:lnTo>
                    <a:pt x="1054" y="71"/>
                  </a:lnTo>
                  <a:lnTo>
                    <a:pt x="1054" y="70"/>
                  </a:lnTo>
                  <a:lnTo>
                    <a:pt x="1054" y="70"/>
                  </a:lnTo>
                  <a:lnTo>
                    <a:pt x="1056" y="70"/>
                  </a:lnTo>
                  <a:lnTo>
                    <a:pt x="1057" y="71"/>
                  </a:lnTo>
                  <a:lnTo>
                    <a:pt x="1057" y="70"/>
                  </a:lnTo>
                  <a:lnTo>
                    <a:pt x="1057" y="70"/>
                  </a:lnTo>
                  <a:lnTo>
                    <a:pt x="1057" y="68"/>
                  </a:lnTo>
                  <a:lnTo>
                    <a:pt x="1057" y="68"/>
                  </a:lnTo>
                  <a:lnTo>
                    <a:pt x="1057" y="67"/>
                  </a:lnTo>
                  <a:lnTo>
                    <a:pt x="1056" y="67"/>
                  </a:lnTo>
                  <a:lnTo>
                    <a:pt x="1056" y="67"/>
                  </a:lnTo>
                  <a:lnTo>
                    <a:pt x="1054" y="67"/>
                  </a:lnTo>
                  <a:lnTo>
                    <a:pt x="1053" y="67"/>
                  </a:lnTo>
                  <a:lnTo>
                    <a:pt x="1053" y="67"/>
                  </a:lnTo>
                  <a:lnTo>
                    <a:pt x="1049" y="64"/>
                  </a:lnTo>
                  <a:lnTo>
                    <a:pt x="1049" y="63"/>
                  </a:lnTo>
                  <a:lnTo>
                    <a:pt x="1048" y="63"/>
                  </a:lnTo>
                  <a:lnTo>
                    <a:pt x="1048" y="63"/>
                  </a:lnTo>
                  <a:lnTo>
                    <a:pt x="1046" y="63"/>
                  </a:lnTo>
                  <a:lnTo>
                    <a:pt x="1045" y="62"/>
                  </a:lnTo>
                  <a:lnTo>
                    <a:pt x="1045" y="60"/>
                  </a:lnTo>
                  <a:lnTo>
                    <a:pt x="1045" y="60"/>
                  </a:lnTo>
                  <a:lnTo>
                    <a:pt x="1045" y="60"/>
                  </a:lnTo>
                  <a:lnTo>
                    <a:pt x="1042" y="59"/>
                  </a:lnTo>
                  <a:lnTo>
                    <a:pt x="1042" y="57"/>
                  </a:lnTo>
                  <a:lnTo>
                    <a:pt x="1041" y="57"/>
                  </a:lnTo>
                  <a:lnTo>
                    <a:pt x="1041" y="59"/>
                  </a:lnTo>
                  <a:lnTo>
                    <a:pt x="1039" y="59"/>
                  </a:lnTo>
                  <a:lnTo>
                    <a:pt x="1038" y="59"/>
                  </a:lnTo>
                  <a:lnTo>
                    <a:pt x="1038" y="59"/>
                  </a:lnTo>
                  <a:lnTo>
                    <a:pt x="1038" y="59"/>
                  </a:lnTo>
                  <a:lnTo>
                    <a:pt x="1037" y="57"/>
                  </a:lnTo>
                  <a:lnTo>
                    <a:pt x="1037" y="56"/>
                  </a:lnTo>
                  <a:lnTo>
                    <a:pt x="1038" y="56"/>
                  </a:lnTo>
                  <a:lnTo>
                    <a:pt x="1038" y="56"/>
                  </a:lnTo>
                  <a:lnTo>
                    <a:pt x="1037" y="55"/>
                  </a:lnTo>
                  <a:lnTo>
                    <a:pt x="1035" y="53"/>
                  </a:lnTo>
                  <a:lnTo>
                    <a:pt x="1034" y="52"/>
                  </a:lnTo>
                  <a:lnTo>
                    <a:pt x="1033" y="52"/>
                  </a:lnTo>
                  <a:lnTo>
                    <a:pt x="1031" y="52"/>
                  </a:lnTo>
                  <a:lnTo>
                    <a:pt x="1031" y="51"/>
                  </a:lnTo>
                  <a:lnTo>
                    <a:pt x="1033" y="49"/>
                  </a:lnTo>
                  <a:lnTo>
                    <a:pt x="1033" y="48"/>
                  </a:lnTo>
                  <a:lnTo>
                    <a:pt x="1031" y="48"/>
                  </a:lnTo>
                  <a:lnTo>
                    <a:pt x="1031" y="48"/>
                  </a:lnTo>
                  <a:lnTo>
                    <a:pt x="1031" y="48"/>
                  </a:lnTo>
                  <a:lnTo>
                    <a:pt x="1031" y="49"/>
                  </a:lnTo>
                  <a:lnTo>
                    <a:pt x="1030" y="49"/>
                  </a:lnTo>
                  <a:lnTo>
                    <a:pt x="1030" y="49"/>
                  </a:lnTo>
                  <a:lnTo>
                    <a:pt x="1030" y="49"/>
                  </a:lnTo>
                  <a:lnTo>
                    <a:pt x="1029" y="48"/>
                  </a:lnTo>
                  <a:lnTo>
                    <a:pt x="1030" y="47"/>
                  </a:lnTo>
                  <a:lnTo>
                    <a:pt x="1029" y="45"/>
                  </a:lnTo>
                  <a:lnTo>
                    <a:pt x="1029" y="45"/>
                  </a:lnTo>
                  <a:lnTo>
                    <a:pt x="1027" y="45"/>
                  </a:lnTo>
                  <a:lnTo>
                    <a:pt x="1027" y="44"/>
                  </a:lnTo>
                  <a:lnTo>
                    <a:pt x="1024" y="40"/>
                  </a:lnTo>
                  <a:lnTo>
                    <a:pt x="1024" y="38"/>
                  </a:lnTo>
                  <a:lnTo>
                    <a:pt x="1020" y="36"/>
                  </a:lnTo>
                  <a:lnTo>
                    <a:pt x="1019" y="34"/>
                  </a:lnTo>
                  <a:lnTo>
                    <a:pt x="1019" y="33"/>
                  </a:lnTo>
                  <a:lnTo>
                    <a:pt x="1018" y="32"/>
                  </a:lnTo>
                  <a:lnTo>
                    <a:pt x="1015" y="29"/>
                  </a:lnTo>
                  <a:lnTo>
                    <a:pt x="1015" y="29"/>
                  </a:lnTo>
                  <a:lnTo>
                    <a:pt x="1015" y="29"/>
                  </a:lnTo>
                  <a:lnTo>
                    <a:pt x="1014" y="29"/>
                  </a:lnTo>
                  <a:lnTo>
                    <a:pt x="1014" y="29"/>
                  </a:lnTo>
                  <a:lnTo>
                    <a:pt x="1014" y="29"/>
                  </a:lnTo>
                  <a:lnTo>
                    <a:pt x="1012" y="28"/>
                  </a:lnTo>
                  <a:lnTo>
                    <a:pt x="1010" y="26"/>
                  </a:lnTo>
                  <a:lnTo>
                    <a:pt x="1010" y="26"/>
                  </a:lnTo>
                  <a:lnTo>
                    <a:pt x="1008" y="25"/>
                  </a:lnTo>
                  <a:lnTo>
                    <a:pt x="1007" y="23"/>
                  </a:lnTo>
                  <a:lnTo>
                    <a:pt x="1007" y="23"/>
                  </a:lnTo>
                  <a:lnTo>
                    <a:pt x="1005" y="25"/>
                  </a:lnTo>
                  <a:lnTo>
                    <a:pt x="1005" y="23"/>
                  </a:lnTo>
                  <a:lnTo>
                    <a:pt x="1004" y="23"/>
                  </a:lnTo>
                  <a:lnTo>
                    <a:pt x="1003" y="22"/>
                  </a:lnTo>
                  <a:lnTo>
                    <a:pt x="1004" y="21"/>
                  </a:lnTo>
                  <a:lnTo>
                    <a:pt x="1004" y="19"/>
                  </a:lnTo>
                  <a:lnTo>
                    <a:pt x="1003" y="18"/>
                  </a:lnTo>
                  <a:lnTo>
                    <a:pt x="1003" y="17"/>
                  </a:lnTo>
                  <a:lnTo>
                    <a:pt x="1003" y="15"/>
                  </a:lnTo>
                  <a:lnTo>
                    <a:pt x="1001" y="15"/>
                  </a:lnTo>
                  <a:lnTo>
                    <a:pt x="1000" y="17"/>
                  </a:lnTo>
                  <a:lnTo>
                    <a:pt x="1000" y="17"/>
                  </a:lnTo>
                  <a:lnTo>
                    <a:pt x="1000" y="17"/>
                  </a:lnTo>
                  <a:lnTo>
                    <a:pt x="1000" y="15"/>
                  </a:lnTo>
                  <a:lnTo>
                    <a:pt x="999" y="15"/>
                  </a:lnTo>
                  <a:lnTo>
                    <a:pt x="999" y="15"/>
                  </a:lnTo>
                  <a:lnTo>
                    <a:pt x="997" y="15"/>
                  </a:lnTo>
                  <a:lnTo>
                    <a:pt x="997" y="14"/>
                  </a:lnTo>
                  <a:lnTo>
                    <a:pt x="997" y="14"/>
                  </a:lnTo>
                  <a:lnTo>
                    <a:pt x="996" y="13"/>
                  </a:lnTo>
                  <a:lnTo>
                    <a:pt x="995" y="13"/>
                  </a:lnTo>
                  <a:lnTo>
                    <a:pt x="995" y="14"/>
                  </a:lnTo>
                  <a:lnTo>
                    <a:pt x="996" y="15"/>
                  </a:lnTo>
                  <a:lnTo>
                    <a:pt x="996" y="17"/>
                  </a:lnTo>
                  <a:lnTo>
                    <a:pt x="993" y="15"/>
                  </a:lnTo>
                  <a:lnTo>
                    <a:pt x="992" y="15"/>
                  </a:lnTo>
                  <a:lnTo>
                    <a:pt x="989" y="13"/>
                  </a:lnTo>
                  <a:lnTo>
                    <a:pt x="989" y="11"/>
                  </a:lnTo>
                  <a:lnTo>
                    <a:pt x="988" y="13"/>
                  </a:lnTo>
                  <a:lnTo>
                    <a:pt x="988" y="15"/>
                  </a:lnTo>
                  <a:lnTo>
                    <a:pt x="986" y="15"/>
                  </a:lnTo>
                  <a:lnTo>
                    <a:pt x="986" y="15"/>
                  </a:lnTo>
                  <a:lnTo>
                    <a:pt x="985" y="15"/>
                  </a:lnTo>
                  <a:lnTo>
                    <a:pt x="985" y="14"/>
                  </a:lnTo>
                  <a:lnTo>
                    <a:pt x="985" y="13"/>
                  </a:lnTo>
                  <a:lnTo>
                    <a:pt x="985" y="11"/>
                  </a:lnTo>
                  <a:lnTo>
                    <a:pt x="984" y="11"/>
                  </a:lnTo>
                  <a:lnTo>
                    <a:pt x="984" y="11"/>
                  </a:lnTo>
                  <a:lnTo>
                    <a:pt x="984" y="13"/>
                  </a:lnTo>
                  <a:lnTo>
                    <a:pt x="984" y="13"/>
                  </a:lnTo>
                  <a:lnTo>
                    <a:pt x="984" y="14"/>
                  </a:lnTo>
                  <a:lnTo>
                    <a:pt x="984" y="14"/>
                  </a:lnTo>
                  <a:lnTo>
                    <a:pt x="982" y="17"/>
                  </a:lnTo>
                  <a:lnTo>
                    <a:pt x="981" y="17"/>
                  </a:lnTo>
                  <a:lnTo>
                    <a:pt x="980" y="15"/>
                  </a:lnTo>
                  <a:lnTo>
                    <a:pt x="980" y="14"/>
                  </a:lnTo>
                  <a:lnTo>
                    <a:pt x="978" y="13"/>
                  </a:lnTo>
                  <a:lnTo>
                    <a:pt x="978" y="11"/>
                  </a:lnTo>
                  <a:lnTo>
                    <a:pt x="977" y="11"/>
                  </a:lnTo>
                  <a:lnTo>
                    <a:pt x="977" y="10"/>
                  </a:lnTo>
                  <a:lnTo>
                    <a:pt x="977" y="8"/>
                  </a:lnTo>
                  <a:lnTo>
                    <a:pt x="977" y="7"/>
                  </a:lnTo>
                  <a:lnTo>
                    <a:pt x="975" y="8"/>
                  </a:lnTo>
                  <a:lnTo>
                    <a:pt x="977" y="7"/>
                  </a:lnTo>
                  <a:lnTo>
                    <a:pt x="975" y="6"/>
                  </a:lnTo>
                  <a:lnTo>
                    <a:pt x="975" y="7"/>
                  </a:lnTo>
                  <a:lnTo>
                    <a:pt x="974" y="7"/>
                  </a:lnTo>
                  <a:lnTo>
                    <a:pt x="974" y="4"/>
                  </a:lnTo>
                  <a:lnTo>
                    <a:pt x="974" y="4"/>
                  </a:lnTo>
                  <a:lnTo>
                    <a:pt x="973" y="3"/>
                  </a:lnTo>
                  <a:lnTo>
                    <a:pt x="971" y="3"/>
                  </a:lnTo>
                  <a:lnTo>
                    <a:pt x="971" y="2"/>
                  </a:lnTo>
                  <a:lnTo>
                    <a:pt x="969" y="0"/>
                  </a:lnTo>
                  <a:lnTo>
                    <a:pt x="967" y="0"/>
                  </a:lnTo>
                  <a:lnTo>
                    <a:pt x="966" y="0"/>
                  </a:lnTo>
                  <a:lnTo>
                    <a:pt x="966" y="2"/>
                  </a:lnTo>
                  <a:lnTo>
                    <a:pt x="966" y="2"/>
                  </a:lnTo>
                  <a:lnTo>
                    <a:pt x="967" y="3"/>
                  </a:lnTo>
                  <a:lnTo>
                    <a:pt x="966" y="3"/>
                  </a:lnTo>
                  <a:lnTo>
                    <a:pt x="966" y="2"/>
                  </a:lnTo>
                  <a:lnTo>
                    <a:pt x="965" y="2"/>
                  </a:lnTo>
                  <a:lnTo>
                    <a:pt x="963" y="2"/>
                  </a:lnTo>
                  <a:lnTo>
                    <a:pt x="962" y="2"/>
                  </a:lnTo>
                  <a:lnTo>
                    <a:pt x="962" y="3"/>
                  </a:lnTo>
                  <a:lnTo>
                    <a:pt x="963" y="4"/>
                  </a:lnTo>
                  <a:lnTo>
                    <a:pt x="963" y="4"/>
                  </a:lnTo>
                  <a:lnTo>
                    <a:pt x="963" y="6"/>
                  </a:lnTo>
                  <a:lnTo>
                    <a:pt x="963" y="6"/>
                  </a:lnTo>
                  <a:lnTo>
                    <a:pt x="962" y="6"/>
                  </a:lnTo>
                  <a:lnTo>
                    <a:pt x="962" y="6"/>
                  </a:lnTo>
                  <a:lnTo>
                    <a:pt x="962" y="7"/>
                  </a:lnTo>
                  <a:lnTo>
                    <a:pt x="961" y="7"/>
                  </a:lnTo>
                  <a:lnTo>
                    <a:pt x="961" y="6"/>
                  </a:lnTo>
                  <a:lnTo>
                    <a:pt x="961" y="4"/>
                  </a:lnTo>
                  <a:lnTo>
                    <a:pt x="961" y="3"/>
                  </a:lnTo>
                  <a:lnTo>
                    <a:pt x="959" y="3"/>
                  </a:lnTo>
                  <a:lnTo>
                    <a:pt x="959" y="3"/>
                  </a:lnTo>
                  <a:lnTo>
                    <a:pt x="959" y="4"/>
                  </a:lnTo>
                  <a:lnTo>
                    <a:pt x="958" y="4"/>
                  </a:lnTo>
                  <a:lnTo>
                    <a:pt x="956" y="4"/>
                  </a:lnTo>
                  <a:lnTo>
                    <a:pt x="955" y="4"/>
                  </a:lnTo>
                  <a:lnTo>
                    <a:pt x="955" y="6"/>
                  </a:lnTo>
                  <a:lnTo>
                    <a:pt x="956" y="8"/>
                  </a:lnTo>
                  <a:lnTo>
                    <a:pt x="956" y="8"/>
                  </a:lnTo>
                  <a:lnTo>
                    <a:pt x="958" y="11"/>
                  </a:lnTo>
                  <a:lnTo>
                    <a:pt x="958" y="11"/>
                  </a:lnTo>
                  <a:lnTo>
                    <a:pt x="958" y="13"/>
                  </a:lnTo>
                  <a:lnTo>
                    <a:pt x="959" y="13"/>
                  </a:lnTo>
                  <a:lnTo>
                    <a:pt x="959" y="14"/>
                  </a:lnTo>
                  <a:lnTo>
                    <a:pt x="961" y="14"/>
                  </a:lnTo>
                  <a:lnTo>
                    <a:pt x="961" y="14"/>
                  </a:lnTo>
                  <a:lnTo>
                    <a:pt x="962" y="14"/>
                  </a:lnTo>
                  <a:lnTo>
                    <a:pt x="962" y="15"/>
                  </a:lnTo>
                  <a:lnTo>
                    <a:pt x="962" y="15"/>
                  </a:lnTo>
                  <a:lnTo>
                    <a:pt x="961" y="15"/>
                  </a:lnTo>
                  <a:lnTo>
                    <a:pt x="959" y="15"/>
                  </a:lnTo>
                  <a:lnTo>
                    <a:pt x="959" y="15"/>
                  </a:lnTo>
                  <a:lnTo>
                    <a:pt x="959" y="17"/>
                  </a:lnTo>
                  <a:lnTo>
                    <a:pt x="961" y="17"/>
                  </a:lnTo>
                  <a:lnTo>
                    <a:pt x="962" y="17"/>
                  </a:lnTo>
                  <a:lnTo>
                    <a:pt x="961" y="18"/>
                  </a:lnTo>
                  <a:lnTo>
                    <a:pt x="959" y="18"/>
                  </a:lnTo>
                  <a:lnTo>
                    <a:pt x="958" y="17"/>
                  </a:lnTo>
                  <a:lnTo>
                    <a:pt x="958" y="17"/>
                  </a:lnTo>
                  <a:lnTo>
                    <a:pt x="956" y="18"/>
                  </a:lnTo>
                  <a:lnTo>
                    <a:pt x="956" y="17"/>
                  </a:lnTo>
                  <a:lnTo>
                    <a:pt x="955" y="18"/>
                  </a:lnTo>
                  <a:lnTo>
                    <a:pt x="955" y="18"/>
                  </a:lnTo>
                  <a:lnTo>
                    <a:pt x="954" y="18"/>
                  </a:lnTo>
                  <a:lnTo>
                    <a:pt x="952" y="18"/>
                  </a:lnTo>
                  <a:lnTo>
                    <a:pt x="952" y="18"/>
                  </a:lnTo>
                  <a:lnTo>
                    <a:pt x="952" y="19"/>
                  </a:lnTo>
                  <a:lnTo>
                    <a:pt x="952" y="19"/>
                  </a:lnTo>
                  <a:lnTo>
                    <a:pt x="952" y="21"/>
                  </a:lnTo>
                  <a:lnTo>
                    <a:pt x="954" y="21"/>
                  </a:lnTo>
                  <a:lnTo>
                    <a:pt x="954" y="21"/>
                  </a:lnTo>
                  <a:lnTo>
                    <a:pt x="954" y="21"/>
                  </a:lnTo>
                  <a:lnTo>
                    <a:pt x="955" y="19"/>
                  </a:lnTo>
                  <a:lnTo>
                    <a:pt x="955" y="19"/>
                  </a:lnTo>
                  <a:lnTo>
                    <a:pt x="955" y="21"/>
                  </a:lnTo>
                  <a:lnTo>
                    <a:pt x="954" y="22"/>
                  </a:lnTo>
                  <a:lnTo>
                    <a:pt x="954" y="23"/>
                  </a:lnTo>
                  <a:lnTo>
                    <a:pt x="954" y="25"/>
                  </a:lnTo>
                  <a:lnTo>
                    <a:pt x="954" y="25"/>
                  </a:lnTo>
                  <a:lnTo>
                    <a:pt x="952" y="28"/>
                  </a:lnTo>
                  <a:lnTo>
                    <a:pt x="951" y="28"/>
                  </a:lnTo>
                  <a:lnTo>
                    <a:pt x="951" y="28"/>
                  </a:lnTo>
                  <a:lnTo>
                    <a:pt x="951" y="26"/>
                  </a:lnTo>
                  <a:lnTo>
                    <a:pt x="950" y="25"/>
                  </a:lnTo>
                  <a:lnTo>
                    <a:pt x="950" y="25"/>
                  </a:lnTo>
                  <a:lnTo>
                    <a:pt x="948" y="23"/>
                  </a:lnTo>
                  <a:lnTo>
                    <a:pt x="948" y="23"/>
                  </a:lnTo>
                  <a:lnTo>
                    <a:pt x="948" y="25"/>
                  </a:lnTo>
                  <a:lnTo>
                    <a:pt x="948" y="25"/>
                  </a:lnTo>
                  <a:lnTo>
                    <a:pt x="948" y="26"/>
                  </a:lnTo>
                  <a:lnTo>
                    <a:pt x="948" y="26"/>
                  </a:lnTo>
                  <a:lnTo>
                    <a:pt x="948" y="28"/>
                  </a:lnTo>
                  <a:lnTo>
                    <a:pt x="948" y="28"/>
                  </a:lnTo>
                  <a:lnTo>
                    <a:pt x="948" y="29"/>
                  </a:lnTo>
                  <a:lnTo>
                    <a:pt x="948" y="29"/>
                  </a:lnTo>
                  <a:lnTo>
                    <a:pt x="948" y="30"/>
                  </a:lnTo>
                  <a:lnTo>
                    <a:pt x="947" y="30"/>
                  </a:lnTo>
                  <a:lnTo>
                    <a:pt x="946" y="30"/>
                  </a:lnTo>
                  <a:lnTo>
                    <a:pt x="946" y="32"/>
                  </a:lnTo>
                  <a:lnTo>
                    <a:pt x="946" y="32"/>
                  </a:lnTo>
                  <a:lnTo>
                    <a:pt x="946" y="33"/>
                  </a:lnTo>
                  <a:lnTo>
                    <a:pt x="946" y="34"/>
                  </a:lnTo>
                  <a:lnTo>
                    <a:pt x="944" y="34"/>
                  </a:lnTo>
                  <a:lnTo>
                    <a:pt x="944" y="34"/>
                  </a:lnTo>
                  <a:lnTo>
                    <a:pt x="943" y="33"/>
                  </a:lnTo>
                  <a:lnTo>
                    <a:pt x="943" y="33"/>
                  </a:lnTo>
                  <a:lnTo>
                    <a:pt x="943" y="32"/>
                  </a:lnTo>
                  <a:lnTo>
                    <a:pt x="943" y="30"/>
                  </a:lnTo>
                  <a:lnTo>
                    <a:pt x="943" y="29"/>
                  </a:lnTo>
                  <a:lnTo>
                    <a:pt x="941" y="29"/>
                  </a:lnTo>
                  <a:lnTo>
                    <a:pt x="941" y="29"/>
                  </a:lnTo>
                  <a:lnTo>
                    <a:pt x="940" y="29"/>
                  </a:lnTo>
                  <a:lnTo>
                    <a:pt x="939" y="29"/>
                  </a:lnTo>
                  <a:lnTo>
                    <a:pt x="939" y="29"/>
                  </a:lnTo>
                  <a:lnTo>
                    <a:pt x="937" y="28"/>
                  </a:lnTo>
                  <a:lnTo>
                    <a:pt x="937" y="28"/>
                  </a:lnTo>
                  <a:lnTo>
                    <a:pt x="940" y="25"/>
                  </a:lnTo>
                  <a:lnTo>
                    <a:pt x="939" y="23"/>
                  </a:lnTo>
                  <a:lnTo>
                    <a:pt x="937" y="25"/>
                  </a:lnTo>
                  <a:lnTo>
                    <a:pt x="935" y="25"/>
                  </a:lnTo>
                  <a:lnTo>
                    <a:pt x="935" y="25"/>
                  </a:lnTo>
                  <a:lnTo>
                    <a:pt x="936" y="23"/>
                  </a:lnTo>
                  <a:lnTo>
                    <a:pt x="937" y="21"/>
                  </a:lnTo>
                  <a:lnTo>
                    <a:pt x="937" y="21"/>
                  </a:lnTo>
                  <a:lnTo>
                    <a:pt x="937" y="19"/>
                  </a:lnTo>
                  <a:lnTo>
                    <a:pt x="939" y="18"/>
                  </a:lnTo>
                  <a:lnTo>
                    <a:pt x="939" y="18"/>
                  </a:lnTo>
                  <a:lnTo>
                    <a:pt x="939" y="18"/>
                  </a:lnTo>
                  <a:lnTo>
                    <a:pt x="939" y="17"/>
                  </a:lnTo>
                  <a:lnTo>
                    <a:pt x="940" y="17"/>
                  </a:lnTo>
                  <a:lnTo>
                    <a:pt x="940" y="15"/>
                  </a:lnTo>
                  <a:lnTo>
                    <a:pt x="941" y="15"/>
                  </a:lnTo>
                  <a:lnTo>
                    <a:pt x="943" y="15"/>
                  </a:lnTo>
                  <a:lnTo>
                    <a:pt x="940" y="14"/>
                  </a:lnTo>
                  <a:lnTo>
                    <a:pt x="940" y="14"/>
                  </a:lnTo>
                  <a:lnTo>
                    <a:pt x="939" y="15"/>
                  </a:lnTo>
                  <a:lnTo>
                    <a:pt x="937" y="17"/>
                  </a:lnTo>
                  <a:lnTo>
                    <a:pt x="937" y="18"/>
                  </a:lnTo>
                  <a:lnTo>
                    <a:pt x="936" y="18"/>
                  </a:lnTo>
                  <a:lnTo>
                    <a:pt x="935" y="18"/>
                  </a:lnTo>
                  <a:lnTo>
                    <a:pt x="933" y="17"/>
                  </a:lnTo>
                  <a:lnTo>
                    <a:pt x="932" y="18"/>
                  </a:lnTo>
                  <a:lnTo>
                    <a:pt x="931" y="19"/>
                  </a:lnTo>
                  <a:lnTo>
                    <a:pt x="929" y="22"/>
                  </a:lnTo>
                  <a:lnTo>
                    <a:pt x="928" y="22"/>
                  </a:lnTo>
                  <a:lnTo>
                    <a:pt x="926" y="22"/>
                  </a:lnTo>
                  <a:lnTo>
                    <a:pt x="926" y="23"/>
                  </a:lnTo>
                  <a:lnTo>
                    <a:pt x="926" y="23"/>
                  </a:lnTo>
                  <a:lnTo>
                    <a:pt x="926" y="23"/>
                  </a:lnTo>
                  <a:lnTo>
                    <a:pt x="926" y="25"/>
                  </a:lnTo>
                  <a:lnTo>
                    <a:pt x="925" y="25"/>
                  </a:lnTo>
                  <a:lnTo>
                    <a:pt x="925" y="25"/>
                  </a:lnTo>
                  <a:lnTo>
                    <a:pt x="925" y="26"/>
                  </a:lnTo>
                  <a:lnTo>
                    <a:pt x="925" y="28"/>
                  </a:lnTo>
                  <a:lnTo>
                    <a:pt x="924" y="28"/>
                  </a:lnTo>
                  <a:lnTo>
                    <a:pt x="924" y="29"/>
                  </a:lnTo>
                  <a:lnTo>
                    <a:pt x="924" y="29"/>
                  </a:lnTo>
                  <a:lnTo>
                    <a:pt x="925" y="29"/>
                  </a:lnTo>
                  <a:lnTo>
                    <a:pt x="925" y="29"/>
                  </a:lnTo>
                  <a:lnTo>
                    <a:pt x="925" y="29"/>
                  </a:lnTo>
                  <a:lnTo>
                    <a:pt x="926" y="30"/>
                  </a:lnTo>
                  <a:lnTo>
                    <a:pt x="928" y="32"/>
                  </a:lnTo>
                  <a:lnTo>
                    <a:pt x="928" y="32"/>
                  </a:lnTo>
                  <a:lnTo>
                    <a:pt x="925" y="33"/>
                  </a:lnTo>
                  <a:lnTo>
                    <a:pt x="924" y="33"/>
                  </a:lnTo>
                  <a:lnTo>
                    <a:pt x="924" y="34"/>
                  </a:lnTo>
                  <a:lnTo>
                    <a:pt x="924" y="34"/>
                  </a:lnTo>
                  <a:lnTo>
                    <a:pt x="924" y="34"/>
                  </a:lnTo>
                  <a:lnTo>
                    <a:pt x="922" y="33"/>
                  </a:lnTo>
                  <a:lnTo>
                    <a:pt x="922" y="33"/>
                  </a:lnTo>
                  <a:lnTo>
                    <a:pt x="921" y="34"/>
                  </a:lnTo>
                  <a:lnTo>
                    <a:pt x="921" y="34"/>
                  </a:lnTo>
                  <a:lnTo>
                    <a:pt x="920" y="34"/>
                  </a:lnTo>
                  <a:lnTo>
                    <a:pt x="920" y="34"/>
                  </a:lnTo>
                  <a:lnTo>
                    <a:pt x="918" y="34"/>
                  </a:lnTo>
                  <a:lnTo>
                    <a:pt x="920" y="33"/>
                  </a:lnTo>
                  <a:lnTo>
                    <a:pt x="920" y="33"/>
                  </a:lnTo>
                  <a:lnTo>
                    <a:pt x="920" y="33"/>
                  </a:lnTo>
                  <a:lnTo>
                    <a:pt x="920" y="33"/>
                  </a:lnTo>
                  <a:lnTo>
                    <a:pt x="920" y="32"/>
                  </a:lnTo>
                  <a:lnTo>
                    <a:pt x="918" y="32"/>
                  </a:lnTo>
                  <a:lnTo>
                    <a:pt x="917" y="30"/>
                  </a:lnTo>
                  <a:lnTo>
                    <a:pt x="917" y="28"/>
                  </a:lnTo>
                  <a:lnTo>
                    <a:pt x="916" y="29"/>
                  </a:lnTo>
                  <a:lnTo>
                    <a:pt x="917" y="28"/>
                  </a:lnTo>
                  <a:lnTo>
                    <a:pt x="918" y="26"/>
                  </a:lnTo>
                  <a:lnTo>
                    <a:pt x="918" y="25"/>
                  </a:lnTo>
                  <a:lnTo>
                    <a:pt x="917" y="25"/>
                  </a:lnTo>
                  <a:lnTo>
                    <a:pt x="914" y="25"/>
                  </a:lnTo>
                  <a:lnTo>
                    <a:pt x="916" y="23"/>
                  </a:lnTo>
                  <a:lnTo>
                    <a:pt x="914" y="23"/>
                  </a:lnTo>
                  <a:lnTo>
                    <a:pt x="916" y="22"/>
                  </a:lnTo>
                  <a:lnTo>
                    <a:pt x="917" y="22"/>
                  </a:lnTo>
                  <a:lnTo>
                    <a:pt x="918" y="22"/>
                  </a:lnTo>
                  <a:lnTo>
                    <a:pt x="918" y="21"/>
                  </a:lnTo>
                  <a:lnTo>
                    <a:pt x="917" y="21"/>
                  </a:lnTo>
                  <a:lnTo>
                    <a:pt x="914" y="19"/>
                  </a:lnTo>
                  <a:lnTo>
                    <a:pt x="916" y="19"/>
                  </a:lnTo>
                  <a:lnTo>
                    <a:pt x="918" y="18"/>
                  </a:lnTo>
                  <a:lnTo>
                    <a:pt x="918" y="17"/>
                  </a:lnTo>
                  <a:lnTo>
                    <a:pt x="917" y="17"/>
                  </a:lnTo>
                  <a:lnTo>
                    <a:pt x="916" y="17"/>
                  </a:lnTo>
                  <a:lnTo>
                    <a:pt x="916" y="18"/>
                  </a:lnTo>
                  <a:lnTo>
                    <a:pt x="913" y="19"/>
                  </a:lnTo>
                  <a:lnTo>
                    <a:pt x="913" y="19"/>
                  </a:lnTo>
                  <a:lnTo>
                    <a:pt x="912" y="21"/>
                  </a:lnTo>
                  <a:lnTo>
                    <a:pt x="912" y="19"/>
                  </a:lnTo>
                  <a:lnTo>
                    <a:pt x="912" y="18"/>
                  </a:lnTo>
                  <a:lnTo>
                    <a:pt x="913" y="18"/>
                  </a:lnTo>
                  <a:lnTo>
                    <a:pt x="914" y="17"/>
                  </a:lnTo>
                  <a:lnTo>
                    <a:pt x="914" y="17"/>
                  </a:lnTo>
                  <a:lnTo>
                    <a:pt x="913" y="17"/>
                  </a:lnTo>
                  <a:lnTo>
                    <a:pt x="913" y="17"/>
                  </a:lnTo>
                  <a:lnTo>
                    <a:pt x="913" y="17"/>
                  </a:lnTo>
                  <a:lnTo>
                    <a:pt x="913" y="15"/>
                  </a:lnTo>
                  <a:lnTo>
                    <a:pt x="914" y="14"/>
                  </a:lnTo>
                  <a:lnTo>
                    <a:pt x="914" y="14"/>
                  </a:lnTo>
                  <a:lnTo>
                    <a:pt x="913" y="14"/>
                  </a:lnTo>
                  <a:lnTo>
                    <a:pt x="913" y="14"/>
                  </a:lnTo>
                  <a:lnTo>
                    <a:pt x="912" y="14"/>
                  </a:lnTo>
                  <a:lnTo>
                    <a:pt x="910" y="14"/>
                  </a:lnTo>
                  <a:lnTo>
                    <a:pt x="910" y="14"/>
                  </a:lnTo>
                  <a:lnTo>
                    <a:pt x="910" y="13"/>
                  </a:lnTo>
                  <a:lnTo>
                    <a:pt x="910" y="13"/>
                  </a:lnTo>
                  <a:lnTo>
                    <a:pt x="910" y="11"/>
                  </a:lnTo>
                  <a:lnTo>
                    <a:pt x="909" y="11"/>
                  </a:lnTo>
                  <a:lnTo>
                    <a:pt x="909" y="13"/>
                  </a:lnTo>
                  <a:lnTo>
                    <a:pt x="909" y="13"/>
                  </a:lnTo>
                  <a:lnTo>
                    <a:pt x="907" y="14"/>
                  </a:lnTo>
                  <a:lnTo>
                    <a:pt x="907" y="14"/>
                  </a:lnTo>
                  <a:lnTo>
                    <a:pt x="906" y="14"/>
                  </a:lnTo>
                  <a:lnTo>
                    <a:pt x="905" y="14"/>
                  </a:lnTo>
                  <a:lnTo>
                    <a:pt x="905" y="14"/>
                  </a:lnTo>
                  <a:lnTo>
                    <a:pt x="905" y="15"/>
                  </a:lnTo>
                  <a:lnTo>
                    <a:pt x="906" y="15"/>
                  </a:lnTo>
                  <a:lnTo>
                    <a:pt x="909" y="17"/>
                  </a:lnTo>
                  <a:lnTo>
                    <a:pt x="909" y="17"/>
                  </a:lnTo>
                  <a:lnTo>
                    <a:pt x="909" y="17"/>
                  </a:lnTo>
                  <a:lnTo>
                    <a:pt x="910" y="18"/>
                  </a:lnTo>
                  <a:lnTo>
                    <a:pt x="910" y="19"/>
                  </a:lnTo>
                  <a:lnTo>
                    <a:pt x="910" y="19"/>
                  </a:lnTo>
                  <a:lnTo>
                    <a:pt x="910" y="21"/>
                  </a:lnTo>
                  <a:lnTo>
                    <a:pt x="910" y="21"/>
                  </a:lnTo>
                  <a:lnTo>
                    <a:pt x="909" y="21"/>
                  </a:lnTo>
                  <a:lnTo>
                    <a:pt x="906" y="18"/>
                  </a:lnTo>
                  <a:lnTo>
                    <a:pt x="906" y="18"/>
                  </a:lnTo>
                  <a:lnTo>
                    <a:pt x="906" y="19"/>
                  </a:lnTo>
                  <a:lnTo>
                    <a:pt x="906" y="21"/>
                  </a:lnTo>
                  <a:lnTo>
                    <a:pt x="906" y="21"/>
                  </a:lnTo>
                  <a:lnTo>
                    <a:pt x="905" y="21"/>
                  </a:lnTo>
                  <a:lnTo>
                    <a:pt x="905" y="21"/>
                  </a:lnTo>
                  <a:lnTo>
                    <a:pt x="903" y="19"/>
                  </a:lnTo>
                  <a:lnTo>
                    <a:pt x="902" y="18"/>
                  </a:lnTo>
                  <a:lnTo>
                    <a:pt x="902" y="19"/>
                  </a:lnTo>
                  <a:lnTo>
                    <a:pt x="902" y="21"/>
                  </a:lnTo>
                  <a:lnTo>
                    <a:pt x="902" y="21"/>
                  </a:lnTo>
                  <a:lnTo>
                    <a:pt x="902" y="21"/>
                  </a:lnTo>
                  <a:lnTo>
                    <a:pt x="902" y="22"/>
                  </a:lnTo>
                  <a:lnTo>
                    <a:pt x="902" y="23"/>
                  </a:lnTo>
                  <a:lnTo>
                    <a:pt x="903" y="23"/>
                  </a:lnTo>
                  <a:lnTo>
                    <a:pt x="903" y="25"/>
                  </a:lnTo>
                  <a:lnTo>
                    <a:pt x="910" y="25"/>
                  </a:lnTo>
                  <a:lnTo>
                    <a:pt x="913" y="26"/>
                  </a:lnTo>
                  <a:lnTo>
                    <a:pt x="914" y="29"/>
                  </a:lnTo>
                  <a:lnTo>
                    <a:pt x="913" y="29"/>
                  </a:lnTo>
                  <a:lnTo>
                    <a:pt x="913" y="30"/>
                  </a:lnTo>
                  <a:lnTo>
                    <a:pt x="913" y="32"/>
                  </a:lnTo>
                  <a:lnTo>
                    <a:pt x="913" y="33"/>
                  </a:lnTo>
                  <a:lnTo>
                    <a:pt x="913" y="33"/>
                  </a:lnTo>
                  <a:lnTo>
                    <a:pt x="912" y="34"/>
                  </a:lnTo>
                  <a:lnTo>
                    <a:pt x="910" y="34"/>
                  </a:lnTo>
                  <a:lnTo>
                    <a:pt x="910" y="34"/>
                  </a:lnTo>
                  <a:lnTo>
                    <a:pt x="909" y="34"/>
                  </a:lnTo>
                  <a:lnTo>
                    <a:pt x="907" y="36"/>
                  </a:lnTo>
                  <a:lnTo>
                    <a:pt x="907" y="36"/>
                  </a:lnTo>
                  <a:lnTo>
                    <a:pt x="907" y="37"/>
                  </a:lnTo>
                  <a:lnTo>
                    <a:pt x="907" y="38"/>
                  </a:lnTo>
                  <a:lnTo>
                    <a:pt x="909" y="38"/>
                  </a:lnTo>
                  <a:lnTo>
                    <a:pt x="909" y="40"/>
                  </a:lnTo>
                  <a:lnTo>
                    <a:pt x="909" y="40"/>
                  </a:lnTo>
                  <a:lnTo>
                    <a:pt x="907" y="41"/>
                  </a:lnTo>
                  <a:lnTo>
                    <a:pt x="907" y="41"/>
                  </a:lnTo>
                  <a:lnTo>
                    <a:pt x="907" y="43"/>
                  </a:lnTo>
                  <a:lnTo>
                    <a:pt x="907" y="43"/>
                  </a:lnTo>
                  <a:lnTo>
                    <a:pt x="907" y="44"/>
                  </a:lnTo>
                  <a:lnTo>
                    <a:pt x="906" y="44"/>
                  </a:lnTo>
                  <a:lnTo>
                    <a:pt x="905" y="44"/>
                  </a:lnTo>
                  <a:lnTo>
                    <a:pt x="905" y="44"/>
                  </a:lnTo>
                  <a:lnTo>
                    <a:pt x="905" y="45"/>
                  </a:lnTo>
                  <a:lnTo>
                    <a:pt x="903" y="45"/>
                  </a:lnTo>
                  <a:lnTo>
                    <a:pt x="902" y="45"/>
                  </a:lnTo>
                  <a:lnTo>
                    <a:pt x="902" y="45"/>
                  </a:lnTo>
                  <a:lnTo>
                    <a:pt x="902" y="47"/>
                  </a:lnTo>
                  <a:lnTo>
                    <a:pt x="902" y="47"/>
                  </a:lnTo>
                  <a:lnTo>
                    <a:pt x="902" y="47"/>
                  </a:lnTo>
                  <a:lnTo>
                    <a:pt x="903" y="48"/>
                  </a:lnTo>
                  <a:lnTo>
                    <a:pt x="903" y="48"/>
                  </a:lnTo>
                  <a:lnTo>
                    <a:pt x="903" y="48"/>
                  </a:lnTo>
                  <a:lnTo>
                    <a:pt x="905" y="48"/>
                  </a:lnTo>
                  <a:lnTo>
                    <a:pt x="905" y="49"/>
                  </a:lnTo>
                  <a:lnTo>
                    <a:pt x="905" y="51"/>
                  </a:lnTo>
                  <a:lnTo>
                    <a:pt x="906" y="51"/>
                  </a:lnTo>
                  <a:lnTo>
                    <a:pt x="906" y="52"/>
                  </a:lnTo>
                  <a:lnTo>
                    <a:pt x="906" y="52"/>
                  </a:lnTo>
                  <a:lnTo>
                    <a:pt x="906" y="53"/>
                  </a:lnTo>
                  <a:lnTo>
                    <a:pt x="906" y="55"/>
                  </a:lnTo>
                  <a:lnTo>
                    <a:pt x="906" y="55"/>
                  </a:lnTo>
                  <a:lnTo>
                    <a:pt x="905" y="55"/>
                  </a:lnTo>
                  <a:lnTo>
                    <a:pt x="905" y="55"/>
                  </a:lnTo>
                  <a:lnTo>
                    <a:pt x="903" y="55"/>
                  </a:lnTo>
                  <a:lnTo>
                    <a:pt x="903" y="55"/>
                  </a:lnTo>
                  <a:lnTo>
                    <a:pt x="903" y="56"/>
                  </a:lnTo>
                  <a:lnTo>
                    <a:pt x="903" y="56"/>
                  </a:lnTo>
                  <a:lnTo>
                    <a:pt x="902" y="56"/>
                  </a:lnTo>
                  <a:lnTo>
                    <a:pt x="902" y="56"/>
                  </a:lnTo>
                  <a:lnTo>
                    <a:pt x="901" y="56"/>
                  </a:lnTo>
                  <a:lnTo>
                    <a:pt x="901" y="55"/>
                  </a:lnTo>
                  <a:lnTo>
                    <a:pt x="901" y="55"/>
                  </a:lnTo>
                  <a:lnTo>
                    <a:pt x="898" y="55"/>
                  </a:lnTo>
                  <a:lnTo>
                    <a:pt x="898" y="55"/>
                  </a:lnTo>
                  <a:lnTo>
                    <a:pt x="898" y="56"/>
                  </a:lnTo>
                  <a:lnTo>
                    <a:pt x="898" y="57"/>
                  </a:lnTo>
                  <a:lnTo>
                    <a:pt x="897" y="57"/>
                  </a:lnTo>
                  <a:lnTo>
                    <a:pt x="897" y="57"/>
                  </a:lnTo>
                  <a:lnTo>
                    <a:pt x="897" y="59"/>
                  </a:lnTo>
                  <a:lnTo>
                    <a:pt x="897" y="59"/>
                  </a:lnTo>
                  <a:lnTo>
                    <a:pt x="898" y="60"/>
                  </a:lnTo>
                  <a:lnTo>
                    <a:pt x="898" y="60"/>
                  </a:lnTo>
                  <a:lnTo>
                    <a:pt x="898" y="60"/>
                  </a:lnTo>
                  <a:lnTo>
                    <a:pt x="898" y="63"/>
                  </a:lnTo>
                  <a:lnTo>
                    <a:pt x="897" y="63"/>
                  </a:lnTo>
                  <a:lnTo>
                    <a:pt x="895" y="63"/>
                  </a:lnTo>
                  <a:lnTo>
                    <a:pt x="894" y="60"/>
                  </a:lnTo>
                  <a:lnTo>
                    <a:pt x="892" y="60"/>
                  </a:lnTo>
                  <a:lnTo>
                    <a:pt x="892" y="60"/>
                  </a:lnTo>
                  <a:lnTo>
                    <a:pt x="892" y="59"/>
                  </a:lnTo>
                  <a:lnTo>
                    <a:pt x="891" y="59"/>
                  </a:lnTo>
                  <a:lnTo>
                    <a:pt x="891" y="57"/>
                  </a:lnTo>
                  <a:lnTo>
                    <a:pt x="892" y="57"/>
                  </a:lnTo>
                  <a:lnTo>
                    <a:pt x="892" y="56"/>
                  </a:lnTo>
                  <a:lnTo>
                    <a:pt x="891" y="56"/>
                  </a:lnTo>
                  <a:lnTo>
                    <a:pt x="891" y="56"/>
                  </a:lnTo>
                  <a:lnTo>
                    <a:pt x="892" y="55"/>
                  </a:lnTo>
                  <a:lnTo>
                    <a:pt x="891" y="52"/>
                  </a:lnTo>
                  <a:lnTo>
                    <a:pt x="892" y="52"/>
                  </a:lnTo>
                  <a:lnTo>
                    <a:pt x="892" y="52"/>
                  </a:lnTo>
                  <a:lnTo>
                    <a:pt x="892" y="51"/>
                  </a:lnTo>
                  <a:lnTo>
                    <a:pt x="892" y="51"/>
                  </a:lnTo>
                  <a:lnTo>
                    <a:pt x="892" y="51"/>
                  </a:lnTo>
                  <a:lnTo>
                    <a:pt x="892" y="51"/>
                  </a:lnTo>
                  <a:lnTo>
                    <a:pt x="891" y="51"/>
                  </a:lnTo>
                  <a:lnTo>
                    <a:pt x="891" y="51"/>
                  </a:lnTo>
                  <a:lnTo>
                    <a:pt x="891" y="51"/>
                  </a:lnTo>
                  <a:lnTo>
                    <a:pt x="890" y="51"/>
                  </a:lnTo>
                  <a:lnTo>
                    <a:pt x="890" y="51"/>
                  </a:lnTo>
                  <a:lnTo>
                    <a:pt x="890" y="51"/>
                  </a:lnTo>
                  <a:lnTo>
                    <a:pt x="890" y="49"/>
                  </a:lnTo>
                  <a:lnTo>
                    <a:pt x="890" y="49"/>
                  </a:lnTo>
                  <a:lnTo>
                    <a:pt x="890" y="49"/>
                  </a:lnTo>
                  <a:lnTo>
                    <a:pt x="888" y="49"/>
                  </a:lnTo>
                  <a:lnTo>
                    <a:pt x="888" y="49"/>
                  </a:lnTo>
                  <a:lnTo>
                    <a:pt x="888" y="51"/>
                  </a:lnTo>
                  <a:lnTo>
                    <a:pt x="887" y="51"/>
                  </a:lnTo>
                  <a:lnTo>
                    <a:pt x="884" y="52"/>
                  </a:lnTo>
                  <a:lnTo>
                    <a:pt x="886" y="49"/>
                  </a:lnTo>
                  <a:lnTo>
                    <a:pt x="886" y="49"/>
                  </a:lnTo>
                  <a:lnTo>
                    <a:pt x="884" y="49"/>
                  </a:lnTo>
                  <a:lnTo>
                    <a:pt x="886" y="48"/>
                  </a:lnTo>
                  <a:lnTo>
                    <a:pt x="884" y="47"/>
                  </a:lnTo>
                  <a:lnTo>
                    <a:pt x="884" y="47"/>
                  </a:lnTo>
                  <a:lnTo>
                    <a:pt x="883" y="48"/>
                  </a:lnTo>
                  <a:lnTo>
                    <a:pt x="883" y="52"/>
                  </a:lnTo>
                  <a:lnTo>
                    <a:pt x="883" y="53"/>
                  </a:lnTo>
                  <a:lnTo>
                    <a:pt x="883" y="53"/>
                  </a:lnTo>
                  <a:lnTo>
                    <a:pt x="879" y="62"/>
                  </a:lnTo>
                  <a:lnTo>
                    <a:pt x="879" y="63"/>
                  </a:lnTo>
                  <a:lnTo>
                    <a:pt x="879" y="60"/>
                  </a:lnTo>
                  <a:lnTo>
                    <a:pt x="882" y="55"/>
                  </a:lnTo>
                  <a:lnTo>
                    <a:pt x="882" y="52"/>
                  </a:lnTo>
                  <a:lnTo>
                    <a:pt x="880" y="51"/>
                  </a:lnTo>
                  <a:lnTo>
                    <a:pt x="880" y="44"/>
                  </a:lnTo>
                  <a:lnTo>
                    <a:pt x="880" y="44"/>
                  </a:lnTo>
                  <a:lnTo>
                    <a:pt x="880" y="43"/>
                  </a:lnTo>
                  <a:lnTo>
                    <a:pt x="880" y="43"/>
                  </a:lnTo>
                  <a:lnTo>
                    <a:pt x="880" y="43"/>
                  </a:lnTo>
                  <a:lnTo>
                    <a:pt x="880" y="41"/>
                  </a:lnTo>
                  <a:lnTo>
                    <a:pt x="882" y="43"/>
                  </a:lnTo>
                  <a:lnTo>
                    <a:pt x="882" y="43"/>
                  </a:lnTo>
                  <a:lnTo>
                    <a:pt x="883" y="43"/>
                  </a:lnTo>
                  <a:lnTo>
                    <a:pt x="883" y="43"/>
                  </a:lnTo>
                  <a:lnTo>
                    <a:pt x="884" y="41"/>
                  </a:lnTo>
                  <a:lnTo>
                    <a:pt x="884" y="41"/>
                  </a:lnTo>
                  <a:lnTo>
                    <a:pt x="883" y="40"/>
                  </a:lnTo>
                  <a:lnTo>
                    <a:pt x="884" y="38"/>
                  </a:lnTo>
                  <a:lnTo>
                    <a:pt x="884" y="38"/>
                  </a:lnTo>
                  <a:lnTo>
                    <a:pt x="884" y="37"/>
                  </a:lnTo>
                  <a:lnTo>
                    <a:pt x="884" y="38"/>
                  </a:lnTo>
                  <a:lnTo>
                    <a:pt x="883" y="38"/>
                  </a:lnTo>
                  <a:lnTo>
                    <a:pt x="883" y="38"/>
                  </a:lnTo>
                  <a:lnTo>
                    <a:pt x="883" y="40"/>
                  </a:lnTo>
                  <a:lnTo>
                    <a:pt x="882" y="38"/>
                  </a:lnTo>
                  <a:lnTo>
                    <a:pt x="880" y="37"/>
                  </a:lnTo>
                  <a:lnTo>
                    <a:pt x="880" y="37"/>
                  </a:lnTo>
                  <a:lnTo>
                    <a:pt x="879" y="37"/>
                  </a:lnTo>
                  <a:lnTo>
                    <a:pt x="879" y="37"/>
                  </a:lnTo>
                  <a:lnTo>
                    <a:pt x="879" y="37"/>
                  </a:lnTo>
                  <a:lnTo>
                    <a:pt x="879" y="36"/>
                  </a:lnTo>
                  <a:lnTo>
                    <a:pt x="878" y="34"/>
                  </a:lnTo>
                  <a:lnTo>
                    <a:pt x="876" y="34"/>
                  </a:lnTo>
                  <a:lnTo>
                    <a:pt x="876" y="36"/>
                  </a:lnTo>
                  <a:lnTo>
                    <a:pt x="875" y="36"/>
                  </a:lnTo>
                  <a:lnTo>
                    <a:pt x="875" y="36"/>
                  </a:lnTo>
                  <a:lnTo>
                    <a:pt x="875" y="37"/>
                  </a:lnTo>
                  <a:lnTo>
                    <a:pt x="876" y="37"/>
                  </a:lnTo>
                  <a:lnTo>
                    <a:pt x="876" y="38"/>
                  </a:lnTo>
                  <a:lnTo>
                    <a:pt x="875" y="38"/>
                  </a:lnTo>
                  <a:lnTo>
                    <a:pt x="875" y="40"/>
                  </a:lnTo>
                  <a:lnTo>
                    <a:pt x="875" y="41"/>
                  </a:lnTo>
                  <a:lnTo>
                    <a:pt x="875" y="43"/>
                  </a:lnTo>
                  <a:lnTo>
                    <a:pt x="875" y="44"/>
                  </a:lnTo>
                  <a:lnTo>
                    <a:pt x="876" y="44"/>
                  </a:lnTo>
                  <a:lnTo>
                    <a:pt x="876" y="45"/>
                  </a:lnTo>
                  <a:lnTo>
                    <a:pt x="878" y="47"/>
                  </a:lnTo>
                  <a:lnTo>
                    <a:pt x="876" y="48"/>
                  </a:lnTo>
                  <a:lnTo>
                    <a:pt x="876" y="49"/>
                  </a:lnTo>
                  <a:lnTo>
                    <a:pt x="876" y="53"/>
                  </a:lnTo>
                  <a:lnTo>
                    <a:pt x="876" y="53"/>
                  </a:lnTo>
                  <a:lnTo>
                    <a:pt x="876" y="53"/>
                  </a:lnTo>
                  <a:lnTo>
                    <a:pt x="876" y="53"/>
                  </a:lnTo>
                  <a:lnTo>
                    <a:pt x="876" y="55"/>
                  </a:lnTo>
                  <a:lnTo>
                    <a:pt x="875" y="55"/>
                  </a:lnTo>
                  <a:lnTo>
                    <a:pt x="875" y="55"/>
                  </a:lnTo>
                  <a:lnTo>
                    <a:pt x="875" y="55"/>
                  </a:lnTo>
                  <a:lnTo>
                    <a:pt x="875" y="56"/>
                  </a:lnTo>
                  <a:lnTo>
                    <a:pt x="875" y="56"/>
                  </a:lnTo>
                  <a:lnTo>
                    <a:pt x="875" y="56"/>
                  </a:lnTo>
                  <a:lnTo>
                    <a:pt x="875" y="57"/>
                  </a:lnTo>
                  <a:lnTo>
                    <a:pt x="873" y="57"/>
                  </a:lnTo>
                  <a:lnTo>
                    <a:pt x="872" y="57"/>
                  </a:lnTo>
                  <a:lnTo>
                    <a:pt x="871" y="56"/>
                  </a:lnTo>
                  <a:lnTo>
                    <a:pt x="871" y="56"/>
                  </a:lnTo>
                  <a:lnTo>
                    <a:pt x="872" y="56"/>
                  </a:lnTo>
                  <a:lnTo>
                    <a:pt x="872" y="55"/>
                  </a:lnTo>
                  <a:lnTo>
                    <a:pt x="872" y="53"/>
                  </a:lnTo>
                  <a:lnTo>
                    <a:pt x="872" y="53"/>
                  </a:lnTo>
                  <a:lnTo>
                    <a:pt x="871" y="53"/>
                  </a:lnTo>
                  <a:lnTo>
                    <a:pt x="871" y="53"/>
                  </a:lnTo>
                  <a:lnTo>
                    <a:pt x="871" y="53"/>
                  </a:lnTo>
                  <a:lnTo>
                    <a:pt x="869" y="52"/>
                  </a:lnTo>
                  <a:lnTo>
                    <a:pt x="869" y="52"/>
                  </a:lnTo>
                  <a:lnTo>
                    <a:pt x="868" y="53"/>
                  </a:lnTo>
                  <a:lnTo>
                    <a:pt x="868" y="53"/>
                  </a:lnTo>
                  <a:lnTo>
                    <a:pt x="868" y="55"/>
                  </a:lnTo>
                  <a:lnTo>
                    <a:pt x="868" y="56"/>
                  </a:lnTo>
                  <a:lnTo>
                    <a:pt x="867" y="55"/>
                  </a:lnTo>
                  <a:lnTo>
                    <a:pt x="867" y="56"/>
                  </a:lnTo>
                  <a:lnTo>
                    <a:pt x="867" y="56"/>
                  </a:lnTo>
                  <a:lnTo>
                    <a:pt x="867" y="57"/>
                  </a:lnTo>
                  <a:lnTo>
                    <a:pt x="867" y="57"/>
                  </a:lnTo>
                  <a:lnTo>
                    <a:pt x="867" y="57"/>
                  </a:lnTo>
                  <a:lnTo>
                    <a:pt x="867" y="59"/>
                  </a:lnTo>
                  <a:lnTo>
                    <a:pt x="867" y="59"/>
                  </a:lnTo>
                  <a:lnTo>
                    <a:pt x="867" y="60"/>
                  </a:lnTo>
                  <a:lnTo>
                    <a:pt x="865" y="60"/>
                  </a:lnTo>
                  <a:lnTo>
                    <a:pt x="865" y="60"/>
                  </a:lnTo>
                  <a:lnTo>
                    <a:pt x="865" y="62"/>
                  </a:lnTo>
                  <a:lnTo>
                    <a:pt x="865" y="63"/>
                  </a:lnTo>
                  <a:lnTo>
                    <a:pt x="865" y="63"/>
                  </a:lnTo>
                  <a:lnTo>
                    <a:pt x="864" y="63"/>
                  </a:lnTo>
                  <a:lnTo>
                    <a:pt x="863" y="57"/>
                  </a:lnTo>
                  <a:lnTo>
                    <a:pt x="861" y="56"/>
                  </a:lnTo>
                  <a:lnTo>
                    <a:pt x="861" y="57"/>
                  </a:lnTo>
                  <a:lnTo>
                    <a:pt x="860" y="59"/>
                  </a:lnTo>
                  <a:lnTo>
                    <a:pt x="858" y="60"/>
                  </a:lnTo>
                  <a:lnTo>
                    <a:pt x="858" y="62"/>
                  </a:lnTo>
                  <a:lnTo>
                    <a:pt x="858" y="59"/>
                  </a:lnTo>
                  <a:lnTo>
                    <a:pt x="858" y="59"/>
                  </a:lnTo>
                  <a:lnTo>
                    <a:pt x="858" y="53"/>
                  </a:lnTo>
                  <a:lnTo>
                    <a:pt x="858" y="53"/>
                  </a:lnTo>
                  <a:lnTo>
                    <a:pt x="858" y="53"/>
                  </a:lnTo>
                  <a:lnTo>
                    <a:pt x="857" y="55"/>
                  </a:lnTo>
                  <a:lnTo>
                    <a:pt x="857" y="56"/>
                  </a:lnTo>
                  <a:lnTo>
                    <a:pt x="857" y="57"/>
                  </a:lnTo>
                  <a:lnTo>
                    <a:pt x="857" y="57"/>
                  </a:lnTo>
                  <a:lnTo>
                    <a:pt x="856" y="59"/>
                  </a:lnTo>
                  <a:lnTo>
                    <a:pt x="856" y="59"/>
                  </a:lnTo>
                  <a:lnTo>
                    <a:pt x="854" y="59"/>
                  </a:lnTo>
                  <a:lnTo>
                    <a:pt x="853" y="59"/>
                  </a:lnTo>
                  <a:lnTo>
                    <a:pt x="852" y="60"/>
                  </a:lnTo>
                  <a:lnTo>
                    <a:pt x="850" y="62"/>
                  </a:lnTo>
                  <a:lnTo>
                    <a:pt x="850" y="63"/>
                  </a:lnTo>
                  <a:lnTo>
                    <a:pt x="852" y="63"/>
                  </a:lnTo>
                  <a:lnTo>
                    <a:pt x="854" y="63"/>
                  </a:lnTo>
                  <a:lnTo>
                    <a:pt x="856" y="63"/>
                  </a:lnTo>
                  <a:lnTo>
                    <a:pt x="854" y="64"/>
                  </a:lnTo>
                  <a:lnTo>
                    <a:pt x="853" y="64"/>
                  </a:lnTo>
                  <a:lnTo>
                    <a:pt x="853" y="64"/>
                  </a:lnTo>
                  <a:lnTo>
                    <a:pt x="852" y="66"/>
                  </a:lnTo>
                  <a:lnTo>
                    <a:pt x="852" y="66"/>
                  </a:lnTo>
                  <a:lnTo>
                    <a:pt x="849" y="64"/>
                  </a:lnTo>
                  <a:lnTo>
                    <a:pt x="849" y="66"/>
                  </a:lnTo>
                  <a:lnTo>
                    <a:pt x="848" y="67"/>
                  </a:lnTo>
                  <a:lnTo>
                    <a:pt x="849" y="67"/>
                  </a:lnTo>
                  <a:lnTo>
                    <a:pt x="848" y="67"/>
                  </a:lnTo>
                  <a:lnTo>
                    <a:pt x="848" y="67"/>
                  </a:lnTo>
                  <a:lnTo>
                    <a:pt x="848" y="67"/>
                  </a:lnTo>
                  <a:lnTo>
                    <a:pt x="846" y="67"/>
                  </a:lnTo>
                  <a:lnTo>
                    <a:pt x="846" y="68"/>
                  </a:lnTo>
                  <a:lnTo>
                    <a:pt x="846" y="68"/>
                  </a:lnTo>
                  <a:lnTo>
                    <a:pt x="846" y="68"/>
                  </a:lnTo>
                  <a:lnTo>
                    <a:pt x="846" y="70"/>
                  </a:lnTo>
                  <a:lnTo>
                    <a:pt x="846" y="70"/>
                  </a:lnTo>
                  <a:lnTo>
                    <a:pt x="845" y="70"/>
                  </a:lnTo>
                  <a:lnTo>
                    <a:pt x="845" y="70"/>
                  </a:lnTo>
                  <a:lnTo>
                    <a:pt x="843" y="70"/>
                  </a:lnTo>
                  <a:lnTo>
                    <a:pt x="843" y="71"/>
                  </a:lnTo>
                  <a:lnTo>
                    <a:pt x="843" y="71"/>
                  </a:lnTo>
                  <a:lnTo>
                    <a:pt x="845" y="71"/>
                  </a:lnTo>
                  <a:lnTo>
                    <a:pt x="845" y="72"/>
                  </a:lnTo>
                  <a:lnTo>
                    <a:pt x="845" y="72"/>
                  </a:lnTo>
                  <a:lnTo>
                    <a:pt x="845" y="72"/>
                  </a:lnTo>
                  <a:lnTo>
                    <a:pt x="846" y="72"/>
                  </a:lnTo>
                  <a:lnTo>
                    <a:pt x="846" y="72"/>
                  </a:lnTo>
                  <a:lnTo>
                    <a:pt x="848" y="72"/>
                  </a:lnTo>
                  <a:lnTo>
                    <a:pt x="848" y="77"/>
                  </a:lnTo>
                  <a:lnTo>
                    <a:pt x="849" y="78"/>
                  </a:lnTo>
                  <a:lnTo>
                    <a:pt x="850" y="78"/>
                  </a:lnTo>
                  <a:lnTo>
                    <a:pt x="850" y="78"/>
                  </a:lnTo>
                  <a:lnTo>
                    <a:pt x="853" y="78"/>
                  </a:lnTo>
                  <a:lnTo>
                    <a:pt x="854" y="79"/>
                  </a:lnTo>
                  <a:lnTo>
                    <a:pt x="856" y="81"/>
                  </a:lnTo>
                  <a:lnTo>
                    <a:pt x="854" y="81"/>
                  </a:lnTo>
                  <a:lnTo>
                    <a:pt x="854" y="82"/>
                  </a:lnTo>
                  <a:lnTo>
                    <a:pt x="854" y="82"/>
                  </a:lnTo>
                  <a:lnTo>
                    <a:pt x="854" y="82"/>
                  </a:lnTo>
                  <a:lnTo>
                    <a:pt x="853" y="83"/>
                  </a:lnTo>
                  <a:lnTo>
                    <a:pt x="853" y="82"/>
                  </a:lnTo>
                  <a:lnTo>
                    <a:pt x="852" y="82"/>
                  </a:lnTo>
                  <a:lnTo>
                    <a:pt x="852" y="82"/>
                  </a:lnTo>
                  <a:lnTo>
                    <a:pt x="852" y="82"/>
                  </a:lnTo>
                  <a:lnTo>
                    <a:pt x="852" y="82"/>
                  </a:lnTo>
                  <a:lnTo>
                    <a:pt x="850" y="82"/>
                  </a:lnTo>
                  <a:lnTo>
                    <a:pt x="849" y="82"/>
                  </a:lnTo>
                  <a:lnTo>
                    <a:pt x="849" y="82"/>
                  </a:lnTo>
                  <a:lnTo>
                    <a:pt x="849" y="83"/>
                  </a:lnTo>
                  <a:lnTo>
                    <a:pt x="849" y="83"/>
                  </a:lnTo>
                  <a:lnTo>
                    <a:pt x="848" y="83"/>
                  </a:lnTo>
                  <a:lnTo>
                    <a:pt x="848" y="83"/>
                  </a:lnTo>
                  <a:lnTo>
                    <a:pt x="848" y="85"/>
                  </a:lnTo>
                  <a:lnTo>
                    <a:pt x="848" y="85"/>
                  </a:lnTo>
                  <a:lnTo>
                    <a:pt x="849" y="85"/>
                  </a:lnTo>
                  <a:lnTo>
                    <a:pt x="849" y="85"/>
                  </a:lnTo>
                  <a:lnTo>
                    <a:pt x="849" y="85"/>
                  </a:lnTo>
                  <a:lnTo>
                    <a:pt x="850" y="85"/>
                  </a:lnTo>
                  <a:lnTo>
                    <a:pt x="850" y="85"/>
                  </a:lnTo>
                  <a:lnTo>
                    <a:pt x="850" y="85"/>
                  </a:lnTo>
                  <a:lnTo>
                    <a:pt x="852" y="86"/>
                  </a:lnTo>
                  <a:lnTo>
                    <a:pt x="852" y="86"/>
                  </a:lnTo>
                  <a:lnTo>
                    <a:pt x="852" y="86"/>
                  </a:lnTo>
                  <a:lnTo>
                    <a:pt x="853" y="86"/>
                  </a:lnTo>
                  <a:lnTo>
                    <a:pt x="853" y="85"/>
                  </a:lnTo>
                  <a:lnTo>
                    <a:pt x="854" y="85"/>
                  </a:lnTo>
                  <a:lnTo>
                    <a:pt x="853" y="86"/>
                  </a:lnTo>
                  <a:lnTo>
                    <a:pt x="853" y="86"/>
                  </a:lnTo>
                  <a:lnTo>
                    <a:pt x="853" y="87"/>
                  </a:lnTo>
                  <a:lnTo>
                    <a:pt x="854" y="87"/>
                  </a:lnTo>
                  <a:lnTo>
                    <a:pt x="854" y="87"/>
                  </a:lnTo>
                  <a:lnTo>
                    <a:pt x="854" y="87"/>
                  </a:lnTo>
                  <a:lnTo>
                    <a:pt x="856" y="87"/>
                  </a:lnTo>
                  <a:lnTo>
                    <a:pt x="856" y="87"/>
                  </a:lnTo>
                  <a:lnTo>
                    <a:pt x="856" y="87"/>
                  </a:lnTo>
                  <a:lnTo>
                    <a:pt x="856" y="87"/>
                  </a:lnTo>
                  <a:lnTo>
                    <a:pt x="857" y="87"/>
                  </a:lnTo>
                  <a:lnTo>
                    <a:pt x="857" y="87"/>
                  </a:lnTo>
                  <a:lnTo>
                    <a:pt x="857" y="87"/>
                  </a:lnTo>
                  <a:lnTo>
                    <a:pt x="857" y="87"/>
                  </a:lnTo>
                  <a:lnTo>
                    <a:pt x="858" y="87"/>
                  </a:lnTo>
                  <a:lnTo>
                    <a:pt x="858" y="87"/>
                  </a:lnTo>
                  <a:lnTo>
                    <a:pt x="860" y="89"/>
                  </a:lnTo>
                  <a:lnTo>
                    <a:pt x="861" y="89"/>
                  </a:lnTo>
                  <a:lnTo>
                    <a:pt x="863" y="89"/>
                  </a:lnTo>
                  <a:lnTo>
                    <a:pt x="864" y="89"/>
                  </a:lnTo>
                  <a:lnTo>
                    <a:pt x="864" y="90"/>
                  </a:lnTo>
                  <a:lnTo>
                    <a:pt x="863" y="90"/>
                  </a:lnTo>
                  <a:lnTo>
                    <a:pt x="861" y="92"/>
                  </a:lnTo>
                  <a:lnTo>
                    <a:pt x="861" y="92"/>
                  </a:lnTo>
                  <a:lnTo>
                    <a:pt x="860" y="92"/>
                  </a:lnTo>
                  <a:lnTo>
                    <a:pt x="860" y="92"/>
                  </a:lnTo>
                  <a:lnTo>
                    <a:pt x="860" y="93"/>
                  </a:lnTo>
                  <a:lnTo>
                    <a:pt x="860" y="93"/>
                  </a:lnTo>
                  <a:lnTo>
                    <a:pt x="861" y="93"/>
                  </a:lnTo>
                  <a:lnTo>
                    <a:pt x="861" y="93"/>
                  </a:lnTo>
                  <a:lnTo>
                    <a:pt x="861" y="93"/>
                  </a:lnTo>
                  <a:lnTo>
                    <a:pt x="861" y="94"/>
                  </a:lnTo>
                  <a:lnTo>
                    <a:pt x="861" y="94"/>
                  </a:lnTo>
                  <a:lnTo>
                    <a:pt x="860" y="94"/>
                  </a:lnTo>
                  <a:lnTo>
                    <a:pt x="860" y="94"/>
                  </a:lnTo>
                  <a:lnTo>
                    <a:pt x="860" y="94"/>
                  </a:lnTo>
                  <a:lnTo>
                    <a:pt x="860" y="96"/>
                  </a:lnTo>
                  <a:lnTo>
                    <a:pt x="861" y="96"/>
                  </a:lnTo>
                  <a:lnTo>
                    <a:pt x="861" y="97"/>
                  </a:lnTo>
                  <a:lnTo>
                    <a:pt x="864" y="96"/>
                  </a:lnTo>
                  <a:lnTo>
                    <a:pt x="864" y="97"/>
                  </a:lnTo>
                  <a:lnTo>
                    <a:pt x="864" y="98"/>
                  </a:lnTo>
                  <a:lnTo>
                    <a:pt x="864" y="98"/>
                  </a:lnTo>
                  <a:lnTo>
                    <a:pt x="858" y="97"/>
                  </a:lnTo>
                  <a:lnTo>
                    <a:pt x="857" y="98"/>
                  </a:lnTo>
                  <a:lnTo>
                    <a:pt x="857" y="98"/>
                  </a:lnTo>
                  <a:lnTo>
                    <a:pt x="856" y="98"/>
                  </a:lnTo>
                  <a:lnTo>
                    <a:pt x="854" y="98"/>
                  </a:lnTo>
                  <a:lnTo>
                    <a:pt x="853" y="97"/>
                  </a:lnTo>
                  <a:lnTo>
                    <a:pt x="853" y="97"/>
                  </a:lnTo>
                  <a:lnTo>
                    <a:pt x="854" y="96"/>
                  </a:lnTo>
                  <a:lnTo>
                    <a:pt x="854" y="96"/>
                  </a:lnTo>
                  <a:lnTo>
                    <a:pt x="853" y="94"/>
                  </a:lnTo>
                  <a:lnTo>
                    <a:pt x="852" y="94"/>
                  </a:lnTo>
                  <a:lnTo>
                    <a:pt x="852" y="94"/>
                  </a:lnTo>
                  <a:lnTo>
                    <a:pt x="852" y="93"/>
                  </a:lnTo>
                  <a:lnTo>
                    <a:pt x="850" y="93"/>
                  </a:lnTo>
                  <a:lnTo>
                    <a:pt x="850" y="93"/>
                  </a:lnTo>
                  <a:lnTo>
                    <a:pt x="849" y="92"/>
                  </a:lnTo>
                  <a:lnTo>
                    <a:pt x="849" y="92"/>
                  </a:lnTo>
                  <a:lnTo>
                    <a:pt x="848" y="92"/>
                  </a:lnTo>
                  <a:lnTo>
                    <a:pt x="846" y="92"/>
                  </a:lnTo>
                  <a:lnTo>
                    <a:pt x="846" y="90"/>
                  </a:lnTo>
                  <a:lnTo>
                    <a:pt x="846" y="89"/>
                  </a:lnTo>
                  <a:lnTo>
                    <a:pt x="845" y="90"/>
                  </a:lnTo>
                  <a:lnTo>
                    <a:pt x="845" y="92"/>
                  </a:lnTo>
                  <a:lnTo>
                    <a:pt x="845" y="93"/>
                  </a:lnTo>
                  <a:lnTo>
                    <a:pt x="846" y="96"/>
                  </a:lnTo>
                  <a:lnTo>
                    <a:pt x="846" y="97"/>
                  </a:lnTo>
                  <a:lnTo>
                    <a:pt x="846" y="97"/>
                  </a:lnTo>
                  <a:lnTo>
                    <a:pt x="846" y="98"/>
                  </a:lnTo>
                  <a:lnTo>
                    <a:pt x="846" y="98"/>
                  </a:lnTo>
                  <a:lnTo>
                    <a:pt x="846" y="98"/>
                  </a:lnTo>
                  <a:lnTo>
                    <a:pt x="846" y="100"/>
                  </a:lnTo>
                  <a:lnTo>
                    <a:pt x="845" y="98"/>
                  </a:lnTo>
                  <a:lnTo>
                    <a:pt x="843" y="97"/>
                  </a:lnTo>
                  <a:lnTo>
                    <a:pt x="843" y="96"/>
                  </a:lnTo>
                  <a:lnTo>
                    <a:pt x="843" y="96"/>
                  </a:lnTo>
                  <a:lnTo>
                    <a:pt x="842" y="93"/>
                  </a:lnTo>
                  <a:lnTo>
                    <a:pt x="842" y="93"/>
                  </a:lnTo>
                  <a:lnTo>
                    <a:pt x="843" y="92"/>
                  </a:lnTo>
                  <a:lnTo>
                    <a:pt x="843" y="92"/>
                  </a:lnTo>
                  <a:lnTo>
                    <a:pt x="843" y="92"/>
                  </a:lnTo>
                  <a:lnTo>
                    <a:pt x="842" y="90"/>
                  </a:lnTo>
                  <a:lnTo>
                    <a:pt x="842" y="90"/>
                  </a:lnTo>
                  <a:lnTo>
                    <a:pt x="842" y="90"/>
                  </a:lnTo>
                  <a:lnTo>
                    <a:pt x="842" y="90"/>
                  </a:lnTo>
                  <a:lnTo>
                    <a:pt x="841" y="90"/>
                  </a:lnTo>
                  <a:lnTo>
                    <a:pt x="841" y="92"/>
                  </a:lnTo>
                  <a:lnTo>
                    <a:pt x="839" y="93"/>
                  </a:lnTo>
                  <a:lnTo>
                    <a:pt x="839" y="90"/>
                  </a:lnTo>
                  <a:lnTo>
                    <a:pt x="838" y="90"/>
                  </a:lnTo>
                  <a:lnTo>
                    <a:pt x="838" y="89"/>
                  </a:lnTo>
                  <a:lnTo>
                    <a:pt x="841" y="87"/>
                  </a:lnTo>
                  <a:lnTo>
                    <a:pt x="839" y="86"/>
                  </a:lnTo>
                  <a:lnTo>
                    <a:pt x="839" y="86"/>
                  </a:lnTo>
                  <a:lnTo>
                    <a:pt x="838" y="86"/>
                  </a:lnTo>
                  <a:lnTo>
                    <a:pt x="838" y="87"/>
                  </a:lnTo>
                  <a:lnTo>
                    <a:pt x="837" y="87"/>
                  </a:lnTo>
                  <a:lnTo>
                    <a:pt x="835" y="86"/>
                  </a:lnTo>
                  <a:lnTo>
                    <a:pt x="835" y="86"/>
                  </a:lnTo>
                  <a:lnTo>
                    <a:pt x="834" y="86"/>
                  </a:lnTo>
                  <a:lnTo>
                    <a:pt x="835" y="87"/>
                  </a:lnTo>
                  <a:lnTo>
                    <a:pt x="835" y="89"/>
                  </a:lnTo>
                  <a:lnTo>
                    <a:pt x="835" y="90"/>
                  </a:lnTo>
                  <a:lnTo>
                    <a:pt x="835" y="90"/>
                  </a:lnTo>
                  <a:lnTo>
                    <a:pt x="837" y="92"/>
                  </a:lnTo>
                  <a:lnTo>
                    <a:pt x="837" y="93"/>
                  </a:lnTo>
                  <a:lnTo>
                    <a:pt x="837" y="94"/>
                  </a:lnTo>
                  <a:lnTo>
                    <a:pt x="835" y="96"/>
                  </a:lnTo>
                  <a:lnTo>
                    <a:pt x="835" y="94"/>
                  </a:lnTo>
                  <a:lnTo>
                    <a:pt x="834" y="96"/>
                  </a:lnTo>
                  <a:lnTo>
                    <a:pt x="833" y="97"/>
                  </a:lnTo>
                  <a:lnTo>
                    <a:pt x="831" y="97"/>
                  </a:lnTo>
                  <a:lnTo>
                    <a:pt x="831" y="96"/>
                  </a:lnTo>
                  <a:lnTo>
                    <a:pt x="830" y="96"/>
                  </a:lnTo>
                  <a:lnTo>
                    <a:pt x="829" y="96"/>
                  </a:lnTo>
                  <a:lnTo>
                    <a:pt x="829" y="96"/>
                  </a:lnTo>
                  <a:lnTo>
                    <a:pt x="827" y="96"/>
                  </a:lnTo>
                  <a:lnTo>
                    <a:pt x="826" y="96"/>
                  </a:lnTo>
                  <a:lnTo>
                    <a:pt x="826" y="96"/>
                  </a:lnTo>
                  <a:lnTo>
                    <a:pt x="824" y="96"/>
                  </a:lnTo>
                  <a:lnTo>
                    <a:pt x="824" y="97"/>
                  </a:lnTo>
                  <a:lnTo>
                    <a:pt x="824" y="97"/>
                  </a:lnTo>
                  <a:lnTo>
                    <a:pt x="824" y="97"/>
                  </a:lnTo>
                  <a:lnTo>
                    <a:pt x="823" y="98"/>
                  </a:lnTo>
                  <a:lnTo>
                    <a:pt x="823" y="98"/>
                  </a:lnTo>
                  <a:lnTo>
                    <a:pt x="823" y="100"/>
                  </a:lnTo>
                  <a:lnTo>
                    <a:pt x="823" y="100"/>
                  </a:lnTo>
                  <a:lnTo>
                    <a:pt x="824" y="100"/>
                  </a:lnTo>
                  <a:lnTo>
                    <a:pt x="826" y="100"/>
                  </a:lnTo>
                  <a:lnTo>
                    <a:pt x="826" y="100"/>
                  </a:lnTo>
                  <a:lnTo>
                    <a:pt x="824" y="101"/>
                  </a:lnTo>
                  <a:lnTo>
                    <a:pt x="824" y="101"/>
                  </a:lnTo>
                  <a:lnTo>
                    <a:pt x="824" y="102"/>
                  </a:lnTo>
                  <a:lnTo>
                    <a:pt x="824" y="104"/>
                  </a:lnTo>
                  <a:lnTo>
                    <a:pt x="824" y="104"/>
                  </a:lnTo>
                  <a:lnTo>
                    <a:pt x="824" y="104"/>
                  </a:lnTo>
                  <a:lnTo>
                    <a:pt x="826" y="104"/>
                  </a:lnTo>
                  <a:lnTo>
                    <a:pt x="826" y="104"/>
                  </a:lnTo>
                  <a:lnTo>
                    <a:pt x="826" y="104"/>
                  </a:lnTo>
                  <a:lnTo>
                    <a:pt x="826" y="104"/>
                  </a:lnTo>
                  <a:lnTo>
                    <a:pt x="826" y="105"/>
                  </a:lnTo>
                  <a:lnTo>
                    <a:pt x="827" y="105"/>
                  </a:lnTo>
                  <a:lnTo>
                    <a:pt x="830" y="102"/>
                  </a:lnTo>
                  <a:lnTo>
                    <a:pt x="831" y="101"/>
                  </a:lnTo>
                  <a:lnTo>
                    <a:pt x="831" y="101"/>
                  </a:lnTo>
                  <a:lnTo>
                    <a:pt x="831" y="101"/>
                  </a:lnTo>
                  <a:lnTo>
                    <a:pt x="833" y="100"/>
                  </a:lnTo>
                  <a:lnTo>
                    <a:pt x="833" y="100"/>
                  </a:lnTo>
                  <a:lnTo>
                    <a:pt x="833" y="100"/>
                  </a:lnTo>
                  <a:lnTo>
                    <a:pt x="834" y="101"/>
                  </a:lnTo>
                  <a:lnTo>
                    <a:pt x="834" y="101"/>
                  </a:lnTo>
                  <a:lnTo>
                    <a:pt x="834" y="101"/>
                  </a:lnTo>
                  <a:lnTo>
                    <a:pt x="835" y="101"/>
                  </a:lnTo>
                  <a:lnTo>
                    <a:pt x="835" y="98"/>
                  </a:lnTo>
                  <a:lnTo>
                    <a:pt x="837" y="98"/>
                  </a:lnTo>
                  <a:lnTo>
                    <a:pt x="838" y="100"/>
                  </a:lnTo>
                  <a:lnTo>
                    <a:pt x="838" y="100"/>
                  </a:lnTo>
                  <a:lnTo>
                    <a:pt x="837" y="102"/>
                  </a:lnTo>
                  <a:lnTo>
                    <a:pt x="835" y="104"/>
                  </a:lnTo>
                  <a:lnTo>
                    <a:pt x="834" y="104"/>
                  </a:lnTo>
                  <a:lnTo>
                    <a:pt x="833" y="102"/>
                  </a:lnTo>
                  <a:lnTo>
                    <a:pt x="833" y="102"/>
                  </a:lnTo>
                  <a:lnTo>
                    <a:pt x="833" y="102"/>
                  </a:lnTo>
                  <a:lnTo>
                    <a:pt x="831" y="104"/>
                  </a:lnTo>
                  <a:lnTo>
                    <a:pt x="830" y="104"/>
                  </a:lnTo>
                  <a:lnTo>
                    <a:pt x="829" y="104"/>
                  </a:lnTo>
                  <a:lnTo>
                    <a:pt x="829" y="105"/>
                  </a:lnTo>
                  <a:lnTo>
                    <a:pt x="829" y="105"/>
                  </a:lnTo>
                  <a:lnTo>
                    <a:pt x="829" y="105"/>
                  </a:lnTo>
                  <a:lnTo>
                    <a:pt x="829" y="107"/>
                  </a:lnTo>
                  <a:lnTo>
                    <a:pt x="827" y="107"/>
                  </a:lnTo>
                  <a:lnTo>
                    <a:pt x="827" y="108"/>
                  </a:lnTo>
                  <a:lnTo>
                    <a:pt x="826" y="108"/>
                  </a:lnTo>
                  <a:lnTo>
                    <a:pt x="826" y="108"/>
                  </a:lnTo>
                  <a:lnTo>
                    <a:pt x="826" y="109"/>
                  </a:lnTo>
                  <a:lnTo>
                    <a:pt x="827" y="109"/>
                  </a:lnTo>
                  <a:lnTo>
                    <a:pt x="827" y="109"/>
                  </a:lnTo>
                  <a:lnTo>
                    <a:pt x="827" y="109"/>
                  </a:lnTo>
                  <a:lnTo>
                    <a:pt x="827" y="111"/>
                  </a:lnTo>
                  <a:lnTo>
                    <a:pt x="829" y="111"/>
                  </a:lnTo>
                  <a:lnTo>
                    <a:pt x="829" y="112"/>
                  </a:lnTo>
                  <a:lnTo>
                    <a:pt x="830" y="112"/>
                  </a:lnTo>
                  <a:lnTo>
                    <a:pt x="831" y="111"/>
                  </a:lnTo>
                  <a:lnTo>
                    <a:pt x="833" y="109"/>
                  </a:lnTo>
                  <a:lnTo>
                    <a:pt x="837" y="108"/>
                  </a:lnTo>
                  <a:lnTo>
                    <a:pt x="837" y="108"/>
                  </a:lnTo>
                  <a:lnTo>
                    <a:pt x="838" y="108"/>
                  </a:lnTo>
                  <a:lnTo>
                    <a:pt x="839" y="109"/>
                  </a:lnTo>
                  <a:lnTo>
                    <a:pt x="841" y="109"/>
                  </a:lnTo>
                  <a:lnTo>
                    <a:pt x="841" y="108"/>
                  </a:lnTo>
                  <a:lnTo>
                    <a:pt x="842" y="109"/>
                  </a:lnTo>
                  <a:lnTo>
                    <a:pt x="842" y="109"/>
                  </a:lnTo>
                  <a:lnTo>
                    <a:pt x="843" y="109"/>
                  </a:lnTo>
                  <a:lnTo>
                    <a:pt x="845" y="109"/>
                  </a:lnTo>
                  <a:lnTo>
                    <a:pt x="845" y="111"/>
                  </a:lnTo>
                  <a:lnTo>
                    <a:pt x="843" y="111"/>
                  </a:lnTo>
                  <a:lnTo>
                    <a:pt x="842" y="111"/>
                  </a:lnTo>
                  <a:lnTo>
                    <a:pt x="841" y="112"/>
                  </a:lnTo>
                  <a:lnTo>
                    <a:pt x="841" y="112"/>
                  </a:lnTo>
                  <a:lnTo>
                    <a:pt x="839" y="116"/>
                  </a:lnTo>
                  <a:lnTo>
                    <a:pt x="839" y="117"/>
                  </a:lnTo>
                  <a:lnTo>
                    <a:pt x="843" y="120"/>
                  </a:lnTo>
                  <a:lnTo>
                    <a:pt x="843" y="120"/>
                  </a:lnTo>
                  <a:lnTo>
                    <a:pt x="846" y="123"/>
                  </a:lnTo>
                  <a:lnTo>
                    <a:pt x="848" y="124"/>
                  </a:lnTo>
                  <a:lnTo>
                    <a:pt x="845" y="123"/>
                  </a:lnTo>
                  <a:lnTo>
                    <a:pt x="841" y="120"/>
                  </a:lnTo>
                  <a:lnTo>
                    <a:pt x="838" y="119"/>
                  </a:lnTo>
                  <a:lnTo>
                    <a:pt x="838" y="120"/>
                  </a:lnTo>
                  <a:lnTo>
                    <a:pt x="838" y="122"/>
                  </a:lnTo>
                  <a:lnTo>
                    <a:pt x="838" y="123"/>
                  </a:lnTo>
                  <a:lnTo>
                    <a:pt x="837" y="122"/>
                  </a:lnTo>
                  <a:lnTo>
                    <a:pt x="837" y="122"/>
                  </a:lnTo>
                  <a:lnTo>
                    <a:pt x="837" y="122"/>
                  </a:lnTo>
                  <a:lnTo>
                    <a:pt x="837" y="120"/>
                  </a:lnTo>
                  <a:lnTo>
                    <a:pt x="835" y="120"/>
                  </a:lnTo>
                  <a:lnTo>
                    <a:pt x="835" y="120"/>
                  </a:lnTo>
                  <a:lnTo>
                    <a:pt x="834" y="122"/>
                  </a:lnTo>
                  <a:lnTo>
                    <a:pt x="834" y="122"/>
                  </a:lnTo>
                  <a:lnTo>
                    <a:pt x="833" y="122"/>
                  </a:lnTo>
                  <a:lnTo>
                    <a:pt x="833" y="120"/>
                  </a:lnTo>
                  <a:lnTo>
                    <a:pt x="834" y="119"/>
                  </a:lnTo>
                  <a:lnTo>
                    <a:pt x="834" y="117"/>
                  </a:lnTo>
                  <a:lnTo>
                    <a:pt x="834" y="117"/>
                  </a:lnTo>
                  <a:lnTo>
                    <a:pt x="833" y="117"/>
                  </a:lnTo>
                  <a:lnTo>
                    <a:pt x="833" y="116"/>
                  </a:lnTo>
                  <a:lnTo>
                    <a:pt x="831" y="116"/>
                  </a:lnTo>
                  <a:lnTo>
                    <a:pt x="831" y="116"/>
                  </a:lnTo>
                  <a:lnTo>
                    <a:pt x="831" y="116"/>
                  </a:lnTo>
                  <a:lnTo>
                    <a:pt x="831" y="115"/>
                  </a:lnTo>
                  <a:lnTo>
                    <a:pt x="829" y="113"/>
                  </a:lnTo>
                  <a:lnTo>
                    <a:pt x="829" y="112"/>
                  </a:lnTo>
                  <a:lnTo>
                    <a:pt x="826" y="112"/>
                  </a:lnTo>
                  <a:lnTo>
                    <a:pt x="826" y="112"/>
                  </a:lnTo>
                  <a:lnTo>
                    <a:pt x="823" y="112"/>
                  </a:lnTo>
                  <a:lnTo>
                    <a:pt x="822" y="112"/>
                  </a:lnTo>
                  <a:lnTo>
                    <a:pt x="823" y="112"/>
                  </a:lnTo>
                  <a:lnTo>
                    <a:pt x="823" y="111"/>
                  </a:lnTo>
                  <a:lnTo>
                    <a:pt x="823" y="111"/>
                  </a:lnTo>
                  <a:lnTo>
                    <a:pt x="822" y="109"/>
                  </a:lnTo>
                  <a:lnTo>
                    <a:pt x="822" y="109"/>
                  </a:lnTo>
                  <a:lnTo>
                    <a:pt x="820" y="109"/>
                  </a:lnTo>
                  <a:lnTo>
                    <a:pt x="820" y="108"/>
                  </a:lnTo>
                  <a:lnTo>
                    <a:pt x="819" y="109"/>
                  </a:lnTo>
                  <a:lnTo>
                    <a:pt x="816" y="112"/>
                  </a:lnTo>
                  <a:lnTo>
                    <a:pt x="816" y="111"/>
                  </a:lnTo>
                  <a:lnTo>
                    <a:pt x="818" y="109"/>
                  </a:lnTo>
                  <a:lnTo>
                    <a:pt x="818" y="108"/>
                  </a:lnTo>
                  <a:lnTo>
                    <a:pt x="818" y="108"/>
                  </a:lnTo>
                  <a:lnTo>
                    <a:pt x="815" y="107"/>
                  </a:lnTo>
                  <a:lnTo>
                    <a:pt x="815" y="107"/>
                  </a:lnTo>
                  <a:lnTo>
                    <a:pt x="815" y="107"/>
                  </a:lnTo>
                  <a:lnTo>
                    <a:pt x="815" y="105"/>
                  </a:lnTo>
                  <a:lnTo>
                    <a:pt x="815" y="105"/>
                  </a:lnTo>
                  <a:lnTo>
                    <a:pt x="814" y="105"/>
                  </a:lnTo>
                  <a:lnTo>
                    <a:pt x="814" y="107"/>
                  </a:lnTo>
                  <a:lnTo>
                    <a:pt x="814" y="107"/>
                  </a:lnTo>
                  <a:lnTo>
                    <a:pt x="814" y="107"/>
                  </a:lnTo>
                  <a:lnTo>
                    <a:pt x="812" y="107"/>
                  </a:lnTo>
                  <a:lnTo>
                    <a:pt x="812" y="107"/>
                  </a:lnTo>
                  <a:lnTo>
                    <a:pt x="811" y="105"/>
                  </a:lnTo>
                  <a:lnTo>
                    <a:pt x="811" y="107"/>
                  </a:lnTo>
                  <a:lnTo>
                    <a:pt x="811" y="108"/>
                  </a:lnTo>
                  <a:lnTo>
                    <a:pt x="811" y="108"/>
                  </a:lnTo>
                  <a:lnTo>
                    <a:pt x="812" y="108"/>
                  </a:lnTo>
                  <a:lnTo>
                    <a:pt x="812" y="108"/>
                  </a:lnTo>
                  <a:lnTo>
                    <a:pt x="814" y="109"/>
                  </a:lnTo>
                  <a:lnTo>
                    <a:pt x="814" y="109"/>
                  </a:lnTo>
                  <a:lnTo>
                    <a:pt x="814" y="111"/>
                  </a:lnTo>
                  <a:lnTo>
                    <a:pt x="812" y="111"/>
                  </a:lnTo>
                  <a:lnTo>
                    <a:pt x="811" y="111"/>
                  </a:lnTo>
                  <a:lnTo>
                    <a:pt x="811" y="112"/>
                  </a:lnTo>
                  <a:lnTo>
                    <a:pt x="812" y="112"/>
                  </a:lnTo>
                  <a:lnTo>
                    <a:pt x="812" y="112"/>
                  </a:lnTo>
                  <a:lnTo>
                    <a:pt x="814" y="111"/>
                  </a:lnTo>
                  <a:lnTo>
                    <a:pt x="815" y="112"/>
                  </a:lnTo>
                  <a:lnTo>
                    <a:pt x="815" y="112"/>
                  </a:lnTo>
                  <a:lnTo>
                    <a:pt x="816" y="113"/>
                  </a:lnTo>
                  <a:lnTo>
                    <a:pt x="815" y="113"/>
                  </a:lnTo>
                  <a:lnTo>
                    <a:pt x="814" y="115"/>
                  </a:lnTo>
                  <a:lnTo>
                    <a:pt x="812" y="115"/>
                  </a:lnTo>
                  <a:lnTo>
                    <a:pt x="812" y="117"/>
                  </a:lnTo>
                  <a:lnTo>
                    <a:pt x="812" y="119"/>
                  </a:lnTo>
                  <a:lnTo>
                    <a:pt x="814" y="120"/>
                  </a:lnTo>
                  <a:lnTo>
                    <a:pt x="812" y="122"/>
                  </a:lnTo>
                  <a:lnTo>
                    <a:pt x="811" y="122"/>
                  </a:lnTo>
                  <a:lnTo>
                    <a:pt x="811" y="120"/>
                  </a:lnTo>
                  <a:lnTo>
                    <a:pt x="809" y="120"/>
                  </a:lnTo>
                  <a:lnTo>
                    <a:pt x="809" y="119"/>
                  </a:lnTo>
                  <a:lnTo>
                    <a:pt x="809" y="117"/>
                  </a:lnTo>
                  <a:lnTo>
                    <a:pt x="809" y="117"/>
                  </a:lnTo>
                  <a:lnTo>
                    <a:pt x="809" y="117"/>
                  </a:lnTo>
                  <a:lnTo>
                    <a:pt x="809" y="117"/>
                  </a:lnTo>
                  <a:lnTo>
                    <a:pt x="809" y="117"/>
                  </a:lnTo>
                  <a:lnTo>
                    <a:pt x="809" y="117"/>
                  </a:lnTo>
                  <a:lnTo>
                    <a:pt x="809" y="123"/>
                  </a:lnTo>
                  <a:lnTo>
                    <a:pt x="808" y="123"/>
                  </a:lnTo>
                  <a:lnTo>
                    <a:pt x="807" y="123"/>
                  </a:lnTo>
                  <a:lnTo>
                    <a:pt x="805" y="123"/>
                  </a:lnTo>
                  <a:lnTo>
                    <a:pt x="804" y="123"/>
                  </a:lnTo>
                  <a:lnTo>
                    <a:pt x="803" y="122"/>
                  </a:lnTo>
                  <a:lnTo>
                    <a:pt x="800" y="120"/>
                  </a:lnTo>
                  <a:lnTo>
                    <a:pt x="799" y="120"/>
                  </a:lnTo>
                  <a:lnTo>
                    <a:pt x="797" y="122"/>
                  </a:lnTo>
                  <a:lnTo>
                    <a:pt x="797" y="124"/>
                  </a:lnTo>
                  <a:lnTo>
                    <a:pt x="796" y="124"/>
                  </a:lnTo>
                  <a:lnTo>
                    <a:pt x="794" y="124"/>
                  </a:lnTo>
                  <a:lnTo>
                    <a:pt x="794" y="126"/>
                  </a:lnTo>
                  <a:lnTo>
                    <a:pt x="794" y="126"/>
                  </a:lnTo>
                  <a:lnTo>
                    <a:pt x="793" y="124"/>
                  </a:lnTo>
                  <a:lnTo>
                    <a:pt x="792" y="124"/>
                  </a:lnTo>
                  <a:lnTo>
                    <a:pt x="792" y="124"/>
                  </a:lnTo>
                  <a:lnTo>
                    <a:pt x="793" y="126"/>
                  </a:lnTo>
                  <a:lnTo>
                    <a:pt x="793" y="127"/>
                  </a:lnTo>
                  <a:lnTo>
                    <a:pt x="793" y="130"/>
                  </a:lnTo>
                  <a:lnTo>
                    <a:pt x="794" y="130"/>
                  </a:lnTo>
                  <a:lnTo>
                    <a:pt x="794" y="131"/>
                  </a:lnTo>
                  <a:lnTo>
                    <a:pt x="794" y="132"/>
                  </a:lnTo>
                  <a:lnTo>
                    <a:pt x="794" y="134"/>
                  </a:lnTo>
                  <a:lnTo>
                    <a:pt x="793" y="132"/>
                  </a:lnTo>
                  <a:lnTo>
                    <a:pt x="793" y="132"/>
                  </a:lnTo>
                  <a:lnTo>
                    <a:pt x="793" y="134"/>
                  </a:lnTo>
                  <a:lnTo>
                    <a:pt x="793" y="134"/>
                  </a:lnTo>
                  <a:lnTo>
                    <a:pt x="793" y="135"/>
                  </a:lnTo>
                  <a:lnTo>
                    <a:pt x="792" y="135"/>
                  </a:lnTo>
                  <a:lnTo>
                    <a:pt x="792" y="134"/>
                  </a:lnTo>
                  <a:lnTo>
                    <a:pt x="792" y="134"/>
                  </a:lnTo>
                  <a:lnTo>
                    <a:pt x="792" y="134"/>
                  </a:lnTo>
                  <a:lnTo>
                    <a:pt x="792" y="135"/>
                  </a:lnTo>
                  <a:lnTo>
                    <a:pt x="792" y="135"/>
                  </a:lnTo>
                  <a:lnTo>
                    <a:pt x="792" y="138"/>
                  </a:lnTo>
                  <a:lnTo>
                    <a:pt x="792" y="138"/>
                  </a:lnTo>
                  <a:lnTo>
                    <a:pt x="792" y="139"/>
                  </a:lnTo>
                  <a:lnTo>
                    <a:pt x="792" y="142"/>
                  </a:lnTo>
                  <a:lnTo>
                    <a:pt x="793" y="143"/>
                  </a:lnTo>
                  <a:lnTo>
                    <a:pt x="793" y="143"/>
                  </a:lnTo>
                  <a:lnTo>
                    <a:pt x="793" y="149"/>
                  </a:lnTo>
                  <a:lnTo>
                    <a:pt x="794" y="147"/>
                  </a:lnTo>
                  <a:lnTo>
                    <a:pt x="794" y="147"/>
                  </a:lnTo>
                  <a:lnTo>
                    <a:pt x="794" y="147"/>
                  </a:lnTo>
                  <a:lnTo>
                    <a:pt x="796" y="147"/>
                  </a:lnTo>
                  <a:lnTo>
                    <a:pt x="796" y="147"/>
                  </a:lnTo>
                  <a:lnTo>
                    <a:pt x="796" y="146"/>
                  </a:lnTo>
                  <a:lnTo>
                    <a:pt x="796" y="145"/>
                  </a:lnTo>
                  <a:lnTo>
                    <a:pt x="796" y="146"/>
                  </a:lnTo>
                  <a:lnTo>
                    <a:pt x="797" y="150"/>
                  </a:lnTo>
                  <a:lnTo>
                    <a:pt x="799" y="153"/>
                  </a:lnTo>
                  <a:lnTo>
                    <a:pt x="799" y="153"/>
                  </a:lnTo>
                  <a:lnTo>
                    <a:pt x="799" y="153"/>
                  </a:lnTo>
                  <a:lnTo>
                    <a:pt x="800" y="154"/>
                  </a:lnTo>
                  <a:lnTo>
                    <a:pt x="799" y="154"/>
                  </a:lnTo>
                  <a:lnTo>
                    <a:pt x="799" y="156"/>
                  </a:lnTo>
                  <a:lnTo>
                    <a:pt x="799" y="157"/>
                  </a:lnTo>
                  <a:lnTo>
                    <a:pt x="799" y="157"/>
                  </a:lnTo>
                  <a:lnTo>
                    <a:pt x="801" y="156"/>
                  </a:lnTo>
                  <a:lnTo>
                    <a:pt x="804" y="149"/>
                  </a:lnTo>
                  <a:lnTo>
                    <a:pt x="805" y="147"/>
                  </a:lnTo>
                  <a:lnTo>
                    <a:pt x="807" y="143"/>
                  </a:lnTo>
                  <a:lnTo>
                    <a:pt x="808" y="143"/>
                  </a:lnTo>
                  <a:lnTo>
                    <a:pt x="809" y="143"/>
                  </a:lnTo>
                  <a:lnTo>
                    <a:pt x="812" y="143"/>
                  </a:lnTo>
                  <a:lnTo>
                    <a:pt x="814" y="143"/>
                  </a:lnTo>
                  <a:lnTo>
                    <a:pt x="816" y="143"/>
                  </a:lnTo>
                  <a:lnTo>
                    <a:pt x="815" y="145"/>
                  </a:lnTo>
                  <a:lnTo>
                    <a:pt x="814" y="146"/>
                  </a:lnTo>
                  <a:lnTo>
                    <a:pt x="814" y="147"/>
                  </a:lnTo>
                  <a:lnTo>
                    <a:pt x="812" y="149"/>
                  </a:lnTo>
                  <a:lnTo>
                    <a:pt x="812" y="149"/>
                  </a:lnTo>
                  <a:lnTo>
                    <a:pt x="811" y="147"/>
                  </a:lnTo>
                  <a:lnTo>
                    <a:pt x="809" y="147"/>
                  </a:lnTo>
                  <a:lnTo>
                    <a:pt x="808" y="149"/>
                  </a:lnTo>
                  <a:lnTo>
                    <a:pt x="807" y="150"/>
                  </a:lnTo>
                  <a:lnTo>
                    <a:pt x="807" y="153"/>
                  </a:lnTo>
                  <a:lnTo>
                    <a:pt x="807" y="154"/>
                  </a:lnTo>
                  <a:lnTo>
                    <a:pt x="808" y="156"/>
                  </a:lnTo>
                  <a:lnTo>
                    <a:pt x="807" y="156"/>
                  </a:lnTo>
                  <a:lnTo>
                    <a:pt x="805" y="157"/>
                  </a:lnTo>
                  <a:lnTo>
                    <a:pt x="805" y="160"/>
                  </a:lnTo>
                  <a:lnTo>
                    <a:pt x="805" y="164"/>
                  </a:lnTo>
                  <a:lnTo>
                    <a:pt x="807" y="165"/>
                  </a:lnTo>
                  <a:lnTo>
                    <a:pt x="804" y="165"/>
                  </a:lnTo>
                  <a:lnTo>
                    <a:pt x="803" y="166"/>
                  </a:lnTo>
                  <a:lnTo>
                    <a:pt x="801" y="168"/>
                  </a:lnTo>
                  <a:lnTo>
                    <a:pt x="801" y="169"/>
                  </a:lnTo>
                  <a:lnTo>
                    <a:pt x="800" y="168"/>
                  </a:lnTo>
                  <a:lnTo>
                    <a:pt x="800" y="166"/>
                  </a:lnTo>
                  <a:lnTo>
                    <a:pt x="799" y="165"/>
                  </a:lnTo>
                  <a:lnTo>
                    <a:pt x="799" y="165"/>
                  </a:lnTo>
                  <a:lnTo>
                    <a:pt x="797" y="164"/>
                  </a:lnTo>
                  <a:lnTo>
                    <a:pt x="799" y="164"/>
                  </a:lnTo>
                  <a:lnTo>
                    <a:pt x="799" y="162"/>
                  </a:lnTo>
                  <a:lnTo>
                    <a:pt x="797" y="161"/>
                  </a:lnTo>
                  <a:lnTo>
                    <a:pt x="797" y="161"/>
                  </a:lnTo>
                  <a:lnTo>
                    <a:pt x="796" y="161"/>
                  </a:lnTo>
                  <a:lnTo>
                    <a:pt x="796" y="161"/>
                  </a:lnTo>
                  <a:lnTo>
                    <a:pt x="794" y="162"/>
                  </a:lnTo>
                  <a:lnTo>
                    <a:pt x="794" y="166"/>
                  </a:lnTo>
                  <a:lnTo>
                    <a:pt x="794" y="168"/>
                  </a:lnTo>
                  <a:lnTo>
                    <a:pt x="794" y="168"/>
                  </a:lnTo>
                  <a:lnTo>
                    <a:pt x="793" y="169"/>
                  </a:lnTo>
                  <a:lnTo>
                    <a:pt x="792" y="169"/>
                  </a:lnTo>
                  <a:lnTo>
                    <a:pt x="792" y="171"/>
                  </a:lnTo>
                  <a:lnTo>
                    <a:pt x="792" y="171"/>
                  </a:lnTo>
                  <a:lnTo>
                    <a:pt x="792" y="172"/>
                  </a:lnTo>
                  <a:lnTo>
                    <a:pt x="792" y="173"/>
                  </a:lnTo>
                  <a:lnTo>
                    <a:pt x="792" y="173"/>
                  </a:lnTo>
                  <a:lnTo>
                    <a:pt x="793" y="173"/>
                  </a:lnTo>
                  <a:lnTo>
                    <a:pt x="793" y="175"/>
                  </a:lnTo>
                  <a:lnTo>
                    <a:pt x="792" y="176"/>
                  </a:lnTo>
                  <a:lnTo>
                    <a:pt x="792" y="177"/>
                  </a:lnTo>
                  <a:lnTo>
                    <a:pt x="792" y="177"/>
                  </a:lnTo>
                  <a:lnTo>
                    <a:pt x="792" y="177"/>
                  </a:lnTo>
                  <a:lnTo>
                    <a:pt x="793" y="177"/>
                  </a:lnTo>
                  <a:lnTo>
                    <a:pt x="793" y="180"/>
                  </a:lnTo>
                  <a:lnTo>
                    <a:pt x="794" y="180"/>
                  </a:lnTo>
                  <a:lnTo>
                    <a:pt x="794" y="181"/>
                  </a:lnTo>
                  <a:lnTo>
                    <a:pt x="796" y="181"/>
                  </a:lnTo>
                  <a:lnTo>
                    <a:pt x="796" y="180"/>
                  </a:lnTo>
                  <a:lnTo>
                    <a:pt x="797" y="180"/>
                  </a:lnTo>
                  <a:lnTo>
                    <a:pt x="797" y="180"/>
                  </a:lnTo>
                  <a:lnTo>
                    <a:pt x="799" y="181"/>
                  </a:lnTo>
                  <a:lnTo>
                    <a:pt x="799" y="181"/>
                  </a:lnTo>
                  <a:lnTo>
                    <a:pt x="800" y="180"/>
                  </a:lnTo>
                  <a:lnTo>
                    <a:pt x="805" y="180"/>
                  </a:lnTo>
                  <a:lnTo>
                    <a:pt x="807" y="180"/>
                  </a:lnTo>
                  <a:lnTo>
                    <a:pt x="814" y="181"/>
                  </a:lnTo>
                  <a:lnTo>
                    <a:pt x="818" y="183"/>
                  </a:lnTo>
                  <a:lnTo>
                    <a:pt x="820" y="184"/>
                  </a:lnTo>
                  <a:lnTo>
                    <a:pt x="822" y="184"/>
                  </a:lnTo>
                  <a:lnTo>
                    <a:pt x="822" y="184"/>
                  </a:lnTo>
                  <a:lnTo>
                    <a:pt x="823" y="186"/>
                  </a:lnTo>
                  <a:lnTo>
                    <a:pt x="826" y="184"/>
                  </a:lnTo>
                  <a:lnTo>
                    <a:pt x="827" y="186"/>
                  </a:lnTo>
                  <a:lnTo>
                    <a:pt x="826" y="187"/>
                  </a:lnTo>
                  <a:lnTo>
                    <a:pt x="823" y="187"/>
                  </a:lnTo>
                  <a:lnTo>
                    <a:pt x="820" y="186"/>
                  </a:lnTo>
                  <a:lnTo>
                    <a:pt x="820" y="184"/>
                  </a:lnTo>
                  <a:lnTo>
                    <a:pt x="819" y="184"/>
                  </a:lnTo>
                  <a:lnTo>
                    <a:pt x="815" y="184"/>
                  </a:lnTo>
                  <a:lnTo>
                    <a:pt x="812" y="184"/>
                  </a:lnTo>
                  <a:lnTo>
                    <a:pt x="811" y="184"/>
                  </a:lnTo>
                  <a:lnTo>
                    <a:pt x="811" y="184"/>
                  </a:lnTo>
                  <a:lnTo>
                    <a:pt x="808" y="186"/>
                  </a:lnTo>
                  <a:lnTo>
                    <a:pt x="807" y="186"/>
                  </a:lnTo>
                  <a:lnTo>
                    <a:pt x="799" y="184"/>
                  </a:lnTo>
                  <a:lnTo>
                    <a:pt x="796" y="184"/>
                  </a:lnTo>
                  <a:lnTo>
                    <a:pt x="794" y="183"/>
                  </a:lnTo>
                  <a:lnTo>
                    <a:pt x="793" y="181"/>
                  </a:lnTo>
                  <a:lnTo>
                    <a:pt x="792" y="181"/>
                  </a:lnTo>
                  <a:lnTo>
                    <a:pt x="790" y="183"/>
                  </a:lnTo>
                  <a:lnTo>
                    <a:pt x="789" y="186"/>
                  </a:lnTo>
                  <a:lnTo>
                    <a:pt x="788" y="186"/>
                  </a:lnTo>
                  <a:lnTo>
                    <a:pt x="786" y="186"/>
                  </a:lnTo>
                  <a:lnTo>
                    <a:pt x="781" y="184"/>
                  </a:lnTo>
                  <a:lnTo>
                    <a:pt x="780" y="184"/>
                  </a:lnTo>
                  <a:lnTo>
                    <a:pt x="780" y="183"/>
                  </a:lnTo>
                  <a:lnTo>
                    <a:pt x="777" y="179"/>
                  </a:lnTo>
                  <a:lnTo>
                    <a:pt x="777" y="177"/>
                  </a:lnTo>
                  <a:lnTo>
                    <a:pt x="775" y="177"/>
                  </a:lnTo>
                  <a:lnTo>
                    <a:pt x="774" y="176"/>
                  </a:lnTo>
                  <a:lnTo>
                    <a:pt x="773" y="176"/>
                  </a:lnTo>
                  <a:lnTo>
                    <a:pt x="770" y="175"/>
                  </a:lnTo>
                  <a:lnTo>
                    <a:pt x="769" y="176"/>
                  </a:lnTo>
                  <a:lnTo>
                    <a:pt x="767" y="176"/>
                  </a:lnTo>
                  <a:lnTo>
                    <a:pt x="767" y="175"/>
                  </a:lnTo>
                  <a:lnTo>
                    <a:pt x="767" y="175"/>
                  </a:lnTo>
                  <a:lnTo>
                    <a:pt x="767" y="175"/>
                  </a:lnTo>
                  <a:lnTo>
                    <a:pt x="765" y="175"/>
                  </a:lnTo>
                  <a:lnTo>
                    <a:pt x="763" y="173"/>
                  </a:lnTo>
                  <a:lnTo>
                    <a:pt x="760" y="172"/>
                  </a:lnTo>
                  <a:lnTo>
                    <a:pt x="759" y="172"/>
                  </a:lnTo>
                  <a:lnTo>
                    <a:pt x="760" y="173"/>
                  </a:lnTo>
                  <a:lnTo>
                    <a:pt x="762" y="175"/>
                  </a:lnTo>
                  <a:lnTo>
                    <a:pt x="763" y="176"/>
                  </a:lnTo>
                  <a:lnTo>
                    <a:pt x="765" y="176"/>
                  </a:lnTo>
                  <a:lnTo>
                    <a:pt x="765" y="177"/>
                  </a:lnTo>
                  <a:lnTo>
                    <a:pt x="762" y="177"/>
                  </a:lnTo>
                  <a:lnTo>
                    <a:pt x="762" y="180"/>
                  </a:lnTo>
                  <a:lnTo>
                    <a:pt x="765" y="183"/>
                  </a:lnTo>
                  <a:lnTo>
                    <a:pt x="765" y="184"/>
                  </a:lnTo>
                  <a:lnTo>
                    <a:pt x="763" y="183"/>
                  </a:lnTo>
                  <a:lnTo>
                    <a:pt x="762" y="183"/>
                  </a:lnTo>
                  <a:lnTo>
                    <a:pt x="762" y="181"/>
                  </a:lnTo>
                  <a:lnTo>
                    <a:pt x="760" y="181"/>
                  </a:lnTo>
                  <a:lnTo>
                    <a:pt x="759" y="180"/>
                  </a:lnTo>
                  <a:lnTo>
                    <a:pt x="758" y="180"/>
                  </a:lnTo>
                  <a:lnTo>
                    <a:pt x="758" y="181"/>
                  </a:lnTo>
                  <a:lnTo>
                    <a:pt x="758" y="183"/>
                  </a:lnTo>
                  <a:lnTo>
                    <a:pt x="758" y="186"/>
                  </a:lnTo>
                  <a:lnTo>
                    <a:pt x="758" y="187"/>
                  </a:lnTo>
                  <a:lnTo>
                    <a:pt x="758" y="187"/>
                  </a:lnTo>
                  <a:lnTo>
                    <a:pt x="756" y="187"/>
                  </a:lnTo>
                  <a:lnTo>
                    <a:pt x="756" y="186"/>
                  </a:lnTo>
                  <a:lnTo>
                    <a:pt x="756" y="186"/>
                  </a:lnTo>
                  <a:lnTo>
                    <a:pt x="756" y="187"/>
                  </a:lnTo>
                  <a:lnTo>
                    <a:pt x="755" y="186"/>
                  </a:lnTo>
                  <a:lnTo>
                    <a:pt x="754" y="183"/>
                  </a:lnTo>
                  <a:lnTo>
                    <a:pt x="755" y="183"/>
                  </a:lnTo>
                  <a:lnTo>
                    <a:pt x="755" y="183"/>
                  </a:lnTo>
                  <a:lnTo>
                    <a:pt x="756" y="183"/>
                  </a:lnTo>
                  <a:lnTo>
                    <a:pt x="756" y="181"/>
                  </a:lnTo>
                  <a:lnTo>
                    <a:pt x="756" y="181"/>
                  </a:lnTo>
                  <a:lnTo>
                    <a:pt x="756" y="180"/>
                  </a:lnTo>
                  <a:lnTo>
                    <a:pt x="755" y="180"/>
                  </a:lnTo>
                  <a:lnTo>
                    <a:pt x="755" y="180"/>
                  </a:lnTo>
                  <a:lnTo>
                    <a:pt x="754" y="179"/>
                  </a:lnTo>
                  <a:lnTo>
                    <a:pt x="752" y="179"/>
                  </a:lnTo>
                  <a:lnTo>
                    <a:pt x="747" y="175"/>
                  </a:lnTo>
                  <a:lnTo>
                    <a:pt x="748" y="175"/>
                  </a:lnTo>
                  <a:lnTo>
                    <a:pt x="751" y="175"/>
                  </a:lnTo>
                  <a:lnTo>
                    <a:pt x="752" y="175"/>
                  </a:lnTo>
                  <a:lnTo>
                    <a:pt x="754" y="173"/>
                  </a:lnTo>
                  <a:lnTo>
                    <a:pt x="752" y="173"/>
                  </a:lnTo>
                  <a:lnTo>
                    <a:pt x="751" y="173"/>
                  </a:lnTo>
                  <a:lnTo>
                    <a:pt x="750" y="172"/>
                  </a:lnTo>
                  <a:lnTo>
                    <a:pt x="750" y="172"/>
                  </a:lnTo>
                  <a:lnTo>
                    <a:pt x="750" y="171"/>
                  </a:lnTo>
                  <a:lnTo>
                    <a:pt x="751" y="172"/>
                  </a:lnTo>
                  <a:lnTo>
                    <a:pt x="752" y="172"/>
                  </a:lnTo>
                  <a:lnTo>
                    <a:pt x="752" y="171"/>
                  </a:lnTo>
                  <a:lnTo>
                    <a:pt x="752" y="171"/>
                  </a:lnTo>
                  <a:lnTo>
                    <a:pt x="751" y="171"/>
                  </a:lnTo>
                  <a:lnTo>
                    <a:pt x="751" y="171"/>
                  </a:lnTo>
                  <a:lnTo>
                    <a:pt x="751" y="169"/>
                  </a:lnTo>
                  <a:lnTo>
                    <a:pt x="750" y="169"/>
                  </a:lnTo>
                  <a:lnTo>
                    <a:pt x="750" y="169"/>
                  </a:lnTo>
                  <a:lnTo>
                    <a:pt x="750" y="169"/>
                  </a:lnTo>
                  <a:lnTo>
                    <a:pt x="748" y="169"/>
                  </a:lnTo>
                  <a:lnTo>
                    <a:pt x="747" y="168"/>
                  </a:lnTo>
                  <a:lnTo>
                    <a:pt x="747" y="166"/>
                  </a:lnTo>
                  <a:lnTo>
                    <a:pt x="747" y="166"/>
                  </a:lnTo>
                  <a:lnTo>
                    <a:pt x="745" y="168"/>
                  </a:lnTo>
                  <a:lnTo>
                    <a:pt x="744" y="168"/>
                  </a:lnTo>
                  <a:lnTo>
                    <a:pt x="737" y="168"/>
                  </a:lnTo>
                  <a:lnTo>
                    <a:pt x="737" y="169"/>
                  </a:lnTo>
                  <a:lnTo>
                    <a:pt x="737" y="169"/>
                  </a:lnTo>
                  <a:lnTo>
                    <a:pt x="737" y="169"/>
                  </a:lnTo>
                  <a:lnTo>
                    <a:pt x="736" y="169"/>
                  </a:lnTo>
                  <a:lnTo>
                    <a:pt x="736" y="169"/>
                  </a:lnTo>
                  <a:lnTo>
                    <a:pt x="735" y="171"/>
                  </a:lnTo>
                  <a:lnTo>
                    <a:pt x="735" y="172"/>
                  </a:lnTo>
                  <a:lnTo>
                    <a:pt x="736" y="173"/>
                  </a:lnTo>
                  <a:lnTo>
                    <a:pt x="736" y="175"/>
                  </a:lnTo>
                  <a:lnTo>
                    <a:pt x="736" y="175"/>
                  </a:lnTo>
                  <a:lnTo>
                    <a:pt x="733" y="176"/>
                  </a:lnTo>
                  <a:lnTo>
                    <a:pt x="735" y="176"/>
                  </a:lnTo>
                  <a:lnTo>
                    <a:pt x="735" y="177"/>
                  </a:lnTo>
                  <a:lnTo>
                    <a:pt x="736" y="177"/>
                  </a:lnTo>
                  <a:lnTo>
                    <a:pt x="737" y="179"/>
                  </a:lnTo>
                  <a:lnTo>
                    <a:pt x="737" y="179"/>
                  </a:lnTo>
                  <a:lnTo>
                    <a:pt x="737" y="179"/>
                  </a:lnTo>
                  <a:lnTo>
                    <a:pt x="737" y="179"/>
                  </a:lnTo>
                  <a:lnTo>
                    <a:pt x="739" y="179"/>
                  </a:lnTo>
                  <a:lnTo>
                    <a:pt x="739" y="179"/>
                  </a:lnTo>
                  <a:lnTo>
                    <a:pt x="739" y="179"/>
                  </a:lnTo>
                  <a:lnTo>
                    <a:pt x="739" y="179"/>
                  </a:lnTo>
                  <a:lnTo>
                    <a:pt x="737" y="179"/>
                  </a:lnTo>
                  <a:lnTo>
                    <a:pt x="737" y="177"/>
                  </a:lnTo>
                  <a:lnTo>
                    <a:pt x="739" y="177"/>
                  </a:lnTo>
                  <a:lnTo>
                    <a:pt x="739" y="177"/>
                  </a:lnTo>
                  <a:lnTo>
                    <a:pt x="740" y="177"/>
                  </a:lnTo>
                  <a:lnTo>
                    <a:pt x="740" y="179"/>
                  </a:lnTo>
                  <a:lnTo>
                    <a:pt x="741" y="179"/>
                  </a:lnTo>
                  <a:lnTo>
                    <a:pt x="741" y="180"/>
                  </a:lnTo>
                  <a:lnTo>
                    <a:pt x="741" y="180"/>
                  </a:lnTo>
                  <a:lnTo>
                    <a:pt x="744" y="180"/>
                  </a:lnTo>
                  <a:lnTo>
                    <a:pt x="745" y="180"/>
                  </a:lnTo>
                  <a:lnTo>
                    <a:pt x="745" y="181"/>
                  </a:lnTo>
                  <a:lnTo>
                    <a:pt x="745" y="181"/>
                  </a:lnTo>
                  <a:lnTo>
                    <a:pt x="745" y="183"/>
                  </a:lnTo>
                  <a:lnTo>
                    <a:pt x="745" y="184"/>
                  </a:lnTo>
                  <a:lnTo>
                    <a:pt x="744" y="184"/>
                  </a:lnTo>
                  <a:lnTo>
                    <a:pt x="743" y="183"/>
                  </a:lnTo>
                  <a:lnTo>
                    <a:pt x="743" y="183"/>
                  </a:lnTo>
                  <a:lnTo>
                    <a:pt x="741" y="183"/>
                  </a:lnTo>
                  <a:lnTo>
                    <a:pt x="740" y="183"/>
                  </a:lnTo>
                  <a:lnTo>
                    <a:pt x="740" y="183"/>
                  </a:lnTo>
                  <a:lnTo>
                    <a:pt x="740" y="183"/>
                  </a:lnTo>
                  <a:lnTo>
                    <a:pt x="741" y="184"/>
                  </a:lnTo>
                  <a:lnTo>
                    <a:pt x="741" y="184"/>
                  </a:lnTo>
                  <a:lnTo>
                    <a:pt x="741" y="184"/>
                  </a:lnTo>
                  <a:lnTo>
                    <a:pt x="743" y="184"/>
                  </a:lnTo>
                  <a:lnTo>
                    <a:pt x="744" y="186"/>
                  </a:lnTo>
                  <a:lnTo>
                    <a:pt x="745" y="187"/>
                  </a:lnTo>
                  <a:lnTo>
                    <a:pt x="741" y="187"/>
                  </a:lnTo>
                  <a:lnTo>
                    <a:pt x="735" y="184"/>
                  </a:lnTo>
                  <a:lnTo>
                    <a:pt x="735" y="186"/>
                  </a:lnTo>
                  <a:lnTo>
                    <a:pt x="733" y="186"/>
                  </a:lnTo>
                  <a:lnTo>
                    <a:pt x="732" y="186"/>
                  </a:lnTo>
                  <a:lnTo>
                    <a:pt x="732" y="186"/>
                  </a:lnTo>
                  <a:lnTo>
                    <a:pt x="733" y="187"/>
                  </a:lnTo>
                  <a:lnTo>
                    <a:pt x="741" y="191"/>
                  </a:lnTo>
                  <a:lnTo>
                    <a:pt x="740" y="191"/>
                  </a:lnTo>
                  <a:lnTo>
                    <a:pt x="739" y="191"/>
                  </a:lnTo>
                  <a:lnTo>
                    <a:pt x="737" y="192"/>
                  </a:lnTo>
                  <a:lnTo>
                    <a:pt x="739" y="192"/>
                  </a:lnTo>
                  <a:lnTo>
                    <a:pt x="740" y="192"/>
                  </a:lnTo>
                  <a:lnTo>
                    <a:pt x="740" y="194"/>
                  </a:lnTo>
                  <a:lnTo>
                    <a:pt x="739" y="194"/>
                  </a:lnTo>
                  <a:lnTo>
                    <a:pt x="737" y="194"/>
                  </a:lnTo>
                  <a:lnTo>
                    <a:pt x="736" y="192"/>
                  </a:lnTo>
                  <a:lnTo>
                    <a:pt x="733" y="192"/>
                  </a:lnTo>
                  <a:lnTo>
                    <a:pt x="732" y="192"/>
                  </a:lnTo>
                  <a:lnTo>
                    <a:pt x="731" y="190"/>
                  </a:lnTo>
                  <a:lnTo>
                    <a:pt x="728" y="190"/>
                  </a:lnTo>
                  <a:lnTo>
                    <a:pt x="731" y="191"/>
                  </a:lnTo>
                  <a:lnTo>
                    <a:pt x="731" y="192"/>
                  </a:lnTo>
                  <a:lnTo>
                    <a:pt x="729" y="192"/>
                  </a:lnTo>
                  <a:lnTo>
                    <a:pt x="729" y="192"/>
                  </a:lnTo>
                  <a:lnTo>
                    <a:pt x="725" y="191"/>
                  </a:lnTo>
                  <a:lnTo>
                    <a:pt x="726" y="192"/>
                  </a:lnTo>
                  <a:lnTo>
                    <a:pt x="726" y="192"/>
                  </a:lnTo>
                  <a:lnTo>
                    <a:pt x="726" y="192"/>
                  </a:lnTo>
                  <a:lnTo>
                    <a:pt x="726" y="192"/>
                  </a:lnTo>
                  <a:lnTo>
                    <a:pt x="726" y="192"/>
                  </a:lnTo>
                  <a:lnTo>
                    <a:pt x="728" y="194"/>
                  </a:lnTo>
                  <a:lnTo>
                    <a:pt x="728" y="194"/>
                  </a:lnTo>
                  <a:lnTo>
                    <a:pt x="731" y="195"/>
                  </a:lnTo>
                  <a:lnTo>
                    <a:pt x="731" y="195"/>
                  </a:lnTo>
                  <a:lnTo>
                    <a:pt x="731" y="196"/>
                  </a:lnTo>
                  <a:lnTo>
                    <a:pt x="732" y="196"/>
                  </a:lnTo>
                  <a:lnTo>
                    <a:pt x="733" y="196"/>
                  </a:lnTo>
                  <a:lnTo>
                    <a:pt x="735" y="196"/>
                  </a:lnTo>
                  <a:lnTo>
                    <a:pt x="733" y="194"/>
                  </a:lnTo>
                  <a:lnTo>
                    <a:pt x="735" y="195"/>
                  </a:lnTo>
                  <a:lnTo>
                    <a:pt x="737" y="194"/>
                  </a:lnTo>
                  <a:lnTo>
                    <a:pt x="739" y="195"/>
                  </a:lnTo>
                  <a:lnTo>
                    <a:pt x="739" y="196"/>
                  </a:lnTo>
                  <a:lnTo>
                    <a:pt x="737" y="196"/>
                  </a:lnTo>
                  <a:lnTo>
                    <a:pt x="735" y="198"/>
                  </a:lnTo>
                  <a:lnTo>
                    <a:pt x="736" y="199"/>
                  </a:lnTo>
                  <a:lnTo>
                    <a:pt x="735" y="201"/>
                  </a:lnTo>
                  <a:lnTo>
                    <a:pt x="733" y="201"/>
                  </a:lnTo>
                  <a:lnTo>
                    <a:pt x="732" y="202"/>
                  </a:lnTo>
                  <a:lnTo>
                    <a:pt x="732" y="202"/>
                  </a:lnTo>
                  <a:lnTo>
                    <a:pt x="732" y="202"/>
                  </a:lnTo>
                  <a:lnTo>
                    <a:pt x="737" y="203"/>
                  </a:lnTo>
                  <a:lnTo>
                    <a:pt x="739" y="203"/>
                  </a:lnTo>
                  <a:lnTo>
                    <a:pt x="740" y="206"/>
                  </a:lnTo>
                  <a:lnTo>
                    <a:pt x="741" y="206"/>
                  </a:lnTo>
                  <a:lnTo>
                    <a:pt x="744" y="207"/>
                  </a:lnTo>
                  <a:lnTo>
                    <a:pt x="745" y="209"/>
                  </a:lnTo>
                  <a:lnTo>
                    <a:pt x="745" y="210"/>
                  </a:lnTo>
                  <a:lnTo>
                    <a:pt x="747" y="213"/>
                  </a:lnTo>
                  <a:lnTo>
                    <a:pt x="747" y="214"/>
                  </a:lnTo>
                  <a:lnTo>
                    <a:pt x="750" y="218"/>
                  </a:lnTo>
                  <a:lnTo>
                    <a:pt x="751" y="218"/>
                  </a:lnTo>
                  <a:lnTo>
                    <a:pt x="754" y="218"/>
                  </a:lnTo>
                  <a:lnTo>
                    <a:pt x="759" y="217"/>
                  </a:lnTo>
                  <a:lnTo>
                    <a:pt x="760" y="215"/>
                  </a:lnTo>
                  <a:lnTo>
                    <a:pt x="760" y="213"/>
                  </a:lnTo>
                  <a:lnTo>
                    <a:pt x="762" y="213"/>
                  </a:lnTo>
                  <a:lnTo>
                    <a:pt x="762" y="214"/>
                  </a:lnTo>
                  <a:lnTo>
                    <a:pt x="762" y="215"/>
                  </a:lnTo>
                  <a:lnTo>
                    <a:pt x="760" y="217"/>
                  </a:lnTo>
                  <a:lnTo>
                    <a:pt x="760" y="218"/>
                  </a:lnTo>
                  <a:lnTo>
                    <a:pt x="759" y="218"/>
                  </a:lnTo>
                  <a:lnTo>
                    <a:pt x="758" y="220"/>
                  </a:lnTo>
                  <a:lnTo>
                    <a:pt x="756" y="221"/>
                  </a:lnTo>
                  <a:lnTo>
                    <a:pt x="756" y="221"/>
                  </a:lnTo>
                  <a:lnTo>
                    <a:pt x="755" y="222"/>
                  </a:lnTo>
                  <a:lnTo>
                    <a:pt x="754" y="224"/>
                  </a:lnTo>
                  <a:lnTo>
                    <a:pt x="755" y="225"/>
                  </a:lnTo>
                  <a:lnTo>
                    <a:pt x="755" y="226"/>
                  </a:lnTo>
                  <a:lnTo>
                    <a:pt x="756" y="226"/>
                  </a:lnTo>
                  <a:lnTo>
                    <a:pt x="756" y="228"/>
                  </a:lnTo>
                  <a:lnTo>
                    <a:pt x="755" y="228"/>
                  </a:lnTo>
                  <a:lnTo>
                    <a:pt x="752" y="226"/>
                  </a:lnTo>
                  <a:lnTo>
                    <a:pt x="752" y="226"/>
                  </a:lnTo>
                  <a:lnTo>
                    <a:pt x="751" y="226"/>
                  </a:lnTo>
                  <a:lnTo>
                    <a:pt x="751" y="228"/>
                  </a:lnTo>
                  <a:lnTo>
                    <a:pt x="752" y="230"/>
                  </a:lnTo>
                  <a:lnTo>
                    <a:pt x="754" y="236"/>
                  </a:lnTo>
                  <a:lnTo>
                    <a:pt x="755" y="237"/>
                  </a:lnTo>
                  <a:lnTo>
                    <a:pt x="758" y="240"/>
                  </a:lnTo>
                  <a:lnTo>
                    <a:pt x="758" y="240"/>
                  </a:lnTo>
                  <a:lnTo>
                    <a:pt x="759" y="240"/>
                  </a:lnTo>
                  <a:lnTo>
                    <a:pt x="759" y="240"/>
                  </a:lnTo>
                  <a:lnTo>
                    <a:pt x="759" y="240"/>
                  </a:lnTo>
                  <a:lnTo>
                    <a:pt x="759" y="241"/>
                  </a:lnTo>
                  <a:lnTo>
                    <a:pt x="759" y="241"/>
                  </a:lnTo>
                  <a:lnTo>
                    <a:pt x="756" y="241"/>
                  </a:lnTo>
                  <a:lnTo>
                    <a:pt x="756" y="241"/>
                  </a:lnTo>
                  <a:lnTo>
                    <a:pt x="755" y="240"/>
                  </a:lnTo>
                  <a:lnTo>
                    <a:pt x="754" y="239"/>
                  </a:lnTo>
                  <a:lnTo>
                    <a:pt x="754" y="237"/>
                  </a:lnTo>
                  <a:lnTo>
                    <a:pt x="752" y="237"/>
                  </a:lnTo>
                  <a:lnTo>
                    <a:pt x="751" y="236"/>
                  </a:lnTo>
                  <a:lnTo>
                    <a:pt x="750" y="236"/>
                  </a:lnTo>
                  <a:lnTo>
                    <a:pt x="750" y="235"/>
                  </a:lnTo>
                  <a:lnTo>
                    <a:pt x="750" y="235"/>
                  </a:lnTo>
                  <a:lnTo>
                    <a:pt x="748" y="233"/>
                  </a:lnTo>
                  <a:lnTo>
                    <a:pt x="748" y="233"/>
                  </a:lnTo>
                  <a:lnTo>
                    <a:pt x="748" y="232"/>
                  </a:lnTo>
                  <a:lnTo>
                    <a:pt x="747" y="230"/>
                  </a:lnTo>
                  <a:lnTo>
                    <a:pt x="745" y="230"/>
                  </a:lnTo>
                  <a:lnTo>
                    <a:pt x="744" y="229"/>
                  </a:lnTo>
                  <a:lnTo>
                    <a:pt x="744" y="230"/>
                  </a:lnTo>
                  <a:lnTo>
                    <a:pt x="744" y="230"/>
                  </a:lnTo>
                  <a:lnTo>
                    <a:pt x="743" y="230"/>
                  </a:lnTo>
                  <a:lnTo>
                    <a:pt x="743" y="228"/>
                  </a:lnTo>
                  <a:lnTo>
                    <a:pt x="743" y="226"/>
                  </a:lnTo>
                  <a:lnTo>
                    <a:pt x="741" y="226"/>
                  </a:lnTo>
                  <a:lnTo>
                    <a:pt x="741" y="226"/>
                  </a:lnTo>
                  <a:lnTo>
                    <a:pt x="740" y="226"/>
                  </a:lnTo>
                  <a:lnTo>
                    <a:pt x="740" y="226"/>
                  </a:lnTo>
                  <a:lnTo>
                    <a:pt x="739" y="226"/>
                  </a:lnTo>
                  <a:lnTo>
                    <a:pt x="739" y="226"/>
                  </a:lnTo>
                  <a:lnTo>
                    <a:pt x="737" y="225"/>
                  </a:lnTo>
                  <a:lnTo>
                    <a:pt x="737" y="226"/>
                  </a:lnTo>
                  <a:lnTo>
                    <a:pt x="736" y="228"/>
                  </a:lnTo>
                  <a:lnTo>
                    <a:pt x="736" y="229"/>
                  </a:lnTo>
                  <a:lnTo>
                    <a:pt x="736" y="233"/>
                  </a:lnTo>
                  <a:lnTo>
                    <a:pt x="739" y="237"/>
                  </a:lnTo>
                  <a:lnTo>
                    <a:pt x="740" y="239"/>
                  </a:lnTo>
                  <a:lnTo>
                    <a:pt x="741" y="239"/>
                  </a:lnTo>
                  <a:lnTo>
                    <a:pt x="740" y="240"/>
                  </a:lnTo>
                  <a:lnTo>
                    <a:pt x="740" y="240"/>
                  </a:lnTo>
                  <a:lnTo>
                    <a:pt x="740" y="240"/>
                  </a:lnTo>
                  <a:lnTo>
                    <a:pt x="740" y="240"/>
                  </a:lnTo>
                  <a:lnTo>
                    <a:pt x="739" y="241"/>
                  </a:lnTo>
                  <a:lnTo>
                    <a:pt x="739" y="241"/>
                  </a:lnTo>
                  <a:lnTo>
                    <a:pt x="739" y="243"/>
                  </a:lnTo>
                  <a:lnTo>
                    <a:pt x="739" y="244"/>
                  </a:lnTo>
                  <a:lnTo>
                    <a:pt x="739" y="244"/>
                  </a:lnTo>
                  <a:lnTo>
                    <a:pt x="737" y="245"/>
                  </a:lnTo>
                  <a:lnTo>
                    <a:pt x="737" y="245"/>
                  </a:lnTo>
                  <a:lnTo>
                    <a:pt x="737" y="247"/>
                  </a:lnTo>
                  <a:lnTo>
                    <a:pt x="737" y="247"/>
                  </a:lnTo>
                  <a:lnTo>
                    <a:pt x="737" y="248"/>
                  </a:lnTo>
                  <a:lnTo>
                    <a:pt x="737" y="250"/>
                  </a:lnTo>
                  <a:lnTo>
                    <a:pt x="736" y="251"/>
                  </a:lnTo>
                  <a:lnTo>
                    <a:pt x="736" y="251"/>
                  </a:lnTo>
                  <a:lnTo>
                    <a:pt x="735" y="254"/>
                  </a:lnTo>
                  <a:lnTo>
                    <a:pt x="735" y="258"/>
                  </a:lnTo>
                  <a:lnTo>
                    <a:pt x="735" y="258"/>
                  </a:lnTo>
                  <a:lnTo>
                    <a:pt x="736" y="260"/>
                  </a:lnTo>
                  <a:lnTo>
                    <a:pt x="737" y="262"/>
                  </a:lnTo>
                  <a:lnTo>
                    <a:pt x="737" y="262"/>
                  </a:lnTo>
                  <a:lnTo>
                    <a:pt x="737" y="266"/>
                  </a:lnTo>
                  <a:lnTo>
                    <a:pt x="737" y="266"/>
                  </a:lnTo>
                  <a:lnTo>
                    <a:pt x="736" y="267"/>
                  </a:lnTo>
                  <a:lnTo>
                    <a:pt x="736" y="267"/>
                  </a:lnTo>
                  <a:lnTo>
                    <a:pt x="736" y="267"/>
                  </a:lnTo>
                  <a:lnTo>
                    <a:pt x="736" y="266"/>
                  </a:lnTo>
                  <a:lnTo>
                    <a:pt x="735" y="263"/>
                  </a:lnTo>
                  <a:lnTo>
                    <a:pt x="735" y="262"/>
                  </a:lnTo>
                  <a:lnTo>
                    <a:pt x="733" y="260"/>
                  </a:lnTo>
                  <a:lnTo>
                    <a:pt x="732" y="259"/>
                  </a:lnTo>
                  <a:lnTo>
                    <a:pt x="731" y="256"/>
                  </a:lnTo>
                  <a:lnTo>
                    <a:pt x="731" y="255"/>
                  </a:lnTo>
                  <a:lnTo>
                    <a:pt x="729" y="255"/>
                  </a:lnTo>
                  <a:lnTo>
                    <a:pt x="728" y="254"/>
                  </a:lnTo>
                  <a:lnTo>
                    <a:pt x="728" y="252"/>
                  </a:lnTo>
                  <a:lnTo>
                    <a:pt x="728" y="251"/>
                  </a:lnTo>
                  <a:lnTo>
                    <a:pt x="726" y="250"/>
                  </a:lnTo>
                  <a:lnTo>
                    <a:pt x="724" y="250"/>
                  </a:lnTo>
                  <a:lnTo>
                    <a:pt x="724" y="248"/>
                  </a:lnTo>
                  <a:lnTo>
                    <a:pt x="722" y="245"/>
                  </a:lnTo>
                  <a:lnTo>
                    <a:pt x="722" y="244"/>
                  </a:lnTo>
                  <a:lnTo>
                    <a:pt x="722" y="243"/>
                  </a:lnTo>
                  <a:lnTo>
                    <a:pt x="721" y="240"/>
                  </a:lnTo>
                  <a:lnTo>
                    <a:pt x="720" y="239"/>
                  </a:lnTo>
                  <a:lnTo>
                    <a:pt x="720" y="237"/>
                  </a:lnTo>
                  <a:lnTo>
                    <a:pt x="718" y="236"/>
                  </a:lnTo>
                  <a:lnTo>
                    <a:pt x="716" y="233"/>
                  </a:lnTo>
                  <a:lnTo>
                    <a:pt x="716" y="232"/>
                  </a:lnTo>
                  <a:lnTo>
                    <a:pt x="714" y="230"/>
                  </a:lnTo>
                  <a:lnTo>
                    <a:pt x="714" y="228"/>
                  </a:lnTo>
                  <a:lnTo>
                    <a:pt x="714" y="228"/>
                  </a:lnTo>
                  <a:lnTo>
                    <a:pt x="711" y="225"/>
                  </a:lnTo>
                  <a:lnTo>
                    <a:pt x="710" y="222"/>
                  </a:lnTo>
                  <a:lnTo>
                    <a:pt x="709" y="221"/>
                  </a:lnTo>
                  <a:lnTo>
                    <a:pt x="707" y="221"/>
                  </a:lnTo>
                  <a:lnTo>
                    <a:pt x="706" y="221"/>
                  </a:lnTo>
                  <a:lnTo>
                    <a:pt x="706" y="220"/>
                  </a:lnTo>
                  <a:lnTo>
                    <a:pt x="707" y="217"/>
                  </a:lnTo>
                  <a:lnTo>
                    <a:pt x="707" y="215"/>
                  </a:lnTo>
                  <a:lnTo>
                    <a:pt x="707" y="214"/>
                  </a:lnTo>
                  <a:lnTo>
                    <a:pt x="707" y="213"/>
                  </a:lnTo>
                  <a:lnTo>
                    <a:pt x="706" y="213"/>
                  </a:lnTo>
                  <a:lnTo>
                    <a:pt x="705" y="213"/>
                  </a:lnTo>
                  <a:lnTo>
                    <a:pt x="703" y="211"/>
                  </a:lnTo>
                  <a:lnTo>
                    <a:pt x="703" y="210"/>
                  </a:lnTo>
                  <a:lnTo>
                    <a:pt x="703" y="209"/>
                  </a:lnTo>
                  <a:lnTo>
                    <a:pt x="703" y="207"/>
                  </a:lnTo>
                  <a:lnTo>
                    <a:pt x="703" y="207"/>
                  </a:lnTo>
                  <a:lnTo>
                    <a:pt x="705" y="207"/>
                  </a:lnTo>
                  <a:lnTo>
                    <a:pt x="705" y="207"/>
                  </a:lnTo>
                  <a:lnTo>
                    <a:pt x="705" y="206"/>
                  </a:lnTo>
                  <a:lnTo>
                    <a:pt x="706" y="206"/>
                  </a:lnTo>
                  <a:lnTo>
                    <a:pt x="706" y="205"/>
                  </a:lnTo>
                  <a:lnTo>
                    <a:pt x="705" y="205"/>
                  </a:lnTo>
                  <a:lnTo>
                    <a:pt x="705" y="206"/>
                  </a:lnTo>
                  <a:lnTo>
                    <a:pt x="705" y="206"/>
                  </a:lnTo>
                  <a:lnTo>
                    <a:pt x="705" y="206"/>
                  </a:lnTo>
                  <a:lnTo>
                    <a:pt x="703" y="206"/>
                  </a:lnTo>
                  <a:lnTo>
                    <a:pt x="702" y="206"/>
                  </a:lnTo>
                  <a:lnTo>
                    <a:pt x="702" y="206"/>
                  </a:lnTo>
                  <a:lnTo>
                    <a:pt x="701" y="205"/>
                  </a:lnTo>
                  <a:lnTo>
                    <a:pt x="699" y="205"/>
                  </a:lnTo>
                  <a:lnTo>
                    <a:pt x="698" y="205"/>
                  </a:lnTo>
                  <a:lnTo>
                    <a:pt x="698" y="202"/>
                  </a:lnTo>
                  <a:lnTo>
                    <a:pt x="698" y="201"/>
                  </a:lnTo>
                  <a:lnTo>
                    <a:pt x="698" y="199"/>
                  </a:lnTo>
                  <a:lnTo>
                    <a:pt x="697" y="201"/>
                  </a:lnTo>
                  <a:lnTo>
                    <a:pt x="695" y="201"/>
                  </a:lnTo>
                  <a:lnTo>
                    <a:pt x="695" y="201"/>
                  </a:lnTo>
                  <a:lnTo>
                    <a:pt x="695" y="201"/>
                  </a:lnTo>
                  <a:lnTo>
                    <a:pt x="694" y="198"/>
                  </a:lnTo>
                  <a:lnTo>
                    <a:pt x="694" y="198"/>
                  </a:lnTo>
                  <a:lnTo>
                    <a:pt x="695" y="194"/>
                  </a:lnTo>
                  <a:lnTo>
                    <a:pt x="695" y="192"/>
                  </a:lnTo>
                  <a:lnTo>
                    <a:pt x="695" y="191"/>
                  </a:lnTo>
                  <a:lnTo>
                    <a:pt x="695" y="190"/>
                  </a:lnTo>
                  <a:lnTo>
                    <a:pt x="697" y="190"/>
                  </a:lnTo>
                  <a:lnTo>
                    <a:pt x="698" y="190"/>
                  </a:lnTo>
                  <a:lnTo>
                    <a:pt x="698" y="190"/>
                  </a:lnTo>
                  <a:lnTo>
                    <a:pt x="699" y="190"/>
                  </a:lnTo>
                  <a:lnTo>
                    <a:pt x="701" y="190"/>
                  </a:lnTo>
                  <a:lnTo>
                    <a:pt x="701" y="188"/>
                  </a:lnTo>
                  <a:lnTo>
                    <a:pt x="699" y="188"/>
                  </a:lnTo>
                  <a:lnTo>
                    <a:pt x="697" y="187"/>
                  </a:lnTo>
                  <a:lnTo>
                    <a:pt x="698" y="184"/>
                  </a:lnTo>
                  <a:lnTo>
                    <a:pt x="698" y="184"/>
                  </a:lnTo>
                  <a:lnTo>
                    <a:pt x="697" y="183"/>
                  </a:lnTo>
                  <a:lnTo>
                    <a:pt x="692" y="186"/>
                  </a:lnTo>
                  <a:lnTo>
                    <a:pt x="691" y="186"/>
                  </a:lnTo>
                  <a:lnTo>
                    <a:pt x="690" y="188"/>
                  </a:lnTo>
                  <a:lnTo>
                    <a:pt x="690" y="191"/>
                  </a:lnTo>
                  <a:lnTo>
                    <a:pt x="688" y="192"/>
                  </a:lnTo>
                  <a:lnTo>
                    <a:pt x="687" y="192"/>
                  </a:lnTo>
                  <a:lnTo>
                    <a:pt x="687" y="194"/>
                  </a:lnTo>
                  <a:lnTo>
                    <a:pt x="687" y="195"/>
                  </a:lnTo>
                  <a:lnTo>
                    <a:pt x="686" y="195"/>
                  </a:lnTo>
                  <a:lnTo>
                    <a:pt x="686" y="196"/>
                  </a:lnTo>
                  <a:lnTo>
                    <a:pt x="684" y="196"/>
                  </a:lnTo>
                  <a:lnTo>
                    <a:pt x="683" y="196"/>
                  </a:lnTo>
                  <a:lnTo>
                    <a:pt x="682" y="196"/>
                  </a:lnTo>
                  <a:lnTo>
                    <a:pt x="680" y="198"/>
                  </a:lnTo>
                  <a:lnTo>
                    <a:pt x="680" y="198"/>
                  </a:lnTo>
                  <a:lnTo>
                    <a:pt x="680" y="199"/>
                  </a:lnTo>
                  <a:lnTo>
                    <a:pt x="680" y="202"/>
                  </a:lnTo>
                  <a:lnTo>
                    <a:pt x="680" y="202"/>
                  </a:lnTo>
                  <a:lnTo>
                    <a:pt x="679" y="203"/>
                  </a:lnTo>
                  <a:lnTo>
                    <a:pt x="679" y="203"/>
                  </a:lnTo>
                  <a:lnTo>
                    <a:pt x="679" y="206"/>
                  </a:lnTo>
                  <a:lnTo>
                    <a:pt x="680" y="207"/>
                  </a:lnTo>
                  <a:lnTo>
                    <a:pt x="684" y="211"/>
                  </a:lnTo>
                  <a:lnTo>
                    <a:pt x="680" y="210"/>
                  </a:lnTo>
                  <a:lnTo>
                    <a:pt x="680" y="210"/>
                  </a:lnTo>
                  <a:lnTo>
                    <a:pt x="679" y="210"/>
                  </a:lnTo>
                  <a:lnTo>
                    <a:pt x="677" y="210"/>
                  </a:lnTo>
                  <a:lnTo>
                    <a:pt x="677" y="211"/>
                  </a:lnTo>
                  <a:lnTo>
                    <a:pt x="676" y="211"/>
                  </a:lnTo>
                  <a:lnTo>
                    <a:pt x="676" y="211"/>
                  </a:lnTo>
                  <a:lnTo>
                    <a:pt x="673" y="211"/>
                  </a:lnTo>
                  <a:lnTo>
                    <a:pt x="673" y="211"/>
                  </a:lnTo>
                  <a:lnTo>
                    <a:pt x="672" y="213"/>
                  </a:lnTo>
                  <a:lnTo>
                    <a:pt x="672" y="213"/>
                  </a:lnTo>
                  <a:lnTo>
                    <a:pt x="671" y="213"/>
                  </a:lnTo>
                  <a:lnTo>
                    <a:pt x="669" y="213"/>
                  </a:lnTo>
                  <a:lnTo>
                    <a:pt x="669" y="211"/>
                  </a:lnTo>
                  <a:lnTo>
                    <a:pt x="669" y="210"/>
                  </a:lnTo>
                  <a:lnTo>
                    <a:pt x="668" y="211"/>
                  </a:lnTo>
                  <a:lnTo>
                    <a:pt x="667" y="211"/>
                  </a:lnTo>
                  <a:lnTo>
                    <a:pt x="667" y="213"/>
                  </a:lnTo>
                  <a:lnTo>
                    <a:pt x="665" y="214"/>
                  </a:lnTo>
                  <a:lnTo>
                    <a:pt x="665" y="214"/>
                  </a:lnTo>
                  <a:lnTo>
                    <a:pt x="665" y="214"/>
                  </a:lnTo>
                  <a:lnTo>
                    <a:pt x="665" y="215"/>
                  </a:lnTo>
                  <a:lnTo>
                    <a:pt x="665" y="215"/>
                  </a:lnTo>
                  <a:lnTo>
                    <a:pt x="665" y="215"/>
                  </a:lnTo>
                  <a:lnTo>
                    <a:pt x="665" y="215"/>
                  </a:lnTo>
                  <a:lnTo>
                    <a:pt x="664" y="215"/>
                  </a:lnTo>
                  <a:lnTo>
                    <a:pt x="664" y="215"/>
                  </a:lnTo>
                  <a:lnTo>
                    <a:pt x="664" y="215"/>
                  </a:lnTo>
                  <a:lnTo>
                    <a:pt x="664" y="217"/>
                  </a:lnTo>
                  <a:lnTo>
                    <a:pt x="664" y="218"/>
                  </a:lnTo>
                  <a:lnTo>
                    <a:pt x="667" y="220"/>
                  </a:lnTo>
                  <a:lnTo>
                    <a:pt x="668" y="224"/>
                  </a:lnTo>
                  <a:lnTo>
                    <a:pt x="668" y="224"/>
                  </a:lnTo>
                  <a:lnTo>
                    <a:pt x="665" y="224"/>
                  </a:lnTo>
                  <a:lnTo>
                    <a:pt x="664" y="224"/>
                  </a:lnTo>
                  <a:lnTo>
                    <a:pt x="664" y="222"/>
                  </a:lnTo>
                  <a:lnTo>
                    <a:pt x="662" y="221"/>
                  </a:lnTo>
                  <a:lnTo>
                    <a:pt x="662" y="221"/>
                  </a:lnTo>
                  <a:lnTo>
                    <a:pt x="661" y="221"/>
                  </a:lnTo>
                  <a:lnTo>
                    <a:pt x="660" y="221"/>
                  </a:lnTo>
                  <a:lnTo>
                    <a:pt x="660" y="222"/>
                  </a:lnTo>
                  <a:lnTo>
                    <a:pt x="661" y="222"/>
                  </a:lnTo>
                  <a:lnTo>
                    <a:pt x="660" y="224"/>
                  </a:lnTo>
                  <a:lnTo>
                    <a:pt x="660" y="225"/>
                  </a:lnTo>
                  <a:lnTo>
                    <a:pt x="658" y="225"/>
                  </a:lnTo>
                  <a:lnTo>
                    <a:pt x="658" y="224"/>
                  </a:lnTo>
                  <a:lnTo>
                    <a:pt x="658" y="222"/>
                  </a:lnTo>
                  <a:lnTo>
                    <a:pt x="656" y="225"/>
                  </a:lnTo>
                  <a:lnTo>
                    <a:pt x="646" y="232"/>
                  </a:lnTo>
                  <a:lnTo>
                    <a:pt x="646" y="233"/>
                  </a:lnTo>
                  <a:lnTo>
                    <a:pt x="645" y="235"/>
                  </a:lnTo>
                  <a:lnTo>
                    <a:pt x="645" y="235"/>
                  </a:lnTo>
                  <a:lnTo>
                    <a:pt x="646" y="235"/>
                  </a:lnTo>
                  <a:lnTo>
                    <a:pt x="646" y="236"/>
                  </a:lnTo>
                  <a:lnTo>
                    <a:pt x="646" y="237"/>
                  </a:lnTo>
                  <a:lnTo>
                    <a:pt x="642" y="241"/>
                  </a:lnTo>
                  <a:lnTo>
                    <a:pt x="642" y="241"/>
                  </a:lnTo>
                  <a:lnTo>
                    <a:pt x="641" y="243"/>
                  </a:lnTo>
                  <a:lnTo>
                    <a:pt x="639" y="243"/>
                  </a:lnTo>
                  <a:lnTo>
                    <a:pt x="639" y="244"/>
                  </a:lnTo>
                  <a:lnTo>
                    <a:pt x="639" y="247"/>
                  </a:lnTo>
                  <a:lnTo>
                    <a:pt x="638" y="250"/>
                  </a:lnTo>
                  <a:lnTo>
                    <a:pt x="637" y="258"/>
                  </a:lnTo>
                  <a:lnTo>
                    <a:pt x="637" y="266"/>
                  </a:lnTo>
                  <a:lnTo>
                    <a:pt x="638" y="266"/>
                  </a:lnTo>
                  <a:lnTo>
                    <a:pt x="638" y="267"/>
                  </a:lnTo>
                  <a:lnTo>
                    <a:pt x="638" y="267"/>
                  </a:lnTo>
                  <a:lnTo>
                    <a:pt x="639" y="270"/>
                  </a:lnTo>
                  <a:lnTo>
                    <a:pt x="639" y="271"/>
                  </a:lnTo>
                  <a:lnTo>
                    <a:pt x="639" y="273"/>
                  </a:lnTo>
                  <a:lnTo>
                    <a:pt x="641" y="274"/>
                  </a:lnTo>
                  <a:lnTo>
                    <a:pt x="641" y="275"/>
                  </a:lnTo>
                  <a:lnTo>
                    <a:pt x="642" y="275"/>
                  </a:lnTo>
                  <a:lnTo>
                    <a:pt x="641" y="277"/>
                  </a:lnTo>
                  <a:lnTo>
                    <a:pt x="641" y="277"/>
                  </a:lnTo>
                  <a:lnTo>
                    <a:pt x="641" y="278"/>
                  </a:lnTo>
                  <a:lnTo>
                    <a:pt x="641" y="282"/>
                  </a:lnTo>
                  <a:lnTo>
                    <a:pt x="642" y="286"/>
                  </a:lnTo>
                  <a:lnTo>
                    <a:pt x="642" y="289"/>
                  </a:lnTo>
                  <a:lnTo>
                    <a:pt x="641" y="292"/>
                  </a:lnTo>
                  <a:lnTo>
                    <a:pt x="639" y="294"/>
                  </a:lnTo>
                  <a:lnTo>
                    <a:pt x="639" y="294"/>
                  </a:lnTo>
                  <a:lnTo>
                    <a:pt x="639" y="294"/>
                  </a:lnTo>
                  <a:lnTo>
                    <a:pt x="641" y="294"/>
                  </a:lnTo>
                  <a:lnTo>
                    <a:pt x="641" y="296"/>
                  </a:lnTo>
                  <a:lnTo>
                    <a:pt x="641" y="296"/>
                  </a:lnTo>
                  <a:lnTo>
                    <a:pt x="642" y="293"/>
                  </a:lnTo>
                  <a:lnTo>
                    <a:pt x="645" y="293"/>
                  </a:lnTo>
                  <a:lnTo>
                    <a:pt x="648" y="293"/>
                  </a:lnTo>
                  <a:lnTo>
                    <a:pt x="649" y="293"/>
                  </a:lnTo>
                  <a:lnTo>
                    <a:pt x="652" y="294"/>
                  </a:lnTo>
                  <a:lnTo>
                    <a:pt x="652" y="296"/>
                  </a:lnTo>
                  <a:lnTo>
                    <a:pt x="653" y="297"/>
                  </a:lnTo>
                  <a:lnTo>
                    <a:pt x="653" y="300"/>
                  </a:lnTo>
                  <a:lnTo>
                    <a:pt x="653" y="301"/>
                  </a:lnTo>
                  <a:lnTo>
                    <a:pt x="652" y="304"/>
                  </a:lnTo>
                  <a:lnTo>
                    <a:pt x="650" y="305"/>
                  </a:lnTo>
                  <a:lnTo>
                    <a:pt x="645" y="308"/>
                  </a:lnTo>
                  <a:lnTo>
                    <a:pt x="642" y="309"/>
                  </a:lnTo>
                  <a:lnTo>
                    <a:pt x="642" y="309"/>
                  </a:lnTo>
                  <a:lnTo>
                    <a:pt x="641" y="312"/>
                  </a:lnTo>
                  <a:lnTo>
                    <a:pt x="641" y="312"/>
                  </a:lnTo>
                  <a:lnTo>
                    <a:pt x="641" y="311"/>
                  </a:lnTo>
                  <a:lnTo>
                    <a:pt x="639" y="311"/>
                  </a:lnTo>
                  <a:lnTo>
                    <a:pt x="638" y="314"/>
                  </a:lnTo>
                  <a:lnTo>
                    <a:pt x="637" y="315"/>
                  </a:lnTo>
                  <a:lnTo>
                    <a:pt x="635" y="316"/>
                  </a:lnTo>
                  <a:lnTo>
                    <a:pt x="631" y="318"/>
                  </a:lnTo>
                  <a:lnTo>
                    <a:pt x="631" y="318"/>
                  </a:lnTo>
                  <a:lnTo>
                    <a:pt x="630" y="320"/>
                  </a:lnTo>
                  <a:lnTo>
                    <a:pt x="628" y="322"/>
                  </a:lnTo>
                  <a:lnTo>
                    <a:pt x="622" y="327"/>
                  </a:lnTo>
                  <a:lnTo>
                    <a:pt x="619" y="329"/>
                  </a:lnTo>
                  <a:lnTo>
                    <a:pt x="618" y="329"/>
                  </a:lnTo>
                  <a:lnTo>
                    <a:pt x="618" y="327"/>
                  </a:lnTo>
                  <a:lnTo>
                    <a:pt x="616" y="327"/>
                  </a:lnTo>
                  <a:lnTo>
                    <a:pt x="615" y="327"/>
                  </a:lnTo>
                  <a:lnTo>
                    <a:pt x="615" y="327"/>
                  </a:lnTo>
                  <a:lnTo>
                    <a:pt x="613" y="329"/>
                  </a:lnTo>
                  <a:lnTo>
                    <a:pt x="612" y="333"/>
                  </a:lnTo>
                  <a:lnTo>
                    <a:pt x="611" y="334"/>
                  </a:lnTo>
                  <a:lnTo>
                    <a:pt x="609" y="335"/>
                  </a:lnTo>
                  <a:lnTo>
                    <a:pt x="611" y="337"/>
                  </a:lnTo>
                  <a:lnTo>
                    <a:pt x="612" y="337"/>
                  </a:lnTo>
                  <a:lnTo>
                    <a:pt x="612" y="338"/>
                  </a:lnTo>
                  <a:lnTo>
                    <a:pt x="612" y="339"/>
                  </a:lnTo>
                  <a:lnTo>
                    <a:pt x="611" y="341"/>
                  </a:lnTo>
                  <a:lnTo>
                    <a:pt x="608" y="344"/>
                  </a:lnTo>
                  <a:lnTo>
                    <a:pt x="608" y="344"/>
                  </a:lnTo>
                  <a:lnTo>
                    <a:pt x="605" y="344"/>
                  </a:lnTo>
                  <a:lnTo>
                    <a:pt x="604" y="345"/>
                  </a:lnTo>
                  <a:lnTo>
                    <a:pt x="604" y="345"/>
                  </a:lnTo>
                  <a:lnTo>
                    <a:pt x="603" y="345"/>
                  </a:lnTo>
                  <a:lnTo>
                    <a:pt x="601" y="345"/>
                  </a:lnTo>
                  <a:lnTo>
                    <a:pt x="601" y="345"/>
                  </a:lnTo>
                  <a:lnTo>
                    <a:pt x="601" y="346"/>
                  </a:lnTo>
                  <a:lnTo>
                    <a:pt x="601" y="348"/>
                  </a:lnTo>
                  <a:lnTo>
                    <a:pt x="603" y="348"/>
                  </a:lnTo>
                  <a:lnTo>
                    <a:pt x="603" y="348"/>
                  </a:lnTo>
                  <a:lnTo>
                    <a:pt x="603" y="349"/>
                  </a:lnTo>
                  <a:lnTo>
                    <a:pt x="603" y="350"/>
                  </a:lnTo>
                  <a:lnTo>
                    <a:pt x="603" y="352"/>
                  </a:lnTo>
                  <a:lnTo>
                    <a:pt x="601" y="352"/>
                  </a:lnTo>
                  <a:lnTo>
                    <a:pt x="600" y="356"/>
                  </a:lnTo>
                  <a:lnTo>
                    <a:pt x="600" y="358"/>
                  </a:lnTo>
                  <a:lnTo>
                    <a:pt x="599" y="358"/>
                  </a:lnTo>
                  <a:lnTo>
                    <a:pt x="599" y="360"/>
                  </a:lnTo>
                  <a:lnTo>
                    <a:pt x="597" y="361"/>
                  </a:lnTo>
                  <a:lnTo>
                    <a:pt x="597" y="361"/>
                  </a:lnTo>
                  <a:lnTo>
                    <a:pt x="597" y="363"/>
                  </a:lnTo>
                  <a:lnTo>
                    <a:pt x="597" y="364"/>
                  </a:lnTo>
                  <a:lnTo>
                    <a:pt x="596" y="365"/>
                  </a:lnTo>
                  <a:lnTo>
                    <a:pt x="594" y="369"/>
                  </a:lnTo>
                  <a:lnTo>
                    <a:pt x="588" y="380"/>
                  </a:lnTo>
                  <a:lnTo>
                    <a:pt x="579" y="388"/>
                  </a:lnTo>
                  <a:lnTo>
                    <a:pt x="571" y="397"/>
                  </a:lnTo>
                  <a:lnTo>
                    <a:pt x="571" y="398"/>
                  </a:lnTo>
                  <a:lnTo>
                    <a:pt x="570" y="398"/>
                  </a:lnTo>
                  <a:lnTo>
                    <a:pt x="567" y="401"/>
                  </a:lnTo>
                  <a:lnTo>
                    <a:pt x="555" y="409"/>
                  </a:lnTo>
                  <a:lnTo>
                    <a:pt x="544" y="413"/>
                  </a:lnTo>
                  <a:lnTo>
                    <a:pt x="535" y="417"/>
                  </a:lnTo>
                  <a:lnTo>
                    <a:pt x="514" y="424"/>
                  </a:lnTo>
                  <a:lnTo>
                    <a:pt x="506" y="427"/>
                  </a:lnTo>
                  <a:lnTo>
                    <a:pt x="494" y="428"/>
                  </a:lnTo>
                  <a:lnTo>
                    <a:pt x="483" y="429"/>
                  </a:lnTo>
                  <a:lnTo>
                    <a:pt x="476" y="431"/>
                  </a:lnTo>
                  <a:lnTo>
                    <a:pt x="472" y="431"/>
                  </a:lnTo>
                  <a:lnTo>
                    <a:pt x="471" y="431"/>
                  </a:lnTo>
                  <a:lnTo>
                    <a:pt x="469" y="432"/>
                  </a:lnTo>
                  <a:lnTo>
                    <a:pt x="469" y="432"/>
                  </a:lnTo>
                  <a:lnTo>
                    <a:pt x="469" y="433"/>
                  </a:lnTo>
                  <a:lnTo>
                    <a:pt x="469" y="433"/>
                  </a:lnTo>
                  <a:lnTo>
                    <a:pt x="469" y="435"/>
                  </a:lnTo>
                  <a:lnTo>
                    <a:pt x="468" y="435"/>
                  </a:lnTo>
                  <a:lnTo>
                    <a:pt x="467" y="435"/>
                  </a:lnTo>
                  <a:lnTo>
                    <a:pt x="467" y="435"/>
                  </a:lnTo>
                  <a:lnTo>
                    <a:pt x="465" y="436"/>
                  </a:lnTo>
                  <a:lnTo>
                    <a:pt x="464" y="436"/>
                  </a:lnTo>
                  <a:lnTo>
                    <a:pt x="464" y="436"/>
                  </a:lnTo>
                  <a:lnTo>
                    <a:pt x="461" y="437"/>
                  </a:lnTo>
                  <a:lnTo>
                    <a:pt x="460" y="439"/>
                  </a:lnTo>
                  <a:lnTo>
                    <a:pt x="458" y="437"/>
                  </a:lnTo>
                  <a:lnTo>
                    <a:pt x="457" y="437"/>
                  </a:lnTo>
                  <a:lnTo>
                    <a:pt x="454" y="436"/>
                  </a:lnTo>
                  <a:lnTo>
                    <a:pt x="453" y="435"/>
                  </a:lnTo>
                  <a:lnTo>
                    <a:pt x="453" y="435"/>
                  </a:lnTo>
                  <a:lnTo>
                    <a:pt x="453" y="433"/>
                  </a:lnTo>
                  <a:lnTo>
                    <a:pt x="452" y="433"/>
                  </a:lnTo>
                  <a:lnTo>
                    <a:pt x="452" y="433"/>
                  </a:lnTo>
                  <a:lnTo>
                    <a:pt x="452" y="435"/>
                  </a:lnTo>
                  <a:lnTo>
                    <a:pt x="450" y="435"/>
                  </a:lnTo>
                  <a:lnTo>
                    <a:pt x="449" y="435"/>
                  </a:lnTo>
                  <a:lnTo>
                    <a:pt x="446" y="433"/>
                  </a:lnTo>
                  <a:lnTo>
                    <a:pt x="445" y="433"/>
                  </a:lnTo>
                  <a:lnTo>
                    <a:pt x="443" y="433"/>
                  </a:lnTo>
                  <a:lnTo>
                    <a:pt x="441" y="432"/>
                  </a:lnTo>
                  <a:lnTo>
                    <a:pt x="435" y="431"/>
                  </a:lnTo>
                  <a:lnTo>
                    <a:pt x="434" y="431"/>
                  </a:lnTo>
                  <a:lnTo>
                    <a:pt x="432" y="431"/>
                  </a:lnTo>
                  <a:lnTo>
                    <a:pt x="431" y="431"/>
                  </a:lnTo>
                  <a:lnTo>
                    <a:pt x="431" y="432"/>
                  </a:lnTo>
                  <a:lnTo>
                    <a:pt x="431" y="433"/>
                  </a:lnTo>
                  <a:lnTo>
                    <a:pt x="428" y="432"/>
                  </a:lnTo>
                  <a:lnTo>
                    <a:pt x="427" y="431"/>
                  </a:lnTo>
                  <a:lnTo>
                    <a:pt x="424" y="432"/>
                  </a:lnTo>
                  <a:lnTo>
                    <a:pt x="424" y="433"/>
                  </a:lnTo>
                  <a:lnTo>
                    <a:pt x="424" y="433"/>
                  </a:lnTo>
                  <a:lnTo>
                    <a:pt x="424" y="435"/>
                  </a:lnTo>
                  <a:lnTo>
                    <a:pt x="423" y="435"/>
                  </a:lnTo>
                  <a:lnTo>
                    <a:pt x="422" y="435"/>
                  </a:lnTo>
                  <a:lnTo>
                    <a:pt x="420" y="436"/>
                  </a:lnTo>
                  <a:lnTo>
                    <a:pt x="419" y="436"/>
                  </a:lnTo>
                  <a:lnTo>
                    <a:pt x="419" y="437"/>
                  </a:lnTo>
                  <a:lnTo>
                    <a:pt x="418" y="439"/>
                  </a:lnTo>
                  <a:lnTo>
                    <a:pt x="418" y="440"/>
                  </a:lnTo>
                  <a:lnTo>
                    <a:pt x="412" y="447"/>
                  </a:lnTo>
                  <a:lnTo>
                    <a:pt x="409" y="450"/>
                  </a:lnTo>
                  <a:lnTo>
                    <a:pt x="408" y="451"/>
                  </a:lnTo>
                  <a:lnTo>
                    <a:pt x="407" y="452"/>
                  </a:lnTo>
                  <a:lnTo>
                    <a:pt x="405" y="454"/>
                  </a:lnTo>
                  <a:lnTo>
                    <a:pt x="404" y="454"/>
                  </a:lnTo>
                  <a:lnTo>
                    <a:pt x="403" y="454"/>
                  </a:lnTo>
                  <a:lnTo>
                    <a:pt x="400" y="455"/>
                  </a:lnTo>
                  <a:lnTo>
                    <a:pt x="398" y="457"/>
                  </a:lnTo>
                  <a:lnTo>
                    <a:pt x="397" y="457"/>
                  </a:lnTo>
                  <a:lnTo>
                    <a:pt x="396" y="455"/>
                  </a:lnTo>
                  <a:lnTo>
                    <a:pt x="396" y="455"/>
                  </a:lnTo>
                  <a:lnTo>
                    <a:pt x="394" y="455"/>
                  </a:lnTo>
                  <a:lnTo>
                    <a:pt x="394" y="455"/>
                  </a:lnTo>
                  <a:lnTo>
                    <a:pt x="394" y="455"/>
                  </a:lnTo>
                  <a:lnTo>
                    <a:pt x="393" y="455"/>
                  </a:lnTo>
                  <a:lnTo>
                    <a:pt x="390" y="455"/>
                  </a:lnTo>
                  <a:lnTo>
                    <a:pt x="390" y="455"/>
                  </a:lnTo>
                  <a:lnTo>
                    <a:pt x="390" y="455"/>
                  </a:lnTo>
                  <a:lnTo>
                    <a:pt x="390" y="455"/>
                  </a:lnTo>
                  <a:lnTo>
                    <a:pt x="389" y="455"/>
                  </a:lnTo>
                  <a:lnTo>
                    <a:pt x="389" y="455"/>
                  </a:lnTo>
                  <a:lnTo>
                    <a:pt x="389" y="455"/>
                  </a:lnTo>
                  <a:lnTo>
                    <a:pt x="379" y="458"/>
                  </a:lnTo>
                  <a:lnTo>
                    <a:pt x="377" y="458"/>
                  </a:lnTo>
                  <a:lnTo>
                    <a:pt x="375" y="459"/>
                  </a:lnTo>
                  <a:lnTo>
                    <a:pt x="375" y="458"/>
                  </a:lnTo>
                  <a:lnTo>
                    <a:pt x="374" y="458"/>
                  </a:lnTo>
                  <a:lnTo>
                    <a:pt x="374" y="457"/>
                  </a:lnTo>
                  <a:lnTo>
                    <a:pt x="374" y="457"/>
                  </a:lnTo>
                  <a:lnTo>
                    <a:pt x="373" y="457"/>
                  </a:lnTo>
                  <a:lnTo>
                    <a:pt x="371" y="458"/>
                  </a:lnTo>
                  <a:lnTo>
                    <a:pt x="371" y="458"/>
                  </a:lnTo>
                  <a:lnTo>
                    <a:pt x="370" y="458"/>
                  </a:lnTo>
                  <a:lnTo>
                    <a:pt x="369" y="459"/>
                  </a:lnTo>
                  <a:lnTo>
                    <a:pt x="367" y="459"/>
                  </a:lnTo>
                  <a:lnTo>
                    <a:pt x="366" y="459"/>
                  </a:lnTo>
                  <a:lnTo>
                    <a:pt x="364" y="459"/>
                  </a:lnTo>
                  <a:lnTo>
                    <a:pt x="364" y="459"/>
                  </a:lnTo>
                  <a:lnTo>
                    <a:pt x="364" y="458"/>
                  </a:lnTo>
                  <a:lnTo>
                    <a:pt x="364" y="458"/>
                  </a:lnTo>
                  <a:lnTo>
                    <a:pt x="363" y="458"/>
                  </a:lnTo>
                  <a:lnTo>
                    <a:pt x="363" y="458"/>
                  </a:lnTo>
                  <a:lnTo>
                    <a:pt x="362" y="458"/>
                  </a:lnTo>
                  <a:lnTo>
                    <a:pt x="362" y="458"/>
                  </a:lnTo>
                  <a:lnTo>
                    <a:pt x="360" y="458"/>
                  </a:lnTo>
                  <a:lnTo>
                    <a:pt x="347" y="467"/>
                  </a:lnTo>
                  <a:lnTo>
                    <a:pt x="347" y="469"/>
                  </a:lnTo>
                  <a:lnTo>
                    <a:pt x="347" y="469"/>
                  </a:lnTo>
                  <a:lnTo>
                    <a:pt x="347" y="470"/>
                  </a:lnTo>
                  <a:lnTo>
                    <a:pt x="347" y="470"/>
                  </a:lnTo>
                  <a:lnTo>
                    <a:pt x="345" y="472"/>
                  </a:lnTo>
                  <a:lnTo>
                    <a:pt x="345" y="473"/>
                  </a:lnTo>
                  <a:lnTo>
                    <a:pt x="343" y="473"/>
                  </a:lnTo>
                  <a:lnTo>
                    <a:pt x="343" y="473"/>
                  </a:lnTo>
                  <a:lnTo>
                    <a:pt x="343" y="473"/>
                  </a:lnTo>
                  <a:lnTo>
                    <a:pt x="341" y="474"/>
                  </a:lnTo>
                  <a:lnTo>
                    <a:pt x="341" y="476"/>
                  </a:lnTo>
                  <a:lnTo>
                    <a:pt x="340" y="476"/>
                  </a:lnTo>
                  <a:lnTo>
                    <a:pt x="340" y="477"/>
                  </a:lnTo>
                  <a:lnTo>
                    <a:pt x="339" y="477"/>
                  </a:lnTo>
                  <a:lnTo>
                    <a:pt x="336" y="477"/>
                  </a:lnTo>
                  <a:lnTo>
                    <a:pt x="335" y="478"/>
                  </a:lnTo>
                  <a:lnTo>
                    <a:pt x="333" y="480"/>
                  </a:lnTo>
                  <a:lnTo>
                    <a:pt x="333" y="478"/>
                  </a:lnTo>
                  <a:lnTo>
                    <a:pt x="330" y="480"/>
                  </a:lnTo>
                  <a:lnTo>
                    <a:pt x="329" y="480"/>
                  </a:lnTo>
                  <a:lnTo>
                    <a:pt x="329" y="480"/>
                  </a:lnTo>
                  <a:lnTo>
                    <a:pt x="329" y="480"/>
                  </a:lnTo>
                  <a:lnTo>
                    <a:pt x="328" y="478"/>
                  </a:lnTo>
                  <a:lnTo>
                    <a:pt x="328" y="480"/>
                  </a:lnTo>
                  <a:lnTo>
                    <a:pt x="328" y="480"/>
                  </a:lnTo>
                  <a:lnTo>
                    <a:pt x="326" y="480"/>
                  </a:lnTo>
                  <a:lnTo>
                    <a:pt x="325" y="480"/>
                  </a:lnTo>
                  <a:lnTo>
                    <a:pt x="324" y="478"/>
                  </a:lnTo>
                  <a:lnTo>
                    <a:pt x="322" y="480"/>
                  </a:lnTo>
                  <a:lnTo>
                    <a:pt x="320" y="481"/>
                  </a:lnTo>
                  <a:lnTo>
                    <a:pt x="318" y="482"/>
                  </a:lnTo>
                  <a:lnTo>
                    <a:pt x="313" y="484"/>
                  </a:lnTo>
                  <a:lnTo>
                    <a:pt x="307" y="484"/>
                  </a:lnTo>
                  <a:lnTo>
                    <a:pt x="303" y="484"/>
                  </a:lnTo>
                  <a:lnTo>
                    <a:pt x="300" y="482"/>
                  </a:lnTo>
                  <a:lnTo>
                    <a:pt x="296" y="481"/>
                  </a:lnTo>
                  <a:lnTo>
                    <a:pt x="295" y="480"/>
                  </a:lnTo>
                  <a:lnTo>
                    <a:pt x="294" y="480"/>
                  </a:lnTo>
                  <a:lnTo>
                    <a:pt x="294" y="480"/>
                  </a:lnTo>
                  <a:lnTo>
                    <a:pt x="294" y="478"/>
                  </a:lnTo>
                  <a:lnTo>
                    <a:pt x="294" y="478"/>
                  </a:lnTo>
                  <a:lnTo>
                    <a:pt x="294" y="477"/>
                  </a:lnTo>
                  <a:lnTo>
                    <a:pt x="294" y="477"/>
                  </a:lnTo>
                  <a:lnTo>
                    <a:pt x="294" y="476"/>
                  </a:lnTo>
                  <a:lnTo>
                    <a:pt x="294" y="476"/>
                  </a:lnTo>
                  <a:lnTo>
                    <a:pt x="294" y="476"/>
                  </a:lnTo>
                  <a:lnTo>
                    <a:pt x="294" y="474"/>
                  </a:lnTo>
                  <a:lnTo>
                    <a:pt x="292" y="474"/>
                  </a:lnTo>
                  <a:lnTo>
                    <a:pt x="292" y="476"/>
                  </a:lnTo>
                  <a:lnTo>
                    <a:pt x="291" y="477"/>
                  </a:lnTo>
                  <a:lnTo>
                    <a:pt x="290" y="477"/>
                  </a:lnTo>
                  <a:lnTo>
                    <a:pt x="288" y="477"/>
                  </a:lnTo>
                  <a:lnTo>
                    <a:pt x="288" y="477"/>
                  </a:lnTo>
                  <a:lnTo>
                    <a:pt x="287" y="477"/>
                  </a:lnTo>
                  <a:lnTo>
                    <a:pt x="287" y="477"/>
                  </a:lnTo>
                  <a:lnTo>
                    <a:pt x="279" y="480"/>
                  </a:lnTo>
                  <a:lnTo>
                    <a:pt x="279" y="480"/>
                  </a:lnTo>
                  <a:lnTo>
                    <a:pt x="279" y="481"/>
                  </a:lnTo>
                  <a:lnTo>
                    <a:pt x="277" y="482"/>
                  </a:lnTo>
                  <a:lnTo>
                    <a:pt x="275" y="482"/>
                  </a:lnTo>
                  <a:lnTo>
                    <a:pt x="273" y="482"/>
                  </a:lnTo>
                  <a:lnTo>
                    <a:pt x="272" y="482"/>
                  </a:lnTo>
                  <a:lnTo>
                    <a:pt x="271" y="482"/>
                  </a:lnTo>
                  <a:lnTo>
                    <a:pt x="268" y="480"/>
                  </a:lnTo>
                  <a:lnTo>
                    <a:pt x="268" y="478"/>
                  </a:lnTo>
                  <a:lnTo>
                    <a:pt x="268" y="478"/>
                  </a:lnTo>
                  <a:lnTo>
                    <a:pt x="268" y="477"/>
                  </a:lnTo>
                  <a:lnTo>
                    <a:pt x="269" y="476"/>
                  </a:lnTo>
                  <a:lnTo>
                    <a:pt x="269" y="476"/>
                  </a:lnTo>
                  <a:lnTo>
                    <a:pt x="269" y="473"/>
                  </a:lnTo>
                  <a:lnTo>
                    <a:pt x="269" y="472"/>
                  </a:lnTo>
                  <a:lnTo>
                    <a:pt x="271" y="472"/>
                  </a:lnTo>
                  <a:lnTo>
                    <a:pt x="272" y="470"/>
                  </a:lnTo>
                  <a:lnTo>
                    <a:pt x="272" y="470"/>
                  </a:lnTo>
                  <a:lnTo>
                    <a:pt x="271" y="470"/>
                  </a:lnTo>
                  <a:lnTo>
                    <a:pt x="271" y="470"/>
                  </a:lnTo>
                  <a:lnTo>
                    <a:pt x="269" y="470"/>
                  </a:lnTo>
                  <a:lnTo>
                    <a:pt x="269" y="470"/>
                  </a:lnTo>
                  <a:lnTo>
                    <a:pt x="268" y="470"/>
                  </a:lnTo>
                  <a:lnTo>
                    <a:pt x="268" y="472"/>
                  </a:lnTo>
                  <a:lnTo>
                    <a:pt x="266" y="473"/>
                  </a:lnTo>
                  <a:lnTo>
                    <a:pt x="265" y="476"/>
                  </a:lnTo>
                  <a:lnTo>
                    <a:pt x="261" y="480"/>
                  </a:lnTo>
                  <a:lnTo>
                    <a:pt x="254" y="484"/>
                  </a:lnTo>
                  <a:lnTo>
                    <a:pt x="251" y="485"/>
                  </a:lnTo>
                  <a:lnTo>
                    <a:pt x="250" y="485"/>
                  </a:lnTo>
                  <a:lnTo>
                    <a:pt x="249" y="485"/>
                  </a:lnTo>
                  <a:lnTo>
                    <a:pt x="249" y="487"/>
                  </a:lnTo>
                  <a:lnTo>
                    <a:pt x="249" y="488"/>
                  </a:lnTo>
                  <a:lnTo>
                    <a:pt x="247" y="488"/>
                  </a:lnTo>
                  <a:lnTo>
                    <a:pt x="247" y="488"/>
                  </a:lnTo>
                  <a:lnTo>
                    <a:pt x="246" y="488"/>
                  </a:lnTo>
                  <a:lnTo>
                    <a:pt x="245" y="489"/>
                  </a:lnTo>
                  <a:lnTo>
                    <a:pt x="243" y="491"/>
                  </a:lnTo>
                  <a:lnTo>
                    <a:pt x="241" y="491"/>
                  </a:lnTo>
                  <a:lnTo>
                    <a:pt x="238" y="491"/>
                  </a:lnTo>
                  <a:lnTo>
                    <a:pt x="237" y="491"/>
                  </a:lnTo>
                  <a:lnTo>
                    <a:pt x="235" y="492"/>
                  </a:lnTo>
                  <a:lnTo>
                    <a:pt x="234" y="493"/>
                  </a:lnTo>
                  <a:lnTo>
                    <a:pt x="231" y="493"/>
                  </a:lnTo>
                  <a:lnTo>
                    <a:pt x="230" y="492"/>
                  </a:lnTo>
                  <a:lnTo>
                    <a:pt x="230" y="492"/>
                  </a:lnTo>
                  <a:lnTo>
                    <a:pt x="228" y="492"/>
                  </a:lnTo>
                  <a:lnTo>
                    <a:pt x="227" y="492"/>
                  </a:lnTo>
                  <a:lnTo>
                    <a:pt x="226" y="493"/>
                  </a:lnTo>
                  <a:lnTo>
                    <a:pt x="226" y="496"/>
                  </a:lnTo>
                  <a:lnTo>
                    <a:pt x="226" y="499"/>
                  </a:lnTo>
                  <a:lnTo>
                    <a:pt x="224" y="500"/>
                  </a:lnTo>
                  <a:lnTo>
                    <a:pt x="222" y="501"/>
                  </a:lnTo>
                  <a:lnTo>
                    <a:pt x="219" y="501"/>
                  </a:lnTo>
                  <a:lnTo>
                    <a:pt x="217" y="503"/>
                  </a:lnTo>
                  <a:lnTo>
                    <a:pt x="217" y="503"/>
                  </a:lnTo>
                  <a:lnTo>
                    <a:pt x="215" y="504"/>
                  </a:lnTo>
                  <a:lnTo>
                    <a:pt x="212" y="506"/>
                  </a:lnTo>
                  <a:lnTo>
                    <a:pt x="211" y="506"/>
                  </a:lnTo>
                  <a:lnTo>
                    <a:pt x="209" y="507"/>
                  </a:lnTo>
                  <a:lnTo>
                    <a:pt x="207" y="508"/>
                  </a:lnTo>
                  <a:lnTo>
                    <a:pt x="205" y="511"/>
                  </a:lnTo>
                  <a:lnTo>
                    <a:pt x="204" y="514"/>
                  </a:lnTo>
                  <a:lnTo>
                    <a:pt x="201" y="516"/>
                  </a:lnTo>
                  <a:lnTo>
                    <a:pt x="201" y="518"/>
                  </a:lnTo>
                  <a:lnTo>
                    <a:pt x="200" y="519"/>
                  </a:lnTo>
                  <a:lnTo>
                    <a:pt x="190" y="523"/>
                  </a:lnTo>
                  <a:lnTo>
                    <a:pt x="188" y="525"/>
                  </a:lnTo>
                  <a:lnTo>
                    <a:pt x="186" y="526"/>
                  </a:lnTo>
                  <a:lnTo>
                    <a:pt x="181" y="531"/>
                  </a:lnTo>
                  <a:lnTo>
                    <a:pt x="179" y="534"/>
                  </a:lnTo>
                  <a:lnTo>
                    <a:pt x="178" y="534"/>
                  </a:lnTo>
                  <a:lnTo>
                    <a:pt x="178" y="536"/>
                  </a:lnTo>
                  <a:lnTo>
                    <a:pt x="177" y="537"/>
                  </a:lnTo>
                  <a:lnTo>
                    <a:pt x="175" y="538"/>
                  </a:lnTo>
                  <a:lnTo>
                    <a:pt x="159" y="544"/>
                  </a:lnTo>
                  <a:lnTo>
                    <a:pt x="151" y="549"/>
                  </a:lnTo>
                  <a:lnTo>
                    <a:pt x="151" y="548"/>
                  </a:lnTo>
                  <a:lnTo>
                    <a:pt x="151" y="548"/>
                  </a:lnTo>
                  <a:lnTo>
                    <a:pt x="149" y="548"/>
                  </a:lnTo>
                  <a:lnTo>
                    <a:pt x="149" y="549"/>
                  </a:lnTo>
                  <a:lnTo>
                    <a:pt x="148" y="549"/>
                  </a:lnTo>
                  <a:lnTo>
                    <a:pt x="145" y="551"/>
                  </a:lnTo>
                  <a:lnTo>
                    <a:pt x="143" y="549"/>
                  </a:lnTo>
                  <a:lnTo>
                    <a:pt x="140" y="551"/>
                  </a:lnTo>
                  <a:lnTo>
                    <a:pt x="129" y="556"/>
                  </a:lnTo>
                  <a:lnTo>
                    <a:pt x="124" y="559"/>
                  </a:lnTo>
                  <a:lnTo>
                    <a:pt x="122" y="559"/>
                  </a:lnTo>
                  <a:lnTo>
                    <a:pt x="122" y="560"/>
                  </a:lnTo>
                  <a:lnTo>
                    <a:pt x="121" y="560"/>
                  </a:lnTo>
                  <a:lnTo>
                    <a:pt x="119" y="561"/>
                  </a:lnTo>
                  <a:lnTo>
                    <a:pt x="119" y="561"/>
                  </a:lnTo>
                  <a:lnTo>
                    <a:pt x="118" y="564"/>
                  </a:lnTo>
                  <a:lnTo>
                    <a:pt x="118" y="565"/>
                  </a:lnTo>
                  <a:lnTo>
                    <a:pt x="118" y="565"/>
                  </a:lnTo>
                  <a:lnTo>
                    <a:pt x="118" y="567"/>
                  </a:lnTo>
                  <a:lnTo>
                    <a:pt x="118" y="567"/>
                  </a:lnTo>
                  <a:lnTo>
                    <a:pt x="118" y="567"/>
                  </a:lnTo>
                  <a:lnTo>
                    <a:pt x="117" y="567"/>
                  </a:lnTo>
                  <a:lnTo>
                    <a:pt x="117" y="568"/>
                  </a:lnTo>
                  <a:lnTo>
                    <a:pt x="113" y="575"/>
                  </a:lnTo>
                  <a:lnTo>
                    <a:pt x="113" y="574"/>
                  </a:lnTo>
                  <a:lnTo>
                    <a:pt x="111" y="572"/>
                  </a:lnTo>
                  <a:lnTo>
                    <a:pt x="110" y="571"/>
                  </a:lnTo>
                  <a:lnTo>
                    <a:pt x="110" y="572"/>
                  </a:lnTo>
                  <a:lnTo>
                    <a:pt x="110" y="572"/>
                  </a:lnTo>
                  <a:lnTo>
                    <a:pt x="110" y="574"/>
                  </a:lnTo>
                  <a:lnTo>
                    <a:pt x="110" y="575"/>
                  </a:lnTo>
                  <a:lnTo>
                    <a:pt x="110" y="575"/>
                  </a:lnTo>
                  <a:lnTo>
                    <a:pt x="111" y="576"/>
                  </a:lnTo>
                  <a:lnTo>
                    <a:pt x="111" y="576"/>
                  </a:lnTo>
                  <a:lnTo>
                    <a:pt x="111" y="578"/>
                  </a:lnTo>
                  <a:lnTo>
                    <a:pt x="110" y="580"/>
                  </a:lnTo>
                  <a:lnTo>
                    <a:pt x="110" y="583"/>
                  </a:lnTo>
                  <a:lnTo>
                    <a:pt x="109" y="583"/>
                  </a:lnTo>
                  <a:lnTo>
                    <a:pt x="109" y="583"/>
                  </a:lnTo>
                  <a:lnTo>
                    <a:pt x="107" y="583"/>
                  </a:lnTo>
                  <a:lnTo>
                    <a:pt x="107" y="585"/>
                  </a:lnTo>
                  <a:lnTo>
                    <a:pt x="107" y="585"/>
                  </a:lnTo>
                  <a:lnTo>
                    <a:pt x="107" y="586"/>
                  </a:lnTo>
                  <a:lnTo>
                    <a:pt x="106" y="589"/>
                  </a:lnTo>
                  <a:lnTo>
                    <a:pt x="106" y="589"/>
                  </a:lnTo>
                  <a:lnTo>
                    <a:pt x="105" y="590"/>
                  </a:lnTo>
                  <a:lnTo>
                    <a:pt x="105" y="593"/>
                  </a:lnTo>
                  <a:lnTo>
                    <a:pt x="102" y="597"/>
                  </a:lnTo>
                  <a:lnTo>
                    <a:pt x="102" y="598"/>
                  </a:lnTo>
                  <a:lnTo>
                    <a:pt x="102" y="600"/>
                  </a:lnTo>
                  <a:lnTo>
                    <a:pt x="102" y="601"/>
                  </a:lnTo>
                  <a:lnTo>
                    <a:pt x="100" y="602"/>
                  </a:lnTo>
                  <a:lnTo>
                    <a:pt x="100" y="602"/>
                  </a:lnTo>
                  <a:lnTo>
                    <a:pt x="100" y="604"/>
                  </a:lnTo>
                  <a:lnTo>
                    <a:pt x="100" y="605"/>
                  </a:lnTo>
                  <a:lnTo>
                    <a:pt x="100" y="605"/>
                  </a:lnTo>
                  <a:lnTo>
                    <a:pt x="99" y="606"/>
                  </a:lnTo>
                  <a:lnTo>
                    <a:pt x="98" y="605"/>
                  </a:lnTo>
                  <a:lnTo>
                    <a:pt x="96" y="605"/>
                  </a:lnTo>
                  <a:lnTo>
                    <a:pt x="96" y="604"/>
                  </a:lnTo>
                  <a:lnTo>
                    <a:pt x="96" y="602"/>
                  </a:lnTo>
                  <a:lnTo>
                    <a:pt x="95" y="602"/>
                  </a:lnTo>
                  <a:lnTo>
                    <a:pt x="94" y="602"/>
                  </a:lnTo>
                  <a:lnTo>
                    <a:pt x="94" y="604"/>
                  </a:lnTo>
                  <a:lnTo>
                    <a:pt x="92" y="604"/>
                  </a:lnTo>
                  <a:lnTo>
                    <a:pt x="91" y="604"/>
                  </a:lnTo>
                  <a:lnTo>
                    <a:pt x="90" y="605"/>
                  </a:lnTo>
                  <a:lnTo>
                    <a:pt x="88" y="606"/>
                  </a:lnTo>
                  <a:lnTo>
                    <a:pt x="88" y="608"/>
                  </a:lnTo>
                  <a:lnTo>
                    <a:pt x="85" y="608"/>
                  </a:lnTo>
                  <a:lnTo>
                    <a:pt x="84" y="606"/>
                  </a:lnTo>
                  <a:lnTo>
                    <a:pt x="83" y="605"/>
                  </a:lnTo>
                  <a:lnTo>
                    <a:pt x="84" y="602"/>
                  </a:lnTo>
                  <a:lnTo>
                    <a:pt x="83" y="600"/>
                  </a:lnTo>
                  <a:lnTo>
                    <a:pt x="83" y="600"/>
                  </a:lnTo>
                  <a:lnTo>
                    <a:pt x="84" y="598"/>
                  </a:lnTo>
                  <a:lnTo>
                    <a:pt x="85" y="597"/>
                  </a:lnTo>
                  <a:lnTo>
                    <a:pt x="87" y="597"/>
                  </a:lnTo>
                  <a:lnTo>
                    <a:pt x="87" y="595"/>
                  </a:lnTo>
                  <a:lnTo>
                    <a:pt x="87" y="594"/>
                  </a:lnTo>
                  <a:lnTo>
                    <a:pt x="87" y="593"/>
                  </a:lnTo>
                  <a:lnTo>
                    <a:pt x="85" y="591"/>
                  </a:lnTo>
                  <a:lnTo>
                    <a:pt x="84" y="593"/>
                  </a:lnTo>
                  <a:lnTo>
                    <a:pt x="84" y="594"/>
                  </a:lnTo>
                  <a:lnTo>
                    <a:pt x="84" y="595"/>
                  </a:lnTo>
                  <a:lnTo>
                    <a:pt x="83" y="594"/>
                  </a:lnTo>
                  <a:lnTo>
                    <a:pt x="83" y="593"/>
                  </a:lnTo>
                  <a:lnTo>
                    <a:pt x="84" y="591"/>
                  </a:lnTo>
                  <a:lnTo>
                    <a:pt x="84" y="590"/>
                  </a:lnTo>
                  <a:lnTo>
                    <a:pt x="83" y="587"/>
                  </a:lnTo>
                  <a:lnTo>
                    <a:pt x="81" y="586"/>
                  </a:lnTo>
                  <a:lnTo>
                    <a:pt x="80" y="583"/>
                  </a:lnTo>
                  <a:lnTo>
                    <a:pt x="81" y="582"/>
                  </a:lnTo>
                  <a:lnTo>
                    <a:pt x="81" y="579"/>
                  </a:lnTo>
                  <a:lnTo>
                    <a:pt x="84" y="567"/>
                  </a:lnTo>
                  <a:lnTo>
                    <a:pt x="85" y="563"/>
                  </a:lnTo>
                  <a:lnTo>
                    <a:pt x="85" y="561"/>
                  </a:lnTo>
                  <a:lnTo>
                    <a:pt x="85" y="561"/>
                  </a:lnTo>
                  <a:lnTo>
                    <a:pt x="87" y="560"/>
                  </a:lnTo>
                  <a:lnTo>
                    <a:pt x="87" y="560"/>
                  </a:lnTo>
                  <a:lnTo>
                    <a:pt x="87" y="559"/>
                  </a:lnTo>
                  <a:lnTo>
                    <a:pt x="85" y="557"/>
                  </a:lnTo>
                  <a:lnTo>
                    <a:pt x="85" y="557"/>
                  </a:lnTo>
                  <a:lnTo>
                    <a:pt x="84" y="559"/>
                  </a:lnTo>
                  <a:lnTo>
                    <a:pt x="83" y="559"/>
                  </a:lnTo>
                  <a:lnTo>
                    <a:pt x="81" y="559"/>
                  </a:lnTo>
                  <a:lnTo>
                    <a:pt x="80" y="559"/>
                  </a:lnTo>
                  <a:lnTo>
                    <a:pt x="77" y="560"/>
                  </a:lnTo>
                  <a:lnTo>
                    <a:pt x="76" y="561"/>
                  </a:lnTo>
                  <a:lnTo>
                    <a:pt x="72" y="568"/>
                  </a:lnTo>
                  <a:lnTo>
                    <a:pt x="70" y="572"/>
                  </a:lnTo>
                  <a:lnTo>
                    <a:pt x="68" y="575"/>
                  </a:lnTo>
                  <a:lnTo>
                    <a:pt x="68" y="576"/>
                  </a:lnTo>
                  <a:lnTo>
                    <a:pt x="68" y="578"/>
                  </a:lnTo>
                  <a:lnTo>
                    <a:pt x="68" y="579"/>
                  </a:lnTo>
                  <a:lnTo>
                    <a:pt x="61" y="594"/>
                  </a:lnTo>
                  <a:lnTo>
                    <a:pt x="61" y="595"/>
                  </a:lnTo>
                  <a:lnTo>
                    <a:pt x="58" y="598"/>
                  </a:lnTo>
                  <a:lnTo>
                    <a:pt x="58" y="600"/>
                  </a:lnTo>
                  <a:lnTo>
                    <a:pt x="57" y="601"/>
                  </a:lnTo>
                  <a:lnTo>
                    <a:pt x="57" y="604"/>
                  </a:lnTo>
                  <a:lnTo>
                    <a:pt x="57" y="605"/>
                  </a:lnTo>
                  <a:lnTo>
                    <a:pt x="56" y="605"/>
                  </a:lnTo>
                  <a:lnTo>
                    <a:pt x="54" y="609"/>
                  </a:lnTo>
                  <a:lnTo>
                    <a:pt x="53" y="609"/>
                  </a:lnTo>
                  <a:lnTo>
                    <a:pt x="51" y="610"/>
                  </a:lnTo>
                  <a:lnTo>
                    <a:pt x="51" y="610"/>
                  </a:lnTo>
                  <a:lnTo>
                    <a:pt x="51" y="612"/>
                  </a:lnTo>
                  <a:lnTo>
                    <a:pt x="51" y="612"/>
                  </a:lnTo>
                  <a:lnTo>
                    <a:pt x="51" y="613"/>
                  </a:lnTo>
                  <a:lnTo>
                    <a:pt x="51" y="613"/>
                  </a:lnTo>
                  <a:lnTo>
                    <a:pt x="51" y="616"/>
                  </a:lnTo>
                  <a:lnTo>
                    <a:pt x="51" y="616"/>
                  </a:lnTo>
                  <a:lnTo>
                    <a:pt x="53" y="617"/>
                  </a:lnTo>
                  <a:lnTo>
                    <a:pt x="53" y="620"/>
                  </a:lnTo>
                  <a:lnTo>
                    <a:pt x="51" y="621"/>
                  </a:lnTo>
                  <a:lnTo>
                    <a:pt x="53" y="621"/>
                  </a:lnTo>
                  <a:lnTo>
                    <a:pt x="54" y="623"/>
                  </a:lnTo>
                  <a:lnTo>
                    <a:pt x="54" y="623"/>
                  </a:lnTo>
                  <a:lnTo>
                    <a:pt x="56" y="623"/>
                  </a:lnTo>
                  <a:lnTo>
                    <a:pt x="58" y="627"/>
                  </a:lnTo>
                  <a:lnTo>
                    <a:pt x="60" y="631"/>
                  </a:lnTo>
                  <a:lnTo>
                    <a:pt x="61" y="632"/>
                  </a:lnTo>
                  <a:lnTo>
                    <a:pt x="61" y="634"/>
                  </a:lnTo>
                  <a:lnTo>
                    <a:pt x="62" y="636"/>
                  </a:lnTo>
                  <a:lnTo>
                    <a:pt x="62" y="644"/>
                  </a:lnTo>
                  <a:lnTo>
                    <a:pt x="62" y="646"/>
                  </a:lnTo>
                  <a:lnTo>
                    <a:pt x="61" y="647"/>
                  </a:lnTo>
                  <a:lnTo>
                    <a:pt x="60" y="649"/>
                  </a:lnTo>
                  <a:lnTo>
                    <a:pt x="60" y="649"/>
                  </a:lnTo>
                  <a:lnTo>
                    <a:pt x="58" y="649"/>
                  </a:lnTo>
                  <a:lnTo>
                    <a:pt x="58" y="650"/>
                  </a:lnTo>
                  <a:lnTo>
                    <a:pt x="58" y="650"/>
                  </a:lnTo>
                  <a:lnTo>
                    <a:pt x="58" y="651"/>
                  </a:lnTo>
                  <a:lnTo>
                    <a:pt x="58" y="653"/>
                  </a:lnTo>
                  <a:lnTo>
                    <a:pt x="60" y="657"/>
                  </a:lnTo>
                  <a:lnTo>
                    <a:pt x="60" y="664"/>
                  </a:lnTo>
                  <a:lnTo>
                    <a:pt x="60" y="665"/>
                  </a:lnTo>
                  <a:lnTo>
                    <a:pt x="60" y="668"/>
                  </a:lnTo>
                  <a:lnTo>
                    <a:pt x="60" y="672"/>
                  </a:lnTo>
                  <a:lnTo>
                    <a:pt x="60" y="673"/>
                  </a:lnTo>
                  <a:lnTo>
                    <a:pt x="58" y="674"/>
                  </a:lnTo>
                  <a:lnTo>
                    <a:pt x="58" y="674"/>
                  </a:lnTo>
                  <a:lnTo>
                    <a:pt x="58" y="676"/>
                  </a:lnTo>
                  <a:lnTo>
                    <a:pt x="57" y="677"/>
                  </a:lnTo>
                  <a:lnTo>
                    <a:pt x="54" y="679"/>
                  </a:lnTo>
                  <a:lnTo>
                    <a:pt x="54" y="680"/>
                  </a:lnTo>
                  <a:lnTo>
                    <a:pt x="54" y="680"/>
                  </a:lnTo>
                  <a:lnTo>
                    <a:pt x="53" y="681"/>
                  </a:lnTo>
                  <a:lnTo>
                    <a:pt x="51" y="681"/>
                  </a:lnTo>
                  <a:lnTo>
                    <a:pt x="50" y="683"/>
                  </a:lnTo>
                  <a:lnTo>
                    <a:pt x="50" y="683"/>
                  </a:lnTo>
                  <a:lnTo>
                    <a:pt x="50" y="683"/>
                  </a:lnTo>
                  <a:lnTo>
                    <a:pt x="49" y="684"/>
                  </a:lnTo>
                  <a:lnTo>
                    <a:pt x="49" y="684"/>
                  </a:lnTo>
                  <a:lnTo>
                    <a:pt x="47" y="684"/>
                  </a:lnTo>
                  <a:lnTo>
                    <a:pt x="47" y="684"/>
                  </a:lnTo>
                  <a:lnTo>
                    <a:pt x="45" y="692"/>
                  </a:lnTo>
                  <a:lnTo>
                    <a:pt x="43" y="692"/>
                  </a:lnTo>
                  <a:lnTo>
                    <a:pt x="42" y="694"/>
                  </a:lnTo>
                  <a:lnTo>
                    <a:pt x="41" y="700"/>
                  </a:lnTo>
                  <a:lnTo>
                    <a:pt x="41" y="700"/>
                  </a:lnTo>
                  <a:lnTo>
                    <a:pt x="38" y="703"/>
                  </a:lnTo>
                  <a:lnTo>
                    <a:pt x="38" y="704"/>
                  </a:lnTo>
                  <a:lnTo>
                    <a:pt x="38" y="706"/>
                  </a:lnTo>
                  <a:lnTo>
                    <a:pt x="38" y="707"/>
                  </a:lnTo>
                  <a:lnTo>
                    <a:pt x="38" y="709"/>
                  </a:lnTo>
                  <a:lnTo>
                    <a:pt x="36" y="710"/>
                  </a:lnTo>
                  <a:lnTo>
                    <a:pt x="36" y="711"/>
                  </a:lnTo>
                  <a:lnTo>
                    <a:pt x="35" y="713"/>
                  </a:lnTo>
                  <a:lnTo>
                    <a:pt x="35" y="713"/>
                  </a:lnTo>
                  <a:lnTo>
                    <a:pt x="35" y="715"/>
                  </a:lnTo>
                  <a:lnTo>
                    <a:pt x="35" y="717"/>
                  </a:lnTo>
                  <a:lnTo>
                    <a:pt x="36" y="719"/>
                  </a:lnTo>
                  <a:lnTo>
                    <a:pt x="36" y="722"/>
                  </a:lnTo>
                  <a:lnTo>
                    <a:pt x="35" y="723"/>
                  </a:lnTo>
                  <a:lnTo>
                    <a:pt x="34" y="725"/>
                  </a:lnTo>
                  <a:lnTo>
                    <a:pt x="32" y="726"/>
                  </a:lnTo>
                  <a:lnTo>
                    <a:pt x="32" y="728"/>
                  </a:lnTo>
                  <a:lnTo>
                    <a:pt x="34" y="738"/>
                  </a:lnTo>
                  <a:lnTo>
                    <a:pt x="34" y="741"/>
                  </a:lnTo>
                  <a:lnTo>
                    <a:pt x="35" y="744"/>
                  </a:lnTo>
                  <a:lnTo>
                    <a:pt x="36" y="747"/>
                  </a:lnTo>
                  <a:lnTo>
                    <a:pt x="43" y="755"/>
                  </a:lnTo>
                  <a:lnTo>
                    <a:pt x="47" y="760"/>
                  </a:lnTo>
                  <a:lnTo>
                    <a:pt x="49" y="762"/>
                  </a:lnTo>
                  <a:lnTo>
                    <a:pt x="49" y="763"/>
                  </a:lnTo>
                  <a:lnTo>
                    <a:pt x="49" y="764"/>
                  </a:lnTo>
                  <a:lnTo>
                    <a:pt x="49" y="766"/>
                  </a:lnTo>
                  <a:lnTo>
                    <a:pt x="47" y="767"/>
                  </a:lnTo>
                  <a:lnTo>
                    <a:pt x="47" y="768"/>
                  </a:lnTo>
                  <a:lnTo>
                    <a:pt x="49" y="770"/>
                  </a:lnTo>
                  <a:lnTo>
                    <a:pt x="49" y="771"/>
                  </a:lnTo>
                  <a:lnTo>
                    <a:pt x="50" y="771"/>
                  </a:lnTo>
                  <a:lnTo>
                    <a:pt x="51" y="773"/>
                  </a:lnTo>
                  <a:lnTo>
                    <a:pt x="53" y="774"/>
                  </a:lnTo>
                  <a:lnTo>
                    <a:pt x="51" y="775"/>
                  </a:lnTo>
                  <a:lnTo>
                    <a:pt x="51" y="777"/>
                  </a:lnTo>
                  <a:lnTo>
                    <a:pt x="51" y="778"/>
                  </a:lnTo>
                  <a:lnTo>
                    <a:pt x="50" y="778"/>
                  </a:lnTo>
                  <a:lnTo>
                    <a:pt x="50" y="778"/>
                  </a:lnTo>
                  <a:lnTo>
                    <a:pt x="51" y="779"/>
                  </a:lnTo>
                  <a:lnTo>
                    <a:pt x="51" y="781"/>
                  </a:lnTo>
                  <a:lnTo>
                    <a:pt x="53" y="782"/>
                  </a:lnTo>
                  <a:lnTo>
                    <a:pt x="53" y="785"/>
                  </a:lnTo>
                  <a:lnTo>
                    <a:pt x="54" y="786"/>
                  </a:lnTo>
                  <a:lnTo>
                    <a:pt x="56" y="787"/>
                  </a:lnTo>
                  <a:lnTo>
                    <a:pt x="58" y="789"/>
                  </a:lnTo>
                  <a:lnTo>
                    <a:pt x="61" y="790"/>
                  </a:lnTo>
                  <a:lnTo>
                    <a:pt x="61" y="790"/>
                  </a:lnTo>
                  <a:lnTo>
                    <a:pt x="62" y="792"/>
                  </a:lnTo>
                  <a:lnTo>
                    <a:pt x="62" y="793"/>
                  </a:lnTo>
                  <a:lnTo>
                    <a:pt x="65" y="797"/>
                  </a:lnTo>
                  <a:lnTo>
                    <a:pt x="65" y="798"/>
                  </a:lnTo>
                  <a:lnTo>
                    <a:pt x="65" y="800"/>
                  </a:lnTo>
                  <a:lnTo>
                    <a:pt x="70" y="809"/>
                  </a:lnTo>
                  <a:lnTo>
                    <a:pt x="72" y="812"/>
                  </a:lnTo>
                  <a:lnTo>
                    <a:pt x="76" y="819"/>
                  </a:lnTo>
                  <a:lnTo>
                    <a:pt x="79" y="823"/>
                  </a:lnTo>
                  <a:lnTo>
                    <a:pt x="79" y="823"/>
                  </a:lnTo>
                  <a:lnTo>
                    <a:pt x="81" y="826"/>
                  </a:lnTo>
                  <a:lnTo>
                    <a:pt x="81" y="826"/>
                  </a:lnTo>
                  <a:lnTo>
                    <a:pt x="81" y="827"/>
                  </a:lnTo>
                  <a:lnTo>
                    <a:pt x="83" y="827"/>
                  </a:lnTo>
                  <a:lnTo>
                    <a:pt x="83" y="827"/>
                  </a:lnTo>
                  <a:lnTo>
                    <a:pt x="84" y="828"/>
                  </a:lnTo>
                  <a:lnTo>
                    <a:pt x="84" y="830"/>
                  </a:lnTo>
                  <a:lnTo>
                    <a:pt x="84" y="831"/>
                  </a:lnTo>
                  <a:lnTo>
                    <a:pt x="85" y="831"/>
                  </a:lnTo>
                  <a:lnTo>
                    <a:pt x="85" y="832"/>
                  </a:lnTo>
                  <a:lnTo>
                    <a:pt x="85" y="834"/>
                  </a:lnTo>
                  <a:lnTo>
                    <a:pt x="88" y="834"/>
                  </a:lnTo>
                  <a:lnTo>
                    <a:pt x="92" y="837"/>
                  </a:lnTo>
                  <a:lnTo>
                    <a:pt x="94" y="837"/>
                  </a:lnTo>
                  <a:lnTo>
                    <a:pt x="94" y="838"/>
                  </a:lnTo>
                  <a:lnTo>
                    <a:pt x="92" y="841"/>
                  </a:lnTo>
                  <a:lnTo>
                    <a:pt x="92" y="842"/>
                  </a:lnTo>
                  <a:lnTo>
                    <a:pt x="91" y="843"/>
                  </a:lnTo>
                  <a:lnTo>
                    <a:pt x="91" y="845"/>
                  </a:lnTo>
                  <a:lnTo>
                    <a:pt x="92" y="845"/>
                  </a:lnTo>
                  <a:lnTo>
                    <a:pt x="94" y="846"/>
                  </a:lnTo>
                  <a:lnTo>
                    <a:pt x="94" y="847"/>
                  </a:lnTo>
                  <a:lnTo>
                    <a:pt x="94" y="847"/>
                  </a:lnTo>
                  <a:lnTo>
                    <a:pt x="92" y="847"/>
                  </a:lnTo>
                  <a:lnTo>
                    <a:pt x="92" y="847"/>
                  </a:lnTo>
                  <a:lnTo>
                    <a:pt x="91" y="847"/>
                  </a:lnTo>
                  <a:lnTo>
                    <a:pt x="91" y="847"/>
                  </a:lnTo>
                  <a:lnTo>
                    <a:pt x="90" y="847"/>
                  </a:lnTo>
                  <a:lnTo>
                    <a:pt x="90" y="846"/>
                  </a:lnTo>
                  <a:lnTo>
                    <a:pt x="88" y="846"/>
                  </a:lnTo>
                  <a:lnTo>
                    <a:pt x="88" y="846"/>
                  </a:lnTo>
                  <a:lnTo>
                    <a:pt x="88" y="849"/>
                  </a:lnTo>
                  <a:lnTo>
                    <a:pt x="90" y="852"/>
                  </a:lnTo>
                  <a:lnTo>
                    <a:pt x="91" y="853"/>
                  </a:lnTo>
                  <a:lnTo>
                    <a:pt x="91" y="853"/>
                  </a:lnTo>
                  <a:lnTo>
                    <a:pt x="91" y="854"/>
                  </a:lnTo>
                  <a:lnTo>
                    <a:pt x="91" y="856"/>
                  </a:lnTo>
                  <a:lnTo>
                    <a:pt x="90" y="856"/>
                  </a:lnTo>
                  <a:lnTo>
                    <a:pt x="90" y="856"/>
                  </a:lnTo>
                  <a:lnTo>
                    <a:pt x="90" y="856"/>
                  </a:lnTo>
                  <a:lnTo>
                    <a:pt x="90" y="857"/>
                  </a:lnTo>
                  <a:lnTo>
                    <a:pt x="88" y="857"/>
                  </a:lnTo>
                  <a:lnTo>
                    <a:pt x="88" y="858"/>
                  </a:lnTo>
                  <a:lnTo>
                    <a:pt x="87" y="860"/>
                  </a:lnTo>
                  <a:lnTo>
                    <a:pt x="87" y="861"/>
                  </a:lnTo>
                  <a:lnTo>
                    <a:pt x="88" y="862"/>
                  </a:lnTo>
                  <a:lnTo>
                    <a:pt x="88" y="864"/>
                  </a:lnTo>
                  <a:lnTo>
                    <a:pt x="90" y="866"/>
                  </a:lnTo>
                  <a:lnTo>
                    <a:pt x="91" y="868"/>
                  </a:lnTo>
                  <a:lnTo>
                    <a:pt x="90" y="872"/>
                  </a:lnTo>
                  <a:lnTo>
                    <a:pt x="90" y="873"/>
                  </a:lnTo>
                  <a:lnTo>
                    <a:pt x="88" y="873"/>
                  </a:lnTo>
                  <a:lnTo>
                    <a:pt x="85" y="873"/>
                  </a:lnTo>
                  <a:lnTo>
                    <a:pt x="85" y="875"/>
                  </a:lnTo>
                  <a:lnTo>
                    <a:pt x="84" y="876"/>
                  </a:lnTo>
                  <a:lnTo>
                    <a:pt x="84" y="876"/>
                  </a:lnTo>
                  <a:lnTo>
                    <a:pt x="83" y="877"/>
                  </a:lnTo>
                  <a:lnTo>
                    <a:pt x="81" y="879"/>
                  </a:lnTo>
                  <a:lnTo>
                    <a:pt x="80" y="880"/>
                  </a:lnTo>
                  <a:lnTo>
                    <a:pt x="79" y="879"/>
                  </a:lnTo>
                  <a:lnTo>
                    <a:pt x="77" y="875"/>
                  </a:lnTo>
                  <a:lnTo>
                    <a:pt x="73" y="871"/>
                  </a:lnTo>
                  <a:lnTo>
                    <a:pt x="72" y="869"/>
                  </a:lnTo>
                  <a:lnTo>
                    <a:pt x="72" y="868"/>
                  </a:lnTo>
                  <a:lnTo>
                    <a:pt x="70" y="866"/>
                  </a:lnTo>
                  <a:lnTo>
                    <a:pt x="70" y="864"/>
                  </a:lnTo>
                  <a:lnTo>
                    <a:pt x="69" y="860"/>
                  </a:lnTo>
                  <a:lnTo>
                    <a:pt x="69" y="858"/>
                  </a:lnTo>
                  <a:lnTo>
                    <a:pt x="70" y="856"/>
                  </a:lnTo>
                  <a:lnTo>
                    <a:pt x="69" y="856"/>
                  </a:lnTo>
                  <a:lnTo>
                    <a:pt x="68" y="856"/>
                  </a:lnTo>
                  <a:lnTo>
                    <a:pt x="66" y="849"/>
                  </a:lnTo>
                  <a:lnTo>
                    <a:pt x="66" y="847"/>
                  </a:lnTo>
                  <a:lnTo>
                    <a:pt x="68" y="845"/>
                  </a:lnTo>
                  <a:lnTo>
                    <a:pt x="68" y="845"/>
                  </a:lnTo>
                  <a:lnTo>
                    <a:pt x="66" y="845"/>
                  </a:lnTo>
                  <a:lnTo>
                    <a:pt x="65" y="845"/>
                  </a:lnTo>
                  <a:lnTo>
                    <a:pt x="65" y="845"/>
                  </a:lnTo>
                  <a:lnTo>
                    <a:pt x="65" y="845"/>
                  </a:lnTo>
                  <a:lnTo>
                    <a:pt x="65" y="845"/>
                  </a:lnTo>
                  <a:lnTo>
                    <a:pt x="65" y="846"/>
                  </a:lnTo>
                  <a:lnTo>
                    <a:pt x="65" y="847"/>
                  </a:lnTo>
                  <a:lnTo>
                    <a:pt x="66" y="847"/>
                  </a:lnTo>
                  <a:lnTo>
                    <a:pt x="65" y="850"/>
                  </a:lnTo>
                  <a:lnTo>
                    <a:pt x="65" y="853"/>
                  </a:lnTo>
                  <a:lnTo>
                    <a:pt x="64" y="856"/>
                  </a:lnTo>
                  <a:lnTo>
                    <a:pt x="60" y="862"/>
                  </a:lnTo>
                  <a:lnTo>
                    <a:pt x="58" y="862"/>
                  </a:lnTo>
                  <a:lnTo>
                    <a:pt x="57" y="861"/>
                  </a:lnTo>
                  <a:lnTo>
                    <a:pt x="56" y="861"/>
                  </a:lnTo>
                  <a:lnTo>
                    <a:pt x="56" y="860"/>
                  </a:lnTo>
                  <a:lnTo>
                    <a:pt x="54" y="858"/>
                  </a:lnTo>
                  <a:lnTo>
                    <a:pt x="54" y="857"/>
                  </a:lnTo>
                  <a:lnTo>
                    <a:pt x="53" y="854"/>
                  </a:lnTo>
                  <a:lnTo>
                    <a:pt x="53" y="852"/>
                  </a:lnTo>
                  <a:lnTo>
                    <a:pt x="53" y="850"/>
                  </a:lnTo>
                  <a:lnTo>
                    <a:pt x="54" y="847"/>
                  </a:lnTo>
                  <a:lnTo>
                    <a:pt x="56" y="847"/>
                  </a:lnTo>
                  <a:lnTo>
                    <a:pt x="56" y="846"/>
                  </a:lnTo>
                  <a:lnTo>
                    <a:pt x="56" y="845"/>
                  </a:lnTo>
                  <a:lnTo>
                    <a:pt x="56" y="843"/>
                  </a:lnTo>
                  <a:lnTo>
                    <a:pt x="57" y="842"/>
                  </a:lnTo>
                  <a:lnTo>
                    <a:pt x="57" y="842"/>
                  </a:lnTo>
                  <a:lnTo>
                    <a:pt x="57" y="841"/>
                  </a:lnTo>
                  <a:lnTo>
                    <a:pt x="57" y="839"/>
                  </a:lnTo>
                  <a:lnTo>
                    <a:pt x="57" y="839"/>
                  </a:lnTo>
                  <a:lnTo>
                    <a:pt x="56" y="839"/>
                  </a:lnTo>
                  <a:lnTo>
                    <a:pt x="56" y="838"/>
                  </a:lnTo>
                  <a:lnTo>
                    <a:pt x="56" y="838"/>
                  </a:lnTo>
                  <a:lnTo>
                    <a:pt x="54" y="837"/>
                  </a:lnTo>
                  <a:lnTo>
                    <a:pt x="56" y="835"/>
                  </a:lnTo>
                  <a:lnTo>
                    <a:pt x="54" y="834"/>
                  </a:lnTo>
                  <a:lnTo>
                    <a:pt x="53" y="832"/>
                  </a:lnTo>
                  <a:lnTo>
                    <a:pt x="51" y="831"/>
                  </a:lnTo>
                  <a:lnTo>
                    <a:pt x="50" y="830"/>
                  </a:lnTo>
                  <a:lnTo>
                    <a:pt x="46" y="827"/>
                  </a:lnTo>
                  <a:lnTo>
                    <a:pt x="46" y="827"/>
                  </a:lnTo>
                  <a:lnTo>
                    <a:pt x="46" y="826"/>
                  </a:lnTo>
                  <a:lnTo>
                    <a:pt x="45" y="823"/>
                  </a:lnTo>
                  <a:lnTo>
                    <a:pt x="45" y="822"/>
                  </a:lnTo>
                  <a:lnTo>
                    <a:pt x="43" y="822"/>
                  </a:lnTo>
                  <a:lnTo>
                    <a:pt x="43" y="822"/>
                  </a:lnTo>
                  <a:lnTo>
                    <a:pt x="42" y="822"/>
                  </a:lnTo>
                  <a:lnTo>
                    <a:pt x="42" y="822"/>
                  </a:lnTo>
                  <a:lnTo>
                    <a:pt x="42" y="820"/>
                  </a:lnTo>
                  <a:lnTo>
                    <a:pt x="41" y="820"/>
                  </a:lnTo>
                  <a:lnTo>
                    <a:pt x="41" y="820"/>
                  </a:lnTo>
                  <a:lnTo>
                    <a:pt x="41" y="819"/>
                  </a:lnTo>
                  <a:lnTo>
                    <a:pt x="41" y="816"/>
                  </a:lnTo>
                  <a:lnTo>
                    <a:pt x="41" y="813"/>
                  </a:lnTo>
                  <a:lnTo>
                    <a:pt x="39" y="813"/>
                  </a:lnTo>
                  <a:lnTo>
                    <a:pt x="38" y="816"/>
                  </a:lnTo>
                  <a:lnTo>
                    <a:pt x="36" y="819"/>
                  </a:lnTo>
                  <a:lnTo>
                    <a:pt x="36" y="820"/>
                  </a:lnTo>
                  <a:lnTo>
                    <a:pt x="34" y="823"/>
                  </a:lnTo>
                  <a:lnTo>
                    <a:pt x="34" y="823"/>
                  </a:lnTo>
                  <a:lnTo>
                    <a:pt x="34" y="826"/>
                  </a:lnTo>
                  <a:lnTo>
                    <a:pt x="32" y="827"/>
                  </a:lnTo>
                  <a:lnTo>
                    <a:pt x="34" y="828"/>
                  </a:lnTo>
                  <a:lnTo>
                    <a:pt x="34" y="830"/>
                  </a:lnTo>
                  <a:lnTo>
                    <a:pt x="36" y="831"/>
                  </a:lnTo>
                  <a:lnTo>
                    <a:pt x="38" y="832"/>
                  </a:lnTo>
                  <a:lnTo>
                    <a:pt x="36" y="834"/>
                  </a:lnTo>
                  <a:lnTo>
                    <a:pt x="36" y="834"/>
                  </a:lnTo>
                  <a:lnTo>
                    <a:pt x="36" y="835"/>
                  </a:lnTo>
                  <a:lnTo>
                    <a:pt x="38" y="837"/>
                  </a:lnTo>
                  <a:lnTo>
                    <a:pt x="38" y="837"/>
                  </a:lnTo>
                  <a:lnTo>
                    <a:pt x="39" y="838"/>
                  </a:lnTo>
                  <a:lnTo>
                    <a:pt x="41" y="838"/>
                  </a:lnTo>
                  <a:lnTo>
                    <a:pt x="41" y="839"/>
                  </a:lnTo>
                  <a:lnTo>
                    <a:pt x="41" y="841"/>
                  </a:lnTo>
                  <a:lnTo>
                    <a:pt x="41" y="842"/>
                  </a:lnTo>
                  <a:lnTo>
                    <a:pt x="41" y="842"/>
                  </a:lnTo>
                  <a:lnTo>
                    <a:pt x="43" y="845"/>
                  </a:lnTo>
                  <a:lnTo>
                    <a:pt x="45" y="853"/>
                  </a:lnTo>
                  <a:lnTo>
                    <a:pt x="45" y="853"/>
                  </a:lnTo>
                  <a:lnTo>
                    <a:pt x="46" y="854"/>
                  </a:lnTo>
                  <a:lnTo>
                    <a:pt x="47" y="856"/>
                  </a:lnTo>
                  <a:lnTo>
                    <a:pt x="49" y="856"/>
                  </a:lnTo>
                  <a:lnTo>
                    <a:pt x="51" y="858"/>
                  </a:lnTo>
                  <a:lnTo>
                    <a:pt x="51" y="860"/>
                  </a:lnTo>
                  <a:lnTo>
                    <a:pt x="51" y="861"/>
                  </a:lnTo>
                  <a:lnTo>
                    <a:pt x="51" y="862"/>
                  </a:lnTo>
                  <a:lnTo>
                    <a:pt x="53" y="862"/>
                  </a:lnTo>
                  <a:lnTo>
                    <a:pt x="58" y="864"/>
                  </a:lnTo>
                  <a:lnTo>
                    <a:pt x="60" y="865"/>
                  </a:lnTo>
                  <a:lnTo>
                    <a:pt x="62" y="866"/>
                  </a:lnTo>
                  <a:lnTo>
                    <a:pt x="64" y="868"/>
                  </a:lnTo>
                  <a:lnTo>
                    <a:pt x="65" y="871"/>
                  </a:lnTo>
                  <a:lnTo>
                    <a:pt x="65" y="872"/>
                  </a:lnTo>
                  <a:lnTo>
                    <a:pt x="65" y="873"/>
                  </a:lnTo>
                  <a:lnTo>
                    <a:pt x="65" y="876"/>
                  </a:lnTo>
                  <a:lnTo>
                    <a:pt x="65" y="877"/>
                  </a:lnTo>
                  <a:lnTo>
                    <a:pt x="66" y="880"/>
                  </a:lnTo>
                  <a:lnTo>
                    <a:pt x="66" y="881"/>
                  </a:lnTo>
                  <a:lnTo>
                    <a:pt x="65" y="883"/>
                  </a:lnTo>
                  <a:lnTo>
                    <a:pt x="65" y="884"/>
                  </a:lnTo>
                  <a:lnTo>
                    <a:pt x="64" y="886"/>
                  </a:lnTo>
                  <a:lnTo>
                    <a:pt x="62" y="886"/>
                  </a:lnTo>
                  <a:lnTo>
                    <a:pt x="62" y="886"/>
                  </a:lnTo>
                  <a:lnTo>
                    <a:pt x="61" y="890"/>
                  </a:lnTo>
                  <a:lnTo>
                    <a:pt x="60" y="890"/>
                  </a:lnTo>
                  <a:lnTo>
                    <a:pt x="58" y="888"/>
                  </a:lnTo>
                  <a:lnTo>
                    <a:pt x="58" y="888"/>
                  </a:lnTo>
                  <a:lnTo>
                    <a:pt x="57" y="888"/>
                  </a:lnTo>
                  <a:lnTo>
                    <a:pt x="56" y="890"/>
                  </a:lnTo>
                  <a:lnTo>
                    <a:pt x="53" y="891"/>
                  </a:lnTo>
                  <a:lnTo>
                    <a:pt x="53" y="891"/>
                  </a:lnTo>
                  <a:lnTo>
                    <a:pt x="54" y="894"/>
                  </a:lnTo>
                  <a:lnTo>
                    <a:pt x="51" y="894"/>
                  </a:lnTo>
                  <a:lnTo>
                    <a:pt x="50" y="892"/>
                  </a:lnTo>
                  <a:lnTo>
                    <a:pt x="50" y="892"/>
                  </a:lnTo>
                  <a:lnTo>
                    <a:pt x="50" y="891"/>
                  </a:lnTo>
                  <a:lnTo>
                    <a:pt x="50" y="890"/>
                  </a:lnTo>
                  <a:lnTo>
                    <a:pt x="50" y="890"/>
                  </a:lnTo>
                  <a:lnTo>
                    <a:pt x="49" y="890"/>
                  </a:lnTo>
                  <a:lnTo>
                    <a:pt x="49" y="888"/>
                  </a:lnTo>
                  <a:lnTo>
                    <a:pt x="49" y="887"/>
                  </a:lnTo>
                  <a:lnTo>
                    <a:pt x="49" y="884"/>
                  </a:lnTo>
                  <a:lnTo>
                    <a:pt x="49" y="884"/>
                  </a:lnTo>
                  <a:lnTo>
                    <a:pt x="49" y="881"/>
                  </a:lnTo>
                  <a:lnTo>
                    <a:pt x="49" y="881"/>
                  </a:lnTo>
                  <a:lnTo>
                    <a:pt x="49" y="880"/>
                  </a:lnTo>
                  <a:lnTo>
                    <a:pt x="47" y="880"/>
                  </a:lnTo>
                  <a:lnTo>
                    <a:pt x="47" y="881"/>
                  </a:lnTo>
                  <a:lnTo>
                    <a:pt x="47" y="881"/>
                  </a:lnTo>
                  <a:lnTo>
                    <a:pt x="47" y="883"/>
                  </a:lnTo>
                  <a:lnTo>
                    <a:pt x="46" y="884"/>
                  </a:lnTo>
                  <a:lnTo>
                    <a:pt x="46" y="886"/>
                  </a:lnTo>
                  <a:lnTo>
                    <a:pt x="46" y="890"/>
                  </a:lnTo>
                  <a:lnTo>
                    <a:pt x="45" y="890"/>
                  </a:lnTo>
                  <a:lnTo>
                    <a:pt x="45" y="888"/>
                  </a:lnTo>
                  <a:lnTo>
                    <a:pt x="45" y="887"/>
                  </a:lnTo>
                  <a:lnTo>
                    <a:pt x="45" y="883"/>
                  </a:lnTo>
                  <a:lnTo>
                    <a:pt x="43" y="880"/>
                  </a:lnTo>
                  <a:lnTo>
                    <a:pt x="43" y="880"/>
                  </a:lnTo>
                  <a:lnTo>
                    <a:pt x="43" y="879"/>
                  </a:lnTo>
                  <a:lnTo>
                    <a:pt x="43" y="877"/>
                  </a:lnTo>
                  <a:lnTo>
                    <a:pt x="43" y="876"/>
                  </a:lnTo>
                  <a:lnTo>
                    <a:pt x="43" y="875"/>
                  </a:lnTo>
                  <a:lnTo>
                    <a:pt x="43" y="871"/>
                  </a:lnTo>
                  <a:lnTo>
                    <a:pt x="42" y="869"/>
                  </a:lnTo>
                  <a:lnTo>
                    <a:pt x="42" y="868"/>
                  </a:lnTo>
                  <a:lnTo>
                    <a:pt x="41" y="866"/>
                  </a:lnTo>
                  <a:lnTo>
                    <a:pt x="41" y="868"/>
                  </a:lnTo>
                  <a:lnTo>
                    <a:pt x="41" y="872"/>
                  </a:lnTo>
                  <a:lnTo>
                    <a:pt x="41" y="873"/>
                  </a:lnTo>
                  <a:lnTo>
                    <a:pt x="39" y="875"/>
                  </a:lnTo>
                  <a:lnTo>
                    <a:pt x="39" y="873"/>
                  </a:lnTo>
                  <a:lnTo>
                    <a:pt x="38" y="872"/>
                  </a:lnTo>
                  <a:lnTo>
                    <a:pt x="38" y="868"/>
                  </a:lnTo>
                  <a:lnTo>
                    <a:pt x="38" y="868"/>
                  </a:lnTo>
                  <a:lnTo>
                    <a:pt x="38" y="866"/>
                  </a:lnTo>
                  <a:lnTo>
                    <a:pt x="38" y="866"/>
                  </a:lnTo>
                  <a:lnTo>
                    <a:pt x="38" y="866"/>
                  </a:lnTo>
                  <a:lnTo>
                    <a:pt x="36" y="864"/>
                  </a:lnTo>
                  <a:lnTo>
                    <a:pt x="35" y="861"/>
                  </a:lnTo>
                  <a:lnTo>
                    <a:pt x="34" y="858"/>
                  </a:lnTo>
                  <a:lnTo>
                    <a:pt x="34" y="857"/>
                  </a:lnTo>
                  <a:lnTo>
                    <a:pt x="32" y="858"/>
                  </a:lnTo>
                  <a:lnTo>
                    <a:pt x="32" y="860"/>
                  </a:lnTo>
                  <a:lnTo>
                    <a:pt x="31" y="852"/>
                  </a:lnTo>
                  <a:lnTo>
                    <a:pt x="31" y="849"/>
                  </a:lnTo>
                  <a:lnTo>
                    <a:pt x="30" y="850"/>
                  </a:lnTo>
                  <a:lnTo>
                    <a:pt x="31" y="856"/>
                  </a:lnTo>
                  <a:lnTo>
                    <a:pt x="31" y="864"/>
                  </a:lnTo>
                  <a:lnTo>
                    <a:pt x="30" y="866"/>
                  </a:lnTo>
                  <a:lnTo>
                    <a:pt x="30" y="868"/>
                  </a:lnTo>
                  <a:lnTo>
                    <a:pt x="30" y="869"/>
                  </a:lnTo>
                  <a:lnTo>
                    <a:pt x="31" y="873"/>
                  </a:lnTo>
                  <a:lnTo>
                    <a:pt x="32" y="875"/>
                  </a:lnTo>
                  <a:lnTo>
                    <a:pt x="31" y="873"/>
                  </a:lnTo>
                  <a:lnTo>
                    <a:pt x="30" y="873"/>
                  </a:lnTo>
                  <a:lnTo>
                    <a:pt x="30" y="872"/>
                  </a:lnTo>
                  <a:lnTo>
                    <a:pt x="28" y="871"/>
                  </a:lnTo>
                  <a:lnTo>
                    <a:pt x="28" y="871"/>
                  </a:lnTo>
                  <a:lnTo>
                    <a:pt x="28" y="871"/>
                  </a:lnTo>
                  <a:lnTo>
                    <a:pt x="28" y="869"/>
                  </a:lnTo>
                  <a:lnTo>
                    <a:pt x="28" y="869"/>
                  </a:lnTo>
                  <a:lnTo>
                    <a:pt x="27" y="866"/>
                  </a:lnTo>
                  <a:lnTo>
                    <a:pt x="27" y="865"/>
                  </a:lnTo>
                  <a:lnTo>
                    <a:pt x="27" y="850"/>
                  </a:lnTo>
                  <a:lnTo>
                    <a:pt x="26" y="849"/>
                  </a:lnTo>
                  <a:lnTo>
                    <a:pt x="26" y="850"/>
                  </a:lnTo>
                  <a:lnTo>
                    <a:pt x="24" y="852"/>
                  </a:lnTo>
                  <a:lnTo>
                    <a:pt x="24" y="854"/>
                  </a:lnTo>
                  <a:lnTo>
                    <a:pt x="26" y="857"/>
                  </a:lnTo>
                  <a:lnTo>
                    <a:pt x="26" y="858"/>
                  </a:lnTo>
                  <a:lnTo>
                    <a:pt x="24" y="860"/>
                  </a:lnTo>
                  <a:lnTo>
                    <a:pt x="24" y="861"/>
                  </a:lnTo>
                  <a:lnTo>
                    <a:pt x="24" y="864"/>
                  </a:lnTo>
                  <a:lnTo>
                    <a:pt x="23" y="864"/>
                  </a:lnTo>
                  <a:lnTo>
                    <a:pt x="23" y="862"/>
                  </a:lnTo>
                  <a:lnTo>
                    <a:pt x="23" y="861"/>
                  </a:lnTo>
                  <a:lnTo>
                    <a:pt x="21" y="861"/>
                  </a:lnTo>
                  <a:lnTo>
                    <a:pt x="20" y="860"/>
                  </a:lnTo>
                  <a:lnTo>
                    <a:pt x="19" y="860"/>
                  </a:lnTo>
                  <a:lnTo>
                    <a:pt x="16" y="858"/>
                  </a:lnTo>
                  <a:lnTo>
                    <a:pt x="15" y="858"/>
                  </a:lnTo>
                  <a:lnTo>
                    <a:pt x="16" y="860"/>
                  </a:lnTo>
                  <a:lnTo>
                    <a:pt x="21" y="862"/>
                  </a:lnTo>
                  <a:lnTo>
                    <a:pt x="23" y="866"/>
                  </a:lnTo>
                  <a:lnTo>
                    <a:pt x="24" y="868"/>
                  </a:lnTo>
                  <a:lnTo>
                    <a:pt x="26" y="871"/>
                  </a:lnTo>
                  <a:lnTo>
                    <a:pt x="24" y="872"/>
                  </a:lnTo>
                  <a:lnTo>
                    <a:pt x="26" y="873"/>
                  </a:lnTo>
                  <a:lnTo>
                    <a:pt x="26" y="875"/>
                  </a:lnTo>
                  <a:lnTo>
                    <a:pt x="27" y="876"/>
                  </a:lnTo>
                  <a:lnTo>
                    <a:pt x="28" y="877"/>
                  </a:lnTo>
                  <a:lnTo>
                    <a:pt x="30" y="879"/>
                  </a:lnTo>
                  <a:lnTo>
                    <a:pt x="31" y="879"/>
                  </a:lnTo>
                  <a:lnTo>
                    <a:pt x="38" y="887"/>
                  </a:lnTo>
                  <a:lnTo>
                    <a:pt x="43" y="891"/>
                  </a:lnTo>
                  <a:lnTo>
                    <a:pt x="43" y="892"/>
                  </a:lnTo>
                  <a:lnTo>
                    <a:pt x="45" y="894"/>
                  </a:lnTo>
                  <a:lnTo>
                    <a:pt x="51" y="901"/>
                  </a:lnTo>
                  <a:lnTo>
                    <a:pt x="58" y="911"/>
                  </a:lnTo>
                  <a:lnTo>
                    <a:pt x="70" y="929"/>
                  </a:lnTo>
                  <a:lnTo>
                    <a:pt x="76" y="939"/>
                  </a:lnTo>
                  <a:lnTo>
                    <a:pt x="80" y="948"/>
                  </a:lnTo>
                  <a:lnTo>
                    <a:pt x="85" y="965"/>
                  </a:lnTo>
                  <a:lnTo>
                    <a:pt x="85" y="966"/>
                  </a:lnTo>
                  <a:lnTo>
                    <a:pt x="85" y="966"/>
                  </a:lnTo>
                  <a:lnTo>
                    <a:pt x="84" y="967"/>
                  </a:lnTo>
                  <a:lnTo>
                    <a:pt x="84" y="969"/>
                  </a:lnTo>
                  <a:lnTo>
                    <a:pt x="84" y="970"/>
                  </a:lnTo>
                  <a:lnTo>
                    <a:pt x="83" y="973"/>
                  </a:lnTo>
                  <a:lnTo>
                    <a:pt x="81" y="974"/>
                  </a:lnTo>
                  <a:lnTo>
                    <a:pt x="81" y="977"/>
                  </a:lnTo>
                  <a:lnTo>
                    <a:pt x="83" y="980"/>
                  </a:lnTo>
                  <a:lnTo>
                    <a:pt x="85" y="988"/>
                  </a:lnTo>
                  <a:lnTo>
                    <a:pt x="85" y="988"/>
                  </a:lnTo>
                  <a:lnTo>
                    <a:pt x="85" y="990"/>
                  </a:lnTo>
                  <a:lnTo>
                    <a:pt x="85" y="990"/>
                  </a:lnTo>
                  <a:lnTo>
                    <a:pt x="85" y="992"/>
                  </a:lnTo>
                  <a:lnTo>
                    <a:pt x="87" y="993"/>
                  </a:lnTo>
                  <a:lnTo>
                    <a:pt x="92" y="1000"/>
                  </a:lnTo>
                  <a:lnTo>
                    <a:pt x="94" y="1000"/>
                  </a:lnTo>
                  <a:lnTo>
                    <a:pt x="95" y="1001"/>
                  </a:lnTo>
                  <a:lnTo>
                    <a:pt x="96" y="1003"/>
                  </a:lnTo>
                  <a:lnTo>
                    <a:pt x="100" y="1007"/>
                  </a:lnTo>
                  <a:lnTo>
                    <a:pt x="100" y="1008"/>
                  </a:lnTo>
                  <a:lnTo>
                    <a:pt x="100" y="1008"/>
                  </a:lnTo>
                  <a:lnTo>
                    <a:pt x="105" y="1014"/>
                  </a:lnTo>
                  <a:lnTo>
                    <a:pt x="110" y="1020"/>
                  </a:lnTo>
                  <a:lnTo>
                    <a:pt x="111" y="1022"/>
                  </a:lnTo>
                  <a:lnTo>
                    <a:pt x="115" y="1031"/>
                  </a:lnTo>
                  <a:lnTo>
                    <a:pt x="117" y="1034"/>
                  </a:lnTo>
                  <a:lnTo>
                    <a:pt x="117" y="1038"/>
                  </a:lnTo>
                  <a:lnTo>
                    <a:pt x="115" y="1041"/>
                  </a:lnTo>
                  <a:lnTo>
                    <a:pt x="115" y="1041"/>
                  </a:lnTo>
                  <a:lnTo>
                    <a:pt x="117" y="1044"/>
                  </a:lnTo>
                  <a:lnTo>
                    <a:pt x="118" y="1045"/>
                  </a:lnTo>
                  <a:lnTo>
                    <a:pt x="119" y="1049"/>
                  </a:lnTo>
                  <a:lnTo>
                    <a:pt x="121" y="1049"/>
                  </a:lnTo>
                  <a:lnTo>
                    <a:pt x="133" y="1061"/>
                  </a:lnTo>
                  <a:lnTo>
                    <a:pt x="133" y="1063"/>
                  </a:lnTo>
                  <a:lnTo>
                    <a:pt x="137" y="1071"/>
                  </a:lnTo>
                  <a:lnTo>
                    <a:pt x="139" y="1075"/>
                  </a:lnTo>
                  <a:lnTo>
                    <a:pt x="140" y="1078"/>
                  </a:lnTo>
                  <a:lnTo>
                    <a:pt x="140" y="1079"/>
                  </a:lnTo>
                  <a:lnTo>
                    <a:pt x="140" y="1080"/>
                  </a:lnTo>
                  <a:lnTo>
                    <a:pt x="140" y="1082"/>
                  </a:lnTo>
                  <a:lnTo>
                    <a:pt x="141" y="1084"/>
                  </a:lnTo>
                  <a:lnTo>
                    <a:pt x="143" y="1088"/>
                  </a:lnTo>
                  <a:lnTo>
                    <a:pt x="143" y="1090"/>
                  </a:lnTo>
                  <a:lnTo>
                    <a:pt x="143" y="1091"/>
                  </a:lnTo>
                  <a:lnTo>
                    <a:pt x="141" y="1095"/>
                  </a:lnTo>
                  <a:lnTo>
                    <a:pt x="140" y="1101"/>
                  </a:lnTo>
                  <a:lnTo>
                    <a:pt x="140" y="1106"/>
                  </a:lnTo>
                  <a:lnTo>
                    <a:pt x="140" y="1113"/>
                  </a:lnTo>
                  <a:lnTo>
                    <a:pt x="141" y="1113"/>
                  </a:lnTo>
                  <a:lnTo>
                    <a:pt x="141" y="1116"/>
                  </a:lnTo>
                  <a:lnTo>
                    <a:pt x="141" y="1117"/>
                  </a:lnTo>
                  <a:lnTo>
                    <a:pt x="140" y="1127"/>
                  </a:lnTo>
                  <a:lnTo>
                    <a:pt x="140" y="1129"/>
                  </a:lnTo>
                  <a:lnTo>
                    <a:pt x="141" y="1129"/>
                  </a:lnTo>
                  <a:lnTo>
                    <a:pt x="141" y="1129"/>
                  </a:lnTo>
                  <a:lnTo>
                    <a:pt x="143" y="1131"/>
                  </a:lnTo>
                  <a:lnTo>
                    <a:pt x="143" y="1132"/>
                  </a:lnTo>
                  <a:lnTo>
                    <a:pt x="143" y="1133"/>
                  </a:lnTo>
                  <a:lnTo>
                    <a:pt x="144" y="1135"/>
                  </a:lnTo>
                  <a:lnTo>
                    <a:pt x="143" y="1136"/>
                  </a:lnTo>
                  <a:lnTo>
                    <a:pt x="143" y="1138"/>
                  </a:lnTo>
                  <a:lnTo>
                    <a:pt x="143" y="1139"/>
                  </a:lnTo>
                  <a:lnTo>
                    <a:pt x="143" y="1140"/>
                  </a:lnTo>
                  <a:lnTo>
                    <a:pt x="144" y="1140"/>
                  </a:lnTo>
                  <a:lnTo>
                    <a:pt x="145" y="1142"/>
                  </a:lnTo>
                  <a:lnTo>
                    <a:pt x="145" y="1142"/>
                  </a:lnTo>
                  <a:lnTo>
                    <a:pt x="145" y="1143"/>
                  </a:lnTo>
                  <a:lnTo>
                    <a:pt x="145" y="1143"/>
                  </a:lnTo>
                  <a:lnTo>
                    <a:pt x="145" y="1144"/>
                  </a:lnTo>
                  <a:lnTo>
                    <a:pt x="145" y="1146"/>
                  </a:lnTo>
                  <a:lnTo>
                    <a:pt x="145" y="1146"/>
                  </a:lnTo>
                  <a:lnTo>
                    <a:pt x="145" y="1146"/>
                  </a:lnTo>
                  <a:lnTo>
                    <a:pt x="145" y="1147"/>
                  </a:lnTo>
                  <a:lnTo>
                    <a:pt x="145" y="1147"/>
                  </a:lnTo>
                  <a:lnTo>
                    <a:pt x="145" y="1148"/>
                  </a:lnTo>
                  <a:lnTo>
                    <a:pt x="147" y="1150"/>
                  </a:lnTo>
                  <a:lnTo>
                    <a:pt x="148" y="1155"/>
                  </a:lnTo>
                  <a:lnTo>
                    <a:pt x="148" y="1157"/>
                  </a:lnTo>
                  <a:lnTo>
                    <a:pt x="148" y="1159"/>
                  </a:lnTo>
                  <a:lnTo>
                    <a:pt x="148" y="1161"/>
                  </a:lnTo>
                  <a:lnTo>
                    <a:pt x="151" y="1166"/>
                  </a:lnTo>
                  <a:lnTo>
                    <a:pt x="151" y="1167"/>
                  </a:lnTo>
                  <a:lnTo>
                    <a:pt x="151" y="1167"/>
                  </a:lnTo>
                  <a:lnTo>
                    <a:pt x="155" y="1176"/>
                  </a:lnTo>
                  <a:lnTo>
                    <a:pt x="156" y="1177"/>
                  </a:lnTo>
                  <a:lnTo>
                    <a:pt x="156" y="1177"/>
                  </a:lnTo>
                  <a:lnTo>
                    <a:pt x="156" y="1181"/>
                  </a:lnTo>
                  <a:lnTo>
                    <a:pt x="160" y="1185"/>
                  </a:lnTo>
                  <a:lnTo>
                    <a:pt x="166" y="1192"/>
                  </a:lnTo>
                  <a:lnTo>
                    <a:pt x="171" y="1203"/>
                  </a:lnTo>
                  <a:lnTo>
                    <a:pt x="175" y="1214"/>
                  </a:lnTo>
                  <a:lnTo>
                    <a:pt x="182" y="1223"/>
                  </a:lnTo>
                  <a:lnTo>
                    <a:pt x="186" y="1231"/>
                  </a:lnTo>
                  <a:lnTo>
                    <a:pt x="192" y="1238"/>
                  </a:lnTo>
                  <a:lnTo>
                    <a:pt x="193" y="1241"/>
                  </a:lnTo>
                  <a:lnTo>
                    <a:pt x="194" y="1246"/>
                  </a:lnTo>
                  <a:lnTo>
                    <a:pt x="196" y="1257"/>
                  </a:lnTo>
                  <a:lnTo>
                    <a:pt x="194" y="1266"/>
                  </a:lnTo>
                  <a:lnTo>
                    <a:pt x="194" y="1267"/>
                  </a:lnTo>
                  <a:lnTo>
                    <a:pt x="196" y="1268"/>
                  </a:lnTo>
                  <a:lnTo>
                    <a:pt x="196" y="1270"/>
                  </a:lnTo>
                  <a:lnTo>
                    <a:pt x="196" y="1271"/>
                  </a:lnTo>
                  <a:lnTo>
                    <a:pt x="194" y="1271"/>
                  </a:lnTo>
                  <a:lnTo>
                    <a:pt x="196" y="1272"/>
                  </a:lnTo>
                  <a:lnTo>
                    <a:pt x="196" y="1272"/>
                  </a:lnTo>
                  <a:lnTo>
                    <a:pt x="196" y="1274"/>
                  </a:lnTo>
                  <a:lnTo>
                    <a:pt x="197" y="1275"/>
                  </a:lnTo>
                  <a:lnTo>
                    <a:pt x="196" y="1278"/>
                  </a:lnTo>
                  <a:lnTo>
                    <a:pt x="196" y="1279"/>
                  </a:lnTo>
                  <a:lnTo>
                    <a:pt x="194" y="1281"/>
                  </a:lnTo>
                  <a:lnTo>
                    <a:pt x="194" y="1282"/>
                  </a:lnTo>
                  <a:lnTo>
                    <a:pt x="190" y="1282"/>
                  </a:lnTo>
                  <a:lnTo>
                    <a:pt x="192" y="1282"/>
                  </a:lnTo>
                  <a:lnTo>
                    <a:pt x="193" y="1283"/>
                  </a:lnTo>
                  <a:lnTo>
                    <a:pt x="194" y="1285"/>
                  </a:lnTo>
                  <a:lnTo>
                    <a:pt x="194" y="1286"/>
                  </a:lnTo>
                  <a:lnTo>
                    <a:pt x="194" y="1286"/>
                  </a:lnTo>
                  <a:lnTo>
                    <a:pt x="193" y="1287"/>
                  </a:lnTo>
                  <a:lnTo>
                    <a:pt x="194" y="1289"/>
                  </a:lnTo>
                  <a:lnTo>
                    <a:pt x="196" y="1291"/>
                  </a:lnTo>
                  <a:lnTo>
                    <a:pt x="196" y="1294"/>
                  </a:lnTo>
                  <a:lnTo>
                    <a:pt x="194" y="1297"/>
                  </a:lnTo>
                  <a:lnTo>
                    <a:pt x="194" y="1297"/>
                  </a:lnTo>
                  <a:lnTo>
                    <a:pt x="194" y="1298"/>
                  </a:lnTo>
                  <a:lnTo>
                    <a:pt x="193" y="1298"/>
                  </a:lnTo>
                  <a:lnTo>
                    <a:pt x="193" y="1300"/>
                  </a:lnTo>
                  <a:lnTo>
                    <a:pt x="194" y="1301"/>
                  </a:lnTo>
                  <a:lnTo>
                    <a:pt x="194" y="1301"/>
                  </a:lnTo>
                  <a:lnTo>
                    <a:pt x="196" y="1302"/>
                  </a:lnTo>
                  <a:lnTo>
                    <a:pt x="197" y="1302"/>
                  </a:lnTo>
                  <a:lnTo>
                    <a:pt x="197" y="1304"/>
                  </a:lnTo>
                  <a:lnTo>
                    <a:pt x="197" y="1306"/>
                  </a:lnTo>
                  <a:lnTo>
                    <a:pt x="196" y="1306"/>
                  </a:lnTo>
                  <a:lnTo>
                    <a:pt x="193" y="1306"/>
                  </a:lnTo>
                  <a:lnTo>
                    <a:pt x="192" y="1306"/>
                  </a:lnTo>
                  <a:lnTo>
                    <a:pt x="190" y="1305"/>
                  </a:lnTo>
                  <a:lnTo>
                    <a:pt x="190" y="1305"/>
                  </a:lnTo>
                  <a:lnTo>
                    <a:pt x="190" y="1306"/>
                  </a:lnTo>
                  <a:lnTo>
                    <a:pt x="190" y="1306"/>
                  </a:lnTo>
                  <a:lnTo>
                    <a:pt x="190" y="1306"/>
                  </a:lnTo>
                  <a:lnTo>
                    <a:pt x="192" y="1308"/>
                  </a:lnTo>
                  <a:lnTo>
                    <a:pt x="192" y="1308"/>
                  </a:lnTo>
                  <a:lnTo>
                    <a:pt x="192" y="1309"/>
                  </a:lnTo>
                  <a:lnTo>
                    <a:pt x="192" y="1310"/>
                  </a:lnTo>
                  <a:lnTo>
                    <a:pt x="193" y="1310"/>
                  </a:lnTo>
                  <a:lnTo>
                    <a:pt x="194" y="1313"/>
                  </a:lnTo>
                  <a:lnTo>
                    <a:pt x="194" y="1315"/>
                  </a:lnTo>
                  <a:lnTo>
                    <a:pt x="193" y="1316"/>
                  </a:lnTo>
                  <a:lnTo>
                    <a:pt x="192" y="1316"/>
                  </a:lnTo>
                  <a:lnTo>
                    <a:pt x="190" y="1313"/>
                  </a:lnTo>
                  <a:lnTo>
                    <a:pt x="189" y="1308"/>
                  </a:lnTo>
                  <a:lnTo>
                    <a:pt x="189" y="1305"/>
                  </a:lnTo>
                  <a:lnTo>
                    <a:pt x="192" y="1301"/>
                  </a:lnTo>
                  <a:lnTo>
                    <a:pt x="193" y="1298"/>
                  </a:lnTo>
                  <a:lnTo>
                    <a:pt x="190" y="1300"/>
                  </a:lnTo>
                  <a:lnTo>
                    <a:pt x="188" y="1304"/>
                  </a:lnTo>
                  <a:lnTo>
                    <a:pt x="186" y="1305"/>
                  </a:lnTo>
                  <a:lnTo>
                    <a:pt x="186" y="1308"/>
                  </a:lnTo>
                  <a:lnTo>
                    <a:pt x="186" y="1310"/>
                  </a:lnTo>
                  <a:lnTo>
                    <a:pt x="186" y="1313"/>
                  </a:lnTo>
                  <a:lnTo>
                    <a:pt x="188" y="1319"/>
                  </a:lnTo>
                  <a:lnTo>
                    <a:pt x="190" y="1327"/>
                  </a:lnTo>
                  <a:lnTo>
                    <a:pt x="190" y="1334"/>
                  </a:lnTo>
                  <a:lnTo>
                    <a:pt x="190" y="1340"/>
                  </a:lnTo>
                  <a:lnTo>
                    <a:pt x="190" y="1351"/>
                  </a:lnTo>
                  <a:lnTo>
                    <a:pt x="190" y="1351"/>
                  </a:lnTo>
                  <a:lnTo>
                    <a:pt x="192" y="1349"/>
                  </a:lnTo>
                  <a:lnTo>
                    <a:pt x="192" y="1346"/>
                  </a:lnTo>
                  <a:lnTo>
                    <a:pt x="193" y="1345"/>
                  </a:lnTo>
                  <a:lnTo>
                    <a:pt x="193" y="1345"/>
                  </a:lnTo>
                  <a:lnTo>
                    <a:pt x="193" y="1346"/>
                  </a:lnTo>
                  <a:lnTo>
                    <a:pt x="193" y="1350"/>
                  </a:lnTo>
                  <a:lnTo>
                    <a:pt x="193" y="1351"/>
                  </a:lnTo>
                  <a:lnTo>
                    <a:pt x="190" y="1353"/>
                  </a:lnTo>
                  <a:lnTo>
                    <a:pt x="189" y="1353"/>
                  </a:lnTo>
                  <a:lnTo>
                    <a:pt x="189" y="1353"/>
                  </a:lnTo>
                  <a:lnTo>
                    <a:pt x="188" y="1353"/>
                  </a:lnTo>
                  <a:lnTo>
                    <a:pt x="188" y="1353"/>
                  </a:lnTo>
                  <a:lnTo>
                    <a:pt x="188" y="1354"/>
                  </a:lnTo>
                  <a:lnTo>
                    <a:pt x="186" y="1357"/>
                  </a:lnTo>
                  <a:lnTo>
                    <a:pt x="183" y="1361"/>
                  </a:lnTo>
                  <a:lnTo>
                    <a:pt x="179" y="1366"/>
                  </a:lnTo>
                  <a:lnTo>
                    <a:pt x="174" y="1373"/>
                  </a:lnTo>
                  <a:lnTo>
                    <a:pt x="173" y="1374"/>
                  </a:lnTo>
                  <a:lnTo>
                    <a:pt x="170" y="1374"/>
                  </a:lnTo>
                  <a:lnTo>
                    <a:pt x="167" y="1376"/>
                  </a:lnTo>
                  <a:lnTo>
                    <a:pt x="163" y="1376"/>
                  </a:lnTo>
                  <a:lnTo>
                    <a:pt x="160" y="1376"/>
                  </a:lnTo>
                  <a:lnTo>
                    <a:pt x="158" y="1376"/>
                  </a:lnTo>
                  <a:lnTo>
                    <a:pt x="155" y="1374"/>
                  </a:lnTo>
                  <a:lnTo>
                    <a:pt x="152" y="1374"/>
                  </a:lnTo>
                  <a:lnTo>
                    <a:pt x="151" y="1372"/>
                  </a:lnTo>
                  <a:lnTo>
                    <a:pt x="149" y="1370"/>
                  </a:lnTo>
                  <a:lnTo>
                    <a:pt x="147" y="1369"/>
                  </a:lnTo>
                  <a:lnTo>
                    <a:pt x="144" y="1368"/>
                  </a:lnTo>
                  <a:lnTo>
                    <a:pt x="144" y="1368"/>
                  </a:lnTo>
                  <a:lnTo>
                    <a:pt x="144" y="1369"/>
                  </a:lnTo>
                  <a:lnTo>
                    <a:pt x="144" y="1373"/>
                  </a:lnTo>
                  <a:lnTo>
                    <a:pt x="144" y="1374"/>
                  </a:lnTo>
                  <a:lnTo>
                    <a:pt x="144" y="1374"/>
                  </a:lnTo>
                  <a:lnTo>
                    <a:pt x="143" y="1377"/>
                  </a:lnTo>
                  <a:lnTo>
                    <a:pt x="141" y="1379"/>
                  </a:lnTo>
                  <a:lnTo>
                    <a:pt x="141" y="1381"/>
                  </a:lnTo>
                  <a:lnTo>
                    <a:pt x="143" y="1384"/>
                  </a:lnTo>
                  <a:lnTo>
                    <a:pt x="144" y="1385"/>
                  </a:lnTo>
                  <a:lnTo>
                    <a:pt x="143" y="1387"/>
                  </a:lnTo>
                  <a:lnTo>
                    <a:pt x="141" y="1389"/>
                  </a:lnTo>
                  <a:lnTo>
                    <a:pt x="141" y="1391"/>
                  </a:lnTo>
                  <a:lnTo>
                    <a:pt x="141" y="1392"/>
                  </a:lnTo>
                  <a:lnTo>
                    <a:pt x="143" y="1395"/>
                  </a:lnTo>
                  <a:lnTo>
                    <a:pt x="143" y="1404"/>
                  </a:lnTo>
                  <a:lnTo>
                    <a:pt x="143" y="1406"/>
                  </a:lnTo>
                  <a:lnTo>
                    <a:pt x="143" y="1407"/>
                  </a:lnTo>
                  <a:lnTo>
                    <a:pt x="144" y="1410"/>
                  </a:lnTo>
                  <a:lnTo>
                    <a:pt x="145" y="1411"/>
                  </a:lnTo>
                  <a:lnTo>
                    <a:pt x="145" y="1413"/>
                  </a:lnTo>
                  <a:lnTo>
                    <a:pt x="145" y="1415"/>
                  </a:lnTo>
                  <a:lnTo>
                    <a:pt x="145" y="1418"/>
                  </a:lnTo>
                  <a:lnTo>
                    <a:pt x="145" y="1418"/>
                  </a:lnTo>
                  <a:lnTo>
                    <a:pt x="152" y="1425"/>
                  </a:lnTo>
                  <a:lnTo>
                    <a:pt x="152" y="1426"/>
                  </a:lnTo>
                  <a:lnTo>
                    <a:pt x="154" y="1425"/>
                  </a:lnTo>
                  <a:lnTo>
                    <a:pt x="156" y="1422"/>
                  </a:lnTo>
                  <a:lnTo>
                    <a:pt x="156" y="1421"/>
                  </a:lnTo>
                  <a:lnTo>
                    <a:pt x="162" y="1421"/>
                  </a:lnTo>
                  <a:lnTo>
                    <a:pt x="164" y="1421"/>
                  </a:lnTo>
                  <a:lnTo>
                    <a:pt x="167" y="1422"/>
                  </a:lnTo>
                  <a:lnTo>
                    <a:pt x="178" y="1426"/>
                  </a:lnTo>
                  <a:lnTo>
                    <a:pt x="178" y="1428"/>
                  </a:lnTo>
                  <a:lnTo>
                    <a:pt x="179" y="1428"/>
                  </a:lnTo>
                  <a:lnTo>
                    <a:pt x="179" y="1428"/>
                  </a:lnTo>
                  <a:lnTo>
                    <a:pt x="179" y="1429"/>
                  </a:lnTo>
                  <a:lnTo>
                    <a:pt x="181" y="1429"/>
                  </a:lnTo>
                  <a:lnTo>
                    <a:pt x="181" y="1429"/>
                  </a:lnTo>
                  <a:lnTo>
                    <a:pt x="183" y="1430"/>
                  </a:lnTo>
                  <a:lnTo>
                    <a:pt x="186" y="1432"/>
                  </a:lnTo>
                  <a:lnTo>
                    <a:pt x="196" y="1438"/>
                  </a:lnTo>
                  <a:lnTo>
                    <a:pt x="205" y="1447"/>
                  </a:lnTo>
                  <a:lnTo>
                    <a:pt x="208" y="1449"/>
                  </a:lnTo>
                  <a:lnTo>
                    <a:pt x="208" y="1451"/>
                  </a:lnTo>
                  <a:lnTo>
                    <a:pt x="209" y="1453"/>
                  </a:lnTo>
                  <a:lnTo>
                    <a:pt x="211" y="1455"/>
                  </a:lnTo>
                  <a:lnTo>
                    <a:pt x="212" y="1456"/>
                  </a:lnTo>
                  <a:lnTo>
                    <a:pt x="212" y="1458"/>
                  </a:lnTo>
                  <a:lnTo>
                    <a:pt x="212" y="1458"/>
                  </a:lnTo>
                  <a:lnTo>
                    <a:pt x="212" y="1458"/>
                  </a:lnTo>
                  <a:lnTo>
                    <a:pt x="212" y="1458"/>
                  </a:lnTo>
                  <a:lnTo>
                    <a:pt x="213" y="1458"/>
                  </a:lnTo>
                  <a:lnTo>
                    <a:pt x="215" y="1458"/>
                  </a:lnTo>
                  <a:lnTo>
                    <a:pt x="220" y="1459"/>
                  </a:lnTo>
                  <a:lnTo>
                    <a:pt x="230" y="1462"/>
                  </a:lnTo>
                  <a:lnTo>
                    <a:pt x="234" y="1463"/>
                  </a:lnTo>
                  <a:lnTo>
                    <a:pt x="237" y="1463"/>
                  </a:lnTo>
                  <a:lnTo>
                    <a:pt x="239" y="1464"/>
                  </a:lnTo>
                  <a:lnTo>
                    <a:pt x="241" y="1463"/>
                  </a:lnTo>
                  <a:lnTo>
                    <a:pt x="239" y="1460"/>
                  </a:lnTo>
                  <a:lnTo>
                    <a:pt x="239" y="1460"/>
                  </a:lnTo>
                  <a:lnTo>
                    <a:pt x="241" y="1460"/>
                  </a:lnTo>
                  <a:lnTo>
                    <a:pt x="241" y="1460"/>
                  </a:lnTo>
                  <a:lnTo>
                    <a:pt x="241" y="1460"/>
                  </a:lnTo>
                  <a:lnTo>
                    <a:pt x="242" y="1462"/>
                  </a:lnTo>
                  <a:lnTo>
                    <a:pt x="242" y="1462"/>
                  </a:lnTo>
                  <a:lnTo>
                    <a:pt x="243" y="1463"/>
                  </a:lnTo>
                  <a:lnTo>
                    <a:pt x="246" y="1463"/>
                  </a:lnTo>
                  <a:lnTo>
                    <a:pt x="247" y="1464"/>
                  </a:lnTo>
                  <a:lnTo>
                    <a:pt x="247" y="1464"/>
                  </a:lnTo>
                  <a:lnTo>
                    <a:pt x="247" y="1466"/>
                  </a:lnTo>
                  <a:lnTo>
                    <a:pt x="247" y="1466"/>
                  </a:lnTo>
                  <a:lnTo>
                    <a:pt x="247" y="1466"/>
                  </a:lnTo>
                  <a:lnTo>
                    <a:pt x="246" y="1466"/>
                  </a:lnTo>
                  <a:lnTo>
                    <a:pt x="239" y="1464"/>
                  </a:lnTo>
                  <a:lnTo>
                    <a:pt x="239" y="1464"/>
                  </a:lnTo>
                  <a:lnTo>
                    <a:pt x="241" y="1466"/>
                  </a:lnTo>
                  <a:lnTo>
                    <a:pt x="243" y="1467"/>
                  </a:lnTo>
                  <a:lnTo>
                    <a:pt x="245" y="1470"/>
                  </a:lnTo>
                  <a:lnTo>
                    <a:pt x="245" y="1470"/>
                  </a:lnTo>
                  <a:lnTo>
                    <a:pt x="247" y="1470"/>
                  </a:lnTo>
                  <a:lnTo>
                    <a:pt x="247" y="1470"/>
                  </a:lnTo>
                  <a:lnTo>
                    <a:pt x="249" y="1470"/>
                  </a:lnTo>
                  <a:lnTo>
                    <a:pt x="250" y="1471"/>
                  </a:lnTo>
                  <a:lnTo>
                    <a:pt x="254" y="1471"/>
                  </a:lnTo>
                  <a:lnTo>
                    <a:pt x="256" y="1473"/>
                  </a:lnTo>
                  <a:lnTo>
                    <a:pt x="257" y="1473"/>
                  </a:lnTo>
                  <a:lnTo>
                    <a:pt x="258" y="1473"/>
                  </a:lnTo>
                  <a:lnTo>
                    <a:pt x="258" y="1471"/>
                  </a:lnTo>
                  <a:lnTo>
                    <a:pt x="264" y="1471"/>
                  </a:lnTo>
                  <a:lnTo>
                    <a:pt x="264" y="1471"/>
                  </a:lnTo>
                  <a:lnTo>
                    <a:pt x="264" y="1471"/>
                  </a:lnTo>
                  <a:lnTo>
                    <a:pt x="264" y="1471"/>
                  </a:lnTo>
                  <a:lnTo>
                    <a:pt x="264" y="1470"/>
                  </a:lnTo>
                  <a:lnTo>
                    <a:pt x="265" y="1470"/>
                  </a:lnTo>
                  <a:lnTo>
                    <a:pt x="268" y="1471"/>
                  </a:lnTo>
                  <a:lnTo>
                    <a:pt x="271" y="1473"/>
                  </a:lnTo>
                  <a:lnTo>
                    <a:pt x="272" y="1473"/>
                  </a:lnTo>
                  <a:lnTo>
                    <a:pt x="273" y="1474"/>
                  </a:lnTo>
                  <a:lnTo>
                    <a:pt x="275" y="1473"/>
                  </a:lnTo>
                  <a:lnTo>
                    <a:pt x="276" y="1473"/>
                  </a:lnTo>
                  <a:lnTo>
                    <a:pt x="277" y="1471"/>
                  </a:lnTo>
                  <a:lnTo>
                    <a:pt x="279" y="1471"/>
                  </a:lnTo>
                  <a:lnTo>
                    <a:pt x="280" y="1471"/>
                  </a:lnTo>
                  <a:lnTo>
                    <a:pt x="281" y="1471"/>
                  </a:lnTo>
                  <a:lnTo>
                    <a:pt x="281" y="1471"/>
                  </a:lnTo>
                  <a:lnTo>
                    <a:pt x="283" y="1471"/>
                  </a:lnTo>
                  <a:lnTo>
                    <a:pt x="283" y="1471"/>
                  </a:lnTo>
                  <a:lnTo>
                    <a:pt x="284" y="1471"/>
                  </a:lnTo>
                  <a:lnTo>
                    <a:pt x="286" y="1471"/>
                  </a:lnTo>
                  <a:lnTo>
                    <a:pt x="286" y="1471"/>
                  </a:lnTo>
                  <a:lnTo>
                    <a:pt x="288" y="1471"/>
                  </a:lnTo>
                  <a:lnTo>
                    <a:pt x="288" y="1473"/>
                  </a:lnTo>
                  <a:lnTo>
                    <a:pt x="290" y="1473"/>
                  </a:lnTo>
                  <a:lnTo>
                    <a:pt x="291" y="1474"/>
                  </a:lnTo>
                  <a:lnTo>
                    <a:pt x="292" y="1474"/>
                  </a:lnTo>
                  <a:lnTo>
                    <a:pt x="294" y="1471"/>
                  </a:lnTo>
                  <a:lnTo>
                    <a:pt x="294" y="1471"/>
                  </a:lnTo>
                  <a:lnTo>
                    <a:pt x="295" y="1470"/>
                  </a:lnTo>
                  <a:lnTo>
                    <a:pt x="296" y="1470"/>
                  </a:lnTo>
                  <a:lnTo>
                    <a:pt x="296" y="1471"/>
                  </a:lnTo>
                  <a:lnTo>
                    <a:pt x="298" y="1471"/>
                  </a:lnTo>
                  <a:lnTo>
                    <a:pt x="298" y="1471"/>
                  </a:lnTo>
                  <a:lnTo>
                    <a:pt x="299" y="1471"/>
                  </a:lnTo>
                  <a:lnTo>
                    <a:pt x="299" y="1471"/>
                  </a:lnTo>
                  <a:lnTo>
                    <a:pt x="300" y="1471"/>
                  </a:lnTo>
                  <a:lnTo>
                    <a:pt x="303" y="1471"/>
                  </a:lnTo>
                  <a:lnTo>
                    <a:pt x="305" y="1473"/>
                  </a:lnTo>
                  <a:lnTo>
                    <a:pt x="305" y="1471"/>
                  </a:lnTo>
                  <a:lnTo>
                    <a:pt x="306" y="1471"/>
                  </a:lnTo>
                  <a:lnTo>
                    <a:pt x="307" y="1471"/>
                  </a:lnTo>
                  <a:lnTo>
                    <a:pt x="309" y="1473"/>
                  </a:lnTo>
                  <a:lnTo>
                    <a:pt x="310" y="1473"/>
                  </a:lnTo>
                  <a:lnTo>
                    <a:pt x="314" y="1475"/>
                  </a:lnTo>
                  <a:lnTo>
                    <a:pt x="314" y="1475"/>
                  </a:lnTo>
                  <a:lnTo>
                    <a:pt x="317" y="1475"/>
                  </a:lnTo>
                  <a:lnTo>
                    <a:pt x="320" y="1477"/>
                  </a:lnTo>
                  <a:lnTo>
                    <a:pt x="322" y="1478"/>
                  </a:lnTo>
                  <a:lnTo>
                    <a:pt x="325" y="1479"/>
                  </a:lnTo>
                  <a:lnTo>
                    <a:pt x="325" y="1477"/>
                  </a:lnTo>
                  <a:lnTo>
                    <a:pt x="325" y="1475"/>
                  </a:lnTo>
                  <a:lnTo>
                    <a:pt x="326" y="1474"/>
                  </a:lnTo>
                  <a:lnTo>
                    <a:pt x="328" y="1473"/>
                  </a:lnTo>
                  <a:lnTo>
                    <a:pt x="329" y="1473"/>
                  </a:lnTo>
                  <a:lnTo>
                    <a:pt x="333" y="1473"/>
                  </a:lnTo>
                  <a:lnTo>
                    <a:pt x="339" y="1474"/>
                  </a:lnTo>
                  <a:lnTo>
                    <a:pt x="341" y="1477"/>
                  </a:lnTo>
                  <a:lnTo>
                    <a:pt x="344" y="1478"/>
                  </a:lnTo>
                  <a:lnTo>
                    <a:pt x="347" y="1478"/>
                  </a:lnTo>
                  <a:lnTo>
                    <a:pt x="348" y="1478"/>
                  </a:lnTo>
                  <a:lnTo>
                    <a:pt x="349" y="1477"/>
                  </a:lnTo>
                  <a:lnTo>
                    <a:pt x="349" y="1477"/>
                  </a:lnTo>
                  <a:lnTo>
                    <a:pt x="351" y="1477"/>
                  </a:lnTo>
                  <a:lnTo>
                    <a:pt x="351" y="1475"/>
                  </a:lnTo>
                  <a:lnTo>
                    <a:pt x="351" y="1475"/>
                  </a:lnTo>
                  <a:lnTo>
                    <a:pt x="348" y="1475"/>
                  </a:lnTo>
                  <a:lnTo>
                    <a:pt x="347" y="1475"/>
                  </a:lnTo>
                  <a:lnTo>
                    <a:pt x="345" y="1473"/>
                  </a:lnTo>
                  <a:lnTo>
                    <a:pt x="344" y="1473"/>
                  </a:lnTo>
                  <a:lnTo>
                    <a:pt x="344" y="1473"/>
                  </a:lnTo>
                  <a:lnTo>
                    <a:pt x="344" y="1474"/>
                  </a:lnTo>
                  <a:lnTo>
                    <a:pt x="344" y="1474"/>
                  </a:lnTo>
                  <a:lnTo>
                    <a:pt x="344" y="1475"/>
                  </a:lnTo>
                  <a:lnTo>
                    <a:pt x="344" y="1475"/>
                  </a:lnTo>
                  <a:lnTo>
                    <a:pt x="344" y="1475"/>
                  </a:lnTo>
                  <a:lnTo>
                    <a:pt x="341" y="1474"/>
                  </a:lnTo>
                  <a:lnTo>
                    <a:pt x="340" y="1474"/>
                  </a:lnTo>
                  <a:lnTo>
                    <a:pt x="340" y="1473"/>
                  </a:lnTo>
                  <a:lnTo>
                    <a:pt x="340" y="1471"/>
                  </a:lnTo>
                  <a:lnTo>
                    <a:pt x="341" y="1471"/>
                  </a:lnTo>
                  <a:lnTo>
                    <a:pt x="345" y="1471"/>
                  </a:lnTo>
                  <a:lnTo>
                    <a:pt x="345" y="1471"/>
                  </a:lnTo>
                  <a:lnTo>
                    <a:pt x="345" y="1470"/>
                  </a:lnTo>
                  <a:lnTo>
                    <a:pt x="345" y="1470"/>
                  </a:lnTo>
                  <a:lnTo>
                    <a:pt x="347" y="1470"/>
                  </a:lnTo>
                  <a:lnTo>
                    <a:pt x="347" y="1470"/>
                  </a:lnTo>
                  <a:lnTo>
                    <a:pt x="347" y="1471"/>
                  </a:lnTo>
                  <a:lnTo>
                    <a:pt x="347" y="1471"/>
                  </a:lnTo>
                  <a:lnTo>
                    <a:pt x="348" y="1471"/>
                  </a:lnTo>
                  <a:lnTo>
                    <a:pt x="349" y="1470"/>
                  </a:lnTo>
                  <a:lnTo>
                    <a:pt x="349" y="1470"/>
                  </a:lnTo>
                  <a:lnTo>
                    <a:pt x="351" y="1470"/>
                  </a:lnTo>
                  <a:lnTo>
                    <a:pt x="352" y="1471"/>
                  </a:lnTo>
                  <a:lnTo>
                    <a:pt x="352" y="1471"/>
                  </a:lnTo>
                  <a:lnTo>
                    <a:pt x="354" y="1471"/>
                  </a:lnTo>
                  <a:lnTo>
                    <a:pt x="354" y="1470"/>
                  </a:lnTo>
                  <a:lnTo>
                    <a:pt x="355" y="1470"/>
                  </a:lnTo>
                  <a:lnTo>
                    <a:pt x="358" y="1470"/>
                  </a:lnTo>
                  <a:lnTo>
                    <a:pt x="359" y="1468"/>
                  </a:lnTo>
                  <a:lnTo>
                    <a:pt x="359" y="1470"/>
                  </a:lnTo>
                  <a:lnTo>
                    <a:pt x="359" y="1468"/>
                  </a:lnTo>
                  <a:lnTo>
                    <a:pt x="363" y="1471"/>
                  </a:lnTo>
                  <a:lnTo>
                    <a:pt x="363" y="1471"/>
                  </a:lnTo>
                  <a:lnTo>
                    <a:pt x="364" y="1471"/>
                  </a:lnTo>
                  <a:lnTo>
                    <a:pt x="364" y="1470"/>
                  </a:lnTo>
                  <a:lnTo>
                    <a:pt x="364" y="1468"/>
                  </a:lnTo>
                  <a:lnTo>
                    <a:pt x="363" y="1467"/>
                  </a:lnTo>
                  <a:lnTo>
                    <a:pt x="363" y="1467"/>
                  </a:lnTo>
                  <a:lnTo>
                    <a:pt x="363" y="1467"/>
                  </a:lnTo>
                  <a:lnTo>
                    <a:pt x="362" y="1467"/>
                  </a:lnTo>
                  <a:lnTo>
                    <a:pt x="362" y="1466"/>
                  </a:lnTo>
                  <a:lnTo>
                    <a:pt x="363" y="1466"/>
                  </a:lnTo>
                  <a:lnTo>
                    <a:pt x="366" y="1466"/>
                  </a:lnTo>
                  <a:lnTo>
                    <a:pt x="369" y="1464"/>
                  </a:lnTo>
                  <a:lnTo>
                    <a:pt x="370" y="1463"/>
                  </a:lnTo>
                  <a:lnTo>
                    <a:pt x="375" y="1463"/>
                  </a:lnTo>
                  <a:lnTo>
                    <a:pt x="378" y="1463"/>
                  </a:lnTo>
                  <a:lnTo>
                    <a:pt x="378" y="1463"/>
                  </a:lnTo>
                  <a:lnTo>
                    <a:pt x="379" y="1462"/>
                  </a:lnTo>
                  <a:lnTo>
                    <a:pt x="378" y="1459"/>
                  </a:lnTo>
                  <a:lnTo>
                    <a:pt x="378" y="1458"/>
                  </a:lnTo>
                  <a:lnTo>
                    <a:pt x="378" y="1456"/>
                  </a:lnTo>
                  <a:lnTo>
                    <a:pt x="379" y="1455"/>
                  </a:lnTo>
                  <a:lnTo>
                    <a:pt x="381" y="1452"/>
                  </a:lnTo>
                  <a:lnTo>
                    <a:pt x="382" y="1452"/>
                  </a:lnTo>
                  <a:lnTo>
                    <a:pt x="385" y="1449"/>
                  </a:lnTo>
                  <a:lnTo>
                    <a:pt x="388" y="1449"/>
                  </a:lnTo>
                  <a:lnTo>
                    <a:pt x="393" y="1448"/>
                  </a:lnTo>
                  <a:lnTo>
                    <a:pt x="394" y="1447"/>
                  </a:lnTo>
                  <a:lnTo>
                    <a:pt x="397" y="1445"/>
                  </a:lnTo>
                  <a:lnTo>
                    <a:pt x="400" y="1445"/>
                  </a:lnTo>
                  <a:lnTo>
                    <a:pt x="401" y="1444"/>
                  </a:lnTo>
                  <a:lnTo>
                    <a:pt x="404" y="1443"/>
                  </a:lnTo>
                  <a:lnTo>
                    <a:pt x="401" y="1441"/>
                  </a:lnTo>
                  <a:lnTo>
                    <a:pt x="401" y="1440"/>
                  </a:lnTo>
                  <a:lnTo>
                    <a:pt x="401" y="1438"/>
                  </a:lnTo>
                  <a:lnTo>
                    <a:pt x="403" y="1438"/>
                  </a:lnTo>
                  <a:lnTo>
                    <a:pt x="404" y="1438"/>
                  </a:lnTo>
                  <a:lnTo>
                    <a:pt x="405" y="1436"/>
                  </a:lnTo>
                  <a:lnTo>
                    <a:pt x="407" y="1436"/>
                  </a:lnTo>
                  <a:lnTo>
                    <a:pt x="412" y="1436"/>
                  </a:lnTo>
                  <a:lnTo>
                    <a:pt x="412" y="1434"/>
                  </a:lnTo>
                  <a:lnTo>
                    <a:pt x="412" y="1434"/>
                  </a:lnTo>
                  <a:lnTo>
                    <a:pt x="409" y="1432"/>
                  </a:lnTo>
                  <a:lnTo>
                    <a:pt x="409" y="1432"/>
                  </a:lnTo>
                  <a:lnTo>
                    <a:pt x="413" y="1432"/>
                  </a:lnTo>
                  <a:lnTo>
                    <a:pt x="413" y="1432"/>
                  </a:lnTo>
                  <a:lnTo>
                    <a:pt x="415" y="1432"/>
                  </a:lnTo>
                  <a:lnTo>
                    <a:pt x="416" y="1432"/>
                  </a:lnTo>
                  <a:lnTo>
                    <a:pt x="428" y="1433"/>
                  </a:lnTo>
                  <a:lnTo>
                    <a:pt x="428" y="1433"/>
                  </a:lnTo>
                  <a:lnTo>
                    <a:pt x="430" y="1434"/>
                  </a:lnTo>
                  <a:lnTo>
                    <a:pt x="430" y="1434"/>
                  </a:lnTo>
                  <a:lnTo>
                    <a:pt x="431" y="1434"/>
                  </a:lnTo>
                  <a:lnTo>
                    <a:pt x="432" y="1434"/>
                  </a:lnTo>
                  <a:lnTo>
                    <a:pt x="434" y="1434"/>
                  </a:lnTo>
                  <a:lnTo>
                    <a:pt x="434" y="1434"/>
                  </a:lnTo>
                  <a:lnTo>
                    <a:pt x="435" y="1436"/>
                  </a:lnTo>
                  <a:lnTo>
                    <a:pt x="435" y="1436"/>
                  </a:lnTo>
                  <a:lnTo>
                    <a:pt x="435" y="1437"/>
                  </a:lnTo>
                  <a:lnTo>
                    <a:pt x="435" y="1437"/>
                  </a:lnTo>
                  <a:lnTo>
                    <a:pt x="437" y="1437"/>
                  </a:lnTo>
                  <a:lnTo>
                    <a:pt x="438" y="1437"/>
                  </a:lnTo>
                  <a:lnTo>
                    <a:pt x="438" y="1437"/>
                  </a:lnTo>
                  <a:lnTo>
                    <a:pt x="438" y="1436"/>
                  </a:lnTo>
                  <a:lnTo>
                    <a:pt x="438" y="1434"/>
                  </a:lnTo>
                  <a:lnTo>
                    <a:pt x="439" y="1433"/>
                  </a:lnTo>
                  <a:lnTo>
                    <a:pt x="439" y="1432"/>
                  </a:lnTo>
                  <a:lnTo>
                    <a:pt x="439" y="1432"/>
                  </a:lnTo>
                  <a:lnTo>
                    <a:pt x="441" y="1432"/>
                  </a:lnTo>
                  <a:lnTo>
                    <a:pt x="442" y="1432"/>
                  </a:lnTo>
                  <a:lnTo>
                    <a:pt x="443" y="1432"/>
                  </a:lnTo>
                  <a:lnTo>
                    <a:pt x="443" y="1433"/>
                  </a:lnTo>
                  <a:lnTo>
                    <a:pt x="445" y="1434"/>
                  </a:lnTo>
                  <a:lnTo>
                    <a:pt x="445" y="1434"/>
                  </a:lnTo>
                  <a:lnTo>
                    <a:pt x="445" y="1434"/>
                  </a:lnTo>
                  <a:lnTo>
                    <a:pt x="446" y="1434"/>
                  </a:lnTo>
                  <a:lnTo>
                    <a:pt x="446" y="1434"/>
                  </a:lnTo>
                  <a:lnTo>
                    <a:pt x="446" y="1433"/>
                  </a:lnTo>
                  <a:lnTo>
                    <a:pt x="447" y="1433"/>
                  </a:lnTo>
                  <a:lnTo>
                    <a:pt x="447" y="1432"/>
                  </a:lnTo>
                  <a:lnTo>
                    <a:pt x="446" y="1430"/>
                  </a:lnTo>
                  <a:lnTo>
                    <a:pt x="446" y="1429"/>
                  </a:lnTo>
                  <a:lnTo>
                    <a:pt x="447" y="1428"/>
                  </a:lnTo>
                  <a:lnTo>
                    <a:pt x="449" y="1426"/>
                  </a:lnTo>
                  <a:lnTo>
                    <a:pt x="450" y="1426"/>
                  </a:lnTo>
                  <a:lnTo>
                    <a:pt x="453" y="1429"/>
                  </a:lnTo>
                  <a:lnTo>
                    <a:pt x="456" y="1428"/>
                  </a:lnTo>
                  <a:lnTo>
                    <a:pt x="457" y="1428"/>
                  </a:lnTo>
                  <a:lnTo>
                    <a:pt x="458" y="1428"/>
                  </a:lnTo>
                  <a:lnTo>
                    <a:pt x="458" y="1428"/>
                  </a:lnTo>
                  <a:lnTo>
                    <a:pt x="457" y="1426"/>
                  </a:lnTo>
                  <a:lnTo>
                    <a:pt x="456" y="1426"/>
                  </a:lnTo>
                  <a:lnTo>
                    <a:pt x="454" y="1425"/>
                  </a:lnTo>
                  <a:lnTo>
                    <a:pt x="453" y="1424"/>
                  </a:lnTo>
                  <a:lnTo>
                    <a:pt x="453" y="1422"/>
                  </a:lnTo>
                  <a:lnTo>
                    <a:pt x="453" y="1421"/>
                  </a:lnTo>
                  <a:lnTo>
                    <a:pt x="454" y="1418"/>
                  </a:lnTo>
                  <a:lnTo>
                    <a:pt x="454" y="1417"/>
                  </a:lnTo>
                  <a:lnTo>
                    <a:pt x="457" y="1415"/>
                  </a:lnTo>
                  <a:lnTo>
                    <a:pt x="457" y="1415"/>
                  </a:lnTo>
                  <a:lnTo>
                    <a:pt x="460" y="1410"/>
                  </a:lnTo>
                  <a:lnTo>
                    <a:pt x="461" y="1410"/>
                  </a:lnTo>
                  <a:lnTo>
                    <a:pt x="462" y="1410"/>
                  </a:lnTo>
                  <a:lnTo>
                    <a:pt x="462" y="1409"/>
                  </a:lnTo>
                  <a:lnTo>
                    <a:pt x="464" y="1409"/>
                  </a:lnTo>
                  <a:lnTo>
                    <a:pt x="462" y="1407"/>
                  </a:lnTo>
                  <a:lnTo>
                    <a:pt x="464" y="1406"/>
                  </a:lnTo>
                  <a:lnTo>
                    <a:pt x="469" y="1404"/>
                  </a:lnTo>
                  <a:lnTo>
                    <a:pt x="471" y="1404"/>
                  </a:lnTo>
                  <a:lnTo>
                    <a:pt x="475" y="1400"/>
                  </a:lnTo>
                  <a:lnTo>
                    <a:pt x="476" y="1399"/>
                  </a:lnTo>
                  <a:lnTo>
                    <a:pt x="480" y="1398"/>
                  </a:lnTo>
                  <a:lnTo>
                    <a:pt x="483" y="1398"/>
                  </a:lnTo>
                  <a:lnTo>
                    <a:pt x="484" y="1398"/>
                  </a:lnTo>
                  <a:lnTo>
                    <a:pt x="486" y="1398"/>
                  </a:lnTo>
                  <a:lnTo>
                    <a:pt x="487" y="1396"/>
                  </a:lnTo>
                  <a:lnTo>
                    <a:pt x="488" y="1396"/>
                  </a:lnTo>
                  <a:lnTo>
                    <a:pt x="490" y="1395"/>
                  </a:lnTo>
                  <a:lnTo>
                    <a:pt x="491" y="1395"/>
                  </a:lnTo>
                  <a:lnTo>
                    <a:pt x="492" y="1395"/>
                  </a:lnTo>
                  <a:lnTo>
                    <a:pt x="494" y="1396"/>
                  </a:lnTo>
                  <a:lnTo>
                    <a:pt x="495" y="1396"/>
                  </a:lnTo>
                  <a:lnTo>
                    <a:pt x="496" y="1398"/>
                  </a:lnTo>
                  <a:lnTo>
                    <a:pt x="498" y="1398"/>
                  </a:lnTo>
                  <a:lnTo>
                    <a:pt x="501" y="1396"/>
                  </a:lnTo>
                  <a:lnTo>
                    <a:pt x="502" y="1396"/>
                  </a:lnTo>
                  <a:lnTo>
                    <a:pt x="509" y="1396"/>
                  </a:lnTo>
                  <a:lnTo>
                    <a:pt x="516" y="1398"/>
                  </a:lnTo>
                  <a:lnTo>
                    <a:pt x="517" y="1399"/>
                  </a:lnTo>
                  <a:lnTo>
                    <a:pt x="518" y="1399"/>
                  </a:lnTo>
                  <a:lnTo>
                    <a:pt x="525" y="1396"/>
                  </a:lnTo>
                  <a:lnTo>
                    <a:pt x="526" y="1395"/>
                  </a:lnTo>
                  <a:lnTo>
                    <a:pt x="526" y="1395"/>
                  </a:lnTo>
                  <a:lnTo>
                    <a:pt x="526" y="1395"/>
                  </a:lnTo>
                  <a:lnTo>
                    <a:pt x="526" y="1394"/>
                  </a:lnTo>
                  <a:lnTo>
                    <a:pt x="528" y="1394"/>
                  </a:lnTo>
                  <a:lnTo>
                    <a:pt x="528" y="1394"/>
                  </a:lnTo>
                  <a:lnTo>
                    <a:pt x="529" y="1394"/>
                  </a:lnTo>
                  <a:lnTo>
                    <a:pt x="541" y="1394"/>
                  </a:lnTo>
                  <a:lnTo>
                    <a:pt x="543" y="1392"/>
                  </a:lnTo>
                  <a:lnTo>
                    <a:pt x="544" y="1392"/>
                  </a:lnTo>
                  <a:lnTo>
                    <a:pt x="545" y="1392"/>
                  </a:lnTo>
                  <a:lnTo>
                    <a:pt x="547" y="1391"/>
                  </a:lnTo>
                  <a:lnTo>
                    <a:pt x="550" y="1391"/>
                  </a:lnTo>
                  <a:lnTo>
                    <a:pt x="552" y="1391"/>
                  </a:lnTo>
                  <a:lnTo>
                    <a:pt x="555" y="1391"/>
                  </a:lnTo>
                  <a:lnTo>
                    <a:pt x="556" y="1392"/>
                  </a:lnTo>
                  <a:lnTo>
                    <a:pt x="556" y="1391"/>
                  </a:lnTo>
                  <a:lnTo>
                    <a:pt x="558" y="1391"/>
                  </a:lnTo>
                  <a:lnTo>
                    <a:pt x="559" y="1391"/>
                  </a:lnTo>
                  <a:lnTo>
                    <a:pt x="560" y="1391"/>
                  </a:lnTo>
                  <a:lnTo>
                    <a:pt x="563" y="1389"/>
                  </a:lnTo>
                  <a:lnTo>
                    <a:pt x="564" y="1389"/>
                  </a:lnTo>
                  <a:lnTo>
                    <a:pt x="566" y="1389"/>
                  </a:lnTo>
                  <a:lnTo>
                    <a:pt x="567" y="1391"/>
                  </a:lnTo>
                  <a:lnTo>
                    <a:pt x="569" y="1391"/>
                  </a:lnTo>
                  <a:lnTo>
                    <a:pt x="570" y="1391"/>
                  </a:lnTo>
                  <a:lnTo>
                    <a:pt x="570" y="1391"/>
                  </a:lnTo>
                  <a:lnTo>
                    <a:pt x="573" y="1389"/>
                  </a:lnTo>
                  <a:lnTo>
                    <a:pt x="574" y="1389"/>
                  </a:lnTo>
                  <a:lnTo>
                    <a:pt x="578" y="1389"/>
                  </a:lnTo>
                  <a:lnTo>
                    <a:pt x="579" y="1388"/>
                  </a:lnTo>
                  <a:lnTo>
                    <a:pt x="581" y="1388"/>
                  </a:lnTo>
                  <a:lnTo>
                    <a:pt x="593" y="1388"/>
                  </a:lnTo>
                  <a:lnTo>
                    <a:pt x="594" y="1388"/>
                  </a:lnTo>
                  <a:lnTo>
                    <a:pt x="594" y="1388"/>
                  </a:lnTo>
                  <a:lnTo>
                    <a:pt x="596" y="1388"/>
                  </a:lnTo>
                  <a:lnTo>
                    <a:pt x="599" y="1389"/>
                  </a:lnTo>
                  <a:lnTo>
                    <a:pt x="599" y="1389"/>
                  </a:lnTo>
                  <a:lnTo>
                    <a:pt x="600" y="1389"/>
                  </a:lnTo>
                  <a:lnTo>
                    <a:pt x="601" y="1391"/>
                  </a:lnTo>
                  <a:lnTo>
                    <a:pt x="601" y="1392"/>
                  </a:lnTo>
                  <a:lnTo>
                    <a:pt x="603" y="1392"/>
                  </a:lnTo>
                  <a:lnTo>
                    <a:pt x="604" y="1392"/>
                  </a:lnTo>
                  <a:lnTo>
                    <a:pt x="604" y="1391"/>
                  </a:lnTo>
                  <a:lnTo>
                    <a:pt x="605" y="1391"/>
                  </a:lnTo>
                  <a:lnTo>
                    <a:pt x="605" y="1391"/>
                  </a:lnTo>
                  <a:lnTo>
                    <a:pt x="607" y="1391"/>
                  </a:lnTo>
                  <a:lnTo>
                    <a:pt x="608" y="1391"/>
                  </a:lnTo>
                  <a:lnTo>
                    <a:pt x="608" y="1391"/>
                  </a:lnTo>
                  <a:lnTo>
                    <a:pt x="609" y="1391"/>
                  </a:lnTo>
                  <a:lnTo>
                    <a:pt x="612" y="1394"/>
                  </a:lnTo>
                  <a:lnTo>
                    <a:pt x="613" y="1394"/>
                  </a:lnTo>
                  <a:lnTo>
                    <a:pt x="615" y="1394"/>
                  </a:lnTo>
                  <a:lnTo>
                    <a:pt x="616" y="1392"/>
                  </a:lnTo>
                  <a:lnTo>
                    <a:pt x="618" y="1392"/>
                  </a:lnTo>
                  <a:lnTo>
                    <a:pt x="619" y="1392"/>
                  </a:lnTo>
                  <a:lnTo>
                    <a:pt x="622" y="1389"/>
                  </a:lnTo>
                  <a:lnTo>
                    <a:pt x="623" y="1388"/>
                  </a:lnTo>
                  <a:lnTo>
                    <a:pt x="626" y="1388"/>
                  </a:lnTo>
                  <a:lnTo>
                    <a:pt x="627" y="1388"/>
                  </a:lnTo>
                  <a:lnTo>
                    <a:pt x="627" y="1388"/>
                  </a:lnTo>
                  <a:lnTo>
                    <a:pt x="628" y="1388"/>
                  </a:lnTo>
                  <a:lnTo>
                    <a:pt x="630" y="1391"/>
                  </a:lnTo>
                  <a:lnTo>
                    <a:pt x="631" y="1392"/>
                  </a:lnTo>
                  <a:lnTo>
                    <a:pt x="633" y="1392"/>
                  </a:lnTo>
                  <a:lnTo>
                    <a:pt x="633" y="1394"/>
                  </a:lnTo>
                  <a:lnTo>
                    <a:pt x="633" y="1395"/>
                  </a:lnTo>
                  <a:lnTo>
                    <a:pt x="635" y="1398"/>
                  </a:lnTo>
                  <a:lnTo>
                    <a:pt x="634" y="1399"/>
                  </a:lnTo>
                  <a:lnTo>
                    <a:pt x="633" y="1400"/>
                  </a:lnTo>
                  <a:lnTo>
                    <a:pt x="633" y="1402"/>
                  </a:lnTo>
                  <a:lnTo>
                    <a:pt x="634" y="1402"/>
                  </a:lnTo>
                  <a:lnTo>
                    <a:pt x="641" y="1402"/>
                  </a:lnTo>
                  <a:lnTo>
                    <a:pt x="641" y="1402"/>
                  </a:lnTo>
                  <a:lnTo>
                    <a:pt x="641" y="1400"/>
                  </a:lnTo>
                  <a:lnTo>
                    <a:pt x="642" y="1400"/>
                  </a:lnTo>
                  <a:lnTo>
                    <a:pt x="642" y="1400"/>
                  </a:lnTo>
                  <a:lnTo>
                    <a:pt x="642" y="1400"/>
                  </a:lnTo>
                  <a:lnTo>
                    <a:pt x="643" y="1402"/>
                  </a:lnTo>
                  <a:lnTo>
                    <a:pt x="645" y="1402"/>
                  </a:lnTo>
                  <a:lnTo>
                    <a:pt x="646" y="1400"/>
                  </a:lnTo>
                  <a:lnTo>
                    <a:pt x="646" y="1399"/>
                  </a:lnTo>
                  <a:lnTo>
                    <a:pt x="646" y="1398"/>
                  </a:lnTo>
                  <a:lnTo>
                    <a:pt x="646" y="1396"/>
                  </a:lnTo>
                  <a:lnTo>
                    <a:pt x="649" y="1395"/>
                  </a:lnTo>
                  <a:lnTo>
                    <a:pt x="652" y="1395"/>
                  </a:lnTo>
                  <a:lnTo>
                    <a:pt x="654" y="1395"/>
                  </a:lnTo>
                  <a:lnTo>
                    <a:pt x="661" y="1396"/>
                  </a:lnTo>
                  <a:lnTo>
                    <a:pt x="662" y="1396"/>
                  </a:lnTo>
                  <a:lnTo>
                    <a:pt x="664" y="1396"/>
                  </a:lnTo>
                  <a:lnTo>
                    <a:pt x="664" y="1396"/>
                  </a:lnTo>
                  <a:lnTo>
                    <a:pt x="664" y="1396"/>
                  </a:lnTo>
                  <a:lnTo>
                    <a:pt x="664" y="1396"/>
                  </a:lnTo>
                  <a:lnTo>
                    <a:pt x="665" y="1396"/>
                  </a:lnTo>
                  <a:lnTo>
                    <a:pt x="667" y="1398"/>
                  </a:lnTo>
                  <a:lnTo>
                    <a:pt x="667" y="1398"/>
                  </a:lnTo>
                  <a:lnTo>
                    <a:pt x="668" y="1396"/>
                  </a:lnTo>
                  <a:lnTo>
                    <a:pt x="668" y="1395"/>
                  </a:lnTo>
                  <a:lnTo>
                    <a:pt x="667" y="1395"/>
                  </a:lnTo>
                  <a:lnTo>
                    <a:pt x="669" y="1394"/>
                  </a:lnTo>
                  <a:lnTo>
                    <a:pt x="672" y="1394"/>
                  </a:lnTo>
                  <a:lnTo>
                    <a:pt x="677" y="1394"/>
                  </a:lnTo>
                  <a:lnTo>
                    <a:pt x="680" y="1392"/>
                  </a:lnTo>
                  <a:lnTo>
                    <a:pt x="682" y="1392"/>
                  </a:lnTo>
                  <a:lnTo>
                    <a:pt x="682" y="1392"/>
                  </a:lnTo>
                  <a:lnTo>
                    <a:pt x="683" y="1394"/>
                  </a:lnTo>
                  <a:lnTo>
                    <a:pt x="684" y="1394"/>
                  </a:lnTo>
                  <a:lnTo>
                    <a:pt x="686" y="1394"/>
                  </a:lnTo>
                  <a:lnTo>
                    <a:pt x="688" y="1394"/>
                  </a:lnTo>
                  <a:lnTo>
                    <a:pt x="694" y="1392"/>
                  </a:lnTo>
                  <a:lnTo>
                    <a:pt x="697" y="1391"/>
                  </a:lnTo>
                  <a:lnTo>
                    <a:pt x="697" y="1391"/>
                  </a:lnTo>
                  <a:lnTo>
                    <a:pt x="698" y="1391"/>
                  </a:lnTo>
                  <a:lnTo>
                    <a:pt x="699" y="1391"/>
                  </a:lnTo>
                  <a:lnTo>
                    <a:pt x="702" y="1392"/>
                  </a:lnTo>
                  <a:lnTo>
                    <a:pt x="705" y="1394"/>
                  </a:lnTo>
                  <a:lnTo>
                    <a:pt x="706" y="1396"/>
                  </a:lnTo>
                  <a:lnTo>
                    <a:pt x="706" y="1400"/>
                  </a:lnTo>
                  <a:lnTo>
                    <a:pt x="707" y="1402"/>
                  </a:lnTo>
                  <a:lnTo>
                    <a:pt x="709" y="1400"/>
                  </a:lnTo>
                  <a:lnTo>
                    <a:pt x="710" y="1400"/>
                  </a:lnTo>
                  <a:lnTo>
                    <a:pt x="710" y="1400"/>
                  </a:lnTo>
                  <a:lnTo>
                    <a:pt x="711" y="1400"/>
                  </a:lnTo>
                  <a:lnTo>
                    <a:pt x="711" y="1400"/>
                  </a:lnTo>
                  <a:lnTo>
                    <a:pt x="711" y="1400"/>
                  </a:lnTo>
                  <a:lnTo>
                    <a:pt x="711" y="1400"/>
                  </a:lnTo>
                  <a:lnTo>
                    <a:pt x="713" y="1400"/>
                  </a:lnTo>
                  <a:lnTo>
                    <a:pt x="714" y="1399"/>
                  </a:lnTo>
                  <a:lnTo>
                    <a:pt x="718" y="1396"/>
                  </a:lnTo>
                  <a:lnTo>
                    <a:pt x="720" y="1394"/>
                  </a:lnTo>
                  <a:lnTo>
                    <a:pt x="722" y="1394"/>
                  </a:lnTo>
                  <a:lnTo>
                    <a:pt x="728" y="1394"/>
                  </a:lnTo>
                  <a:lnTo>
                    <a:pt x="729" y="1394"/>
                  </a:lnTo>
                  <a:lnTo>
                    <a:pt x="729" y="1395"/>
                  </a:lnTo>
                  <a:lnTo>
                    <a:pt x="731" y="1396"/>
                  </a:lnTo>
                  <a:lnTo>
                    <a:pt x="732" y="1396"/>
                  </a:lnTo>
                  <a:lnTo>
                    <a:pt x="733" y="1396"/>
                  </a:lnTo>
                  <a:lnTo>
                    <a:pt x="736" y="1392"/>
                  </a:lnTo>
                  <a:lnTo>
                    <a:pt x="736" y="1392"/>
                  </a:lnTo>
                  <a:lnTo>
                    <a:pt x="739" y="1392"/>
                  </a:lnTo>
                  <a:lnTo>
                    <a:pt x="739" y="1392"/>
                  </a:lnTo>
                  <a:lnTo>
                    <a:pt x="740" y="1392"/>
                  </a:lnTo>
                  <a:lnTo>
                    <a:pt x="740" y="1391"/>
                  </a:lnTo>
                  <a:lnTo>
                    <a:pt x="741" y="1389"/>
                  </a:lnTo>
                  <a:lnTo>
                    <a:pt x="743" y="1389"/>
                  </a:lnTo>
                  <a:lnTo>
                    <a:pt x="745" y="1388"/>
                  </a:lnTo>
                  <a:lnTo>
                    <a:pt x="747" y="1387"/>
                  </a:lnTo>
                  <a:lnTo>
                    <a:pt x="747" y="1387"/>
                  </a:lnTo>
                  <a:lnTo>
                    <a:pt x="747" y="1385"/>
                  </a:lnTo>
                  <a:lnTo>
                    <a:pt x="747" y="1385"/>
                  </a:lnTo>
                  <a:lnTo>
                    <a:pt x="747" y="1384"/>
                  </a:lnTo>
                  <a:lnTo>
                    <a:pt x="747" y="1384"/>
                  </a:lnTo>
                  <a:lnTo>
                    <a:pt x="748" y="1383"/>
                  </a:lnTo>
                  <a:lnTo>
                    <a:pt x="748" y="1381"/>
                  </a:lnTo>
                  <a:lnTo>
                    <a:pt x="752" y="1377"/>
                  </a:lnTo>
                  <a:lnTo>
                    <a:pt x="755" y="1376"/>
                  </a:lnTo>
                  <a:lnTo>
                    <a:pt x="756" y="1374"/>
                  </a:lnTo>
                  <a:lnTo>
                    <a:pt x="756" y="1374"/>
                  </a:lnTo>
                  <a:lnTo>
                    <a:pt x="756" y="1374"/>
                  </a:lnTo>
                  <a:lnTo>
                    <a:pt x="756" y="1374"/>
                  </a:lnTo>
                  <a:lnTo>
                    <a:pt x="756" y="1374"/>
                  </a:lnTo>
                  <a:lnTo>
                    <a:pt x="756" y="1373"/>
                  </a:lnTo>
                  <a:lnTo>
                    <a:pt x="758" y="1372"/>
                  </a:lnTo>
                  <a:lnTo>
                    <a:pt x="759" y="1372"/>
                  </a:lnTo>
                  <a:lnTo>
                    <a:pt x="760" y="1372"/>
                  </a:lnTo>
                  <a:lnTo>
                    <a:pt x="762" y="1370"/>
                  </a:lnTo>
                  <a:lnTo>
                    <a:pt x="763" y="1369"/>
                  </a:lnTo>
                  <a:lnTo>
                    <a:pt x="763" y="1366"/>
                  </a:lnTo>
                  <a:lnTo>
                    <a:pt x="763" y="1365"/>
                  </a:lnTo>
                  <a:lnTo>
                    <a:pt x="765" y="1361"/>
                  </a:lnTo>
                  <a:lnTo>
                    <a:pt x="765" y="1360"/>
                  </a:lnTo>
                  <a:lnTo>
                    <a:pt x="766" y="1358"/>
                  </a:lnTo>
                  <a:lnTo>
                    <a:pt x="766" y="1358"/>
                  </a:lnTo>
                  <a:lnTo>
                    <a:pt x="766" y="1357"/>
                  </a:lnTo>
                  <a:lnTo>
                    <a:pt x="766" y="1357"/>
                  </a:lnTo>
                  <a:lnTo>
                    <a:pt x="766" y="1355"/>
                  </a:lnTo>
                  <a:lnTo>
                    <a:pt x="769" y="1351"/>
                  </a:lnTo>
                  <a:lnTo>
                    <a:pt x="770" y="1350"/>
                  </a:lnTo>
                  <a:lnTo>
                    <a:pt x="770" y="1349"/>
                  </a:lnTo>
                  <a:lnTo>
                    <a:pt x="770" y="1347"/>
                  </a:lnTo>
                  <a:lnTo>
                    <a:pt x="771" y="1345"/>
                  </a:lnTo>
                  <a:lnTo>
                    <a:pt x="771" y="1342"/>
                  </a:lnTo>
                  <a:lnTo>
                    <a:pt x="773" y="1340"/>
                  </a:lnTo>
                  <a:lnTo>
                    <a:pt x="777" y="1336"/>
                  </a:lnTo>
                  <a:lnTo>
                    <a:pt x="780" y="1334"/>
                  </a:lnTo>
                  <a:lnTo>
                    <a:pt x="781" y="1334"/>
                  </a:lnTo>
                  <a:lnTo>
                    <a:pt x="782" y="1332"/>
                  </a:lnTo>
                  <a:lnTo>
                    <a:pt x="784" y="1332"/>
                  </a:lnTo>
                  <a:lnTo>
                    <a:pt x="786" y="1330"/>
                  </a:lnTo>
                  <a:lnTo>
                    <a:pt x="788" y="1330"/>
                  </a:lnTo>
                  <a:lnTo>
                    <a:pt x="790" y="1328"/>
                  </a:lnTo>
                  <a:lnTo>
                    <a:pt x="801" y="1327"/>
                  </a:lnTo>
                  <a:lnTo>
                    <a:pt x="815" y="1325"/>
                  </a:lnTo>
                  <a:lnTo>
                    <a:pt x="816" y="1324"/>
                  </a:lnTo>
                  <a:lnTo>
                    <a:pt x="823" y="1321"/>
                  </a:lnTo>
                  <a:lnTo>
                    <a:pt x="826" y="1320"/>
                  </a:lnTo>
                  <a:lnTo>
                    <a:pt x="834" y="1313"/>
                  </a:lnTo>
                  <a:lnTo>
                    <a:pt x="835" y="1313"/>
                  </a:lnTo>
                  <a:lnTo>
                    <a:pt x="837" y="1313"/>
                  </a:lnTo>
                  <a:lnTo>
                    <a:pt x="841" y="1312"/>
                  </a:lnTo>
                  <a:lnTo>
                    <a:pt x="852" y="1305"/>
                  </a:lnTo>
                  <a:lnTo>
                    <a:pt x="857" y="1304"/>
                  </a:lnTo>
                  <a:lnTo>
                    <a:pt x="868" y="1301"/>
                  </a:lnTo>
                  <a:lnTo>
                    <a:pt x="871" y="1300"/>
                  </a:lnTo>
                  <a:lnTo>
                    <a:pt x="880" y="1293"/>
                  </a:lnTo>
                  <a:lnTo>
                    <a:pt x="890" y="1286"/>
                  </a:lnTo>
                  <a:lnTo>
                    <a:pt x="892" y="1285"/>
                  </a:lnTo>
                  <a:lnTo>
                    <a:pt x="898" y="1282"/>
                  </a:lnTo>
                  <a:lnTo>
                    <a:pt x="901" y="1281"/>
                  </a:lnTo>
                  <a:lnTo>
                    <a:pt x="903" y="1282"/>
                  </a:lnTo>
                  <a:lnTo>
                    <a:pt x="909" y="1282"/>
                  </a:lnTo>
                  <a:lnTo>
                    <a:pt x="910" y="1282"/>
                  </a:lnTo>
                  <a:lnTo>
                    <a:pt x="912" y="1281"/>
                  </a:lnTo>
                  <a:lnTo>
                    <a:pt x="912" y="1279"/>
                  </a:lnTo>
                  <a:lnTo>
                    <a:pt x="913" y="1279"/>
                  </a:lnTo>
                  <a:lnTo>
                    <a:pt x="916" y="1279"/>
                  </a:lnTo>
                  <a:lnTo>
                    <a:pt x="916" y="1278"/>
                  </a:lnTo>
                  <a:lnTo>
                    <a:pt x="917" y="1279"/>
                  </a:lnTo>
                  <a:lnTo>
                    <a:pt x="921" y="1279"/>
                  </a:lnTo>
                  <a:lnTo>
                    <a:pt x="922" y="1281"/>
                  </a:lnTo>
                  <a:lnTo>
                    <a:pt x="929" y="1282"/>
                  </a:lnTo>
                  <a:lnTo>
                    <a:pt x="950" y="1285"/>
                  </a:lnTo>
                  <a:lnTo>
                    <a:pt x="956" y="1283"/>
                  </a:lnTo>
                  <a:lnTo>
                    <a:pt x="958" y="1283"/>
                  </a:lnTo>
                  <a:lnTo>
                    <a:pt x="961" y="1283"/>
                  </a:lnTo>
                  <a:lnTo>
                    <a:pt x="967" y="1283"/>
                  </a:lnTo>
                  <a:lnTo>
                    <a:pt x="975" y="1283"/>
                  </a:lnTo>
                  <a:lnTo>
                    <a:pt x="978" y="1283"/>
                  </a:lnTo>
                  <a:lnTo>
                    <a:pt x="978" y="1283"/>
                  </a:lnTo>
                  <a:lnTo>
                    <a:pt x="980" y="1283"/>
                  </a:lnTo>
                  <a:lnTo>
                    <a:pt x="992" y="1282"/>
                  </a:lnTo>
                  <a:lnTo>
                    <a:pt x="1010" y="1276"/>
                  </a:lnTo>
                  <a:lnTo>
                    <a:pt x="1010" y="1276"/>
                  </a:lnTo>
                  <a:lnTo>
                    <a:pt x="1011" y="1275"/>
                  </a:lnTo>
                  <a:lnTo>
                    <a:pt x="1011" y="1275"/>
                  </a:lnTo>
                  <a:lnTo>
                    <a:pt x="1012" y="1275"/>
                  </a:lnTo>
                  <a:lnTo>
                    <a:pt x="1026" y="1271"/>
                  </a:lnTo>
                  <a:lnTo>
                    <a:pt x="1042" y="1268"/>
                  </a:lnTo>
                  <a:lnTo>
                    <a:pt x="1057" y="1264"/>
                  </a:lnTo>
                  <a:lnTo>
                    <a:pt x="1087" y="1252"/>
                  </a:lnTo>
                  <a:lnTo>
                    <a:pt x="1091" y="1249"/>
                  </a:lnTo>
                  <a:lnTo>
                    <a:pt x="1094" y="1248"/>
                  </a:lnTo>
                  <a:lnTo>
                    <a:pt x="1095" y="1246"/>
                  </a:lnTo>
                  <a:lnTo>
                    <a:pt x="1106" y="1242"/>
                  </a:lnTo>
                  <a:lnTo>
                    <a:pt x="1110" y="1241"/>
                  </a:lnTo>
                  <a:lnTo>
                    <a:pt x="1110" y="1241"/>
                  </a:lnTo>
                  <a:lnTo>
                    <a:pt x="1110" y="172"/>
                  </a:lnTo>
                  <a:lnTo>
                    <a:pt x="1109" y="173"/>
                  </a:lnTo>
                  <a:lnTo>
                    <a:pt x="1107" y="173"/>
                  </a:lnTo>
                  <a:lnTo>
                    <a:pt x="1107" y="173"/>
                  </a:lnTo>
                  <a:lnTo>
                    <a:pt x="1106" y="175"/>
                  </a:lnTo>
                  <a:lnTo>
                    <a:pt x="1106" y="175"/>
                  </a:lnTo>
                  <a:lnTo>
                    <a:pt x="1106" y="173"/>
                  </a:lnTo>
                  <a:lnTo>
                    <a:pt x="1105" y="173"/>
                  </a:lnTo>
                  <a:lnTo>
                    <a:pt x="1105" y="175"/>
                  </a:lnTo>
                  <a:lnTo>
                    <a:pt x="1105" y="175"/>
                  </a:lnTo>
                  <a:lnTo>
                    <a:pt x="1106" y="176"/>
                  </a:lnTo>
                  <a:lnTo>
                    <a:pt x="1107" y="176"/>
                  </a:lnTo>
                  <a:lnTo>
                    <a:pt x="1107" y="176"/>
                  </a:lnTo>
                  <a:lnTo>
                    <a:pt x="1106" y="177"/>
                  </a:lnTo>
                  <a:lnTo>
                    <a:pt x="1107" y="177"/>
                  </a:lnTo>
                  <a:lnTo>
                    <a:pt x="1107" y="177"/>
                  </a:lnTo>
                  <a:lnTo>
                    <a:pt x="1109" y="177"/>
                  </a:lnTo>
                  <a:lnTo>
                    <a:pt x="1109" y="179"/>
                  </a:lnTo>
                  <a:lnTo>
                    <a:pt x="1109" y="179"/>
                  </a:lnTo>
                  <a:lnTo>
                    <a:pt x="1106" y="180"/>
                  </a:lnTo>
                  <a:lnTo>
                    <a:pt x="1106" y="180"/>
                  </a:lnTo>
                  <a:lnTo>
                    <a:pt x="1105" y="180"/>
                  </a:lnTo>
                  <a:lnTo>
                    <a:pt x="1105" y="180"/>
                  </a:lnTo>
                  <a:lnTo>
                    <a:pt x="1105" y="181"/>
                  </a:lnTo>
                  <a:lnTo>
                    <a:pt x="1107" y="181"/>
                  </a:lnTo>
                  <a:lnTo>
                    <a:pt x="1107" y="183"/>
                  </a:lnTo>
                  <a:lnTo>
                    <a:pt x="1107" y="183"/>
                  </a:lnTo>
                  <a:lnTo>
                    <a:pt x="1105" y="183"/>
                  </a:lnTo>
                  <a:lnTo>
                    <a:pt x="1103" y="183"/>
                  </a:lnTo>
                  <a:lnTo>
                    <a:pt x="1103" y="184"/>
                  </a:lnTo>
                  <a:lnTo>
                    <a:pt x="1103" y="184"/>
                  </a:lnTo>
                  <a:lnTo>
                    <a:pt x="1105" y="186"/>
                  </a:lnTo>
                  <a:lnTo>
                    <a:pt x="1105" y="186"/>
                  </a:lnTo>
                  <a:lnTo>
                    <a:pt x="1103" y="187"/>
                  </a:lnTo>
                  <a:lnTo>
                    <a:pt x="1103" y="187"/>
                  </a:lnTo>
                  <a:lnTo>
                    <a:pt x="1103" y="187"/>
                  </a:lnTo>
                  <a:lnTo>
                    <a:pt x="1102" y="187"/>
                  </a:lnTo>
                  <a:lnTo>
                    <a:pt x="1102" y="187"/>
                  </a:lnTo>
                  <a:lnTo>
                    <a:pt x="1102" y="187"/>
                  </a:lnTo>
                  <a:lnTo>
                    <a:pt x="1102" y="187"/>
                  </a:lnTo>
                  <a:lnTo>
                    <a:pt x="1102" y="188"/>
                  </a:lnTo>
                  <a:lnTo>
                    <a:pt x="1101" y="188"/>
                  </a:lnTo>
                  <a:lnTo>
                    <a:pt x="1101" y="188"/>
                  </a:lnTo>
                  <a:lnTo>
                    <a:pt x="1101" y="187"/>
                  </a:lnTo>
                  <a:lnTo>
                    <a:pt x="1101" y="186"/>
                  </a:lnTo>
                  <a:lnTo>
                    <a:pt x="1101" y="186"/>
                  </a:lnTo>
                  <a:lnTo>
                    <a:pt x="1101" y="186"/>
                  </a:lnTo>
                  <a:lnTo>
                    <a:pt x="1099" y="187"/>
                  </a:lnTo>
                  <a:lnTo>
                    <a:pt x="1099" y="187"/>
                  </a:lnTo>
                  <a:lnTo>
                    <a:pt x="1099" y="187"/>
                  </a:lnTo>
                  <a:lnTo>
                    <a:pt x="1099" y="187"/>
                  </a:lnTo>
                  <a:lnTo>
                    <a:pt x="1099" y="187"/>
                  </a:lnTo>
                  <a:lnTo>
                    <a:pt x="1098" y="186"/>
                  </a:lnTo>
                  <a:lnTo>
                    <a:pt x="1098" y="186"/>
                  </a:lnTo>
                  <a:lnTo>
                    <a:pt x="1097" y="187"/>
                  </a:lnTo>
                  <a:lnTo>
                    <a:pt x="1097" y="188"/>
                  </a:lnTo>
                  <a:lnTo>
                    <a:pt x="1097" y="188"/>
                  </a:lnTo>
                  <a:lnTo>
                    <a:pt x="1097" y="190"/>
                  </a:lnTo>
                  <a:lnTo>
                    <a:pt x="1095" y="191"/>
                  </a:lnTo>
                  <a:lnTo>
                    <a:pt x="1097" y="191"/>
                  </a:lnTo>
                  <a:lnTo>
                    <a:pt x="1097" y="192"/>
                  </a:lnTo>
                  <a:lnTo>
                    <a:pt x="1097" y="192"/>
                  </a:lnTo>
                  <a:lnTo>
                    <a:pt x="1097" y="192"/>
                  </a:lnTo>
                  <a:lnTo>
                    <a:pt x="1097" y="194"/>
                  </a:lnTo>
                  <a:lnTo>
                    <a:pt x="1095" y="194"/>
                  </a:lnTo>
                  <a:lnTo>
                    <a:pt x="1095" y="194"/>
                  </a:lnTo>
                  <a:lnTo>
                    <a:pt x="1095" y="195"/>
                  </a:lnTo>
                  <a:lnTo>
                    <a:pt x="1095" y="195"/>
                  </a:lnTo>
                  <a:lnTo>
                    <a:pt x="1095" y="195"/>
                  </a:lnTo>
                  <a:lnTo>
                    <a:pt x="1097" y="195"/>
                  </a:lnTo>
                  <a:lnTo>
                    <a:pt x="1097" y="196"/>
                  </a:lnTo>
                  <a:lnTo>
                    <a:pt x="1098" y="196"/>
                  </a:lnTo>
                  <a:lnTo>
                    <a:pt x="1098" y="196"/>
                  </a:lnTo>
                  <a:lnTo>
                    <a:pt x="1098" y="198"/>
                  </a:lnTo>
                  <a:lnTo>
                    <a:pt x="1097" y="198"/>
                  </a:lnTo>
                  <a:lnTo>
                    <a:pt x="1095" y="198"/>
                  </a:lnTo>
                  <a:lnTo>
                    <a:pt x="1095" y="198"/>
                  </a:lnTo>
                  <a:lnTo>
                    <a:pt x="1094" y="199"/>
                  </a:lnTo>
                  <a:lnTo>
                    <a:pt x="1095" y="201"/>
                  </a:lnTo>
                  <a:lnTo>
                    <a:pt x="1095" y="201"/>
                  </a:lnTo>
                  <a:lnTo>
                    <a:pt x="1097" y="202"/>
                  </a:lnTo>
                  <a:lnTo>
                    <a:pt x="1098" y="202"/>
                  </a:lnTo>
                  <a:lnTo>
                    <a:pt x="1097" y="203"/>
                  </a:lnTo>
                  <a:lnTo>
                    <a:pt x="1097" y="203"/>
                  </a:lnTo>
                  <a:lnTo>
                    <a:pt x="1095" y="203"/>
                  </a:lnTo>
                  <a:lnTo>
                    <a:pt x="1095" y="205"/>
                  </a:lnTo>
                  <a:lnTo>
                    <a:pt x="1095" y="205"/>
                  </a:lnTo>
                  <a:lnTo>
                    <a:pt x="1095" y="206"/>
                  </a:lnTo>
                  <a:lnTo>
                    <a:pt x="1095" y="207"/>
                  </a:lnTo>
                  <a:lnTo>
                    <a:pt x="1095" y="207"/>
                  </a:lnTo>
                  <a:lnTo>
                    <a:pt x="1094" y="209"/>
                  </a:lnTo>
                  <a:lnTo>
                    <a:pt x="1094" y="210"/>
                  </a:lnTo>
                  <a:lnTo>
                    <a:pt x="1094" y="211"/>
                  </a:lnTo>
                  <a:lnTo>
                    <a:pt x="1093" y="211"/>
                  </a:lnTo>
                  <a:lnTo>
                    <a:pt x="1093" y="213"/>
                  </a:lnTo>
                  <a:lnTo>
                    <a:pt x="1093" y="211"/>
                  </a:lnTo>
                  <a:lnTo>
                    <a:pt x="1093" y="211"/>
                  </a:lnTo>
                  <a:lnTo>
                    <a:pt x="1091" y="210"/>
                  </a:lnTo>
                  <a:lnTo>
                    <a:pt x="1091" y="210"/>
                  </a:lnTo>
                  <a:lnTo>
                    <a:pt x="1093" y="209"/>
                  </a:lnTo>
                  <a:lnTo>
                    <a:pt x="1094" y="206"/>
                  </a:lnTo>
                  <a:lnTo>
                    <a:pt x="1094" y="205"/>
                  </a:lnTo>
                  <a:lnTo>
                    <a:pt x="1093" y="203"/>
                  </a:lnTo>
                  <a:lnTo>
                    <a:pt x="1093" y="205"/>
                  </a:lnTo>
                  <a:lnTo>
                    <a:pt x="1091" y="205"/>
                  </a:lnTo>
                  <a:lnTo>
                    <a:pt x="1090" y="205"/>
                  </a:lnTo>
                  <a:lnTo>
                    <a:pt x="1088" y="205"/>
                  </a:lnTo>
                  <a:lnTo>
                    <a:pt x="1090" y="205"/>
                  </a:lnTo>
                  <a:lnTo>
                    <a:pt x="1088" y="205"/>
                  </a:lnTo>
                  <a:lnTo>
                    <a:pt x="1087" y="205"/>
                  </a:lnTo>
                  <a:lnTo>
                    <a:pt x="1086" y="205"/>
                  </a:lnTo>
                  <a:lnTo>
                    <a:pt x="1086" y="205"/>
                  </a:lnTo>
                  <a:lnTo>
                    <a:pt x="1086" y="203"/>
                  </a:lnTo>
                  <a:lnTo>
                    <a:pt x="1086" y="203"/>
                  </a:lnTo>
                  <a:lnTo>
                    <a:pt x="1084" y="203"/>
                  </a:lnTo>
                  <a:lnTo>
                    <a:pt x="1084" y="203"/>
                  </a:lnTo>
                  <a:lnTo>
                    <a:pt x="1084" y="203"/>
                  </a:lnTo>
                  <a:lnTo>
                    <a:pt x="1084" y="202"/>
                  </a:lnTo>
                  <a:lnTo>
                    <a:pt x="1084" y="202"/>
                  </a:lnTo>
                  <a:lnTo>
                    <a:pt x="1084" y="202"/>
                  </a:lnTo>
                  <a:lnTo>
                    <a:pt x="1084" y="201"/>
                  </a:lnTo>
                  <a:lnTo>
                    <a:pt x="1084" y="202"/>
                  </a:lnTo>
                  <a:lnTo>
                    <a:pt x="1083" y="202"/>
                  </a:lnTo>
                  <a:lnTo>
                    <a:pt x="1082" y="203"/>
                  </a:lnTo>
                  <a:lnTo>
                    <a:pt x="1082" y="202"/>
                  </a:lnTo>
                  <a:lnTo>
                    <a:pt x="1082" y="201"/>
                  </a:lnTo>
                  <a:lnTo>
                    <a:pt x="1083" y="201"/>
                  </a:lnTo>
                  <a:lnTo>
                    <a:pt x="1083" y="201"/>
                  </a:lnTo>
                  <a:lnTo>
                    <a:pt x="1083" y="199"/>
                  </a:lnTo>
                  <a:lnTo>
                    <a:pt x="1080" y="199"/>
                  </a:lnTo>
                  <a:lnTo>
                    <a:pt x="1080" y="199"/>
                  </a:lnTo>
                  <a:lnTo>
                    <a:pt x="1080" y="199"/>
                  </a:lnTo>
                  <a:lnTo>
                    <a:pt x="1080" y="199"/>
                  </a:lnTo>
                  <a:lnTo>
                    <a:pt x="1083" y="199"/>
                  </a:lnTo>
                  <a:lnTo>
                    <a:pt x="1083" y="198"/>
                  </a:lnTo>
                  <a:lnTo>
                    <a:pt x="1084" y="198"/>
                  </a:lnTo>
                  <a:lnTo>
                    <a:pt x="1084" y="196"/>
                  </a:lnTo>
                  <a:lnTo>
                    <a:pt x="1083" y="196"/>
                  </a:lnTo>
                  <a:lnTo>
                    <a:pt x="1083" y="196"/>
                  </a:lnTo>
                  <a:lnTo>
                    <a:pt x="1082" y="196"/>
                  </a:lnTo>
                  <a:lnTo>
                    <a:pt x="1080" y="196"/>
                  </a:lnTo>
                  <a:lnTo>
                    <a:pt x="1080" y="195"/>
                  </a:lnTo>
                  <a:lnTo>
                    <a:pt x="1080" y="195"/>
                  </a:lnTo>
                  <a:lnTo>
                    <a:pt x="1083" y="194"/>
                  </a:lnTo>
                  <a:lnTo>
                    <a:pt x="1083" y="192"/>
                  </a:lnTo>
                  <a:lnTo>
                    <a:pt x="1082" y="192"/>
                  </a:lnTo>
                  <a:lnTo>
                    <a:pt x="1080" y="192"/>
                  </a:lnTo>
                  <a:lnTo>
                    <a:pt x="1078" y="195"/>
                  </a:lnTo>
                  <a:lnTo>
                    <a:pt x="1076" y="195"/>
                  </a:lnTo>
                  <a:lnTo>
                    <a:pt x="1076" y="195"/>
                  </a:lnTo>
                  <a:lnTo>
                    <a:pt x="1076" y="194"/>
                  </a:lnTo>
                  <a:lnTo>
                    <a:pt x="1078" y="192"/>
                  </a:lnTo>
                  <a:lnTo>
                    <a:pt x="1079" y="191"/>
                  </a:lnTo>
                  <a:lnTo>
                    <a:pt x="1079" y="190"/>
                  </a:lnTo>
                  <a:lnTo>
                    <a:pt x="1084" y="183"/>
                  </a:lnTo>
                  <a:lnTo>
                    <a:pt x="1086" y="181"/>
                  </a:lnTo>
                  <a:lnTo>
                    <a:pt x="1086" y="180"/>
                  </a:lnTo>
                  <a:lnTo>
                    <a:pt x="1086" y="179"/>
                  </a:lnTo>
                  <a:lnTo>
                    <a:pt x="1084" y="176"/>
                  </a:lnTo>
                  <a:lnTo>
                    <a:pt x="1083" y="175"/>
                  </a:lnTo>
                  <a:lnTo>
                    <a:pt x="1084" y="175"/>
                  </a:lnTo>
                  <a:lnTo>
                    <a:pt x="1086" y="173"/>
                  </a:lnTo>
                  <a:lnTo>
                    <a:pt x="1087" y="175"/>
                  </a:lnTo>
                  <a:lnTo>
                    <a:pt x="1087" y="173"/>
                  </a:lnTo>
                  <a:lnTo>
                    <a:pt x="1087" y="173"/>
                  </a:lnTo>
                  <a:lnTo>
                    <a:pt x="1087" y="173"/>
                  </a:lnTo>
                  <a:lnTo>
                    <a:pt x="1088" y="173"/>
                  </a:lnTo>
                  <a:lnTo>
                    <a:pt x="1088" y="173"/>
                  </a:lnTo>
                  <a:lnTo>
                    <a:pt x="1090" y="175"/>
                  </a:lnTo>
                  <a:lnTo>
                    <a:pt x="1090" y="175"/>
                  </a:lnTo>
                  <a:lnTo>
                    <a:pt x="1091" y="173"/>
                  </a:lnTo>
                  <a:lnTo>
                    <a:pt x="1090" y="172"/>
                  </a:lnTo>
                  <a:lnTo>
                    <a:pt x="1087" y="169"/>
                  </a:lnTo>
                  <a:lnTo>
                    <a:pt x="1087" y="169"/>
                  </a:lnTo>
                  <a:lnTo>
                    <a:pt x="1086" y="169"/>
                  </a:lnTo>
                  <a:lnTo>
                    <a:pt x="1084" y="169"/>
                  </a:lnTo>
                  <a:lnTo>
                    <a:pt x="1087" y="168"/>
                  </a:lnTo>
                  <a:lnTo>
                    <a:pt x="1087" y="168"/>
                  </a:lnTo>
                  <a:lnTo>
                    <a:pt x="1087" y="166"/>
                  </a:lnTo>
                  <a:lnTo>
                    <a:pt x="1087" y="166"/>
                  </a:lnTo>
                  <a:lnTo>
                    <a:pt x="1088" y="166"/>
                  </a:lnTo>
                  <a:lnTo>
                    <a:pt x="1090" y="168"/>
                  </a:lnTo>
                  <a:lnTo>
                    <a:pt x="1090" y="168"/>
                  </a:lnTo>
                  <a:lnTo>
                    <a:pt x="1091" y="168"/>
                  </a:lnTo>
                  <a:lnTo>
                    <a:pt x="1091" y="166"/>
                  </a:lnTo>
                  <a:lnTo>
                    <a:pt x="1093" y="165"/>
                  </a:lnTo>
                  <a:lnTo>
                    <a:pt x="1093" y="164"/>
                  </a:lnTo>
                  <a:lnTo>
                    <a:pt x="1094" y="162"/>
                  </a:lnTo>
                  <a:lnTo>
                    <a:pt x="1095" y="162"/>
                  </a:lnTo>
                  <a:lnTo>
                    <a:pt x="1097" y="162"/>
                  </a:lnTo>
                  <a:lnTo>
                    <a:pt x="1098" y="162"/>
                  </a:lnTo>
                  <a:lnTo>
                    <a:pt x="1098" y="164"/>
                  </a:lnTo>
                  <a:lnTo>
                    <a:pt x="1097" y="164"/>
                  </a:lnTo>
                  <a:lnTo>
                    <a:pt x="1093" y="166"/>
                  </a:lnTo>
                  <a:lnTo>
                    <a:pt x="1093" y="168"/>
                  </a:lnTo>
                  <a:lnTo>
                    <a:pt x="1091" y="169"/>
                  </a:lnTo>
                  <a:lnTo>
                    <a:pt x="1093" y="169"/>
                  </a:lnTo>
                  <a:lnTo>
                    <a:pt x="1095" y="168"/>
                  </a:lnTo>
                  <a:lnTo>
                    <a:pt x="1097" y="168"/>
                  </a:lnTo>
                  <a:lnTo>
                    <a:pt x="1097" y="168"/>
                  </a:lnTo>
                  <a:lnTo>
                    <a:pt x="1097" y="169"/>
                  </a:lnTo>
                  <a:lnTo>
                    <a:pt x="1095" y="169"/>
                  </a:lnTo>
                  <a:lnTo>
                    <a:pt x="1097" y="168"/>
                  </a:lnTo>
                  <a:lnTo>
                    <a:pt x="1097" y="168"/>
                  </a:lnTo>
                  <a:lnTo>
                    <a:pt x="1097" y="169"/>
                  </a:lnTo>
                  <a:lnTo>
                    <a:pt x="1097" y="169"/>
                  </a:lnTo>
                  <a:lnTo>
                    <a:pt x="1095" y="171"/>
                  </a:lnTo>
                  <a:lnTo>
                    <a:pt x="1097" y="171"/>
                  </a:lnTo>
                  <a:lnTo>
                    <a:pt x="1098" y="171"/>
                  </a:lnTo>
                  <a:lnTo>
                    <a:pt x="1098" y="169"/>
                  </a:lnTo>
                  <a:lnTo>
                    <a:pt x="1099" y="168"/>
                  </a:lnTo>
                  <a:lnTo>
                    <a:pt x="1099" y="168"/>
                  </a:lnTo>
                  <a:lnTo>
                    <a:pt x="1099" y="168"/>
                  </a:lnTo>
                  <a:lnTo>
                    <a:pt x="1099" y="169"/>
                  </a:lnTo>
                  <a:lnTo>
                    <a:pt x="1101" y="169"/>
                  </a:lnTo>
                  <a:lnTo>
                    <a:pt x="1101" y="168"/>
                  </a:lnTo>
                  <a:lnTo>
                    <a:pt x="1102" y="168"/>
                  </a:lnTo>
                  <a:lnTo>
                    <a:pt x="1102" y="166"/>
                  </a:lnTo>
                  <a:lnTo>
                    <a:pt x="1103" y="165"/>
                  </a:lnTo>
                  <a:lnTo>
                    <a:pt x="1105" y="165"/>
                  </a:lnTo>
                  <a:lnTo>
                    <a:pt x="1106" y="165"/>
                  </a:lnTo>
                  <a:lnTo>
                    <a:pt x="1107" y="165"/>
                  </a:lnTo>
                  <a:lnTo>
                    <a:pt x="1110" y="165"/>
                  </a:lnTo>
                  <a:lnTo>
                    <a:pt x="1110" y="79"/>
                  </a:lnTo>
                  <a:lnTo>
                    <a:pt x="1110" y="79"/>
                  </a:lnTo>
                  <a:close/>
                  <a:moveTo>
                    <a:pt x="190" y="1278"/>
                  </a:moveTo>
                  <a:lnTo>
                    <a:pt x="190" y="1279"/>
                  </a:lnTo>
                  <a:lnTo>
                    <a:pt x="192" y="1279"/>
                  </a:lnTo>
                  <a:lnTo>
                    <a:pt x="192" y="1278"/>
                  </a:lnTo>
                  <a:lnTo>
                    <a:pt x="190" y="1274"/>
                  </a:lnTo>
                  <a:lnTo>
                    <a:pt x="190" y="1272"/>
                  </a:lnTo>
                  <a:lnTo>
                    <a:pt x="189" y="1274"/>
                  </a:lnTo>
                  <a:lnTo>
                    <a:pt x="189" y="1275"/>
                  </a:lnTo>
                  <a:lnTo>
                    <a:pt x="189" y="1276"/>
                  </a:lnTo>
                  <a:lnTo>
                    <a:pt x="190" y="1278"/>
                  </a:lnTo>
                  <a:close/>
                  <a:moveTo>
                    <a:pt x="1054" y="96"/>
                  </a:moveTo>
                  <a:lnTo>
                    <a:pt x="1053" y="96"/>
                  </a:lnTo>
                  <a:lnTo>
                    <a:pt x="1053" y="94"/>
                  </a:lnTo>
                  <a:lnTo>
                    <a:pt x="1052" y="94"/>
                  </a:lnTo>
                  <a:lnTo>
                    <a:pt x="1052" y="94"/>
                  </a:lnTo>
                  <a:lnTo>
                    <a:pt x="1052" y="92"/>
                  </a:lnTo>
                  <a:lnTo>
                    <a:pt x="1050" y="90"/>
                  </a:lnTo>
                  <a:lnTo>
                    <a:pt x="1050" y="92"/>
                  </a:lnTo>
                  <a:lnTo>
                    <a:pt x="1050" y="97"/>
                  </a:lnTo>
                  <a:lnTo>
                    <a:pt x="1050" y="97"/>
                  </a:lnTo>
                  <a:lnTo>
                    <a:pt x="1050" y="98"/>
                  </a:lnTo>
                  <a:lnTo>
                    <a:pt x="1052" y="100"/>
                  </a:lnTo>
                  <a:lnTo>
                    <a:pt x="1053" y="100"/>
                  </a:lnTo>
                  <a:lnTo>
                    <a:pt x="1053" y="100"/>
                  </a:lnTo>
                  <a:lnTo>
                    <a:pt x="1054" y="101"/>
                  </a:lnTo>
                  <a:lnTo>
                    <a:pt x="1054" y="101"/>
                  </a:lnTo>
                  <a:lnTo>
                    <a:pt x="1054" y="100"/>
                  </a:lnTo>
                  <a:lnTo>
                    <a:pt x="1054" y="98"/>
                  </a:lnTo>
                  <a:lnTo>
                    <a:pt x="1054" y="97"/>
                  </a:lnTo>
                  <a:lnTo>
                    <a:pt x="1054" y="96"/>
                  </a:lnTo>
                  <a:lnTo>
                    <a:pt x="1054" y="96"/>
                  </a:lnTo>
                  <a:close/>
                  <a:moveTo>
                    <a:pt x="789" y="109"/>
                  </a:moveTo>
                  <a:lnTo>
                    <a:pt x="790" y="111"/>
                  </a:lnTo>
                  <a:lnTo>
                    <a:pt x="792" y="111"/>
                  </a:lnTo>
                  <a:lnTo>
                    <a:pt x="792" y="111"/>
                  </a:lnTo>
                  <a:lnTo>
                    <a:pt x="792" y="109"/>
                  </a:lnTo>
                  <a:lnTo>
                    <a:pt x="792" y="109"/>
                  </a:lnTo>
                  <a:lnTo>
                    <a:pt x="793" y="109"/>
                  </a:lnTo>
                  <a:lnTo>
                    <a:pt x="793" y="109"/>
                  </a:lnTo>
                  <a:lnTo>
                    <a:pt x="794" y="109"/>
                  </a:lnTo>
                  <a:lnTo>
                    <a:pt x="794" y="109"/>
                  </a:lnTo>
                  <a:lnTo>
                    <a:pt x="796" y="109"/>
                  </a:lnTo>
                  <a:lnTo>
                    <a:pt x="794" y="108"/>
                  </a:lnTo>
                  <a:lnTo>
                    <a:pt x="796" y="108"/>
                  </a:lnTo>
                  <a:lnTo>
                    <a:pt x="796" y="107"/>
                  </a:lnTo>
                  <a:lnTo>
                    <a:pt x="797" y="107"/>
                  </a:lnTo>
                  <a:lnTo>
                    <a:pt x="796" y="105"/>
                  </a:lnTo>
                  <a:lnTo>
                    <a:pt x="796" y="105"/>
                  </a:lnTo>
                  <a:lnTo>
                    <a:pt x="794" y="105"/>
                  </a:lnTo>
                  <a:lnTo>
                    <a:pt x="794" y="105"/>
                  </a:lnTo>
                  <a:lnTo>
                    <a:pt x="793" y="107"/>
                  </a:lnTo>
                  <a:lnTo>
                    <a:pt x="792" y="108"/>
                  </a:lnTo>
                  <a:lnTo>
                    <a:pt x="789" y="108"/>
                  </a:lnTo>
                  <a:lnTo>
                    <a:pt x="789" y="109"/>
                  </a:lnTo>
                  <a:lnTo>
                    <a:pt x="789" y="109"/>
                  </a:lnTo>
                  <a:lnTo>
                    <a:pt x="789" y="109"/>
                  </a:lnTo>
                  <a:close/>
                  <a:moveTo>
                    <a:pt x="16" y="854"/>
                  </a:moveTo>
                  <a:lnTo>
                    <a:pt x="17" y="856"/>
                  </a:lnTo>
                  <a:lnTo>
                    <a:pt x="19" y="857"/>
                  </a:lnTo>
                  <a:lnTo>
                    <a:pt x="20" y="857"/>
                  </a:lnTo>
                  <a:lnTo>
                    <a:pt x="20" y="857"/>
                  </a:lnTo>
                  <a:lnTo>
                    <a:pt x="21" y="857"/>
                  </a:lnTo>
                  <a:lnTo>
                    <a:pt x="21" y="856"/>
                  </a:lnTo>
                  <a:lnTo>
                    <a:pt x="21" y="854"/>
                  </a:lnTo>
                  <a:lnTo>
                    <a:pt x="21" y="853"/>
                  </a:lnTo>
                  <a:lnTo>
                    <a:pt x="20" y="852"/>
                  </a:lnTo>
                  <a:lnTo>
                    <a:pt x="20" y="850"/>
                  </a:lnTo>
                  <a:lnTo>
                    <a:pt x="20" y="850"/>
                  </a:lnTo>
                  <a:lnTo>
                    <a:pt x="20" y="849"/>
                  </a:lnTo>
                  <a:lnTo>
                    <a:pt x="19" y="847"/>
                  </a:lnTo>
                  <a:lnTo>
                    <a:pt x="19" y="847"/>
                  </a:lnTo>
                  <a:lnTo>
                    <a:pt x="17" y="846"/>
                  </a:lnTo>
                  <a:lnTo>
                    <a:pt x="17" y="845"/>
                  </a:lnTo>
                  <a:lnTo>
                    <a:pt x="16" y="845"/>
                  </a:lnTo>
                  <a:lnTo>
                    <a:pt x="15" y="845"/>
                  </a:lnTo>
                  <a:lnTo>
                    <a:pt x="16" y="845"/>
                  </a:lnTo>
                  <a:lnTo>
                    <a:pt x="16" y="845"/>
                  </a:lnTo>
                  <a:lnTo>
                    <a:pt x="16" y="846"/>
                  </a:lnTo>
                  <a:lnTo>
                    <a:pt x="15" y="846"/>
                  </a:lnTo>
                  <a:lnTo>
                    <a:pt x="15" y="843"/>
                  </a:lnTo>
                  <a:lnTo>
                    <a:pt x="16" y="841"/>
                  </a:lnTo>
                  <a:lnTo>
                    <a:pt x="13" y="839"/>
                  </a:lnTo>
                  <a:lnTo>
                    <a:pt x="13" y="838"/>
                  </a:lnTo>
                  <a:lnTo>
                    <a:pt x="12" y="834"/>
                  </a:lnTo>
                  <a:lnTo>
                    <a:pt x="11" y="831"/>
                  </a:lnTo>
                  <a:lnTo>
                    <a:pt x="9" y="828"/>
                  </a:lnTo>
                  <a:lnTo>
                    <a:pt x="8" y="826"/>
                  </a:lnTo>
                  <a:lnTo>
                    <a:pt x="8" y="823"/>
                  </a:lnTo>
                  <a:lnTo>
                    <a:pt x="5" y="819"/>
                  </a:lnTo>
                  <a:lnTo>
                    <a:pt x="5" y="817"/>
                  </a:lnTo>
                  <a:lnTo>
                    <a:pt x="5" y="815"/>
                  </a:lnTo>
                  <a:lnTo>
                    <a:pt x="5" y="815"/>
                  </a:lnTo>
                  <a:lnTo>
                    <a:pt x="7" y="813"/>
                  </a:lnTo>
                  <a:lnTo>
                    <a:pt x="7" y="813"/>
                  </a:lnTo>
                  <a:lnTo>
                    <a:pt x="7" y="813"/>
                  </a:lnTo>
                  <a:lnTo>
                    <a:pt x="5" y="813"/>
                  </a:lnTo>
                  <a:lnTo>
                    <a:pt x="4" y="813"/>
                  </a:lnTo>
                  <a:lnTo>
                    <a:pt x="4" y="812"/>
                  </a:lnTo>
                  <a:lnTo>
                    <a:pt x="2" y="813"/>
                  </a:lnTo>
                  <a:lnTo>
                    <a:pt x="1" y="813"/>
                  </a:lnTo>
                  <a:lnTo>
                    <a:pt x="1" y="815"/>
                  </a:lnTo>
                  <a:lnTo>
                    <a:pt x="0" y="816"/>
                  </a:lnTo>
                  <a:lnTo>
                    <a:pt x="0" y="819"/>
                  </a:lnTo>
                  <a:lnTo>
                    <a:pt x="0" y="822"/>
                  </a:lnTo>
                  <a:lnTo>
                    <a:pt x="2" y="827"/>
                  </a:lnTo>
                  <a:lnTo>
                    <a:pt x="4" y="831"/>
                  </a:lnTo>
                  <a:lnTo>
                    <a:pt x="4" y="831"/>
                  </a:lnTo>
                  <a:lnTo>
                    <a:pt x="2" y="832"/>
                  </a:lnTo>
                  <a:lnTo>
                    <a:pt x="4" y="834"/>
                  </a:lnTo>
                  <a:lnTo>
                    <a:pt x="5" y="837"/>
                  </a:lnTo>
                  <a:lnTo>
                    <a:pt x="9" y="843"/>
                  </a:lnTo>
                  <a:lnTo>
                    <a:pt x="11" y="846"/>
                  </a:lnTo>
                  <a:lnTo>
                    <a:pt x="15" y="850"/>
                  </a:lnTo>
                  <a:lnTo>
                    <a:pt x="16" y="850"/>
                  </a:lnTo>
                  <a:lnTo>
                    <a:pt x="16" y="854"/>
                  </a:lnTo>
                  <a:close/>
                  <a:moveTo>
                    <a:pt x="11" y="797"/>
                  </a:moveTo>
                  <a:lnTo>
                    <a:pt x="11" y="798"/>
                  </a:lnTo>
                  <a:lnTo>
                    <a:pt x="11" y="798"/>
                  </a:lnTo>
                  <a:lnTo>
                    <a:pt x="11" y="797"/>
                  </a:lnTo>
                  <a:lnTo>
                    <a:pt x="12" y="796"/>
                  </a:lnTo>
                  <a:lnTo>
                    <a:pt x="12" y="793"/>
                  </a:lnTo>
                  <a:lnTo>
                    <a:pt x="12" y="792"/>
                  </a:lnTo>
                  <a:lnTo>
                    <a:pt x="13" y="790"/>
                  </a:lnTo>
                  <a:lnTo>
                    <a:pt x="13" y="789"/>
                  </a:lnTo>
                  <a:lnTo>
                    <a:pt x="13" y="786"/>
                  </a:lnTo>
                  <a:lnTo>
                    <a:pt x="13" y="785"/>
                  </a:lnTo>
                  <a:lnTo>
                    <a:pt x="15" y="783"/>
                  </a:lnTo>
                  <a:lnTo>
                    <a:pt x="13" y="783"/>
                  </a:lnTo>
                  <a:lnTo>
                    <a:pt x="13" y="782"/>
                  </a:lnTo>
                  <a:lnTo>
                    <a:pt x="15" y="779"/>
                  </a:lnTo>
                  <a:lnTo>
                    <a:pt x="12" y="781"/>
                  </a:lnTo>
                  <a:lnTo>
                    <a:pt x="12" y="783"/>
                  </a:lnTo>
                  <a:lnTo>
                    <a:pt x="12" y="789"/>
                  </a:lnTo>
                  <a:lnTo>
                    <a:pt x="12" y="790"/>
                  </a:lnTo>
                  <a:lnTo>
                    <a:pt x="9" y="796"/>
                  </a:lnTo>
                  <a:lnTo>
                    <a:pt x="11" y="797"/>
                  </a:lnTo>
                  <a:lnTo>
                    <a:pt x="11" y="797"/>
                  </a:lnTo>
                  <a:close/>
                  <a:moveTo>
                    <a:pt x="166" y="493"/>
                  </a:moveTo>
                  <a:lnTo>
                    <a:pt x="167" y="493"/>
                  </a:lnTo>
                  <a:lnTo>
                    <a:pt x="167" y="492"/>
                  </a:lnTo>
                  <a:lnTo>
                    <a:pt x="167" y="492"/>
                  </a:lnTo>
                  <a:lnTo>
                    <a:pt x="168" y="492"/>
                  </a:lnTo>
                  <a:lnTo>
                    <a:pt x="168" y="493"/>
                  </a:lnTo>
                  <a:lnTo>
                    <a:pt x="170" y="495"/>
                  </a:lnTo>
                  <a:lnTo>
                    <a:pt x="171" y="493"/>
                  </a:lnTo>
                  <a:lnTo>
                    <a:pt x="173" y="492"/>
                  </a:lnTo>
                  <a:lnTo>
                    <a:pt x="173" y="492"/>
                  </a:lnTo>
                  <a:lnTo>
                    <a:pt x="173" y="492"/>
                  </a:lnTo>
                  <a:lnTo>
                    <a:pt x="174" y="491"/>
                  </a:lnTo>
                  <a:lnTo>
                    <a:pt x="174" y="491"/>
                  </a:lnTo>
                  <a:lnTo>
                    <a:pt x="174" y="491"/>
                  </a:lnTo>
                  <a:lnTo>
                    <a:pt x="174" y="489"/>
                  </a:lnTo>
                  <a:lnTo>
                    <a:pt x="174" y="489"/>
                  </a:lnTo>
                  <a:lnTo>
                    <a:pt x="174" y="488"/>
                  </a:lnTo>
                  <a:lnTo>
                    <a:pt x="177" y="487"/>
                  </a:lnTo>
                  <a:lnTo>
                    <a:pt x="177" y="485"/>
                  </a:lnTo>
                  <a:lnTo>
                    <a:pt x="177" y="484"/>
                  </a:lnTo>
                  <a:lnTo>
                    <a:pt x="175" y="482"/>
                  </a:lnTo>
                  <a:lnTo>
                    <a:pt x="175" y="481"/>
                  </a:lnTo>
                  <a:lnTo>
                    <a:pt x="175" y="480"/>
                  </a:lnTo>
                  <a:lnTo>
                    <a:pt x="174" y="480"/>
                  </a:lnTo>
                  <a:lnTo>
                    <a:pt x="171" y="481"/>
                  </a:lnTo>
                  <a:lnTo>
                    <a:pt x="167" y="487"/>
                  </a:lnTo>
                  <a:lnTo>
                    <a:pt x="166" y="489"/>
                  </a:lnTo>
                  <a:lnTo>
                    <a:pt x="164" y="492"/>
                  </a:lnTo>
                  <a:lnTo>
                    <a:pt x="164" y="493"/>
                  </a:lnTo>
                  <a:lnTo>
                    <a:pt x="166" y="493"/>
                  </a:lnTo>
                  <a:lnTo>
                    <a:pt x="166" y="493"/>
                  </a:lnTo>
                  <a:close/>
                  <a:moveTo>
                    <a:pt x="15" y="778"/>
                  </a:moveTo>
                  <a:lnTo>
                    <a:pt x="15" y="778"/>
                  </a:lnTo>
                  <a:lnTo>
                    <a:pt x="15" y="778"/>
                  </a:lnTo>
                  <a:lnTo>
                    <a:pt x="15" y="777"/>
                  </a:lnTo>
                  <a:lnTo>
                    <a:pt x="15" y="775"/>
                  </a:lnTo>
                  <a:lnTo>
                    <a:pt x="16" y="774"/>
                  </a:lnTo>
                  <a:lnTo>
                    <a:pt x="16" y="773"/>
                  </a:lnTo>
                  <a:lnTo>
                    <a:pt x="16" y="771"/>
                  </a:lnTo>
                  <a:lnTo>
                    <a:pt x="17" y="766"/>
                  </a:lnTo>
                  <a:lnTo>
                    <a:pt x="17" y="763"/>
                  </a:lnTo>
                  <a:lnTo>
                    <a:pt x="16" y="762"/>
                  </a:lnTo>
                  <a:lnTo>
                    <a:pt x="15" y="766"/>
                  </a:lnTo>
                  <a:lnTo>
                    <a:pt x="13" y="777"/>
                  </a:lnTo>
                  <a:lnTo>
                    <a:pt x="15" y="777"/>
                  </a:lnTo>
                  <a:lnTo>
                    <a:pt x="15" y="778"/>
                  </a:lnTo>
                  <a:close/>
                </a:path>
              </a:pathLst>
            </a:custGeom>
            <a:solidFill>
              <a:schemeClr val="bg1">
                <a:lumMod val="50000"/>
              </a:schemeClr>
            </a:solid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 name="Freeform 6">
              <a:extLst>
                <a:ext uri="{FF2B5EF4-FFF2-40B4-BE49-F238E27FC236}">
                  <a16:creationId xmlns:a16="http://schemas.microsoft.com/office/drawing/2014/main" xmlns="" id="{BE3A7B03-FF5C-4633-8672-0695F3301BB1}"/>
                </a:ext>
              </a:extLst>
            </p:cNvPr>
            <p:cNvSpPr>
              <a:spLocks noEditPoints="1"/>
            </p:cNvSpPr>
            <p:nvPr/>
          </p:nvSpPr>
          <p:spPr bwMode="auto">
            <a:xfrm>
              <a:off x="2463" y="2774"/>
              <a:ext cx="622" cy="357"/>
            </a:xfrm>
            <a:custGeom>
              <a:avLst/>
              <a:gdLst>
                <a:gd name="T0" fmla="*/ 392 w 622"/>
                <a:gd name="T1" fmla="*/ 331 h 357"/>
                <a:gd name="T2" fmla="*/ 311 w 622"/>
                <a:gd name="T3" fmla="*/ 300 h 357"/>
                <a:gd name="T4" fmla="*/ 302 w 622"/>
                <a:gd name="T5" fmla="*/ 313 h 357"/>
                <a:gd name="T6" fmla="*/ 297 w 622"/>
                <a:gd name="T7" fmla="*/ 309 h 357"/>
                <a:gd name="T8" fmla="*/ 301 w 622"/>
                <a:gd name="T9" fmla="*/ 315 h 357"/>
                <a:gd name="T10" fmla="*/ 494 w 622"/>
                <a:gd name="T11" fmla="*/ 195 h 357"/>
                <a:gd name="T12" fmla="*/ 496 w 622"/>
                <a:gd name="T13" fmla="*/ 173 h 357"/>
                <a:gd name="T14" fmla="*/ 489 w 622"/>
                <a:gd name="T15" fmla="*/ 150 h 357"/>
                <a:gd name="T16" fmla="*/ 466 w 622"/>
                <a:gd name="T17" fmla="*/ 135 h 357"/>
                <a:gd name="T18" fmla="*/ 441 w 622"/>
                <a:gd name="T19" fmla="*/ 140 h 357"/>
                <a:gd name="T20" fmla="*/ 424 w 622"/>
                <a:gd name="T21" fmla="*/ 144 h 357"/>
                <a:gd name="T22" fmla="*/ 430 w 622"/>
                <a:gd name="T23" fmla="*/ 154 h 357"/>
                <a:gd name="T24" fmla="*/ 410 w 622"/>
                <a:gd name="T25" fmla="*/ 147 h 357"/>
                <a:gd name="T26" fmla="*/ 383 w 622"/>
                <a:gd name="T27" fmla="*/ 138 h 357"/>
                <a:gd name="T28" fmla="*/ 361 w 622"/>
                <a:gd name="T29" fmla="*/ 143 h 357"/>
                <a:gd name="T30" fmla="*/ 330 w 622"/>
                <a:gd name="T31" fmla="*/ 138 h 357"/>
                <a:gd name="T32" fmla="*/ 275 w 622"/>
                <a:gd name="T33" fmla="*/ 142 h 357"/>
                <a:gd name="T34" fmla="*/ 259 w 622"/>
                <a:gd name="T35" fmla="*/ 147 h 357"/>
                <a:gd name="T36" fmla="*/ 226 w 622"/>
                <a:gd name="T37" fmla="*/ 120 h 357"/>
                <a:gd name="T38" fmla="*/ 198 w 622"/>
                <a:gd name="T39" fmla="*/ 101 h 357"/>
                <a:gd name="T40" fmla="*/ 179 w 622"/>
                <a:gd name="T41" fmla="*/ 86 h 357"/>
                <a:gd name="T42" fmla="*/ 164 w 622"/>
                <a:gd name="T43" fmla="*/ 63 h 357"/>
                <a:gd name="T44" fmla="*/ 155 w 622"/>
                <a:gd name="T45" fmla="*/ 52 h 357"/>
                <a:gd name="T46" fmla="*/ 131 w 622"/>
                <a:gd name="T47" fmla="*/ 45 h 357"/>
                <a:gd name="T48" fmla="*/ 120 w 622"/>
                <a:gd name="T49" fmla="*/ 50 h 357"/>
                <a:gd name="T50" fmla="*/ 108 w 622"/>
                <a:gd name="T51" fmla="*/ 54 h 357"/>
                <a:gd name="T52" fmla="*/ 100 w 622"/>
                <a:gd name="T53" fmla="*/ 26 h 357"/>
                <a:gd name="T54" fmla="*/ 85 w 622"/>
                <a:gd name="T55" fmla="*/ 15 h 357"/>
                <a:gd name="T56" fmla="*/ 60 w 622"/>
                <a:gd name="T57" fmla="*/ 11 h 357"/>
                <a:gd name="T58" fmla="*/ 32 w 622"/>
                <a:gd name="T59" fmla="*/ 12 h 357"/>
                <a:gd name="T60" fmla="*/ 17 w 622"/>
                <a:gd name="T61" fmla="*/ 8 h 357"/>
                <a:gd name="T62" fmla="*/ 0 w 622"/>
                <a:gd name="T63" fmla="*/ 282 h 357"/>
                <a:gd name="T64" fmla="*/ 33 w 622"/>
                <a:gd name="T65" fmla="*/ 304 h 357"/>
                <a:gd name="T66" fmla="*/ 45 w 622"/>
                <a:gd name="T67" fmla="*/ 305 h 357"/>
                <a:gd name="T68" fmla="*/ 83 w 622"/>
                <a:gd name="T69" fmla="*/ 305 h 357"/>
                <a:gd name="T70" fmla="*/ 108 w 622"/>
                <a:gd name="T71" fmla="*/ 306 h 357"/>
                <a:gd name="T72" fmla="*/ 153 w 622"/>
                <a:gd name="T73" fmla="*/ 327 h 357"/>
                <a:gd name="T74" fmla="*/ 183 w 622"/>
                <a:gd name="T75" fmla="*/ 334 h 357"/>
                <a:gd name="T76" fmla="*/ 202 w 622"/>
                <a:gd name="T77" fmla="*/ 323 h 357"/>
                <a:gd name="T78" fmla="*/ 223 w 622"/>
                <a:gd name="T79" fmla="*/ 308 h 357"/>
                <a:gd name="T80" fmla="*/ 255 w 622"/>
                <a:gd name="T81" fmla="*/ 297 h 357"/>
                <a:gd name="T82" fmla="*/ 236 w 622"/>
                <a:gd name="T83" fmla="*/ 289 h 357"/>
                <a:gd name="T84" fmla="*/ 257 w 622"/>
                <a:gd name="T85" fmla="*/ 278 h 357"/>
                <a:gd name="T86" fmla="*/ 279 w 622"/>
                <a:gd name="T87" fmla="*/ 275 h 357"/>
                <a:gd name="T88" fmla="*/ 278 w 622"/>
                <a:gd name="T89" fmla="*/ 298 h 357"/>
                <a:gd name="T90" fmla="*/ 259 w 622"/>
                <a:gd name="T91" fmla="*/ 301 h 357"/>
                <a:gd name="T92" fmla="*/ 294 w 622"/>
                <a:gd name="T93" fmla="*/ 302 h 357"/>
                <a:gd name="T94" fmla="*/ 302 w 622"/>
                <a:gd name="T95" fmla="*/ 294 h 357"/>
                <a:gd name="T96" fmla="*/ 313 w 622"/>
                <a:gd name="T97" fmla="*/ 306 h 357"/>
                <a:gd name="T98" fmla="*/ 313 w 622"/>
                <a:gd name="T99" fmla="*/ 317 h 357"/>
                <a:gd name="T100" fmla="*/ 341 w 622"/>
                <a:gd name="T101" fmla="*/ 335 h 357"/>
                <a:gd name="T102" fmla="*/ 370 w 622"/>
                <a:gd name="T103" fmla="*/ 353 h 357"/>
                <a:gd name="T104" fmla="*/ 380 w 622"/>
                <a:gd name="T105" fmla="*/ 349 h 357"/>
                <a:gd name="T106" fmla="*/ 380 w 622"/>
                <a:gd name="T107" fmla="*/ 339 h 357"/>
                <a:gd name="T108" fmla="*/ 369 w 622"/>
                <a:gd name="T109" fmla="*/ 340 h 357"/>
                <a:gd name="T110" fmla="*/ 361 w 622"/>
                <a:gd name="T111" fmla="*/ 330 h 357"/>
                <a:gd name="T112" fmla="*/ 395 w 622"/>
                <a:gd name="T113" fmla="*/ 324 h 357"/>
                <a:gd name="T114" fmla="*/ 527 w 622"/>
                <a:gd name="T115" fmla="*/ 264 h 357"/>
                <a:gd name="T116" fmla="*/ 579 w 622"/>
                <a:gd name="T117" fmla="*/ 263 h 357"/>
                <a:gd name="T118" fmla="*/ 607 w 622"/>
                <a:gd name="T119" fmla="*/ 24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2" h="357">
                  <a:moveTo>
                    <a:pt x="392" y="330"/>
                  </a:moveTo>
                  <a:lnTo>
                    <a:pt x="391" y="330"/>
                  </a:lnTo>
                  <a:lnTo>
                    <a:pt x="391" y="330"/>
                  </a:lnTo>
                  <a:lnTo>
                    <a:pt x="389" y="330"/>
                  </a:lnTo>
                  <a:lnTo>
                    <a:pt x="388" y="330"/>
                  </a:lnTo>
                  <a:lnTo>
                    <a:pt x="384" y="330"/>
                  </a:lnTo>
                  <a:lnTo>
                    <a:pt x="381" y="330"/>
                  </a:lnTo>
                  <a:lnTo>
                    <a:pt x="380" y="330"/>
                  </a:lnTo>
                  <a:lnTo>
                    <a:pt x="381" y="331"/>
                  </a:lnTo>
                  <a:lnTo>
                    <a:pt x="381" y="331"/>
                  </a:lnTo>
                  <a:lnTo>
                    <a:pt x="383" y="332"/>
                  </a:lnTo>
                  <a:lnTo>
                    <a:pt x="385" y="332"/>
                  </a:lnTo>
                  <a:lnTo>
                    <a:pt x="387" y="332"/>
                  </a:lnTo>
                  <a:lnTo>
                    <a:pt x="387" y="332"/>
                  </a:lnTo>
                  <a:lnTo>
                    <a:pt x="388" y="331"/>
                  </a:lnTo>
                  <a:lnTo>
                    <a:pt x="388" y="331"/>
                  </a:lnTo>
                  <a:lnTo>
                    <a:pt x="392" y="331"/>
                  </a:lnTo>
                  <a:lnTo>
                    <a:pt x="392" y="331"/>
                  </a:lnTo>
                  <a:lnTo>
                    <a:pt x="394" y="331"/>
                  </a:lnTo>
                  <a:lnTo>
                    <a:pt x="394" y="330"/>
                  </a:lnTo>
                  <a:lnTo>
                    <a:pt x="392" y="330"/>
                  </a:lnTo>
                  <a:lnTo>
                    <a:pt x="392" y="330"/>
                  </a:lnTo>
                  <a:close/>
                  <a:moveTo>
                    <a:pt x="298" y="304"/>
                  </a:moveTo>
                  <a:lnTo>
                    <a:pt x="298" y="305"/>
                  </a:lnTo>
                  <a:lnTo>
                    <a:pt x="298" y="305"/>
                  </a:lnTo>
                  <a:lnTo>
                    <a:pt x="301" y="306"/>
                  </a:lnTo>
                  <a:lnTo>
                    <a:pt x="301" y="306"/>
                  </a:lnTo>
                  <a:lnTo>
                    <a:pt x="304" y="308"/>
                  </a:lnTo>
                  <a:lnTo>
                    <a:pt x="305" y="306"/>
                  </a:lnTo>
                  <a:lnTo>
                    <a:pt x="308" y="304"/>
                  </a:lnTo>
                  <a:lnTo>
                    <a:pt x="308" y="304"/>
                  </a:lnTo>
                  <a:lnTo>
                    <a:pt x="311" y="304"/>
                  </a:lnTo>
                  <a:lnTo>
                    <a:pt x="312" y="304"/>
                  </a:lnTo>
                  <a:lnTo>
                    <a:pt x="313" y="302"/>
                  </a:lnTo>
                  <a:lnTo>
                    <a:pt x="311" y="301"/>
                  </a:lnTo>
                  <a:lnTo>
                    <a:pt x="311" y="300"/>
                  </a:lnTo>
                  <a:lnTo>
                    <a:pt x="309" y="300"/>
                  </a:lnTo>
                  <a:lnTo>
                    <a:pt x="308" y="300"/>
                  </a:lnTo>
                  <a:lnTo>
                    <a:pt x="305" y="300"/>
                  </a:lnTo>
                  <a:lnTo>
                    <a:pt x="304" y="300"/>
                  </a:lnTo>
                  <a:lnTo>
                    <a:pt x="301" y="300"/>
                  </a:lnTo>
                  <a:lnTo>
                    <a:pt x="301" y="300"/>
                  </a:lnTo>
                  <a:lnTo>
                    <a:pt x="300" y="298"/>
                  </a:lnTo>
                  <a:lnTo>
                    <a:pt x="300" y="298"/>
                  </a:lnTo>
                  <a:lnTo>
                    <a:pt x="300" y="298"/>
                  </a:lnTo>
                  <a:lnTo>
                    <a:pt x="298" y="298"/>
                  </a:lnTo>
                  <a:lnTo>
                    <a:pt x="298" y="300"/>
                  </a:lnTo>
                  <a:lnTo>
                    <a:pt x="298" y="300"/>
                  </a:lnTo>
                  <a:lnTo>
                    <a:pt x="300" y="300"/>
                  </a:lnTo>
                  <a:lnTo>
                    <a:pt x="297" y="302"/>
                  </a:lnTo>
                  <a:lnTo>
                    <a:pt x="298" y="304"/>
                  </a:lnTo>
                  <a:close/>
                  <a:moveTo>
                    <a:pt x="304" y="315"/>
                  </a:moveTo>
                  <a:lnTo>
                    <a:pt x="302" y="315"/>
                  </a:lnTo>
                  <a:lnTo>
                    <a:pt x="302" y="313"/>
                  </a:lnTo>
                  <a:lnTo>
                    <a:pt x="302" y="313"/>
                  </a:lnTo>
                  <a:lnTo>
                    <a:pt x="302" y="313"/>
                  </a:lnTo>
                  <a:lnTo>
                    <a:pt x="302" y="313"/>
                  </a:lnTo>
                  <a:lnTo>
                    <a:pt x="301" y="313"/>
                  </a:lnTo>
                  <a:lnTo>
                    <a:pt x="301" y="313"/>
                  </a:lnTo>
                  <a:lnTo>
                    <a:pt x="301" y="313"/>
                  </a:lnTo>
                  <a:lnTo>
                    <a:pt x="301" y="312"/>
                  </a:lnTo>
                  <a:lnTo>
                    <a:pt x="300" y="312"/>
                  </a:lnTo>
                  <a:lnTo>
                    <a:pt x="300" y="311"/>
                  </a:lnTo>
                  <a:lnTo>
                    <a:pt x="300" y="311"/>
                  </a:lnTo>
                  <a:lnTo>
                    <a:pt x="301" y="311"/>
                  </a:lnTo>
                  <a:lnTo>
                    <a:pt x="300" y="311"/>
                  </a:lnTo>
                  <a:lnTo>
                    <a:pt x="300" y="309"/>
                  </a:lnTo>
                  <a:lnTo>
                    <a:pt x="300" y="309"/>
                  </a:lnTo>
                  <a:lnTo>
                    <a:pt x="298" y="309"/>
                  </a:lnTo>
                  <a:lnTo>
                    <a:pt x="298" y="309"/>
                  </a:lnTo>
                  <a:lnTo>
                    <a:pt x="297" y="309"/>
                  </a:lnTo>
                  <a:lnTo>
                    <a:pt x="297" y="309"/>
                  </a:lnTo>
                  <a:lnTo>
                    <a:pt x="293" y="309"/>
                  </a:lnTo>
                  <a:lnTo>
                    <a:pt x="292" y="311"/>
                  </a:lnTo>
                  <a:lnTo>
                    <a:pt x="290" y="311"/>
                  </a:lnTo>
                  <a:lnTo>
                    <a:pt x="289" y="312"/>
                  </a:lnTo>
                  <a:lnTo>
                    <a:pt x="287" y="313"/>
                  </a:lnTo>
                  <a:lnTo>
                    <a:pt x="286" y="315"/>
                  </a:lnTo>
                  <a:lnTo>
                    <a:pt x="287" y="315"/>
                  </a:lnTo>
                  <a:lnTo>
                    <a:pt x="290" y="315"/>
                  </a:lnTo>
                  <a:lnTo>
                    <a:pt x="290" y="315"/>
                  </a:lnTo>
                  <a:lnTo>
                    <a:pt x="292" y="315"/>
                  </a:lnTo>
                  <a:lnTo>
                    <a:pt x="293" y="315"/>
                  </a:lnTo>
                  <a:lnTo>
                    <a:pt x="293" y="315"/>
                  </a:lnTo>
                  <a:lnTo>
                    <a:pt x="293" y="315"/>
                  </a:lnTo>
                  <a:lnTo>
                    <a:pt x="294" y="315"/>
                  </a:lnTo>
                  <a:lnTo>
                    <a:pt x="294" y="315"/>
                  </a:lnTo>
                  <a:lnTo>
                    <a:pt x="297" y="313"/>
                  </a:lnTo>
                  <a:lnTo>
                    <a:pt x="298" y="315"/>
                  </a:lnTo>
                  <a:lnTo>
                    <a:pt x="301" y="315"/>
                  </a:lnTo>
                  <a:lnTo>
                    <a:pt x="302" y="316"/>
                  </a:lnTo>
                  <a:lnTo>
                    <a:pt x="302" y="316"/>
                  </a:lnTo>
                  <a:lnTo>
                    <a:pt x="302" y="317"/>
                  </a:lnTo>
                  <a:lnTo>
                    <a:pt x="302" y="317"/>
                  </a:lnTo>
                  <a:lnTo>
                    <a:pt x="302" y="317"/>
                  </a:lnTo>
                  <a:lnTo>
                    <a:pt x="304" y="316"/>
                  </a:lnTo>
                  <a:lnTo>
                    <a:pt x="304" y="316"/>
                  </a:lnTo>
                  <a:lnTo>
                    <a:pt x="304" y="315"/>
                  </a:lnTo>
                  <a:close/>
                  <a:moveTo>
                    <a:pt x="607" y="238"/>
                  </a:moveTo>
                  <a:lnTo>
                    <a:pt x="577" y="226"/>
                  </a:lnTo>
                  <a:lnTo>
                    <a:pt x="562" y="219"/>
                  </a:lnTo>
                  <a:lnTo>
                    <a:pt x="532" y="208"/>
                  </a:lnTo>
                  <a:lnTo>
                    <a:pt x="517" y="202"/>
                  </a:lnTo>
                  <a:lnTo>
                    <a:pt x="502" y="196"/>
                  </a:lnTo>
                  <a:lnTo>
                    <a:pt x="501" y="195"/>
                  </a:lnTo>
                  <a:lnTo>
                    <a:pt x="497" y="195"/>
                  </a:lnTo>
                  <a:lnTo>
                    <a:pt x="496" y="195"/>
                  </a:lnTo>
                  <a:lnTo>
                    <a:pt x="494" y="195"/>
                  </a:lnTo>
                  <a:lnTo>
                    <a:pt x="494" y="193"/>
                  </a:lnTo>
                  <a:lnTo>
                    <a:pt x="500" y="188"/>
                  </a:lnTo>
                  <a:lnTo>
                    <a:pt x="500" y="187"/>
                  </a:lnTo>
                  <a:lnTo>
                    <a:pt x="501" y="185"/>
                  </a:lnTo>
                  <a:lnTo>
                    <a:pt x="501" y="183"/>
                  </a:lnTo>
                  <a:lnTo>
                    <a:pt x="501" y="183"/>
                  </a:lnTo>
                  <a:lnTo>
                    <a:pt x="500" y="180"/>
                  </a:lnTo>
                  <a:lnTo>
                    <a:pt x="498" y="180"/>
                  </a:lnTo>
                  <a:lnTo>
                    <a:pt x="497" y="180"/>
                  </a:lnTo>
                  <a:lnTo>
                    <a:pt x="497" y="180"/>
                  </a:lnTo>
                  <a:lnTo>
                    <a:pt x="497" y="178"/>
                  </a:lnTo>
                  <a:lnTo>
                    <a:pt x="496" y="178"/>
                  </a:lnTo>
                  <a:lnTo>
                    <a:pt x="496" y="178"/>
                  </a:lnTo>
                  <a:lnTo>
                    <a:pt x="496" y="177"/>
                  </a:lnTo>
                  <a:lnTo>
                    <a:pt x="496" y="174"/>
                  </a:lnTo>
                  <a:lnTo>
                    <a:pt x="496" y="174"/>
                  </a:lnTo>
                  <a:lnTo>
                    <a:pt x="496" y="174"/>
                  </a:lnTo>
                  <a:lnTo>
                    <a:pt x="496" y="173"/>
                  </a:lnTo>
                  <a:lnTo>
                    <a:pt x="496" y="172"/>
                  </a:lnTo>
                  <a:lnTo>
                    <a:pt x="494" y="172"/>
                  </a:lnTo>
                  <a:lnTo>
                    <a:pt x="494" y="170"/>
                  </a:lnTo>
                  <a:lnTo>
                    <a:pt x="492" y="169"/>
                  </a:lnTo>
                  <a:lnTo>
                    <a:pt x="490" y="168"/>
                  </a:lnTo>
                  <a:lnTo>
                    <a:pt x="490" y="166"/>
                  </a:lnTo>
                  <a:lnTo>
                    <a:pt x="490" y="166"/>
                  </a:lnTo>
                  <a:lnTo>
                    <a:pt x="492" y="165"/>
                  </a:lnTo>
                  <a:lnTo>
                    <a:pt x="492" y="165"/>
                  </a:lnTo>
                  <a:lnTo>
                    <a:pt x="492" y="163"/>
                  </a:lnTo>
                  <a:lnTo>
                    <a:pt x="490" y="162"/>
                  </a:lnTo>
                  <a:lnTo>
                    <a:pt x="490" y="162"/>
                  </a:lnTo>
                  <a:lnTo>
                    <a:pt x="489" y="158"/>
                  </a:lnTo>
                  <a:lnTo>
                    <a:pt x="489" y="157"/>
                  </a:lnTo>
                  <a:lnTo>
                    <a:pt x="487" y="157"/>
                  </a:lnTo>
                  <a:lnTo>
                    <a:pt x="487" y="154"/>
                  </a:lnTo>
                  <a:lnTo>
                    <a:pt x="489" y="151"/>
                  </a:lnTo>
                  <a:lnTo>
                    <a:pt x="489" y="150"/>
                  </a:lnTo>
                  <a:lnTo>
                    <a:pt x="486" y="148"/>
                  </a:lnTo>
                  <a:lnTo>
                    <a:pt x="485" y="147"/>
                  </a:lnTo>
                  <a:lnTo>
                    <a:pt x="486" y="146"/>
                  </a:lnTo>
                  <a:lnTo>
                    <a:pt x="486" y="144"/>
                  </a:lnTo>
                  <a:lnTo>
                    <a:pt x="486" y="144"/>
                  </a:lnTo>
                  <a:lnTo>
                    <a:pt x="483" y="143"/>
                  </a:lnTo>
                  <a:lnTo>
                    <a:pt x="482" y="143"/>
                  </a:lnTo>
                  <a:lnTo>
                    <a:pt x="482" y="143"/>
                  </a:lnTo>
                  <a:lnTo>
                    <a:pt x="481" y="142"/>
                  </a:lnTo>
                  <a:lnTo>
                    <a:pt x="481" y="142"/>
                  </a:lnTo>
                  <a:lnTo>
                    <a:pt x="479" y="140"/>
                  </a:lnTo>
                  <a:lnTo>
                    <a:pt x="479" y="140"/>
                  </a:lnTo>
                  <a:lnTo>
                    <a:pt x="479" y="140"/>
                  </a:lnTo>
                  <a:lnTo>
                    <a:pt x="477" y="139"/>
                  </a:lnTo>
                  <a:lnTo>
                    <a:pt x="468" y="136"/>
                  </a:lnTo>
                  <a:lnTo>
                    <a:pt x="467" y="136"/>
                  </a:lnTo>
                  <a:lnTo>
                    <a:pt x="466" y="135"/>
                  </a:lnTo>
                  <a:lnTo>
                    <a:pt x="466" y="135"/>
                  </a:lnTo>
                  <a:lnTo>
                    <a:pt x="464" y="136"/>
                  </a:lnTo>
                  <a:lnTo>
                    <a:pt x="463" y="136"/>
                  </a:lnTo>
                  <a:lnTo>
                    <a:pt x="463" y="136"/>
                  </a:lnTo>
                  <a:lnTo>
                    <a:pt x="455" y="139"/>
                  </a:lnTo>
                  <a:lnTo>
                    <a:pt x="453" y="139"/>
                  </a:lnTo>
                  <a:lnTo>
                    <a:pt x="453" y="138"/>
                  </a:lnTo>
                  <a:lnTo>
                    <a:pt x="452" y="136"/>
                  </a:lnTo>
                  <a:lnTo>
                    <a:pt x="451" y="136"/>
                  </a:lnTo>
                  <a:lnTo>
                    <a:pt x="451" y="136"/>
                  </a:lnTo>
                  <a:lnTo>
                    <a:pt x="449" y="136"/>
                  </a:lnTo>
                  <a:lnTo>
                    <a:pt x="448" y="136"/>
                  </a:lnTo>
                  <a:lnTo>
                    <a:pt x="448" y="136"/>
                  </a:lnTo>
                  <a:lnTo>
                    <a:pt x="445" y="136"/>
                  </a:lnTo>
                  <a:lnTo>
                    <a:pt x="445" y="136"/>
                  </a:lnTo>
                  <a:lnTo>
                    <a:pt x="444" y="138"/>
                  </a:lnTo>
                  <a:lnTo>
                    <a:pt x="443" y="139"/>
                  </a:lnTo>
                  <a:lnTo>
                    <a:pt x="443" y="139"/>
                  </a:lnTo>
                  <a:lnTo>
                    <a:pt x="441" y="140"/>
                  </a:lnTo>
                  <a:lnTo>
                    <a:pt x="441" y="144"/>
                  </a:lnTo>
                  <a:lnTo>
                    <a:pt x="440" y="144"/>
                  </a:lnTo>
                  <a:lnTo>
                    <a:pt x="438" y="144"/>
                  </a:lnTo>
                  <a:lnTo>
                    <a:pt x="438" y="143"/>
                  </a:lnTo>
                  <a:lnTo>
                    <a:pt x="437" y="143"/>
                  </a:lnTo>
                  <a:lnTo>
                    <a:pt x="436" y="143"/>
                  </a:lnTo>
                  <a:lnTo>
                    <a:pt x="436" y="143"/>
                  </a:lnTo>
                  <a:lnTo>
                    <a:pt x="432" y="144"/>
                  </a:lnTo>
                  <a:lnTo>
                    <a:pt x="429" y="144"/>
                  </a:lnTo>
                  <a:lnTo>
                    <a:pt x="429" y="144"/>
                  </a:lnTo>
                  <a:lnTo>
                    <a:pt x="428" y="144"/>
                  </a:lnTo>
                  <a:lnTo>
                    <a:pt x="428" y="143"/>
                  </a:lnTo>
                  <a:lnTo>
                    <a:pt x="426" y="143"/>
                  </a:lnTo>
                  <a:lnTo>
                    <a:pt x="426" y="143"/>
                  </a:lnTo>
                  <a:lnTo>
                    <a:pt x="426" y="143"/>
                  </a:lnTo>
                  <a:lnTo>
                    <a:pt x="425" y="143"/>
                  </a:lnTo>
                  <a:lnTo>
                    <a:pt x="425" y="143"/>
                  </a:lnTo>
                  <a:lnTo>
                    <a:pt x="424" y="144"/>
                  </a:lnTo>
                  <a:lnTo>
                    <a:pt x="424" y="146"/>
                  </a:lnTo>
                  <a:lnTo>
                    <a:pt x="424" y="146"/>
                  </a:lnTo>
                  <a:lnTo>
                    <a:pt x="422" y="147"/>
                  </a:lnTo>
                  <a:lnTo>
                    <a:pt x="422" y="147"/>
                  </a:lnTo>
                  <a:lnTo>
                    <a:pt x="422" y="147"/>
                  </a:lnTo>
                  <a:lnTo>
                    <a:pt x="422" y="148"/>
                  </a:lnTo>
                  <a:lnTo>
                    <a:pt x="422" y="148"/>
                  </a:lnTo>
                  <a:lnTo>
                    <a:pt x="422" y="148"/>
                  </a:lnTo>
                  <a:lnTo>
                    <a:pt x="424" y="150"/>
                  </a:lnTo>
                  <a:lnTo>
                    <a:pt x="424" y="151"/>
                  </a:lnTo>
                  <a:lnTo>
                    <a:pt x="424" y="153"/>
                  </a:lnTo>
                  <a:lnTo>
                    <a:pt x="425" y="153"/>
                  </a:lnTo>
                  <a:lnTo>
                    <a:pt x="425" y="154"/>
                  </a:lnTo>
                  <a:lnTo>
                    <a:pt x="426" y="154"/>
                  </a:lnTo>
                  <a:lnTo>
                    <a:pt x="428" y="154"/>
                  </a:lnTo>
                  <a:lnTo>
                    <a:pt x="429" y="154"/>
                  </a:lnTo>
                  <a:lnTo>
                    <a:pt x="429" y="154"/>
                  </a:lnTo>
                  <a:lnTo>
                    <a:pt x="430" y="154"/>
                  </a:lnTo>
                  <a:lnTo>
                    <a:pt x="430" y="155"/>
                  </a:lnTo>
                  <a:lnTo>
                    <a:pt x="429" y="155"/>
                  </a:lnTo>
                  <a:lnTo>
                    <a:pt x="424" y="157"/>
                  </a:lnTo>
                  <a:lnTo>
                    <a:pt x="424" y="155"/>
                  </a:lnTo>
                  <a:lnTo>
                    <a:pt x="421" y="153"/>
                  </a:lnTo>
                  <a:lnTo>
                    <a:pt x="419" y="151"/>
                  </a:lnTo>
                  <a:lnTo>
                    <a:pt x="419" y="150"/>
                  </a:lnTo>
                  <a:lnTo>
                    <a:pt x="419" y="147"/>
                  </a:lnTo>
                  <a:lnTo>
                    <a:pt x="419" y="147"/>
                  </a:lnTo>
                  <a:lnTo>
                    <a:pt x="418" y="146"/>
                  </a:lnTo>
                  <a:lnTo>
                    <a:pt x="417" y="146"/>
                  </a:lnTo>
                  <a:lnTo>
                    <a:pt x="417" y="146"/>
                  </a:lnTo>
                  <a:lnTo>
                    <a:pt x="415" y="146"/>
                  </a:lnTo>
                  <a:lnTo>
                    <a:pt x="414" y="147"/>
                  </a:lnTo>
                  <a:lnTo>
                    <a:pt x="414" y="147"/>
                  </a:lnTo>
                  <a:lnTo>
                    <a:pt x="414" y="148"/>
                  </a:lnTo>
                  <a:lnTo>
                    <a:pt x="413" y="147"/>
                  </a:lnTo>
                  <a:lnTo>
                    <a:pt x="410" y="147"/>
                  </a:lnTo>
                  <a:lnTo>
                    <a:pt x="409" y="146"/>
                  </a:lnTo>
                  <a:lnTo>
                    <a:pt x="406" y="146"/>
                  </a:lnTo>
                  <a:lnTo>
                    <a:pt x="404" y="146"/>
                  </a:lnTo>
                  <a:lnTo>
                    <a:pt x="404" y="144"/>
                  </a:lnTo>
                  <a:lnTo>
                    <a:pt x="404" y="144"/>
                  </a:lnTo>
                  <a:lnTo>
                    <a:pt x="402" y="144"/>
                  </a:lnTo>
                  <a:lnTo>
                    <a:pt x="400" y="144"/>
                  </a:lnTo>
                  <a:lnTo>
                    <a:pt x="400" y="143"/>
                  </a:lnTo>
                  <a:lnTo>
                    <a:pt x="399" y="143"/>
                  </a:lnTo>
                  <a:lnTo>
                    <a:pt x="396" y="143"/>
                  </a:lnTo>
                  <a:lnTo>
                    <a:pt x="395" y="143"/>
                  </a:lnTo>
                  <a:lnTo>
                    <a:pt x="394" y="142"/>
                  </a:lnTo>
                  <a:lnTo>
                    <a:pt x="392" y="140"/>
                  </a:lnTo>
                  <a:lnTo>
                    <a:pt x="391" y="139"/>
                  </a:lnTo>
                  <a:lnTo>
                    <a:pt x="385" y="139"/>
                  </a:lnTo>
                  <a:lnTo>
                    <a:pt x="384" y="139"/>
                  </a:lnTo>
                  <a:lnTo>
                    <a:pt x="383" y="138"/>
                  </a:lnTo>
                  <a:lnTo>
                    <a:pt x="383" y="138"/>
                  </a:lnTo>
                  <a:lnTo>
                    <a:pt x="381" y="138"/>
                  </a:lnTo>
                  <a:lnTo>
                    <a:pt x="381" y="139"/>
                  </a:lnTo>
                  <a:lnTo>
                    <a:pt x="380" y="139"/>
                  </a:lnTo>
                  <a:lnTo>
                    <a:pt x="380" y="139"/>
                  </a:lnTo>
                  <a:lnTo>
                    <a:pt x="379" y="139"/>
                  </a:lnTo>
                  <a:lnTo>
                    <a:pt x="379" y="138"/>
                  </a:lnTo>
                  <a:lnTo>
                    <a:pt x="377" y="139"/>
                  </a:lnTo>
                  <a:lnTo>
                    <a:pt x="375" y="143"/>
                  </a:lnTo>
                  <a:lnTo>
                    <a:pt x="373" y="143"/>
                  </a:lnTo>
                  <a:lnTo>
                    <a:pt x="369" y="143"/>
                  </a:lnTo>
                  <a:lnTo>
                    <a:pt x="366" y="142"/>
                  </a:lnTo>
                  <a:lnTo>
                    <a:pt x="365" y="142"/>
                  </a:lnTo>
                  <a:lnTo>
                    <a:pt x="364" y="142"/>
                  </a:lnTo>
                  <a:lnTo>
                    <a:pt x="364" y="143"/>
                  </a:lnTo>
                  <a:lnTo>
                    <a:pt x="362" y="143"/>
                  </a:lnTo>
                  <a:lnTo>
                    <a:pt x="362" y="143"/>
                  </a:lnTo>
                  <a:lnTo>
                    <a:pt x="362" y="143"/>
                  </a:lnTo>
                  <a:lnTo>
                    <a:pt x="361" y="143"/>
                  </a:lnTo>
                  <a:lnTo>
                    <a:pt x="361" y="143"/>
                  </a:lnTo>
                  <a:lnTo>
                    <a:pt x="358" y="142"/>
                  </a:lnTo>
                  <a:lnTo>
                    <a:pt x="354" y="142"/>
                  </a:lnTo>
                  <a:lnTo>
                    <a:pt x="353" y="142"/>
                  </a:lnTo>
                  <a:lnTo>
                    <a:pt x="351" y="140"/>
                  </a:lnTo>
                  <a:lnTo>
                    <a:pt x="350" y="140"/>
                  </a:lnTo>
                  <a:lnTo>
                    <a:pt x="347" y="140"/>
                  </a:lnTo>
                  <a:lnTo>
                    <a:pt x="346" y="140"/>
                  </a:lnTo>
                  <a:lnTo>
                    <a:pt x="346" y="140"/>
                  </a:lnTo>
                  <a:lnTo>
                    <a:pt x="346" y="139"/>
                  </a:lnTo>
                  <a:lnTo>
                    <a:pt x="346" y="139"/>
                  </a:lnTo>
                  <a:lnTo>
                    <a:pt x="345" y="138"/>
                  </a:lnTo>
                  <a:lnTo>
                    <a:pt x="343" y="138"/>
                  </a:lnTo>
                  <a:lnTo>
                    <a:pt x="342" y="138"/>
                  </a:lnTo>
                  <a:lnTo>
                    <a:pt x="341" y="138"/>
                  </a:lnTo>
                  <a:lnTo>
                    <a:pt x="336" y="139"/>
                  </a:lnTo>
                  <a:lnTo>
                    <a:pt x="332" y="139"/>
                  </a:lnTo>
                  <a:lnTo>
                    <a:pt x="330" y="138"/>
                  </a:lnTo>
                  <a:lnTo>
                    <a:pt x="319" y="129"/>
                  </a:lnTo>
                  <a:lnTo>
                    <a:pt x="316" y="128"/>
                  </a:lnTo>
                  <a:lnTo>
                    <a:pt x="313" y="128"/>
                  </a:lnTo>
                  <a:lnTo>
                    <a:pt x="309" y="128"/>
                  </a:lnTo>
                  <a:lnTo>
                    <a:pt x="305" y="131"/>
                  </a:lnTo>
                  <a:lnTo>
                    <a:pt x="302" y="131"/>
                  </a:lnTo>
                  <a:lnTo>
                    <a:pt x="298" y="131"/>
                  </a:lnTo>
                  <a:lnTo>
                    <a:pt x="296" y="129"/>
                  </a:lnTo>
                  <a:lnTo>
                    <a:pt x="294" y="129"/>
                  </a:lnTo>
                  <a:lnTo>
                    <a:pt x="287" y="129"/>
                  </a:lnTo>
                  <a:lnTo>
                    <a:pt x="279" y="131"/>
                  </a:lnTo>
                  <a:lnTo>
                    <a:pt x="278" y="131"/>
                  </a:lnTo>
                  <a:lnTo>
                    <a:pt x="277" y="132"/>
                  </a:lnTo>
                  <a:lnTo>
                    <a:pt x="277" y="132"/>
                  </a:lnTo>
                  <a:lnTo>
                    <a:pt x="277" y="136"/>
                  </a:lnTo>
                  <a:lnTo>
                    <a:pt x="274" y="139"/>
                  </a:lnTo>
                  <a:lnTo>
                    <a:pt x="274" y="140"/>
                  </a:lnTo>
                  <a:lnTo>
                    <a:pt x="275" y="142"/>
                  </a:lnTo>
                  <a:lnTo>
                    <a:pt x="277" y="143"/>
                  </a:lnTo>
                  <a:lnTo>
                    <a:pt x="277" y="144"/>
                  </a:lnTo>
                  <a:lnTo>
                    <a:pt x="278" y="146"/>
                  </a:lnTo>
                  <a:lnTo>
                    <a:pt x="277" y="146"/>
                  </a:lnTo>
                  <a:lnTo>
                    <a:pt x="275" y="147"/>
                  </a:lnTo>
                  <a:lnTo>
                    <a:pt x="272" y="146"/>
                  </a:lnTo>
                  <a:lnTo>
                    <a:pt x="271" y="144"/>
                  </a:lnTo>
                  <a:lnTo>
                    <a:pt x="270" y="146"/>
                  </a:lnTo>
                  <a:lnTo>
                    <a:pt x="267" y="148"/>
                  </a:lnTo>
                  <a:lnTo>
                    <a:pt x="266" y="148"/>
                  </a:lnTo>
                  <a:lnTo>
                    <a:pt x="263" y="148"/>
                  </a:lnTo>
                  <a:lnTo>
                    <a:pt x="260" y="148"/>
                  </a:lnTo>
                  <a:lnTo>
                    <a:pt x="260" y="148"/>
                  </a:lnTo>
                  <a:lnTo>
                    <a:pt x="260" y="147"/>
                  </a:lnTo>
                  <a:lnTo>
                    <a:pt x="260" y="147"/>
                  </a:lnTo>
                  <a:lnTo>
                    <a:pt x="259" y="147"/>
                  </a:lnTo>
                  <a:lnTo>
                    <a:pt x="259" y="147"/>
                  </a:lnTo>
                  <a:lnTo>
                    <a:pt x="259" y="147"/>
                  </a:lnTo>
                  <a:lnTo>
                    <a:pt x="257" y="147"/>
                  </a:lnTo>
                  <a:lnTo>
                    <a:pt x="256" y="146"/>
                  </a:lnTo>
                  <a:lnTo>
                    <a:pt x="255" y="146"/>
                  </a:lnTo>
                  <a:lnTo>
                    <a:pt x="252" y="144"/>
                  </a:lnTo>
                  <a:lnTo>
                    <a:pt x="251" y="144"/>
                  </a:lnTo>
                  <a:lnTo>
                    <a:pt x="244" y="136"/>
                  </a:lnTo>
                  <a:lnTo>
                    <a:pt x="241" y="136"/>
                  </a:lnTo>
                  <a:lnTo>
                    <a:pt x="240" y="135"/>
                  </a:lnTo>
                  <a:lnTo>
                    <a:pt x="238" y="133"/>
                  </a:lnTo>
                  <a:lnTo>
                    <a:pt x="236" y="127"/>
                  </a:lnTo>
                  <a:lnTo>
                    <a:pt x="234" y="124"/>
                  </a:lnTo>
                  <a:lnTo>
                    <a:pt x="232" y="123"/>
                  </a:lnTo>
                  <a:lnTo>
                    <a:pt x="232" y="123"/>
                  </a:lnTo>
                  <a:lnTo>
                    <a:pt x="229" y="123"/>
                  </a:lnTo>
                  <a:lnTo>
                    <a:pt x="229" y="123"/>
                  </a:lnTo>
                  <a:lnTo>
                    <a:pt x="228" y="121"/>
                  </a:lnTo>
                  <a:lnTo>
                    <a:pt x="228" y="121"/>
                  </a:lnTo>
                  <a:lnTo>
                    <a:pt x="226" y="120"/>
                  </a:lnTo>
                  <a:lnTo>
                    <a:pt x="225" y="118"/>
                  </a:lnTo>
                  <a:lnTo>
                    <a:pt x="225" y="118"/>
                  </a:lnTo>
                  <a:lnTo>
                    <a:pt x="225" y="118"/>
                  </a:lnTo>
                  <a:lnTo>
                    <a:pt x="223" y="118"/>
                  </a:lnTo>
                  <a:lnTo>
                    <a:pt x="222" y="117"/>
                  </a:lnTo>
                  <a:lnTo>
                    <a:pt x="222" y="117"/>
                  </a:lnTo>
                  <a:lnTo>
                    <a:pt x="221" y="116"/>
                  </a:lnTo>
                  <a:lnTo>
                    <a:pt x="217" y="112"/>
                  </a:lnTo>
                  <a:lnTo>
                    <a:pt x="214" y="110"/>
                  </a:lnTo>
                  <a:lnTo>
                    <a:pt x="211" y="109"/>
                  </a:lnTo>
                  <a:lnTo>
                    <a:pt x="210" y="109"/>
                  </a:lnTo>
                  <a:lnTo>
                    <a:pt x="208" y="106"/>
                  </a:lnTo>
                  <a:lnTo>
                    <a:pt x="207" y="106"/>
                  </a:lnTo>
                  <a:lnTo>
                    <a:pt x="203" y="105"/>
                  </a:lnTo>
                  <a:lnTo>
                    <a:pt x="200" y="104"/>
                  </a:lnTo>
                  <a:lnTo>
                    <a:pt x="199" y="102"/>
                  </a:lnTo>
                  <a:lnTo>
                    <a:pt x="198" y="101"/>
                  </a:lnTo>
                  <a:lnTo>
                    <a:pt x="198" y="101"/>
                  </a:lnTo>
                  <a:lnTo>
                    <a:pt x="195" y="101"/>
                  </a:lnTo>
                  <a:lnTo>
                    <a:pt x="195" y="101"/>
                  </a:lnTo>
                  <a:lnTo>
                    <a:pt x="195" y="99"/>
                  </a:lnTo>
                  <a:lnTo>
                    <a:pt x="195" y="99"/>
                  </a:lnTo>
                  <a:lnTo>
                    <a:pt x="191" y="98"/>
                  </a:lnTo>
                  <a:lnTo>
                    <a:pt x="185" y="98"/>
                  </a:lnTo>
                  <a:lnTo>
                    <a:pt x="181" y="95"/>
                  </a:lnTo>
                  <a:lnTo>
                    <a:pt x="181" y="95"/>
                  </a:lnTo>
                  <a:lnTo>
                    <a:pt x="181" y="94"/>
                  </a:lnTo>
                  <a:lnTo>
                    <a:pt x="180" y="94"/>
                  </a:lnTo>
                  <a:lnTo>
                    <a:pt x="181" y="93"/>
                  </a:lnTo>
                  <a:lnTo>
                    <a:pt x="181" y="93"/>
                  </a:lnTo>
                  <a:lnTo>
                    <a:pt x="181" y="91"/>
                  </a:lnTo>
                  <a:lnTo>
                    <a:pt x="181" y="90"/>
                  </a:lnTo>
                  <a:lnTo>
                    <a:pt x="181" y="89"/>
                  </a:lnTo>
                  <a:lnTo>
                    <a:pt x="181" y="87"/>
                  </a:lnTo>
                  <a:lnTo>
                    <a:pt x="180" y="87"/>
                  </a:lnTo>
                  <a:lnTo>
                    <a:pt x="179" y="86"/>
                  </a:lnTo>
                  <a:lnTo>
                    <a:pt x="172" y="84"/>
                  </a:lnTo>
                  <a:lnTo>
                    <a:pt x="170" y="84"/>
                  </a:lnTo>
                  <a:lnTo>
                    <a:pt x="169" y="83"/>
                  </a:lnTo>
                  <a:lnTo>
                    <a:pt x="169" y="83"/>
                  </a:lnTo>
                  <a:lnTo>
                    <a:pt x="168" y="80"/>
                  </a:lnTo>
                  <a:lnTo>
                    <a:pt x="166" y="78"/>
                  </a:lnTo>
                  <a:lnTo>
                    <a:pt x="165" y="75"/>
                  </a:lnTo>
                  <a:lnTo>
                    <a:pt x="165" y="71"/>
                  </a:lnTo>
                  <a:lnTo>
                    <a:pt x="164" y="69"/>
                  </a:lnTo>
                  <a:lnTo>
                    <a:pt x="164" y="68"/>
                  </a:lnTo>
                  <a:lnTo>
                    <a:pt x="164" y="68"/>
                  </a:lnTo>
                  <a:lnTo>
                    <a:pt x="165" y="67"/>
                  </a:lnTo>
                  <a:lnTo>
                    <a:pt x="165" y="65"/>
                  </a:lnTo>
                  <a:lnTo>
                    <a:pt x="165" y="65"/>
                  </a:lnTo>
                  <a:lnTo>
                    <a:pt x="164" y="64"/>
                  </a:lnTo>
                  <a:lnTo>
                    <a:pt x="164" y="64"/>
                  </a:lnTo>
                  <a:lnTo>
                    <a:pt x="164" y="63"/>
                  </a:lnTo>
                  <a:lnTo>
                    <a:pt x="164" y="63"/>
                  </a:lnTo>
                  <a:lnTo>
                    <a:pt x="165" y="63"/>
                  </a:lnTo>
                  <a:lnTo>
                    <a:pt x="165" y="63"/>
                  </a:lnTo>
                  <a:lnTo>
                    <a:pt x="165" y="61"/>
                  </a:lnTo>
                  <a:lnTo>
                    <a:pt x="165" y="61"/>
                  </a:lnTo>
                  <a:lnTo>
                    <a:pt x="165" y="60"/>
                  </a:lnTo>
                  <a:lnTo>
                    <a:pt x="165" y="59"/>
                  </a:lnTo>
                  <a:lnTo>
                    <a:pt x="165" y="59"/>
                  </a:lnTo>
                  <a:lnTo>
                    <a:pt x="165" y="57"/>
                  </a:lnTo>
                  <a:lnTo>
                    <a:pt x="165" y="57"/>
                  </a:lnTo>
                  <a:lnTo>
                    <a:pt x="164" y="56"/>
                  </a:lnTo>
                  <a:lnTo>
                    <a:pt x="162" y="56"/>
                  </a:lnTo>
                  <a:lnTo>
                    <a:pt x="161" y="56"/>
                  </a:lnTo>
                  <a:lnTo>
                    <a:pt x="160" y="56"/>
                  </a:lnTo>
                  <a:lnTo>
                    <a:pt x="160" y="54"/>
                  </a:lnTo>
                  <a:lnTo>
                    <a:pt x="160" y="53"/>
                  </a:lnTo>
                  <a:lnTo>
                    <a:pt x="158" y="53"/>
                  </a:lnTo>
                  <a:lnTo>
                    <a:pt x="157" y="53"/>
                  </a:lnTo>
                  <a:lnTo>
                    <a:pt x="155" y="52"/>
                  </a:lnTo>
                  <a:lnTo>
                    <a:pt x="151" y="50"/>
                  </a:lnTo>
                  <a:lnTo>
                    <a:pt x="150" y="50"/>
                  </a:lnTo>
                  <a:lnTo>
                    <a:pt x="145" y="49"/>
                  </a:lnTo>
                  <a:lnTo>
                    <a:pt x="142" y="48"/>
                  </a:lnTo>
                  <a:lnTo>
                    <a:pt x="140" y="48"/>
                  </a:lnTo>
                  <a:lnTo>
                    <a:pt x="140" y="49"/>
                  </a:lnTo>
                  <a:lnTo>
                    <a:pt x="139" y="49"/>
                  </a:lnTo>
                  <a:lnTo>
                    <a:pt x="138" y="49"/>
                  </a:lnTo>
                  <a:lnTo>
                    <a:pt x="136" y="46"/>
                  </a:lnTo>
                  <a:lnTo>
                    <a:pt x="135" y="46"/>
                  </a:lnTo>
                  <a:lnTo>
                    <a:pt x="135" y="48"/>
                  </a:lnTo>
                  <a:lnTo>
                    <a:pt x="135" y="48"/>
                  </a:lnTo>
                  <a:lnTo>
                    <a:pt x="132" y="49"/>
                  </a:lnTo>
                  <a:lnTo>
                    <a:pt x="132" y="48"/>
                  </a:lnTo>
                  <a:lnTo>
                    <a:pt x="132" y="48"/>
                  </a:lnTo>
                  <a:lnTo>
                    <a:pt x="131" y="46"/>
                  </a:lnTo>
                  <a:lnTo>
                    <a:pt x="131" y="45"/>
                  </a:lnTo>
                  <a:lnTo>
                    <a:pt x="131" y="45"/>
                  </a:lnTo>
                  <a:lnTo>
                    <a:pt x="130" y="44"/>
                  </a:lnTo>
                  <a:lnTo>
                    <a:pt x="128" y="44"/>
                  </a:lnTo>
                  <a:lnTo>
                    <a:pt x="127" y="42"/>
                  </a:lnTo>
                  <a:lnTo>
                    <a:pt x="127" y="42"/>
                  </a:lnTo>
                  <a:lnTo>
                    <a:pt x="127" y="42"/>
                  </a:lnTo>
                  <a:lnTo>
                    <a:pt x="125" y="42"/>
                  </a:lnTo>
                  <a:lnTo>
                    <a:pt x="124" y="42"/>
                  </a:lnTo>
                  <a:lnTo>
                    <a:pt x="123" y="42"/>
                  </a:lnTo>
                  <a:lnTo>
                    <a:pt x="121" y="44"/>
                  </a:lnTo>
                  <a:lnTo>
                    <a:pt x="121" y="45"/>
                  </a:lnTo>
                  <a:lnTo>
                    <a:pt x="120" y="48"/>
                  </a:lnTo>
                  <a:lnTo>
                    <a:pt x="120" y="48"/>
                  </a:lnTo>
                  <a:lnTo>
                    <a:pt x="120" y="48"/>
                  </a:lnTo>
                  <a:lnTo>
                    <a:pt x="120" y="49"/>
                  </a:lnTo>
                  <a:lnTo>
                    <a:pt x="120" y="49"/>
                  </a:lnTo>
                  <a:lnTo>
                    <a:pt x="120" y="50"/>
                  </a:lnTo>
                  <a:lnTo>
                    <a:pt x="120" y="50"/>
                  </a:lnTo>
                  <a:lnTo>
                    <a:pt x="120" y="50"/>
                  </a:lnTo>
                  <a:lnTo>
                    <a:pt x="120" y="52"/>
                  </a:lnTo>
                  <a:lnTo>
                    <a:pt x="119" y="52"/>
                  </a:lnTo>
                  <a:lnTo>
                    <a:pt x="119" y="52"/>
                  </a:lnTo>
                  <a:lnTo>
                    <a:pt x="117" y="52"/>
                  </a:lnTo>
                  <a:lnTo>
                    <a:pt x="116" y="52"/>
                  </a:lnTo>
                  <a:lnTo>
                    <a:pt x="115" y="52"/>
                  </a:lnTo>
                  <a:lnTo>
                    <a:pt x="115" y="53"/>
                  </a:lnTo>
                  <a:lnTo>
                    <a:pt x="116" y="54"/>
                  </a:lnTo>
                  <a:lnTo>
                    <a:pt x="116" y="56"/>
                  </a:lnTo>
                  <a:lnTo>
                    <a:pt x="116" y="56"/>
                  </a:lnTo>
                  <a:lnTo>
                    <a:pt x="115" y="56"/>
                  </a:lnTo>
                  <a:lnTo>
                    <a:pt x="113" y="56"/>
                  </a:lnTo>
                  <a:lnTo>
                    <a:pt x="113" y="56"/>
                  </a:lnTo>
                  <a:lnTo>
                    <a:pt x="112" y="56"/>
                  </a:lnTo>
                  <a:lnTo>
                    <a:pt x="111" y="54"/>
                  </a:lnTo>
                  <a:lnTo>
                    <a:pt x="109" y="54"/>
                  </a:lnTo>
                  <a:lnTo>
                    <a:pt x="109" y="54"/>
                  </a:lnTo>
                  <a:lnTo>
                    <a:pt x="108" y="54"/>
                  </a:lnTo>
                  <a:lnTo>
                    <a:pt x="108" y="53"/>
                  </a:lnTo>
                  <a:lnTo>
                    <a:pt x="108" y="52"/>
                  </a:lnTo>
                  <a:lnTo>
                    <a:pt x="108" y="52"/>
                  </a:lnTo>
                  <a:lnTo>
                    <a:pt x="106" y="48"/>
                  </a:lnTo>
                  <a:lnTo>
                    <a:pt x="104" y="46"/>
                  </a:lnTo>
                  <a:lnTo>
                    <a:pt x="104" y="45"/>
                  </a:lnTo>
                  <a:lnTo>
                    <a:pt x="104" y="45"/>
                  </a:lnTo>
                  <a:lnTo>
                    <a:pt x="104" y="44"/>
                  </a:lnTo>
                  <a:lnTo>
                    <a:pt x="104" y="44"/>
                  </a:lnTo>
                  <a:lnTo>
                    <a:pt x="104" y="44"/>
                  </a:lnTo>
                  <a:lnTo>
                    <a:pt x="104" y="42"/>
                  </a:lnTo>
                  <a:lnTo>
                    <a:pt x="98" y="39"/>
                  </a:lnTo>
                  <a:lnTo>
                    <a:pt x="98" y="38"/>
                  </a:lnTo>
                  <a:lnTo>
                    <a:pt x="97" y="33"/>
                  </a:lnTo>
                  <a:lnTo>
                    <a:pt x="97" y="31"/>
                  </a:lnTo>
                  <a:lnTo>
                    <a:pt x="98" y="30"/>
                  </a:lnTo>
                  <a:lnTo>
                    <a:pt x="100" y="27"/>
                  </a:lnTo>
                  <a:lnTo>
                    <a:pt x="100" y="26"/>
                  </a:lnTo>
                  <a:lnTo>
                    <a:pt x="100" y="25"/>
                  </a:lnTo>
                  <a:lnTo>
                    <a:pt x="98" y="25"/>
                  </a:lnTo>
                  <a:lnTo>
                    <a:pt x="97" y="25"/>
                  </a:lnTo>
                  <a:lnTo>
                    <a:pt x="96" y="25"/>
                  </a:lnTo>
                  <a:lnTo>
                    <a:pt x="94" y="25"/>
                  </a:lnTo>
                  <a:lnTo>
                    <a:pt x="93" y="23"/>
                  </a:lnTo>
                  <a:lnTo>
                    <a:pt x="91" y="22"/>
                  </a:lnTo>
                  <a:lnTo>
                    <a:pt x="90" y="20"/>
                  </a:lnTo>
                  <a:lnTo>
                    <a:pt x="90" y="20"/>
                  </a:lnTo>
                  <a:lnTo>
                    <a:pt x="90" y="20"/>
                  </a:lnTo>
                  <a:lnTo>
                    <a:pt x="89" y="20"/>
                  </a:lnTo>
                  <a:lnTo>
                    <a:pt x="89" y="18"/>
                  </a:lnTo>
                  <a:lnTo>
                    <a:pt x="89" y="16"/>
                  </a:lnTo>
                  <a:lnTo>
                    <a:pt x="89" y="15"/>
                  </a:lnTo>
                  <a:lnTo>
                    <a:pt x="87" y="15"/>
                  </a:lnTo>
                  <a:lnTo>
                    <a:pt x="87" y="15"/>
                  </a:lnTo>
                  <a:lnTo>
                    <a:pt x="86" y="15"/>
                  </a:lnTo>
                  <a:lnTo>
                    <a:pt x="85" y="15"/>
                  </a:lnTo>
                  <a:lnTo>
                    <a:pt x="83" y="14"/>
                  </a:lnTo>
                  <a:lnTo>
                    <a:pt x="83" y="12"/>
                  </a:lnTo>
                  <a:lnTo>
                    <a:pt x="82" y="12"/>
                  </a:lnTo>
                  <a:lnTo>
                    <a:pt x="81" y="12"/>
                  </a:lnTo>
                  <a:lnTo>
                    <a:pt x="81" y="12"/>
                  </a:lnTo>
                  <a:lnTo>
                    <a:pt x="79" y="14"/>
                  </a:lnTo>
                  <a:lnTo>
                    <a:pt x="78" y="14"/>
                  </a:lnTo>
                  <a:lnTo>
                    <a:pt x="76" y="11"/>
                  </a:lnTo>
                  <a:lnTo>
                    <a:pt x="75" y="10"/>
                  </a:lnTo>
                  <a:lnTo>
                    <a:pt x="74" y="10"/>
                  </a:lnTo>
                  <a:lnTo>
                    <a:pt x="70" y="10"/>
                  </a:lnTo>
                  <a:lnTo>
                    <a:pt x="68" y="10"/>
                  </a:lnTo>
                  <a:lnTo>
                    <a:pt x="68" y="10"/>
                  </a:lnTo>
                  <a:lnTo>
                    <a:pt x="67" y="10"/>
                  </a:lnTo>
                  <a:lnTo>
                    <a:pt x="67" y="10"/>
                  </a:lnTo>
                  <a:lnTo>
                    <a:pt x="66" y="11"/>
                  </a:lnTo>
                  <a:lnTo>
                    <a:pt x="64" y="11"/>
                  </a:lnTo>
                  <a:lnTo>
                    <a:pt x="60" y="11"/>
                  </a:lnTo>
                  <a:lnTo>
                    <a:pt x="59" y="11"/>
                  </a:lnTo>
                  <a:lnTo>
                    <a:pt x="56" y="10"/>
                  </a:lnTo>
                  <a:lnTo>
                    <a:pt x="55" y="8"/>
                  </a:lnTo>
                  <a:lnTo>
                    <a:pt x="52" y="10"/>
                  </a:lnTo>
                  <a:lnTo>
                    <a:pt x="48" y="11"/>
                  </a:lnTo>
                  <a:lnTo>
                    <a:pt x="47" y="12"/>
                  </a:lnTo>
                  <a:lnTo>
                    <a:pt x="44" y="14"/>
                  </a:lnTo>
                  <a:lnTo>
                    <a:pt x="42" y="15"/>
                  </a:lnTo>
                  <a:lnTo>
                    <a:pt x="42" y="16"/>
                  </a:lnTo>
                  <a:lnTo>
                    <a:pt x="40" y="16"/>
                  </a:lnTo>
                  <a:lnTo>
                    <a:pt x="40" y="16"/>
                  </a:lnTo>
                  <a:lnTo>
                    <a:pt x="40" y="16"/>
                  </a:lnTo>
                  <a:lnTo>
                    <a:pt x="38" y="15"/>
                  </a:lnTo>
                  <a:lnTo>
                    <a:pt x="38" y="14"/>
                  </a:lnTo>
                  <a:lnTo>
                    <a:pt x="38" y="14"/>
                  </a:lnTo>
                  <a:lnTo>
                    <a:pt x="34" y="14"/>
                  </a:lnTo>
                  <a:lnTo>
                    <a:pt x="33" y="12"/>
                  </a:lnTo>
                  <a:lnTo>
                    <a:pt x="32" y="12"/>
                  </a:lnTo>
                  <a:lnTo>
                    <a:pt x="30" y="11"/>
                  </a:lnTo>
                  <a:lnTo>
                    <a:pt x="30" y="11"/>
                  </a:lnTo>
                  <a:lnTo>
                    <a:pt x="27" y="11"/>
                  </a:lnTo>
                  <a:lnTo>
                    <a:pt x="26" y="11"/>
                  </a:lnTo>
                  <a:lnTo>
                    <a:pt x="25" y="11"/>
                  </a:lnTo>
                  <a:lnTo>
                    <a:pt x="25" y="11"/>
                  </a:lnTo>
                  <a:lnTo>
                    <a:pt x="23" y="10"/>
                  </a:lnTo>
                  <a:lnTo>
                    <a:pt x="23" y="10"/>
                  </a:lnTo>
                  <a:lnTo>
                    <a:pt x="22" y="8"/>
                  </a:lnTo>
                  <a:lnTo>
                    <a:pt x="22" y="8"/>
                  </a:lnTo>
                  <a:lnTo>
                    <a:pt x="21" y="8"/>
                  </a:lnTo>
                  <a:lnTo>
                    <a:pt x="21" y="7"/>
                  </a:lnTo>
                  <a:lnTo>
                    <a:pt x="21" y="7"/>
                  </a:lnTo>
                  <a:lnTo>
                    <a:pt x="19" y="7"/>
                  </a:lnTo>
                  <a:lnTo>
                    <a:pt x="19" y="7"/>
                  </a:lnTo>
                  <a:lnTo>
                    <a:pt x="18" y="7"/>
                  </a:lnTo>
                  <a:lnTo>
                    <a:pt x="18" y="8"/>
                  </a:lnTo>
                  <a:lnTo>
                    <a:pt x="17" y="8"/>
                  </a:lnTo>
                  <a:lnTo>
                    <a:pt x="15" y="8"/>
                  </a:lnTo>
                  <a:lnTo>
                    <a:pt x="15" y="7"/>
                  </a:lnTo>
                  <a:lnTo>
                    <a:pt x="14" y="7"/>
                  </a:lnTo>
                  <a:lnTo>
                    <a:pt x="14" y="7"/>
                  </a:lnTo>
                  <a:lnTo>
                    <a:pt x="13" y="5"/>
                  </a:lnTo>
                  <a:lnTo>
                    <a:pt x="6" y="5"/>
                  </a:lnTo>
                  <a:lnTo>
                    <a:pt x="4" y="5"/>
                  </a:lnTo>
                  <a:lnTo>
                    <a:pt x="3" y="3"/>
                  </a:lnTo>
                  <a:lnTo>
                    <a:pt x="2" y="1"/>
                  </a:lnTo>
                  <a:lnTo>
                    <a:pt x="0" y="0"/>
                  </a:lnTo>
                  <a:lnTo>
                    <a:pt x="0" y="5"/>
                  </a:lnTo>
                  <a:lnTo>
                    <a:pt x="0" y="41"/>
                  </a:lnTo>
                  <a:lnTo>
                    <a:pt x="0" y="75"/>
                  </a:lnTo>
                  <a:lnTo>
                    <a:pt x="0" y="144"/>
                  </a:lnTo>
                  <a:lnTo>
                    <a:pt x="0" y="178"/>
                  </a:lnTo>
                  <a:lnTo>
                    <a:pt x="0" y="214"/>
                  </a:lnTo>
                  <a:lnTo>
                    <a:pt x="0" y="248"/>
                  </a:lnTo>
                  <a:lnTo>
                    <a:pt x="0" y="282"/>
                  </a:lnTo>
                  <a:lnTo>
                    <a:pt x="0" y="282"/>
                  </a:lnTo>
                  <a:lnTo>
                    <a:pt x="2" y="283"/>
                  </a:lnTo>
                  <a:lnTo>
                    <a:pt x="13" y="286"/>
                  </a:lnTo>
                  <a:lnTo>
                    <a:pt x="18" y="290"/>
                  </a:lnTo>
                  <a:lnTo>
                    <a:pt x="29" y="298"/>
                  </a:lnTo>
                  <a:lnTo>
                    <a:pt x="30" y="298"/>
                  </a:lnTo>
                  <a:lnTo>
                    <a:pt x="30" y="300"/>
                  </a:lnTo>
                  <a:lnTo>
                    <a:pt x="30" y="301"/>
                  </a:lnTo>
                  <a:lnTo>
                    <a:pt x="30" y="301"/>
                  </a:lnTo>
                  <a:lnTo>
                    <a:pt x="30" y="302"/>
                  </a:lnTo>
                  <a:lnTo>
                    <a:pt x="29" y="304"/>
                  </a:lnTo>
                  <a:lnTo>
                    <a:pt x="29" y="305"/>
                  </a:lnTo>
                  <a:lnTo>
                    <a:pt x="29" y="305"/>
                  </a:lnTo>
                  <a:lnTo>
                    <a:pt x="30" y="305"/>
                  </a:lnTo>
                  <a:lnTo>
                    <a:pt x="32" y="306"/>
                  </a:lnTo>
                  <a:lnTo>
                    <a:pt x="32" y="305"/>
                  </a:lnTo>
                  <a:lnTo>
                    <a:pt x="32" y="305"/>
                  </a:lnTo>
                  <a:lnTo>
                    <a:pt x="33" y="304"/>
                  </a:lnTo>
                  <a:lnTo>
                    <a:pt x="33" y="304"/>
                  </a:lnTo>
                  <a:lnTo>
                    <a:pt x="34" y="304"/>
                  </a:lnTo>
                  <a:lnTo>
                    <a:pt x="34" y="304"/>
                  </a:lnTo>
                  <a:lnTo>
                    <a:pt x="36" y="304"/>
                  </a:lnTo>
                  <a:lnTo>
                    <a:pt x="37" y="304"/>
                  </a:lnTo>
                  <a:lnTo>
                    <a:pt x="37" y="305"/>
                  </a:lnTo>
                  <a:lnTo>
                    <a:pt x="38" y="305"/>
                  </a:lnTo>
                  <a:lnTo>
                    <a:pt x="40" y="306"/>
                  </a:lnTo>
                  <a:lnTo>
                    <a:pt x="40" y="308"/>
                  </a:lnTo>
                  <a:lnTo>
                    <a:pt x="41" y="308"/>
                  </a:lnTo>
                  <a:lnTo>
                    <a:pt x="41" y="308"/>
                  </a:lnTo>
                  <a:lnTo>
                    <a:pt x="42" y="306"/>
                  </a:lnTo>
                  <a:lnTo>
                    <a:pt x="42" y="306"/>
                  </a:lnTo>
                  <a:lnTo>
                    <a:pt x="44" y="305"/>
                  </a:lnTo>
                  <a:lnTo>
                    <a:pt x="44" y="305"/>
                  </a:lnTo>
                  <a:lnTo>
                    <a:pt x="45" y="305"/>
                  </a:lnTo>
                  <a:lnTo>
                    <a:pt x="45" y="305"/>
                  </a:lnTo>
                  <a:lnTo>
                    <a:pt x="45" y="305"/>
                  </a:lnTo>
                  <a:lnTo>
                    <a:pt x="48" y="305"/>
                  </a:lnTo>
                  <a:lnTo>
                    <a:pt x="48" y="305"/>
                  </a:lnTo>
                  <a:lnTo>
                    <a:pt x="48" y="305"/>
                  </a:lnTo>
                  <a:lnTo>
                    <a:pt x="47" y="304"/>
                  </a:lnTo>
                  <a:lnTo>
                    <a:pt x="45" y="302"/>
                  </a:lnTo>
                  <a:lnTo>
                    <a:pt x="45" y="301"/>
                  </a:lnTo>
                  <a:lnTo>
                    <a:pt x="47" y="300"/>
                  </a:lnTo>
                  <a:lnTo>
                    <a:pt x="49" y="297"/>
                  </a:lnTo>
                  <a:lnTo>
                    <a:pt x="52" y="297"/>
                  </a:lnTo>
                  <a:lnTo>
                    <a:pt x="55" y="296"/>
                  </a:lnTo>
                  <a:lnTo>
                    <a:pt x="63" y="297"/>
                  </a:lnTo>
                  <a:lnTo>
                    <a:pt x="64" y="297"/>
                  </a:lnTo>
                  <a:lnTo>
                    <a:pt x="64" y="297"/>
                  </a:lnTo>
                  <a:lnTo>
                    <a:pt x="67" y="297"/>
                  </a:lnTo>
                  <a:lnTo>
                    <a:pt x="68" y="297"/>
                  </a:lnTo>
                  <a:lnTo>
                    <a:pt x="71" y="298"/>
                  </a:lnTo>
                  <a:lnTo>
                    <a:pt x="78" y="304"/>
                  </a:lnTo>
                  <a:lnTo>
                    <a:pt x="83" y="305"/>
                  </a:lnTo>
                  <a:lnTo>
                    <a:pt x="87" y="306"/>
                  </a:lnTo>
                  <a:lnTo>
                    <a:pt x="90" y="305"/>
                  </a:lnTo>
                  <a:lnTo>
                    <a:pt x="91" y="304"/>
                  </a:lnTo>
                  <a:lnTo>
                    <a:pt x="93" y="304"/>
                  </a:lnTo>
                  <a:lnTo>
                    <a:pt x="100" y="304"/>
                  </a:lnTo>
                  <a:lnTo>
                    <a:pt x="100" y="304"/>
                  </a:lnTo>
                  <a:lnTo>
                    <a:pt x="101" y="305"/>
                  </a:lnTo>
                  <a:lnTo>
                    <a:pt x="102" y="305"/>
                  </a:lnTo>
                  <a:lnTo>
                    <a:pt x="104" y="306"/>
                  </a:lnTo>
                  <a:lnTo>
                    <a:pt x="104" y="305"/>
                  </a:lnTo>
                  <a:lnTo>
                    <a:pt x="104" y="305"/>
                  </a:lnTo>
                  <a:lnTo>
                    <a:pt x="105" y="304"/>
                  </a:lnTo>
                  <a:lnTo>
                    <a:pt x="105" y="304"/>
                  </a:lnTo>
                  <a:lnTo>
                    <a:pt x="106" y="304"/>
                  </a:lnTo>
                  <a:lnTo>
                    <a:pt x="106" y="304"/>
                  </a:lnTo>
                  <a:lnTo>
                    <a:pt x="106" y="304"/>
                  </a:lnTo>
                  <a:lnTo>
                    <a:pt x="108" y="306"/>
                  </a:lnTo>
                  <a:lnTo>
                    <a:pt x="108" y="306"/>
                  </a:lnTo>
                  <a:lnTo>
                    <a:pt x="108" y="306"/>
                  </a:lnTo>
                  <a:lnTo>
                    <a:pt x="108" y="306"/>
                  </a:lnTo>
                  <a:lnTo>
                    <a:pt x="109" y="306"/>
                  </a:lnTo>
                  <a:lnTo>
                    <a:pt x="109" y="306"/>
                  </a:lnTo>
                  <a:lnTo>
                    <a:pt x="112" y="308"/>
                  </a:lnTo>
                  <a:lnTo>
                    <a:pt x="117" y="311"/>
                  </a:lnTo>
                  <a:lnTo>
                    <a:pt x="123" y="315"/>
                  </a:lnTo>
                  <a:lnTo>
                    <a:pt x="124" y="315"/>
                  </a:lnTo>
                  <a:lnTo>
                    <a:pt x="128" y="317"/>
                  </a:lnTo>
                  <a:lnTo>
                    <a:pt x="130" y="319"/>
                  </a:lnTo>
                  <a:lnTo>
                    <a:pt x="131" y="319"/>
                  </a:lnTo>
                  <a:lnTo>
                    <a:pt x="132" y="319"/>
                  </a:lnTo>
                  <a:lnTo>
                    <a:pt x="134" y="319"/>
                  </a:lnTo>
                  <a:lnTo>
                    <a:pt x="136" y="320"/>
                  </a:lnTo>
                  <a:lnTo>
                    <a:pt x="145" y="321"/>
                  </a:lnTo>
                  <a:lnTo>
                    <a:pt x="146" y="323"/>
                  </a:lnTo>
                  <a:lnTo>
                    <a:pt x="149" y="324"/>
                  </a:lnTo>
                  <a:lnTo>
                    <a:pt x="153" y="327"/>
                  </a:lnTo>
                  <a:lnTo>
                    <a:pt x="154" y="328"/>
                  </a:lnTo>
                  <a:lnTo>
                    <a:pt x="154" y="330"/>
                  </a:lnTo>
                  <a:lnTo>
                    <a:pt x="155" y="330"/>
                  </a:lnTo>
                  <a:lnTo>
                    <a:pt x="157" y="331"/>
                  </a:lnTo>
                  <a:lnTo>
                    <a:pt x="164" y="330"/>
                  </a:lnTo>
                  <a:lnTo>
                    <a:pt x="165" y="330"/>
                  </a:lnTo>
                  <a:lnTo>
                    <a:pt x="166" y="331"/>
                  </a:lnTo>
                  <a:lnTo>
                    <a:pt x="169" y="332"/>
                  </a:lnTo>
                  <a:lnTo>
                    <a:pt x="172" y="332"/>
                  </a:lnTo>
                  <a:lnTo>
                    <a:pt x="172" y="334"/>
                  </a:lnTo>
                  <a:lnTo>
                    <a:pt x="173" y="334"/>
                  </a:lnTo>
                  <a:lnTo>
                    <a:pt x="173" y="334"/>
                  </a:lnTo>
                  <a:lnTo>
                    <a:pt x="174" y="335"/>
                  </a:lnTo>
                  <a:lnTo>
                    <a:pt x="176" y="336"/>
                  </a:lnTo>
                  <a:lnTo>
                    <a:pt x="177" y="338"/>
                  </a:lnTo>
                  <a:lnTo>
                    <a:pt x="179" y="336"/>
                  </a:lnTo>
                  <a:lnTo>
                    <a:pt x="180" y="336"/>
                  </a:lnTo>
                  <a:lnTo>
                    <a:pt x="183" y="334"/>
                  </a:lnTo>
                  <a:lnTo>
                    <a:pt x="183" y="334"/>
                  </a:lnTo>
                  <a:lnTo>
                    <a:pt x="185" y="332"/>
                  </a:lnTo>
                  <a:lnTo>
                    <a:pt x="185" y="332"/>
                  </a:lnTo>
                  <a:lnTo>
                    <a:pt x="187" y="332"/>
                  </a:lnTo>
                  <a:lnTo>
                    <a:pt x="187" y="332"/>
                  </a:lnTo>
                  <a:lnTo>
                    <a:pt x="187" y="332"/>
                  </a:lnTo>
                  <a:lnTo>
                    <a:pt x="187" y="332"/>
                  </a:lnTo>
                  <a:lnTo>
                    <a:pt x="187" y="332"/>
                  </a:lnTo>
                  <a:lnTo>
                    <a:pt x="188" y="331"/>
                  </a:lnTo>
                  <a:lnTo>
                    <a:pt x="188" y="330"/>
                  </a:lnTo>
                  <a:lnTo>
                    <a:pt x="189" y="328"/>
                  </a:lnTo>
                  <a:lnTo>
                    <a:pt x="191" y="328"/>
                  </a:lnTo>
                  <a:lnTo>
                    <a:pt x="192" y="327"/>
                  </a:lnTo>
                  <a:lnTo>
                    <a:pt x="199" y="326"/>
                  </a:lnTo>
                  <a:lnTo>
                    <a:pt x="200" y="326"/>
                  </a:lnTo>
                  <a:lnTo>
                    <a:pt x="200" y="324"/>
                  </a:lnTo>
                  <a:lnTo>
                    <a:pt x="202" y="323"/>
                  </a:lnTo>
                  <a:lnTo>
                    <a:pt x="202" y="323"/>
                  </a:lnTo>
                  <a:lnTo>
                    <a:pt x="203" y="323"/>
                  </a:lnTo>
                  <a:lnTo>
                    <a:pt x="204" y="319"/>
                  </a:lnTo>
                  <a:lnTo>
                    <a:pt x="206" y="319"/>
                  </a:lnTo>
                  <a:lnTo>
                    <a:pt x="207" y="317"/>
                  </a:lnTo>
                  <a:lnTo>
                    <a:pt x="208" y="317"/>
                  </a:lnTo>
                  <a:lnTo>
                    <a:pt x="208" y="317"/>
                  </a:lnTo>
                  <a:lnTo>
                    <a:pt x="210" y="316"/>
                  </a:lnTo>
                  <a:lnTo>
                    <a:pt x="210" y="316"/>
                  </a:lnTo>
                  <a:lnTo>
                    <a:pt x="210" y="315"/>
                  </a:lnTo>
                  <a:lnTo>
                    <a:pt x="210" y="315"/>
                  </a:lnTo>
                  <a:lnTo>
                    <a:pt x="214" y="312"/>
                  </a:lnTo>
                  <a:lnTo>
                    <a:pt x="214" y="311"/>
                  </a:lnTo>
                  <a:lnTo>
                    <a:pt x="218" y="311"/>
                  </a:lnTo>
                  <a:lnTo>
                    <a:pt x="218" y="311"/>
                  </a:lnTo>
                  <a:lnTo>
                    <a:pt x="219" y="309"/>
                  </a:lnTo>
                  <a:lnTo>
                    <a:pt x="219" y="309"/>
                  </a:lnTo>
                  <a:lnTo>
                    <a:pt x="222" y="308"/>
                  </a:lnTo>
                  <a:lnTo>
                    <a:pt x="223" y="308"/>
                  </a:lnTo>
                  <a:lnTo>
                    <a:pt x="223" y="306"/>
                  </a:lnTo>
                  <a:lnTo>
                    <a:pt x="225" y="306"/>
                  </a:lnTo>
                  <a:lnTo>
                    <a:pt x="225" y="305"/>
                  </a:lnTo>
                  <a:lnTo>
                    <a:pt x="226" y="305"/>
                  </a:lnTo>
                  <a:lnTo>
                    <a:pt x="228" y="305"/>
                  </a:lnTo>
                  <a:lnTo>
                    <a:pt x="232" y="302"/>
                  </a:lnTo>
                  <a:lnTo>
                    <a:pt x="237" y="298"/>
                  </a:lnTo>
                  <a:lnTo>
                    <a:pt x="238" y="298"/>
                  </a:lnTo>
                  <a:lnTo>
                    <a:pt x="240" y="298"/>
                  </a:lnTo>
                  <a:lnTo>
                    <a:pt x="241" y="298"/>
                  </a:lnTo>
                  <a:lnTo>
                    <a:pt x="243" y="298"/>
                  </a:lnTo>
                  <a:lnTo>
                    <a:pt x="244" y="298"/>
                  </a:lnTo>
                  <a:lnTo>
                    <a:pt x="244" y="298"/>
                  </a:lnTo>
                  <a:lnTo>
                    <a:pt x="245" y="298"/>
                  </a:lnTo>
                  <a:lnTo>
                    <a:pt x="245" y="298"/>
                  </a:lnTo>
                  <a:lnTo>
                    <a:pt x="247" y="298"/>
                  </a:lnTo>
                  <a:lnTo>
                    <a:pt x="252" y="298"/>
                  </a:lnTo>
                  <a:lnTo>
                    <a:pt x="255" y="297"/>
                  </a:lnTo>
                  <a:lnTo>
                    <a:pt x="255" y="296"/>
                  </a:lnTo>
                  <a:lnTo>
                    <a:pt x="255" y="296"/>
                  </a:lnTo>
                  <a:lnTo>
                    <a:pt x="256" y="294"/>
                  </a:lnTo>
                  <a:lnTo>
                    <a:pt x="257" y="293"/>
                  </a:lnTo>
                  <a:lnTo>
                    <a:pt x="257" y="293"/>
                  </a:lnTo>
                  <a:lnTo>
                    <a:pt x="259" y="293"/>
                  </a:lnTo>
                  <a:lnTo>
                    <a:pt x="259" y="293"/>
                  </a:lnTo>
                  <a:lnTo>
                    <a:pt x="259" y="293"/>
                  </a:lnTo>
                  <a:lnTo>
                    <a:pt x="259" y="291"/>
                  </a:lnTo>
                  <a:lnTo>
                    <a:pt x="259" y="291"/>
                  </a:lnTo>
                  <a:lnTo>
                    <a:pt x="260" y="289"/>
                  </a:lnTo>
                  <a:lnTo>
                    <a:pt x="259" y="287"/>
                  </a:lnTo>
                  <a:lnTo>
                    <a:pt x="255" y="286"/>
                  </a:lnTo>
                  <a:lnTo>
                    <a:pt x="249" y="289"/>
                  </a:lnTo>
                  <a:lnTo>
                    <a:pt x="248" y="290"/>
                  </a:lnTo>
                  <a:lnTo>
                    <a:pt x="245" y="290"/>
                  </a:lnTo>
                  <a:lnTo>
                    <a:pt x="240" y="289"/>
                  </a:lnTo>
                  <a:lnTo>
                    <a:pt x="236" y="289"/>
                  </a:lnTo>
                  <a:lnTo>
                    <a:pt x="234" y="287"/>
                  </a:lnTo>
                  <a:lnTo>
                    <a:pt x="236" y="286"/>
                  </a:lnTo>
                  <a:lnTo>
                    <a:pt x="237" y="285"/>
                  </a:lnTo>
                  <a:lnTo>
                    <a:pt x="241" y="285"/>
                  </a:lnTo>
                  <a:lnTo>
                    <a:pt x="243" y="285"/>
                  </a:lnTo>
                  <a:lnTo>
                    <a:pt x="244" y="285"/>
                  </a:lnTo>
                  <a:lnTo>
                    <a:pt x="244" y="285"/>
                  </a:lnTo>
                  <a:lnTo>
                    <a:pt x="245" y="286"/>
                  </a:lnTo>
                  <a:lnTo>
                    <a:pt x="245" y="286"/>
                  </a:lnTo>
                  <a:lnTo>
                    <a:pt x="247" y="285"/>
                  </a:lnTo>
                  <a:lnTo>
                    <a:pt x="247" y="285"/>
                  </a:lnTo>
                  <a:lnTo>
                    <a:pt x="245" y="285"/>
                  </a:lnTo>
                  <a:lnTo>
                    <a:pt x="245" y="283"/>
                  </a:lnTo>
                  <a:lnTo>
                    <a:pt x="247" y="283"/>
                  </a:lnTo>
                  <a:lnTo>
                    <a:pt x="247" y="282"/>
                  </a:lnTo>
                  <a:lnTo>
                    <a:pt x="248" y="281"/>
                  </a:lnTo>
                  <a:lnTo>
                    <a:pt x="256" y="279"/>
                  </a:lnTo>
                  <a:lnTo>
                    <a:pt x="257" y="278"/>
                  </a:lnTo>
                  <a:lnTo>
                    <a:pt x="257" y="278"/>
                  </a:lnTo>
                  <a:lnTo>
                    <a:pt x="260" y="275"/>
                  </a:lnTo>
                  <a:lnTo>
                    <a:pt x="262" y="275"/>
                  </a:lnTo>
                  <a:lnTo>
                    <a:pt x="262" y="275"/>
                  </a:lnTo>
                  <a:lnTo>
                    <a:pt x="263" y="275"/>
                  </a:lnTo>
                  <a:lnTo>
                    <a:pt x="264" y="274"/>
                  </a:lnTo>
                  <a:lnTo>
                    <a:pt x="266" y="274"/>
                  </a:lnTo>
                  <a:lnTo>
                    <a:pt x="266" y="272"/>
                  </a:lnTo>
                  <a:lnTo>
                    <a:pt x="266" y="271"/>
                  </a:lnTo>
                  <a:lnTo>
                    <a:pt x="267" y="271"/>
                  </a:lnTo>
                  <a:lnTo>
                    <a:pt x="268" y="271"/>
                  </a:lnTo>
                  <a:lnTo>
                    <a:pt x="272" y="271"/>
                  </a:lnTo>
                  <a:lnTo>
                    <a:pt x="272" y="268"/>
                  </a:lnTo>
                  <a:lnTo>
                    <a:pt x="274" y="268"/>
                  </a:lnTo>
                  <a:lnTo>
                    <a:pt x="277" y="270"/>
                  </a:lnTo>
                  <a:lnTo>
                    <a:pt x="278" y="271"/>
                  </a:lnTo>
                  <a:lnTo>
                    <a:pt x="278" y="272"/>
                  </a:lnTo>
                  <a:lnTo>
                    <a:pt x="279" y="275"/>
                  </a:lnTo>
                  <a:lnTo>
                    <a:pt x="281" y="278"/>
                  </a:lnTo>
                  <a:lnTo>
                    <a:pt x="281" y="278"/>
                  </a:lnTo>
                  <a:lnTo>
                    <a:pt x="282" y="278"/>
                  </a:lnTo>
                  <a:lnTo>
                    <a:pt x="283" y="279"/>
                  </a:lnTo>
                  <a:lnTo>
                    <a:pt x="285" y="279"/>
                  </a:lnTo>
                  <a:lnTo>
                    <a:pt x="286" y="282"/>
                  </a:lnTo>
                  <a:lnTo>
                    <a:pt x="287" y="283"/>
                  </a:lnTo>
                  <a:lnTo>
                    <a:pt x="287" y="286"/>
                  </a:lnTo>
                  <a:lnTo>
                    <a:pt x="287" y="289"/>
                  </a:lnTo>
                  <a:lnTo>
                    <a:pt x="283" y="291"/>
                  </a:lnTo>
                  <a:lnTo>
                    <a:pt x="283" y="293"/>
                  </a:lnTo>
                  <a:lnTo>
                    <a:pt x="282" y="294"/>
                  </a:lnTo>
                  <a:lnTo>
                    <a:pt x="281" y="296"/>
                  </a:lnTo>
                  <a:lnTo>
                    <a:pt x="281" y="296"/>
                  </a:lnTo>
                  <a:lnTo>
                    <a:pt x="281" y="297"/>
                  </a:lnTo>
                  <a:lnTo>
                    <a:pt x="281" y="297"/>
                  </a:lnTo>
                  <a:lnTo>
                    <a:pt x="279" y="298"/>
                  </a:lnTo>
                  <a:lnTo>
                    <a:pt x="278" y="298"/>
                  </a:lnTo>
                  <a:lnTo>
                    <a:pt x="278" y="300"/>
                  </a:lnTo>
                  <a:lnTo>
                    <a:pt x="278" y="300"/>
                  </a:lnTo>
                  <a:lnTo>
                    <a:pt x="278" y="301"/>
                  </a:lnTo>
                  <a:lnTo>
                    <a:pt x="278" y="301"/>
                  </a:lnTo>
                  <a:lnTo>
                    <a:pt x="275" y="302"/>
                  </a:lnTo>
                  <a:lnTo>
                    <a:pt x="271" y="304"/>
                  </a:lnTo>
                  <a:lnTo>
                    <a:pt x="268" y="304"/>
                  </a:lnTo>
                  <a:lnTo>
                    <a:pt x="266" y="304"/>
                  </a:lnTo>
                  <a:lnTo>
                    <a:pt x="264" y="304"/>
                  </a:lnTo>
                  <a:lnTo>
                    <a:pt x="262" y="301"/>
                  </a:lnTo>
                  <a:lnTo>
                    <a:pt x="260" y="301"/>
                  </a:lnTo>
                  <a:lnTo>
                    <a:pt x="257" y="301"/>
                  </a:lnTo>
                  <a:lnTo>
                    <a:pt x="257" y="300"/>
                  </a:lnTo>
                  <a:lnTo>
                    <a:pt x="256" y="300"/>
                  </a:lnTo>
                  <a:lnTo>
                    <a:pt x="256" y="300"/>
                  </a:lnTo>
                  <a:lnTo>
                    <a:pt x="256" y="301"/>
                  </a:lnTo>
                  <a:lnTo>
                    <a:pt x="257" y="301"/>
                  </a:lnTo>
                  <a:lnTo>
                    <a:pt x="259" y="301"/>
                  </a:lnTo>
                  <a:lnTo>
                    <a:pt x="260" y="302"/>
                  </a:lnTo>
                  <a:lnTo>
                    <a:pt x="271" y="311"/>
                  </a:lnTo>
                  <a:lnTo>
                    <a:pt x="274" y="312"/>
                  </a:lnTo>
                  <a:lnTo>
                    <a:pt x="275" y="313"/>
                  </a:lnTo>
                  <a:lnTo>
                    <a:pt x="275" y="312"/>
                  </a:lnTo>
                  <a:lnTo>
                    <a:pt x="281" y="312"/>
                  </a:lnTo>
                  <a:lnTo>
                    <a:pt x="282" y="312"/>
                  </a:lnTo>
                  <a:lnTo>
                    <a:pt x="281" y="311"/>
                  </a:lnTo>
                  <a:lnTo>
                    <a:pt x="282" y="309"/>
                  </a:lnTo>
                  <a:lnTo>
                    <a:pt x="283" y="309"/>
                  </a:lnTo>
                  <a:lnTo>
                    <a:pt x="285" y="308"/>
                  </a:lnTo>
                  <a:lnTo>
                    <a:pt x="286" y="308"/>
                  </a:lnTo>
                  <a:lnTo>
                    <a:pt x="286" y="306"/>
                  </a:lnTo>
                  <a:lnTo>
                    <a:pt x="286" y="306"/>
                  </a:lnTo>
                  <a:lnTo>
                    <a:pt x="289" y="305"/>
                  </a:lnTo>
                  <a:lnTo>
                    <a:pt x="294" y="306"/>
                  </a:lnTo>
                  <a:lnTo>
                    <a:pt x="294" y="305"/>
                  </a:lnTo>
                  <a:lnTo>
                    <a:pt x="294" y="302"/>
                  </a:lnTo>
                  <a:lnTo>
                    <a:pt x="294" y="302"/>
                  </a:lnTo>
                  <a:lnTo>
                    <a:pt x="293" y="301"/>
                  </a:lnTo>
                  <a:lnTo>
                    <a:pt x="293" y="300"/>
                  </a:lnTo>
                  <a:lnTo>
                    <a:pt x="293" y="300"/>
                  </a:lnTo>
                  <a:lnTo>
                    <a:pt x="294" y="300"/>
                  </a:lnTo>
                  <a:lnTo>
                    <a:pt x="294" y="300"/>
                  </a:lnTo>
                  <a:lnTo>
                    <a:pt x="296" y="297"/>
                  </a:lnTo>
                  <a:lnTo>
                    <a:pt x="296" y="297"/>
                  </a:lnTo>
                  <a:lnTo>
                    <a:pt x="297" y="296"/>
                  </a:lnTo>
                  <a:lnTo>
                    <a:pt x="297" y="296"/>
                  </a:lnTo>
                  <a:lnTo>
                    <a:pt x="297" y="294"/>
                  </a:lnTo>
                  <a:lnTo>
                    <a:pt x="297" y="294"/>
                  </a:lnTo>
                  <a:lnTo>
                    <a:pt x="300" y="294"/>
                  </a:lnTo>
                  <a:lnTo>
                    <a:pt x="301" y="294"/>
                  </a:lnTo>
                  <a:lnTo>
                    <a:pt x="301" y="296"/>
                  </a:lnTo>
                  <a:lnTo>
                    <a:pt x="302" y="294"/>
                  </a:lnTo>
                  <a:lnTo>
                    <a:pt x="302" y="294"/>
                  </a:lnTo>
                  <a:lnTo>
                    <a:pt x="302" y="294"/>
                  </a:lnTo>
                  <a:lnTo>
                    <a:pt x="305" y="294"/>
                  </a:lnTo>
                  <a:lnTo>
                    <a:pt x="308" y="293"/>
                  </a:lnTo>
                  <a:lnTo>
                    <a:pt x="309" y="294"/>
                  </a:lnTo>
                  <a:lnTo>
                    <a:pt x="311" y="294"/>
                  </a:lnTo>
                  <a:lnTo>
                    <a:pt x="312" y="294"/>
                  </a:lnTo>
                  <a:lnTo>
                    <a:pt x="313" y="297"/>
                  </a:lnTo>
                  <a:lnTo>
                    <a:pt x="315" y="298"/>
                  </a:lnTo>
                  <a:lnTo>
                    <a:pt x="315" y="300"/>
                  </a:lnTo>
                  <a:lnTo>
                    <a:pt x="315" y="301"/>
                  </a:lnTo>
                  <a:lnTo>
                    <a:pt x="315" y="301"/>
                  </a:lnTo>
                  <a:lnTo>
                    <a:pt x="315" y="301"/>
                  </a:lnTo>
                  <a:lnTo>
                    <a:pt x="316" y="302"/>
                  </a:lnTo>
                  <a:lnTo>
                    <a:pt x="317" y="304"/>
                  </a:lnTo>
                  <a:lnTo>
                    <a:pt x="317" y="305"/>
                  </a:lnTo>
                  <a:lnTo>
                    <a:pt x="316" y="305"/>
                  </a:lnTo>
                  <a:lnTo>
                    <a:pt x="316" y="305"/>
                  </a:lnTo>
                  <a:lnTo>
                    <a:pt x="315" y="306"/>
                  </a:lnTo>
                  <a:lnTo>
                    <a:pt x="313" y="306"/>
                  </a:lnTo>
                  <a:lnTo>
                    <a:pt x="312" y="308"/>
                  </a:lnTo>
                  <a:lnTo>
                    <a:pt x="312" y="308"/>
                  </a:lnTo>
                  <a:lnTo>
                    <a:pt x="311" y="306"/>
                  </a:lnTo>
                  <a:lnTo>
                    <a:pt x="311" y="306"/>
                  </a:lnTo>
                  <a:lnTo>
                    <a:pt x="309" y="306"/>
                  </a:lnTo>
                  <a:lnTo>
                    <a:pt x="308" y="308"/>
                  </a:lnTo>
                  <a:lnTo>
                    <a:pt x="308" y="308"/>
                  </a:lnTo>
                  <a:lnTo>
                    <a:pt x="309" y="309"/>
                  </a:lnTo>
                  <a:lnTo>
                    <a:pt x="308" y="311"/>
                  </a:lnTo>
                  <a:lnTo>
                    <a:pt x="308" y="312"/>
                  </a:lnTo>
                  <a:lnTo>
                    <a:pt x="309" y="312"/>
                  </a:lnTo>
                  <a:lnTo>
                    <a:pt x="308" y="313"/>
                  </a:lnTo>
                  <a:lnTo>
                    <a:pt x="306" y="315"/>
                  </a:lnTo>
                  <a:lnTo>
                    <a:pt x="305" y="315"/>
                  </a:lnTo>
                  <a:lnTo>
                    <a:pt x="305" y="315"/>
                  </a:lnTo>
                  <a:lnTo>
                    <a:pt x="305" y="315"/>
                  </a:lnTo>
                  <a:lnTo>
                    <a:pt x="309" y="316"/>
                  </a:lnTo>
                  <a:lnTo>
                    <a:pt x="313" y="317"/>
                  </a:lnTo>
                  <a:lnTo>
                    <a:pt x="315" y="317"/>
                  </a:lnTo>
                  <a:lnTo>
                    <a:pt x="315" y="319"/>
                  </a:lnTo>
                  <a:lnTo>
                    <a:pt x="319" y="324"/>
                  </a:lnTo>
                  <a:lnTo>
                    <a:pt x="320" y="324"/>
                  </a:lnTo>
                  <a:lnTo>
                    <a:pt x="323" y="324"/>
                  </a:lnTo>
                  <a:lnTo>
                    <a:pt x="327" y="323"/>
                  </a:lnTo>
                  <a:lnTo>
                    <a:pt x="330" y="321"/>
                  </a:lnTo>
                  <a:lnTo>
                    <a:pt x="332" y="321"/>
                  </a:lnTo>
                  <a:lnTo>
                    <a:pt x="335" y="323"/>
                  </a:lnTo>
                  <a:lnTo>
                    <a:pt x="336" y="324"/>
                  </a:lnTo>
                  <a:lnTo>
                    <a:pt x="338" y="327"/>
                  </a:lnTo>
                  <a:lnTo>
                    <a:pt x="335" y="326"/>
                  </a:lnTo>
                  <a:lnTo>
                    <a:pt x="332" y="324"/>
                  </a:lnTo>
                  <a:lnTo>
                    <a:pt x="331" y="323"/>
                  </a:lnTo>
                  <a:lnTo>
                    <a:pt x="332" y="324"/>
                  </a:lnTo>
                  <a:lnTo>
                    <a:pt x="335" y="327"/>
                  </a:lnTo>
                  <a:lnTo>
                    <a:pt x="338" y="330"/>
                  </a:lnTo>
                  <a:lnTo>
                    <a:pt x="341" y="335"/>
                  </a:lnTo>
                  <a:lnTo>
                    <a:pt x="342" y="339"/>
                  </a:lnTo>
                  <a:lnTo>
                    <a:pt x="342" y="340"/>
                  </a:lnTo>
                  <a:lnTo>
                    <a:pt x="343" y="340"/>
                  </a:lnTo>
                  <a:lnTo>
                    <a:pt x="347" y="340"/>
                  </a:lnTo>
                  <a:lnTo>
                    <a:pt x="347" y="339"/>
                  </a:lnTo>
                  <a:lnTo>
                    <a:pt x="349" y="338"/>
                  </a:lnTo>
                  <a:lnTo>
                    <a:pt x="349" y="336"/>
                  </a:lnTo>
                  <a:lnTo>
                    <a:pt x="349" y="335"/>
                  </a:lnTo>
                  <a:lnTo>
                    <a:pt x="354" y="335"/>
                  </a:lnTo>
                  <a:lnTo>
                    <a:pt x="361" y="338"/>
                  </a:lnTo>
                  <a:lnTo>
                    <a:pt x="365" y="343"/>
                  </a:lnTo>
                  <a:lnTo>
                    <a:pt x="366" y="346"/>
                  </a:lnTo>
                  <a:lnTo>
                    <a:pt x="368" y="349"/>
                  </a:lnTo>
                  <a:lnTo>
                    <a:pt x="368" y="350"/>
                  </a:lnTo>
                  <a:lnTo>
                    <a:pt x="372" y="350"/>
                  </a:lnTo>
                  <a:lnTo>
                    <a:pt x="372" y="351"/>
                  </a:lnTo>
                  <a:lnTo>
                    <a:pt x="372" y="353"/>
                  </a:lnTo>
                  <a:lnTo>
                    <a:pt x="370" y="353"/>
                  </a:lnTo>
                  <a:lnTo>
                    <a:pt x="370" y="353"/>
                  </a:lnTo>
                  <a:lnTo>
                    <a:pt x="370" y="354"/>
                  </a:lnTo>
                  <a:lnTo>
                    <a:pt x="370" y="355"/>
                  </a:lnTo>
                  <a:lnTo>
                    <a:pt x="372" y="355"/>
                  </a:lnTo>
                  <a:lnTo>
                    <a:pt x="375" y="357"/>
                  </a:lnTo>
                  <a:lnTo>
                    <a:pt x="375" y="357"/>
                  </a:lnTo>
                  <a:lnTo>
                    <a:pt x="376" y="357"/>
                  </a:lnTo>
                  <a:lnTo>
                    <a:pt x="377" y="357"/>
                  </a:lnTo>
                  <a:lnTo>
                    <a:pt x="377" y="355"/>
                  </a:lnTo>
                  <a:lnTo>
                    <a:pt x="379" y="354"/>
                  </a:lnTo>
                  <a:lnTo>
                    <a:pt x="377" y="354"/>
                  </a:lnTo>
                  <a:lnTo>
                    <a:pt x="377" y="353"/>
                  </a:lnTo>
                  <a:lnTo>
                    <a:pt x="379" y="353"/>
                  </a:lnTo>
                  <a:lnTo>
                    <a:pt x="380" y="351"/>
                  </a:lnTo>
                  <a:lnTo>
                    <a:pt x="381" y="351"/>
                  </a:lnTo>
                  <a:lnTo>
                    <a:pt x="381" y="351"/>
                  </a:lnTo>
                  <a:lnTo>
                    <a:pt x="380" y="349"/>
                  </a:lnTo>
                  <a:lnTo>
                    <a:pt x="380" y="349"/>
                  </a:lnTo>
                  <a:lnTo>
                    <a:pt x="379" y="349"/>
                  </a:lnTo>
                  <a:lnTo>
                    <a:pt x="379" y="349"/>
                  </a:lnTo>
                  <a:lnTo>
                    <a:pt x="379" y="349"/>
                  </a:lnTo>
                  <a:lnTo>
                    <a:pt x="377" y="349"/>
                  </a:lnTo>
                  <a:lnTo>
                    <a:pt x="377" y="347"/>
                  </a:lnTo>
                  <a:lnTo>
                    <a:pt x="379" y="345"/>
                  </a:lnTo>
                  <a:lnTo>
                    <a:pt x="379" y="345"/>
                  </a:lnTo>
                  <a:lnTo>
                    <a:pt x="379" y="343"/>
                  </a:lnTo>
                  <a:lnTo>
                    <a:pt x="380" y="343"/>
                  </a:lnTo>
                  <a:lnTo>
                    <a:pt x="381" y="342"/>
                  </a:lnTo>
                  <a:lnTo>
                    <a:pt x="381" y="342"/>
                  </a:lnTo>
                  <a:lnTo>
                    <a:pt x="381" y="340"/>
                  </a:lnTo>
                  <a:lnTo>
                    <a:pt x="381" y="340"/>
                  </a:lnTo>
                  <a:lnTo>
                    <a:pt x="381" y="340"/>
                  </a:lnTo>
                  <a:lnTo>
                    <a:pt x="381" y="340"/>
                  </a:lnTo>
                  <a:lnTo>
                    <a:pt x="381" y="339"/>
                  </a:lnTo>
                  <a:lnTo>
                    <a:pt x="380" y="339"/>
                  </a:lnTo>
                  <a:lnTo>
                    <a:pt x="380" y="339"/>
                  </a:lnTo>
                  <a:lnTo>
                    <a:pt x="380" y="338"/>
                  </a:lnTo>
                  <a:lnTo>
                    <a:pt x="380" y="336"/>
                  </a:lnTo>
                  <a:lnTo>
                    <a:pt x="380" y="335"/>
                  </a:lnTo>
                  <a:lnTo>
                    <a:pt x="380" y="334"/>
                  </a:lnTo>
                  <a:lnTo>
                    <a:pt x="380" y="332"/>
                  </a:lnTo>
                  <a:lnTo>
                    <a:pt x="379" y="332"/>
                  </a:lnTo>
                  <a:lnTo>
                    <a:pt x="377" y="334"/>
                  </a:lnTo>
                  <a:lnTo>
                    <a:pt x="377" y="334"/>
                  </a:lnTo>
                  <a:lnTo>
                    <a:pt x="377" y="335"/>
                  </a:lnTo>
                  <a:lnTo>
                    <a:pt x="377" y="335"/>
                  </a:lnTo>
                  <a:lnTo>
                    <a:pt x="376" y="336"/>
                  </a:lnTo>
                  <a:lnTo>
                    <a:pt x="376" y="336"/>
                  </a:lnTo>
                  <a:lnTo>
                    <a:pt x="376" y="338"/>
                  </a:lnTo>
                  <a:lnTo>
                    <a:pt x="375" y="336"/>
                  </a:lnTo>
                  <a:lnTo>
                    <a:pt x="373" y="338"/>
                  </a:lnTo>
                  <a:lnTo>
                    <a:pt x="372" y="338"/>
                  </a:lnTo>
                  <a:lnTo>
                    <a:pt x="370" y="339"/>
                  </a:lnTo>
                  <a:lnTo>
                    <a:pt x="369" y="340"/>
                  </a:lnTo>
                  <a:lnTo>
                    <a:pt x="369" y="340"/>
                  </a:lnTo>
                  <a:lnTo>
                    <a:pt x="368" y="340"/>
                  </a:lnTo>
                  <a:lnTo>
                    <a:pt x="366" y="340"/>
                  </a:lnTo>
                  <a:lnTo>
                    <a:pt x="368" y="339"/>
                  </a:lnTo>
                  <a:lnTo>
                    <a:pt x="366" y="338"/>
                  </a:lnTo>
                  <a:lnTo>
                    <a:pt x="366" y="338"/>
                  </a:lnTo>
                  <a:lnTo>
                    <a:pt x="366" y="336"/>
                  </a:lnTo>
                  <a:lnTo>
                    <a:pt x="366" y="335"/>
                  </a:lnTo>
                  <a:lnTo>
                    <a:pt x="366" y="335"/>
                  </a:lnTo>
                  <a:lnTo>
                    <a:pt x="366" y="335"/>
                  </a:lnTo>
                  <a:lnTo>
                    <a:pt x="366" y="335"/>
                  </a:lnTo>
                  <a:lnTo>
                    <a:pt x="366" y="334"/>
                  </a:lnTo>
                  <a:lnTo>
                    <a:pt x="365" y="335"/>
                  </a:lnTo>
                  <a:lnTo>
                    <a:pt x="364" y="334"/>
                  </a:lnTo>
                  <a:lnTo>
                    <a:pt x="364" y="334"/>
                  </a:lnTo>
                  <a:lnTo>
                    <a:pt x="364" y="332"/>
                  </a:lnTo>
                  <a:lnTo>
                    <a:pt x="362" y="332"/>
                  </a:lnTo>
                  <a:lnTo>
                    <a:pt x="361" y="330"/>
                  </a:lnTo>
                  <a:lnTo>
                    <a:pt x="364" y="327"/>
                  </a:lnTo>
                  <a:lnTo>
                    <a:pt x="364" y="327"/>
                  </a:lnTo>
                  <a:lnTo>
                    <a:pt x="365" y="327"/>
                  </a:lnTo>
                  <a:lnTo>
                    <a:pt x="372" y="326"/>
                  </a:lnTo>
                  <a:lnTo>
                    <a:pt x="373" y="327"/>
                  </a:lnTo>
                  <a:lnTo>
                    <a:pt x="373" y="327"/>
                  </a:lnTo>
                  <a:lnTo>
                    <a:pt x="375" y="328"/>
                  </a:lnTo>
                  <a:lnTo>
                    <a:pt x="376" y="328"/>
                  </a:lnTo>
                  <a:lnTo>
                    <a:pt x="377" y="328"/>
                  </a:lnTo>
                  <a:lnTo>
                    <a:pt x="377" y="327"/>
                  </a:lnTo>
                  <a:lnTo>
                    <a:pt x="380" y="327"/>
                  </a:lnTo>
                  <a:lnTo>
                    <a:pt x="383" y="327"/>
                  </a:lnTo>
                  <a:lnTo>
                    <a:pt x="384" y="327"/>
                  </a:lnTo>
                  <a:lnTo>
                    <a:pt x="385" y="327"/>
                  </a:lnTo>
                  <a:lnTo>
                    <a:pt x="387" y="327"/>
                  </a:lnTo>
                  <a:lnTo>
                    <a:pt x="391" y="324"/>
                  </a:lnTo>
                  <a:lnTo>
                    <a:pt x="392" y="324"/>
                  </a:lnTo>
                  <a:lnTo>
                    <a:pt x="395" y="324"/>
                  </a:lnTo>
                  <a:lnTo>
                    <a:pt x="404" y="323"/>
                  </a:lnTo>
                  <a:lnTo>
                    <a:pt x="406" y="323"/>
                  </a:lnTo>
                  <a:lnTo>
                    <a:pt x="404" y="324"/>
                  </a:lnTo>
                  <a:lnTo>
                    <a:pt x="406" y="326"/>
                  </a:lnTo>
                  <a:lnTo>
                    <a:pt x="406" y="326"/>
                  </a:lnTo>
                  <a:lnTo>
                    <a:pt x="409" y="323"/>
                  </a:lnTo>
                  <a:lnTo>
                    <a:pt x="409" y="321"/>
                  </a:lnTo>
                  <a:lnTo>
                    <a:pt x="410" y="321"/>
                  </a:lnTo>
                  <a:lnTo>
                    <a:pt x="415" y="317"/>
                  </a:lnTo>
                  <a:lnTo>
                    <a:pt x="422" y="311"/>
                  </a:lnTo>
                  <a:lnTo>
                    <a:pt x="429" y="305"/>
                  </a:lnTo>
                  <a:lnTo>
                    <a:pt x="444" y="293"/>
                  </a:lnTo>
                  <a:lnTo>
                    <a:pt x="458" y="283"/>
                  </a:lnTo>
                  <a:lnTo>
                    <a:pt x="468" y="276"/>
                  </a:lnTo>
                  <a:lnTo>
                    <a:pt x="479" y="272"/>
                  </a:lnTo>
                  <a:lnTo>
                    <a:pt x="494" y="268"/>
                  </a:lnTo>
                  <a:lnTo>
                    <a:pt x="507" y="266"/>
                  </a:lnTo>
                  <a:lnTo>
                    <a:pt x="527" y="264"/>
                  </a:lnTo>
                  <a:lnTo>
                    <a:pt x="535" y="266"/>
                  </a:lnTo>
                  <a:lnTo>
                    <a:pt x="536" y="266"/>
                  </a:lnTo>
                  <a:lnTo>
                    <a:pt x="539" y="264"/>
                  </a:lnTo>
                  <a:lnTo>
                    <a:pt x="541" y="264"/>
                  </a:lnTo>
                  <a:lnTo>
                    <a:pt x="547" y="264"/>
                  </a:lnTo>
                  <a:lnTo>
                    <a:pt x="551" y="263"/>
                  </a:lnTo>
                  <a:lnTo>
                    <a:pt x="561" y="263"/>
                  </a:lnTo>
                  <a:lnTo>
                    <a:pt x="564" y="263"/>
                  </a:lnTo>
                  <a:lnTo>
                    <a:pt x="565" y="263"/>
                  </a:lnTo>
                  <a:lnTo>
                    <a:pt x="566" y="263"/>
                  </a:lnTo>
                  <a:lnTo>
                    <a:pt x="572" y="263"/>
                  </a:lnTo>
                  <a:lnTo>
                    <a:pt x="573" y="263"/>
                  </a:lnTo>
                  <a:lnTo>
                    <a:pt x="573" y="264"/>
                  </a:lnTo>
                  <a:lnTo>
                    <a:pt x="573" y="264"/>
                  </a:lnTo>
                  <a:lnTo>
                    <a:pt x="573" y="266"/>
                  </a:lnTo>
                  <a:lnTo>
                    <a:pt x="573" y="266"/>
                  </a:lnTo>
                  <a:lnTo>
                    <a:pt x="576" y="264"/>
                  </a:lnTo>
                  <a:lnTo>
                    <a:pt x="579" y="263"/>
                  </a:lnTo>
                  <a:lnTo>
                    <a:pt x="588" y="263"/>
                  </a:lnTo>
                  <a:lnTo>
                    <a:pt x="588" y="263"/>
                  </a:lnTo>
                  <a:lnTo>
                    <a:pt x="590" y="263"/>
                  </a:lnTo>
                  <a:lnTo>
                    <a:pt x="590" y="261"/>
                  </a:lnTo>
                  <a:lnTo>
                    <a:pt x="590" y="261"/>
                  </a:lnTo>
                  <a:lnTo>
                    <a:pt x="591" y="260"/>
                  </a:lnTo>
                  <a:lnTo>
                    <a:pt x="595" y="260"/>
                  </a:lnTo>
                  <a:lnTo>
                    <a:pt x="596" y="260"/>
                  </a:lnTo>
                  <a:lnTo>
                    <a:pt x="596" y="259"/>
                  </a:lnTo>
                  <a:lnTo>
                    <a:pt x="596" y="259"/>
                  </a:lnTo>
                  <a:lnTo>
                    <a:pt x="598" y="257"/>
                  </a:lnTo>
                  <a:lnTo>
                    <a:pt x="600" y="257"/>
                  </a:lnTo>
                  <a:lnTo>
                    <a:pt x="602" y="256"/>
                  </a:lnTo>
                  <a:lnTo>
                    <a:pt x="605" y="253"/>
                  </a:lnTo>
                  <a:lnTo>
                    <a:pt x="605" y="252"/>
                  </a:lnTo>
                  <a:lnTo>
                    <a:pt x="607" y="251"/>
                  </a:lnTo>
                  <a:lnTo>
                    <a:pt x="607" y="249"/>
                  </a:lnTo>
                  <a:lnTo>
                    <a:pt x="607" y="248"/>
                  </a:lnTo>
                  <a:lnTo>
                    <a:pt x="605" y="244"/>
                  </a:lnTo>
                  <a:lnTo>
                    <a:pt x="607" y="245"/>
                  </a:lnTo>
                  <a:lnTo>
                    <a:pt x="609" y="245"/>
                  </a:lnTo>
                  <a:lnTo>
                    <a:pt x="609" y="244"/>
                  </a:lnTo>
                  <a:lnTo>
                    <a:pt x="610" y="244"/>
                  </a:lnTo>
                  <a:lnTo>
                    <a:pt x="610" y="245"/>
                  </a:lnTo>
                  <a:lnTo>
                    <a:pt x="609" y="245"/>
                  </a:lnTo>
                  <a:lnTo>
                    <a:pt x="610" y="247"/>
                  </a:lnTo>
                  <a:lnTo>
                    <a:pt x="610" y="247"/>
                  </a:lnTo>
                  <a:lnTo>
                    <a:pt x="609" y="247"/>
                  </a:lnTo>
                  <a:lnTo>
                    <a:pt x="609" y="247"/>
                  </a:lnTo>
                  <a:lnTo>
                    <a:pt x="617" y="247"/>
                  </a:lnTo>
                  <a:lnTo>
                    <a:pt x="621" y="245"/>
                  </a:lnTo>
                  <a:lnTo>
                    <a:pt x="622" y="244"/>
                  </a:lnTo>
                  <a:lnTo>
                    <a:pt x="607" y="238"/>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Freeform 7">
              <a:extLst>
                <a:ext uri="{FF2B5EF4-FFF2-40B4-BE49-F238E27FC236}">
                  <a16:creationId xmlns:a16="http://schemas.microsoft.com/office/drawing/2014/main" xmlns="" id="{D1747B76-E71A-4A42-B37B-153AB23C01A4}"/>
                </a:ext>
              </a:extLst>
            </p:cNvPr>
            <p:cNvSpPr>
              <a:spLocks noEditPoints="1"/>
            </p:cNvSpPr>
            <p:nvPr/>
          </p:nvSpPr>
          <p:spPr bwMode="auto">
            <a:xfrm>
              <a:off x="2662" y="3161"/>
              <a:ext cx="320" cy="280"/>
            </a:xfrm>
            <a:custGeom>
              <a:avLst/>
              <a:gdLst>
                <a:gd name="T0" fmla="*/ 294 w 320"/>
                <a:gd name="T1" fmla="*/ 214 h 280"/>
                <a:gd name="T2" fmla="*/ 244 w 320"/>
                <a:gd name="T3" fmla="*/ 250 h 280"/>
                <a:gd name="T4" fmla="*/ 310 w 320"/>
                <a:gd name="T5" fmla="*/ 192 h 280"/>
                <a:gd name="T6" fmla="*/ 308 w 320"/>
                <a:gd name="T7" fmla="*/ 150 h 280"/>
                <a:gd name="T8" fmla="*/ 306 w 320"/>
                <a:gd name="T9" fmla="*/ 111 h 280"/>
                <a:gd name="T10" fmla="*/ 293 w 320"/>
                <a:gd name="T11" fmla="*/ 82 h 280"/>
                <a:gd name="T12" fmla="*/ 264 w 320"/>
                <a:gd name="T13" fmla="*/ 86 h 280"/>
                <a:gd name="T14" fmla="*/ 219 w 320"/>
                <a:gd name="T15" fmla="*/ 96 h 280"/>
                <a:gd name="T16" fmla="*/ 205 w 320"/>
                <a:gd name="T17" fmla="*/ 109 h 280"/>
                <a:gd name="T18" fmla="*/ 188 w 320"/>
                <a:gd name="T19" fmla="*/ 109 h 280"/>
                <a:gd name="T20" fmla="*/ 131 w 320"/>
                <a:gd name="T21" fmla="*/ 95 h 280"/>
                <a:gd name="T22" fmla="*/ 98 w 320"/>
                <a:gd name="T23" fmla="*/ 83 h 280"/>
                <a:gd name="T24" fmla="*/ 63 w 320"/>
                <a:gd name="T25" fmla="*/ 77 h 280"/>
                <a:gd name="T26" fmla="*/ 58 w 320"/>
                <a:gd name="T27" fmla="*/ 107 h 280"/>
                <a:gd name="T28" fmla="*/ 78 w 320"/>
                <a:gd name="T29" fmla="*/ 147 h 280"/>
                <a:gd name="T30" fmla="*/ 101 w 320"/>
                <a:gd name="T31" fmla="*/ 178 h 280"/>
                <a:gd name="T32" fmla="*/ 116 w 320"/>
                <a:gd name="T33" fmla="*/ 192 h 280"/>
                <a:gd name="T34" fmla="*/ 101 w 320"/>
                <a:gd name="T35" fmla="*/ 186 h 280"/>
                <a:gd name="T36" fmla="*/ 102 w 320"/>
                <a:gd name="T37" fmla="*/ 211 h 280"/>
                <a:gd name="T38" fmla="*/ 125 w 320"/>
                <a:gd name="T39" fmla="*/ 239 h 280"/>
                <a:gd name="T40" fmla="*/ 135 w 320"/>
                <a:gd name="T41" fmla="*/ 253 h 280"/>
                <a:gd name="T42" fmla="*/ 147 w 320"/>
                <a:gd name="T43" fmla="*/ 254 h 280"/>
                <a:gd name="T44" fmla="*/ 165 w 320"/>
                <a:gd name="T45" fmla="*/ 263 h 280"/>
                <a:gd name="T46" fmla="*/ 148 w 320"/>
                <a:gd name="T47" fmla="*/ 265 h 280"/>
                <a:gd name="T48" fmla="*/ 167 w 320"/>
                <a:gd name="T49" fmla="*/ 271 h 280"/>
                <a:gd name="T50" fmla="*/ 201 w 320"/>
                <a:gd name="T51" fmla="*/ 279 h 280"/>
                <a:gd name="T52" fmla="*/ 219 w 320"/>
                <a:gd name="T53" fmla="*/ 269 h 280"/>
                <a:gd name="T54" fmla="*/ 225 w 320"/>
                <a:gd name="T55" fmla="*/ 257 h 280"/>
                <a:gd name="T56" fmla="*/ 225 w 320"/>
                <a:gd name="T57" fmla="*/ 253 h 280"/>
                <a:gd name="T58" fmla="*/ 238 w 320"/>
                <a:gd name="T59" fmla="*/ 238 h 280"/>
                <a:gd name="T60" fmla="*/ 249 w 320"/>
                <a:gd name="T61" fmla="*/ 230 h 280"/>
                <a:gd name="T62" fmla="*/ 254 w 320"/>
                <a:gd name="T63" fmla="*/ 225 h 280"/>
                <a:gd name="T64" fmla="*/ 278 w 320"/>
                <a:gd name="T65" fmla="*/ 233 h 280"/>
                <a:gd name="T66" fmla="*/ 264 w 320"/>
                <a:gd name="T67" fmla="*/ 231 h 280"/>
                <a:gd name="T68" fmla="*/ 275 w 320"/>
                <a:gd name="T69" fmla="*/ 250 h 280"/>
                <a:gd name="T70" fmla="*/ 286 w 320"/>
                <a:gd name="T71" fmla="*/ 245 h 280"/>
                <a:gd name="T72" fmla="*/ 284 w 320"/>
                <a:gd name="T73" fmla="*/ 227 h 280"/>
                <a:gd name="T74" fmla="*/ 283 w 320"/>
                <a:gd name="T75" fmla="*/ 216 h 280"/>
                <a:gd name="T76" fmla="*/ 287 w 320"/>
                <a:gd name="T77" fmla="*/ 195 h 280"/>
                <a:gd name="T78" fmla="*/ 297 w 320"/>
                <a:gd name="T79" fmla="*/ 173 h 280"/>
                <a:gd name="T80" fmla="*/ 299 w 320"/>
                <a:gd name="T81" fmla="*/ 170 h 280"/>
                <a:gd name="T82" fmla="*/ 309 w 320"/>
                <a:gd name="T83" fmla="*/ 185 h 280"/>
                <a:gd name="T84" fmla="*/ 154 w 320"/>
                <a:gd name="T85" fmla="*/ 212 h 280"/>
                <a:gd name="T86" fmla="*/ 169 w 320"/>
                <a:gd name="T87" fmla="*/ 216 h 280"/>
                <a:gd name="T88" fmla="*/ 162 w 320"/>
                <a:gd name="T89" fmla="*/ 222 h 280"/>
                <a:gd name="T90" fmla="*/ 163 w 320"/>
                <a:gd name="T91" fmla="*/ 237 h 280"/>
                <a:gd name="T92" fmla="*/ 151 w 320"/>
                <a:gd name="T93" fmla="*/ 222 h 280"/>
                <a:gd name="T94" fmla="*/ 170 w 320"/>
                <a:gd name="T95" fmla="*/ 230 h 280"/>
                <a:gd name="T96" fmla="*/ 233 w 320"/>
                <a:gd name="T97" fmla="*/ 263 h 280"/>
                <a:gd name="T98" fmla="*/ 234 w 320"/>
                <a:gd name="T99" fmla="*/ 265 h 280"/>
                <a:gd name="T100" fmla="*/ 242 w 320"/>
                <a:gd name="T101" fmla="*/ 263 h 280"/>
                <a:gd name="T102" fmla="*/ 19 w 320"/>
                <a:gd name="T103" fmla="*/ 22 h 280"/>
                <a:gd name="T104" fmla="*/ 4 w 320"/>
                <a:gd name="T105" fmla="*/ 8 h 280"/>
                <a:gd name="T106" fmla="*/ 4 w 320"/>
                <a:gd name="T107" fmla="*/ 38 h 280"/>
                <a:gd name="T108" fmla="*/ 298 w 320"/>
                <a:gd name="T109" fmla="*/ 64 h 280"/>
                <a:gd name="T110" fmla="*/ 279 w 320"/>
                <a:gd name="T111" fmla="*/ 23 h 280"/>
                <a:gd name="T112" fmla="*/ 297 w 320"/>
                <a:gd name="T113" fmla="*/ 47 h 280"/>
                <a:gd name="T114" fmla="*/ 302 w 320"/>
                <a:gd name="T115" fmla="*/ 38 h 280"/>
                <a:gd name="T116" fmla="*/ 271 w 320"/>
                <a:gd name="T117" fmla="*/ 20 h 280"/>
                <a:gd name="T118" fmla="*/ 287 w 320"/>
                <a:gd name="T119" fmla="*/ 56 h 280"/>
                <a:gd name="T120" fmla="*/ 313 w 320"/>
                <a:gd name="T121" fmla="*/ 62 h 280"/>
                <a:gd name="T122" fmla="*/ 76 w 320"/>
                <a:gd name="T123" fmla="*/ 56 h 280"/>
                <a:gd name="T124" fmla="*/ 72 w 320"/>
                <a:gd name="T125" fmla="*/ 79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 h="280">
                  <a:moveTo>
                    <a:pt x="297" y="211"/>
                  </a:moveTo>
                  <a:lnTo>
                    <a:pt x="297" y="210"/>
                  </a:lnTo>
                  <a:lnTo>
                    <a:pt x="297" y="208"/>
                  </a:lnTo>
                  <a:lnTo>
                    <a:pt x="297" y="208"/>
                  </a:lnTo>
                  <a:lnTo>
                    <a:pt x="295" y="208"/>
                  </a:lnTo>
                  <a:lnTo>
                    <a:pt x="294" y="207"/>
                  </a:lnTo>
                  <a:lnTo>
                    <a:pt x="293" y="207"/>
                  </a:lnTo>
                  <a:lnTo>
                    <a:pt x="291" y="208"/>
                  </a:lnTo>
                  <a:lnTo>
                    <a:pt x="290" y="208"/>
                  </a:lnTo>
                  <a:lnTo>
                    <a:pt x="288" y="210"/>
                  </a:lnTo>
                  <a:lnTo>
                    <a:pt x="287" y="211"/>
                  </a:lnTo>
                  <a:lnTo>
                    <a:pt x="287" y="212"/>
                  </a:lnTo>
                  <a:lnTo>
                    <a:pt x="288" y="214"/>
                  </a:lnTo>
                  <a:lnTo>
                    <a:pt x="290" y="214"/>
                  </a:lnTo>
                  <a:lnTo>
                    <a:pt x="288" y="216"/>
                  </a:lnTo>
                  <a:lnTo>
                    <a:pt x="288" y="216"/>
                  </a:lnTo>
                  <a:lnTo>
                    <a:pt x="287" y="218"/>
                  </a:lnTo>
                  <a:lnTo>
                    <a:pt x="287" y="219"/>
                  </a:lnTo>
                  <a:lnTo>
                    <a:pt x="288" y="219"/>
                  </a:lnTo>
                  <a:lnTo>
                    <a:pt x="288" y="218"/>
                  </a:lnTo>
                  <a:lnTo>
                    <a:pt x="290" y="218"/>
                  </a:lnTo>
                  <a:lnTo>
                    <a:pt x="294" y="216"/>
                  </a:lnTo>
                  <a:lnTo>
                    <a:pt x="294" y="216"/>
                  </a:lnTo>
                  <a:lnTo>
                    <a:pt x="293" y="215"/>
                  </a:lnTo>
                  <a:lnTo>
                    <a:pt x="291" y="214"/>
                  </a:lnTo>
                  <a:lnTo>
                    <a:pt x="294" y="214"/>
                  </a:lnTo>
                  <a:lnTo>
                    <a:pt x="297" y="214"/>
                  </a:lnTo>
                  <a:lnTo>
                    <a:pt x="299" y="212"/>
                  </a:lnTo>
                  <a:lnTo>
                    <a:pt x="298" y="211"/>
                  </a:lnTo>
                  <a:lnTo>
                    <a:pt x="297" y="211"/>
                  </a:lnTo>
                  <a:close/>
                  <a:moveTo>
                    <a:pt x="246" y="249"/>
                  </a:moveTo>
                  <a:lnTo>
                    <a:pt x="246" y="248"/>
                  </a:lnTo>
                  <a:lnTo>
                    <a:pt x="246" y="248"/>
                  </a:lnTo>
                  <a:lnTo>
                    <a:pt x="246" y="246"/>
                  </a:lnTo>
                  <a:lnTo>
                    <a:pt x="245" y="246"/>
                  </a:lnTo>
                  <a:lnTo>
                    <a:pt x="245" y="245"/>
                  </a:lnTo>
                  <a:lnTo>
                    <a:pt x="245" y="244"/>
                  </a:lnTo>
                  <a:lnTo>
                    <a:pt x="244" y="244"/>
                  </a:lnTo>
                  <a:lnTo>
                    <a:pt x="242" y="241"/>
                  </a:lnTo>
                  <a:lnTo>
                    <a:pt x="241" y="242"/>
                  </a:lnTo>
                  <a:lnTo>
                    <a:pt x="241" y="244"/>
                  </a:lnTo>
                  <a:lnTo>
                    <a:pt x="241" y="245"/>
                  </a:lnTo>
                  <a:lnTo>
                    <a:pt x="241" y="245"/>
                  </a:lnTo>
                  <a:lnTo>
                    <a:pt x="242" y="245"/>
                  </a:lnTo>
                  <a:lnTo>
                    <a:pt x="242" y="246"/>
                  </a:lnTo>
                  <a:lnTo>
                    <a:pt x="238" y="246"/>
                  </a:lnTo>
                  <a:lnTo>
                    <a:pt x="238" y="246"/>
                  </a:lnTo>
                  <a:lnTo>
                    <a:pt x="238" y="248"/>
                  </a:lnTo>
                  <a:lnTo>
                    <a:pt x="239" y="249"/>
                  </a:lnTo>
                  <a:lnTo>
                    <a:pt x="244" y="249"/>
                  </a:lnTo>
                  <a:lnTo>
                    <a:pt x="245" y="249"/>
                  </a:lnTo>
                  <a:lnTo>
                    <a:pt x="244" y="250"/>
                  </a:lnTo>
                  <a:lnTo>
                    <a:pt x="242" y="252"/>
                  </a:lnTo>
                  <a:lnTo>
                    <a:pt x="242" y="252"/>
                  </a:lnTo>
                  <a:lnTo>
                    <a:pt x="242" y="253"/>
                  </a:lnTo>
                  <a:lnTo>
                    <a:pt x="242" y="254"/>
                  </a:lnTo>
                  <a:lnTo>
                    <a:pt x="244" y="253"/>
                  </a:lnTo>
                  <a:lnTo>
                    <a:pt x="244" y="253"/>
                  </a:lnTo>
                  <a:lnTo>
                    <a:pt x="245" y="253"/>
                  </a:lnTo>
                  <a:lnTo>
                    <a:pt x="245" y="253"/>
                  </a:lnTo>
                  <a:lnTo>
                    <a:pt x="248" y="253"/>
                  </a:lnTo>
                  <a:lnTo>
                    <a:pt x="248" y="253"/>
                  </a:lnTo>
                  <a:lnTo>
                    <a:pt x="248" y="250"/>
                  </a:lnTo>
                  <a:lnTo>
                    <a:pt x="246" y="249"/>
                  </a:lnTo>
                  <a:close/>
                  <a:moveTo>
                    <a:pt x="309" y="189"/>
                  </a:moveTo>
                  <a:lnTo>
                    <a:pt x="309" y="189"/>
                  </a:lnTo>
                  <a:lnTo>
                    <a:pt x="308" y="188"/>
                  </a:lnTo>
                  <a:lnTo>
                    <a:pt x="305" y="188"/>
                  </a:lnTo>
                  <a:lnTo>
                    <a:pt x="303" y="188"/>
                  </a:lnTo>
                  <a:lnTo>
                    <a:pt x="302" y="188"/>
                  </a:lnTo>
                  <a:lnTo>
                    <a:pt x="303" y="189"/>
                  </a:lnTo>
                  <a:lnTo>
                    <a:pt x="303" y="189"/>
                  </a:lnTo>
                  <a:lnTo>
                    <a:pt x="306" y="190"/>
                  </a:lnTo>
                  <a:lnTo>
                    <a:pt x="308" y="190"/>
                  </a:lnTo>
                  <a:lnTo>
                    <a:pt x="308" y="190"/>
                  </a:lnTo>
                  <a:lnTo>
                    <a:pt x="309" y="192"/>
                  </a:lnTo>
                  <a:lnTo>
                    <a:pt x="309" y="192"/>
                  </a:lnTo>
                  <a:lnTo>
                    <a:pt x="310" y="192"/>
                  </a:lnTo>
                  <a:lnTo>
                    <a:pt x="310" y="192"/>
                  </a:lnTo>
                  <a:lnTo>
                    <a:pt x="309" y="190"/>
                  </a:lnTo>
                  <a:lnTo>
                    <a:pt x="309" y="189"/>
                  </a:lnTo>
                  <a:close/>
                  <a:moveTo>
                    <a:pt x="309" y="178"/>
                  </a:moveTo>
                  <a:lnTo>
                    <a:pt x="309" y="178"/>
                  </a:lnTo>
                  <a:lnTo>
                    <a:pt x="310" y="175"/>
                  </a:lnTo>
                  <a:lnTo>
                    <a:pt x="312" y="175"/>
                  </a:lnTo>
                  <a:lnTo>
                    <a:pt x="312" y="175"/>
                  </a:lnTo>
                  <a:lnTo>
                    <a:pt x="312" y="174"/>
                  </a:lnTo>
                  <a:lnTo>
                    <a:pt x="308" y="170"/>
                  </a:lnTo>
                  <a:lnTo>
                    <a:pt x="308" y="167"/>
                  </a:lnTo>
                  <a:lnTo>
                    <a:pt x="309" y="163"/>
                  </a:lnTo>
                  <a:lnTo>
                    <a:pt x="309" y="162"/>
                  </a:lnTo>
                  <a:lnTo>
                    <a:pt x="309" y="160"/>
                  </a:lnTo>
                  <a:lnTo>
                    <a:pt x="309" y="160"/>
                  </a:lnTo>
                  <a:lnTo>
                    <a:pt x="309" y="160"/>
                  </a:lnTo>
                  <a:lnTo>
                    <a:pt x="309" y="159"/>
                  </a:lnTo>
                  <a:lnTo>
                    <a:pt x="306" y="158"/>
                  </a:lnTo>
                  <a:lnTo>
                    <a:pt x="306" y="158"/>
                  </a:lnTo>
                  <a:lnTo>
                    <a:pt x="306" y="156"/>
                  </a:lnTo>
                  <a:lnTo>
                    <a:pt x="306" y="155"/>
                  </a:lnTo>
                  <a:lnTo>
                    <a:pt x="305" y="155"/>
                  </a:lnTo>
                  <a:lnTo>
                    <a:pt x="305" y="154"/>
                  </a:lnTo>
                  <a:lnTo>
                    <a:pt x="306" y="152"/>
                  </a:lnTo>
                  <a:lnTo>
                    <a:pt x="308" y="151"/>
                  </a:lnTo>
                  <a:lnTo>
                    <a:pt x="308" y="150"/>
                  </a:lnTo>
                  <a:lnTo>
                    <a:pt x="306" y="146"/>
                  </a:lnTo>
                  <a:lnTo>
                    <a:pt x="306" y="144"/>
                  </a:lnTo>
                  <a:lnTo>
                    <a:pt x="308" y="143"/>
                  </a:lnTo>
                  <a:lnTo>
                    <a:pt x="308" y="141"/>
                  </a:lnTo>
                  <a:lnTo>
                    <a:pt x="309" y="140"/>
                  </a:lnTo>
                  <a:lnTo>
                    <a:pt x="309" y="139"/>
                  </a:lnTo>
                  <a:lnTo>
                    <a:pt x="308" y="137"/>
                  </a:lnTo>
                  <a:lnTo>
                    <a:pt x="306" y="135"/>
                  </a:lnTo>
                  <a:lnTo>
                    <a:pt x="306" y="135"/>
                  </a:lnTo>
                  <a:lnTo>
                    <a:pt x="306" y="133"/>
                  </a:lnTo>
                  <a:lnTo>
                    <a:pt x="306" y="133"/>
                  </a:lnTo>
                  <a:lnTo>
                    <a:pt x="306" y="132"/>
                  </a:lnTo>
                  <a:lnTo>
                    <a:pt x="306" y="131"/>
                  </a:lnTo>
                  <a:lnTo>
                    <a:pt x="306" y="129"/>
                  </a:lnTo>
                  <a:lnTo>
                    <a:pt x="310" y="120"/>
                  </a:lnTo>
                  <a:lnTo>
                    <a:pt x="312" y="118"/>
                  </a:lnTo>
                  <a:lnTo>
                    <a:pt x="310" y="118"/>
                  </a:lnTo>
                  <a:lnTo>
                    <a:pt x="305" y="122"/>
                  </a:lnTo>
                  <a:lnTo>
                    <a:pt x="305" y="121"/>
                  </a:lnTo>
                  <a:lnTo>
                    <a:pt x="306" y="120"/>
                  </a:lnTo>
                  <a:lnTo>
                    <a:pt x="309" y="117"/>
                  </a:lnTo>
                  <a:lnTo>
                    <a:pt x="309" y="117"/>
                  </a:lnTo>
                  <a:lnTo>
                    <a:pt x="309" y="116"/>
                  </a:lnTo>
                  <a:lnTo>
                    <a:pt x="306" y="113"/>
                  </a:lnTo>
                  <a:lnTo>
                    <a:pt x="306" y="113"/>
                  </a:lnTo>
                  <a:lnTo>
                    <a:pt x="306" y="111"/>
                  </a:lnTo>
                  <a:lnTo>
                    <a:pt x="305" y="110"/>
                  </a:lnTo>
                  <a:lnTo>
                    <a:pt x="305" y="109"/>
                  </a:lnTo>
                  <a:lnTo>
                    <a:pt x="306" y="106"/>
                  </a:lnTo>
                  <a:lnTo>
                    <a:pt x="306" y="106"/>
                  </a:lnTo>
                  <a:lnTo>
                    <a:pt x="306" y="106"/>
                  </a:lnTo>
                  <a:lnTo>
                    <a:pt x="308" y="102"/>
                  </a:lnTo>
                  <a:lnTo>
                    <a:pt x="308" y="102"/>
                  </a:lnTo>
                  <a:lnTo>
                    <a:pt x="308" y="102"/>
                  </a:lnTo>
                  <a:lnTo>
                    <a:pt x="306" y="102"/>
                  </a:lnTo>
                  <a:lnTo>
                    <a:pt x="306" y="101"/>
                  </a:lnTo>
                  <a:lnTo>
                    <a:pt x="306" y="101"/>
                  </a:lnTo>
                  <a:lnTo>
                    <a:pt x="308" y="99"/>
                  </a:lnTo>
                  <a:lnTo>
                    <a:pt x="308" y="99"/>
                  </a:lnTo>
                  <a:lnTo>
                    <a:pt x="309" y="99"/>
                  </a:lnTo>
                  <a:lnTo>
                    <a:pt x="310" y="98"/>
                  </a:lnTo>
                  <a:lnTo>
                    <a:pt x="309" y="96"/>
                  </a:lnTo>
                  <a:lnTo>
                    <a:pt x="309" y="95"/>
                  </a:lnTo>
                  <a:lnTo>
                    <a:pt x="306" y="92"/>
                  </a:lnTo>
                  <a:lnTo>
                    <a:pt x="301" y="87"/>
                  </a:lnTo>
                  <a:lnTo>
                    <a:pt x="301" y="87"/>
                  </a:lnTo>
                  <a:lnTo>
                    <a:pt x="298" y="87"/>
                  </a:lnTo>
                  <a:lnTo>
                    <a:pt x="297" y="87"/>
                  </a:lnTo>
                  <a:lnTo>
                    <a:pt x="295" y="86"/>
                  </a:lnTo>
                  <a:lnTo>
                    <a:pt x="295" y="84"/>
                  </a:lnTo>
                  <a:lnTo>
                    <a:pt x="293" y="83"/>
                  </a:lnTo>
                  <a:lnTo>
                    <a:pt x="293" y="82"/>
                  </a:lnTo>
                  <a:lnTo>
                    <a:pt x="291" y="82"/>
                  </a:lnTo>
                  <a:lnTo>
                    <a:pt x="290" y="82"/>
                  </a:lnTo>
                  <a:lnTo>
                    <a:pt x="290" y="82"/>
                  </a:lnTo>
                  <a:lnTo>
                    <a:pt x="290" y="82"/>
                  </a:lnTo>
                  <a:lnTo>
                    <a:pt x="288" y="80"/>
                  </a:lnTo>
                  <a:lnTo>
                    <a:pt x="288" y="80"/>
                  </a:lnTo>
                  <a:lnTo>
                    <a:pt x="287" y="80"/>
                  </a:lnTo>
                  <a:lnTo>
                    <a:pt x="286" y="80"/>
                  </a:lnTo>
                  <a:lnTo>
                    <a:pt x="286" y="80"/>
                  </a:lnTo>
                  <a:lnTo>
                    <a:pt x="284" y="80"/>
                  </a:lnTo>
                  <a:lnTo>
                    <a:pt x="284" y="82"/>
                  </a:lnTo>
                  <a:lnTo>
                    <a:pt x="283" y="82"/>
                  </a:lnTo>
                  <a:lnTo>
                    <a:pt x="283" y="84"/>
                  </a:lnTo>
                  <a:lnTo>
                    <a:pt x="282" y="86"/>
                  </a:lnTo>
                  <a:lnTo>
                    <a:pt x="282" y="86"/>
                  </a:lnTo>
                  <a:lnTo>
                    <a:pt x="280" y="88"/>
                  </a:lnTo>
                  <a:lnTo>
                    <a:pt x="279" y="90"/>
                  </a:lnTo>
                  <a:lnTo>
                    <a:pt x="276" y="90"/>
                  </a:lnTo>
                  <a:lnTo>
                    <a:pt x="275" y="91"/>
                  </a:lnTo>
                  <a:lnTo>
                    <a:pt x="274" y="90"/>
                  </a:lnTo>
                  <a:lnTo>
                    <a:pt x="271" y="88"/>
                  </a:lnTo>
                  <a:lnTo>
                    <a:pt x="269" y="88"/>
                  </a:lnTo>
                  <a:lnTo>
                    <a:pt x="267" y="88"/>
                  </a:lnTo>
                  <a:lnTo>
                    <a:pt x="267" y="88"/>
                  </a:lnTo>
                  <a:lnTo>
                    <a:pt x="265" y="87"/>
                  </a:lnTo>
                  <a:lnTo>
                    <a:pt x="264" y="86"/>
                  </a:lnTo>
                  <a:lnTo>
                    <a:pt x="263" y="86"/>
                  </a:lnTo>
                  <a:lnTo>
                    <a:pt x="259" y="87"/>
                  </a:lnTo>
                  <a:lnTo>
                    <a:pt x="259" y="88"/>
                  </a:lnTo>
                  <a:lnTo>
                    <a:pt x="259" y="90"/>
                  </a:lnTo>
                  <a:lnTo>
                    <a:pt x="253" y="95"/>
                  </a:lnTo>
                  <a:lnTo>
                    <a:pt x="252" y="96"/>
                  </a:lnTo>
                  <a:lnTo>
                    <a:pt x="249" y="99"/>
                  </a:lnTo>
                  <a:lnTo>
                    <a:pt x="246" y="98"/>
                  </a:lnTo>
                  <a:lnTo>
                    <a:pt x="245" y="98"/>
                  </a:lnTo>
                  <a:lnTo>
                    <a:pt x="245" y="96"/>
                  </a:lnTo>
                  <a:lnTo>
                    <a:pt x="245" y="96"/>
                  </a:lnTo>
                  <a:lnTo>
                    <a:pt x="244" y="96"/>
                  </a:lnTo>
                  <a:lnTo>
                    <a:pt x="242" y="96"/>
                  </a:lnTo>
                  <a:lnTo>
                    <a:pt x="242" y="95"/>
                  </a:lnTo>
                  <a:lnTo>
                    <a:pt x="242" y="95"/>
                  </a:lnTo>
                  <a:lnTo>
                    <a:pt x="241" y="94"/>
                  </a:lnTo>
                  <a:lnTo>
                    <a:pt x="238" y="95"/>
                  </a:lnTo>
                  <a:lnTo>
                    <a:pt x="238" y="94"/>
                  </a:lnTo>
                  <a:lnTo>
                    <a:pt x="233" y="98"/>
                  </a:lnTo>
                  <a:lnTo>
                    <a:pt x="230" y="98"/>
                  </a:lnTo>
                  <a:lnTo>
                    <a:pt x="220" y="98"/>
                  </a:lnTo>
                  <a:lnTo>
                    <a:pt x="220" y="96"/>
                  </a:lnTo>
                  <a:lnTo>
                    <a:pt x="220" y="96"/>
                  </a:lnTo>
                  <a:lnTo>
                    <a:pt x="219" y="96"/>
                  </a:lnTo>
                  <a:lnTo>
                    <a:pt x="219" y="96"/>
                  </a:lnTo>
                  <a:lnTo>
                    <a:pt x="219" y="96"/>
                  </a:lnTo>
                  <a:lnTo>
                    <a:pt x="218" y="96"/>
                  </a:lnTo>
                  <a:lnTo>
                    <a:pt x="218" y="96"/>
                  </a:lnTo>
                  <a:lnTo>
                    <a:pt x="216" y="98"/>
                  </a:lnTo>
                  <a:lnTo>
                    <a:pt x="216" y="98"/>
                  </a:lnTo>
                  <a:lnTo>
                    <a:pt x="216" y="98"/>
                  </a:lnTo>
                  <a:lnTo>
                    <a:pt x="214" y="99"/>
                  </a:lnTo>
                  <a:lnTo>
                    <a:pt x="210" y="99"/>
                  </a:lnTo>
                  <a:lnTo>
                    <a:pt x="207" y="101"/>
                  </a:lnTo>
                  <a:lnTo>
                    <a:pt x="205" y="103"/>
                  </a:lnTo>
                  <a:lnTo>
                    <a:pt x="205" y="105"/>
                  </a:lnTo>
                  <a:lnTo>
                    <a:pt x="207" y="106"/>
                  </a:lnTo>
                  <a:lnTo>
                    <a:pt x="208" y="106"/>
                  </a:lnTo>
                  <a:lnTo>
                    <a:pt x="211" y="107"/>
                  </a:lnTo>
                  <a:lnTo>
                    <a:pt x="212" y="107"/>
                  </a:lnTo>
                  <a:lnTo>
                    <a:pt x="214" y="109"/>
                  </a:lnTo>
                  <a:lnTo>
                    <a:pt x="214" y="109"/>
                  </a:lnTo>
                  <a:lnTo>
                    <a:pt x="214" y="110"/>
                  </a:lnTo>
                  <a:lnTo>
                    <a:pt x="212" y="109"/>
                  </a:lnTo>
                  <a:lnTo>
                    <a:pt x="212" y="109"/>
                  </a:lnTo>
                  <a:lnTo>
                    <a:pt x="211" y="109"/>
                  </a:lnTo>
                  <a:lnTo>
                    <a:pt x="210" y="109"/>
                  </a:lnTo>
                  <a:lnTo>
                    <a:pt x="210" y="109"/>
                  </a:lnTo>
                  <a:lnTo>
                    <a:pt x="210" y="109"/>
                  </a:lnTo>
                  <a:lnTo>
                    <a:pt x="208" y="110"/>
                  </a:lnTo>
                  <a:lnTo>
                    <a:pt x="207" y="109"/>
                  </a:lnTo>
                  <a:lnTo>
                    <a:pt x="205" y="109"/>
                  </a:lnTo>
                  <a:lnTo>
                    <a:pt x="204" y="109"/>
                  </a:lnTo>
                  <a:lnTo>
                    <a:pt x="204" y="107"/>
                  </a:lnTo>
                  <a:lnTo>
                    <a:pt x="204" y="107"/>
                  </a:lnTo>
                  <a:lnTo>
                    <a:pt x="204" y="106"/>
                  </a:lnTo>
                  <a:lnTo>
                    <a:pt x="204" y="105"/>
                  </a:lnTo>
                  <a:lnTo>
                    <a:pt x="203" y="103"/>
                  </a:lnTo>
                  <a:lnTo>
                    <a:pt x="203" y="103"/>
                  </a:lnTo>
                  <a:lnTo>
                    <a:pt x="201" y="103"/>
                  </a:lnTo>
                  <a:lnTo>
                    <a:pt x="201" y="102"/>
                  </a:lnTo>
                  <a:lnTo>
                    <a:pt x="200" y="102"/>
                  </a:lnTo>
                  <a:lnTo>
                    <a:pt x="199" y="103"/>
                  </a:lnTo>
                  <a:lnTo>
                    <a:pt x="199" y="103"/>
                  </a:lnTo>
                  <a:lnTo>
                    <a:pt x="197" y="103"/>
                  </a:lnTo>
                  <a:lnTo>
                    <a:pt x="196" y="105"/>
                  </a:lnTo>
                  <a:lnTo>
                    <a:pt x="195" y="105"/>
                  </a:lnTo>
                  <a:lnTo>
                    <a:pt x="193" y="105"/>
                  </a:lnTo>
                  <a:lnTo>
                    <a:pt x="193" y="105"/>
                  </a:lnTo>
                  <a:lnTo>
                    <a:pt x="193" y="106"/>
                  </a:lnTo>
                  <a:lnTo>
                    <a:pt x="192" y="107"/>
                  </a:lnTo>
                  <a:lnTo>
                    <a:pt x="189" y="109"/>
                  </a:lnTo>
                  <a:lnTo>
                    <a:pt x="189" y="109"/>
                  </a:lnTo>
                  <a:lnTo>
                    <a:pt x="190" y="110"/>
                  </a:lnTo>
                  <a:lnTo>
                    <a:pt x="189" y="110"/>
                  </a:lnTo>
                  <a:lnTo>
                    <a:pt x="188" y="110"/>
                  </a:lnTo>
                  <a:lnTo>
                    <a:pt x="188" y="110"/>
                  </a:lnTo>
                  <a:lnTo>
                    <a:pt x="188" y="109"/>
                  </a:lnTo>
                  <a:lnTo>
                    <a:pt x="186" y="107"/>
                  </a:lnTo>
                  <a:lnTo>
                    <a:pt x="186" y="107"/>
                  </a:lnTo>
                  <a:lnTo>
                    <a:pt x="182" y="109"/>
                  </a:lnTo>
                  <a:lnTo>
                    <a:pt x="178" y="110"/>
                  </a:lnTo>
                  <a:lnTo>
                    <a:pt x="173" y="110"/>
                  </a:lnTo>
                  <a:lnTo>
                    <a:pt x="163" y="109"/>
                  </a:lnTo>
                  <a:lnTo>
                    <a:pt x="156" y="106"/>
                  </a:lnTo>
                  <a:lnTo>
                    <a:pt x="154" y="106"/>
                  </a:lnTo>
                  <a:lnTo>
                    <a:pt x="154" y="106"/>
                  </a:lnTo>
                  <a:lnTo>
                    <a:pt x="152" y="105"/>
                  </a:lnTo>
                  <a:lnTo>
                    <a:pt x="151" y="105"/>
                  </a:lnTo>
                  <a:lnTo>
                    <a:pt x="150" y="105"/>
                  </a:lnTo>
                  <a:lnTo>
                    <a:pt x="147" y="102"/>
                  </a:lnTo>
                  <a:lnTo>
                    <a:pt x="146" y="102"/>
                  </a:lnTo>
                  <a:lnTo>
                    <a:pt x="144" y="102"/>
                  </a:lnTo>
                  <a:lnTo>
                    <a:pt x="144" y="102"/>
                  </a:lnTo>
                  <a:lnTo>
                    <a:pt x="143" y="102"/>
                  </a:lnTo>
                  <a:lnTo>
                    <a:pt x="143" y="101"/>
                  </a:lnTo>
                  <a:lnTo>
                    <a:pt x="142" y="101"/>
                  </a:lnTo>
                  <a:lnTo>
                    <a:pt x="139" y="101"/>
                  </a:lnTo>
                  <a:lnTo>
                    <a:pt x="137" y="101"/>
                  </a:lnTo>
                  <a:lnTo>
                    <a:pt x="136" y="99"/>
                  </a:lnTo>
                  <a:lnTo>
                    <a:pt x="135" y="99"/>
                  </a:lnTo>
                  <a:lnTo>
                    <a:pt x="132" y="98"/>
                  </a:lnTo>
                  <a:lnTo>
                    <a:pt x="131" y="96"/>
                  </a:lnTo>
                  <a:lnTo>
                    <a:pt x="131" y="95"/>
                  </a:lnTo>
                  <a:lnTo>
                    <a:pt x="131" y="94"/>
                  </a:lnTo>
                  <a:lnTo>
                    <a:pt x="129" y="94"/>
                  </a:lnTo>
                  <a:lnTo>
                    <a:pt x="122" y="92"/>
                  </a:lnTo>
                  <a:lnTo>
                    <a:pt x="120" y="92"/>
                  </a:lnTo>
                  <a:lnTo>
                    <a:pt x="117" y="90"/>
                  </a:lnTo>
                  <a:lnTo>
                    <a:pt x="116" y="87"/>
                  </a:lnTo>
                  <a:lnTo>
                    <a:pt x="112" y="88"/>
                  </a:lnTo>
                  <a:lnTo>
                    <a:pt x="110" y="88"/>
                  </a:lnTo>
                  <a:lnTo>
                    <a:pt x="107" y="88"/>
                  </a:lnTo>
                  <a:lnTo>
                    <a:pt x="106" y="87"/>
                  </a:lnTo>
                  <a:lnTo>
                    <a:pt x="105" y="87"/>
                  </a:lnTo>
                  <a:lnTo>
                    <a:pt x="103" y="87"/>
                  </a:lnTo>
                  <a:lnTo>
                    <a:pt x="102" y="87"/>
                  </a:lnTo>
                  <a:lnTo>
                    <a:pt x="102" y="86"/>
                  </a:lnTo>
                  <a:lnTo>
                    <a:pt x="99" y="84"/>
                  </a:lnTo>
                  <a:lnTo>
                    <a:pt x="98" y="84"/>
                  </a:lnTo>
                  <a:lnTo>
                    <a:pt x="98" y="83"/>
                  </a:lnTo>
                  <a:lnTo>
                    <a:pt x="98" y="83"/>
                  </a:lnTo>
                  <a:lnTo>
                    <a:pt x="99" y="82"/>
                  </a:lnTo>
                  <a:lnTo>
                    <a:pt x="101" y="82"/>
                  </a:lnTo>
                  <a:lnTo>
                    <a:pt x="101" y="80"/>
                  </a:lnTo>
                  <a:lnTo>
                    <a:pt x="98" y="79"/>
                  </a:lnTo>
                  <a:lnTo>
                    <a:pt x="97" y="79"/>
                  </a:lnTo>
                  <a:lnTo>
                    <a:pt x="98" y="79"/>
                  </a:lnTo>
                  <a:lnTo>
                    <a:pt x="98" y="82"/>
                  </a:lnTo>
                  <a:lnTo>
                    <a:pt x="98" y="83"/>
                  </a:lnTo>
                  <a:lnTo>
                    <a:pt x="97" y="84"/>
                  </a:lnTo>
                  <a:lnTo>
                    <a:pt x="95" y="84"/>
                  </a:lnTo>
                  <a:lnTo>
                    <a:pt x="88" y="84"/>
                  </a:lnTo>
                  <a:lnTo>
                    <a:pt x="90" y="84"/>
                  </a:lnTo>
                  <a:lnTo>
                    <a:pt x="90" y="86"/>
                  </a:lnTo>
                  <a:lnTo>
                    <a:pt x="88" y="86"/>
                  </a:lnTo>
                  <a:lnTo>
                    <a:pt x="86" y="86"/>
                  </a:lnTo>
                  <a:lnTo>
                    <a:pt x="86" y="84"/>
                  </a:lnTo>
                  <a:lnTo>
                    <a:pt x="84" y="84"/>
                  </a:lnTo>
                  <a:lnTo>
                    <a:pt x="84" y="83"/>
                  </a:lnTo>
                  <a:lnTo>
                    <a:pt x="82" y="83"/>
                  </a:lnTo>
                  <a:lnTo>
                    <a:pt x="80" y="82"/>
                  </a:lnTo>
                  <a:lnTo>
                    <a:pt x="80" y="82"/>
                  </a:lnTo>
                  <a:lnTo>
                    <a:pt x="79" y="80"/>
                  </a:lnTo>
                  <a:lnTo>
                    <a:pt x="78" y="80"/>
                  </a:lnTo>
                  <a:lnTo>
                    <a:pt x="75" y="80"/>
                  </a:lnTo>
                  <a:lnTo>
                    <a:pt x="72" y="80"/>
                  </a:lnTo>
                  <a:lnTo>
                    <a:pt x="68" y="79"/>
                  </a:lnTo>
                  <a:lnTo>
                    <a:pt x="65" y="79"/>
                  </a:lnTo>
                  <a:lnTo>
                    <a:pt x="65" y="79"/>
                  </a:lnTo>
                  <a:lnTo>
                    <a:pt x="64" y="79"/>
                  </a:lnTo>
                  <a:lnTo>
                    <a:pt x="64" y="79"/>
                  </a:lnTo>
                  <a:lnTo>
                    <a:pt x="64" y="79"/>
                  </a:lnTo>
                  <a:lnTo>
                    <a:pt x="64" y="79"/>
                  </a:lnTo>
                  <a:lnTo>
                    <a:pt x="63" y="77"/>
                  </a:lnTo>
                  <a:lnTo>
                    <a:pt x="63" y="77"/>
                  </a:lnTo>
                  <a:lnTo>
                    <a:pt x="61" y="75"/>
                  </a:lnTo>
                  <a:lnTo>
                    <a:pt x="61" y="75"/>
                  </a:lnTo>
                  <a:lnTo>
                    <a:pt x="60" y="73"/>
                  </a:lnTo>
                  <a:lnTo>
                    <a:pt x="58" y="75"/>
                  </a:lnTo>
                  <a:lnTo>
                    <a:pt x="58" y="76"/>
                  </a:lnTo>
                  <a:lnTo>
                    <a:pt x="58" y="77"/>
                  </a:lnTo>
                  <a:lnTo>
                    <a:pt x="60" y="86"/>
                  </a:lnTo>
                  <a:lnTo>
                    <a:pt x="60" y="87"/>
                  </a:lnTo>
                  <a:lnTo>
                    <a:pt x="60" y="90"/>
                  </a:lnTo>
                  <a:lnTo>
                    <a:pt x="58" y="90"/>
                  </a:lnTo>
                  <a:lnTo>
                    <a:pt x="58" y="91"/>
                  </a:lnTo>
                  <a:lnTo>
                    <a:pt x="57" y="91"/>
                  </a:lnTo>
                  <a:lnTo>
                    <a:pt x="56" y="91"/>
                  </a:lnTo>
                  <a:lnTo>
                    <a:pt x="54" y="92"/>
                  </a:lnTo>
                  <a:lnTo>
                    <a:pt x="54" y="92"/>
                  </a:lnTo>
                  <a:lnTo>
                    <a:pt x="53" y="94"/>
                  </a:lnTo>
                  <a:lnTo>
                    <a:pt x="53" y="94"/>
                  </a:lnTo>
                  <a:lnTo>
                    <a:pt x="54" y="95"/>
                  </a:lnTo>
                  <a:lnTo>
                    <a:pt x="54" y="96"/>
                  </a:lnTo>
                  <a:lnTo>
                    <a:pt x="54" y="96"/>
                  </a:lnTo>
                  <a:lnTo>
                    <a:pt x="53" y="98"/>
                  </a:lnTo>
                  <a:lnTo>
                    <a:pt x="53" y="98"/>
                  </a:lnTo>
                  <a:lnTo>
                    <a:pt x="56" y="102"/>
                  </a:lnTo>
                  <a:lnTo>
                    <a:pt x="57" y="103"/>
                  </a:lnTo>
                  <a:lnTo>
                    <a:pt x="57" y="106"/>
                  </a:lnTo>
                  <a:lnTo>
                    <a:pt x="58" y="107"/>
                  </a:lnTo>
                  <a:lnTo>
                    <a:pt x="58" y="110"/>
                  </a:lnTo>
                  <a:lnTo>
                    <a:pt x="58" y="111"/>
                  </a:lnTo>
                  <a:lnTo>
                    <a:pt x="57" y="113"/>
                  </a:lnTo>
                  <a:lnTo>
                    <a:pt x="58" y="114"/>
                  </a:lnTo>
                  <a:lnTo>
                    <a:pt x="64" y="121"/>
                  </a:lnTo>
                  <a:lnTo>
                    <a:pt x="64" y="124"/>
                  </a:lnTo>
                  <a:lnTo>
                    <a:pt x="65" y="125"/>
                  </a:lnTo>
                  <a:lnTo>
                    <a:pt x="63" y="125"/>
                  </a:lnTo>
                  <a:lnTo>
                    <a:pt x="63" y="126"/>
                  </a:lnTo>
                  <a:lnTo>
                    <a:pt x="63" y="126"/>
                  </a:lnTo>
                  <a:lnTo>
                    <a:pt x="63" y="126"/>
                  </a:lnTo>
                  <a:lnTo>
                    <a:pt x="63" y="126"/>
                  </a:lnTo>
                  <a:lnTo>
                    <a:pt x="64" y="128"/>
                  </a:lnTo>
                  <a:lnTo>
                    <a:pt x="64" y="128"/>
                  </a:lnTo>
                  <a:lnTo>
                    <a:pt x="65" y="129"/>
                  </a:lnTo>
                  <a:lnTo>
                    <a:pt x="65" y="129"/>
                  </a:lnTo>
                  <a:lnTo>
                    <a:pt x="67" y="131"/>
                  </a:lnTo>
                  <a:lnTo>
                    <a:pt x="71" y="136"/>
                  </a:lnTo>
                  <a:lnTo>
                    <a:pt x="73" y="143"/>
                  </a:lnTo>
                  <a:lnTo>
                    <a:pt x="73" y="146"/>
                  </a:lnTo>
                  <a:lnTo>
                    <a:pt x="73" y="146"/>
                  </a:lnTo>
                  <a:lnTo>
                    <a:pt x="75" y="147"/>
                  </a:lnTo>
                  <a:lnTo>
                    <a:pt x="75" y="147"/>
                  </a:lnTo>
                  <a:lnTo>
                    <a:pt x="75" y="147"/>
                  </a:lnTo>
                  <a:lnTo>
                    <a:pt x="76" y="147"/>
                  </a:lnTo>
                  <a:lnTo>
                    <a:pt x="78" y="147"/>
                  </a:lnTo>
                  <a:lnTo>
                    <a:pt x="78" y="148"/>
                  </a:lnTo>
                  <a:lnTo>
                    <a:pt x="78" y="148"/>
                  </a:lnTo>
                  <a:lnTo>
                    <a:pt x="79" y="150"/>
                  </a:lnTo>
                  <a:lnTo>
                    <a:pt x="82" y="154"/>
                  </a:lnTo>
                  <a:lnTo>
                    <a:pt x="83" y="154"/>
                  </a:lnTo>
                  <a:lnTo>
                    <a:pt x="83" y="155"/>
                  </a:lnTo>
                  <a:lnTo>
                    <a:pt x="83" y="155"/>
                  </a:lnTo>
                  <a:lnTo>
                    <a:pt x="84" y="156"/>
                  </a:lnTo>
                  <a:lnTo>
                    <a:pt x="84" y="156"/>
                  </a:lnTo>
                  <a:lnTo>
                    <a:pt x="84" y="158"/>
                  </a:lnTo>
                  <a:lnTo>
                    <a:pt x="90" y="162"/>
                  </a:lnTo>
                  <a:lnTo>
                    <a:pt x="94" y="165"/>
                  </a:lnTo>
                  <a:lnTo>
                    <a:pt x="97" y="170"/>
                  </a:lnTo>
                  <a:lnTo>
                    <a:pt x="98" y="175"/>
                  </a:lnTo>
                  <a:lnTo>
                    <a:pt x="95" y="181"/>
                  </a:lnTo>
                  <a:lnTo>
                    <a:pt x="98" y="182"/>
                  </a:lnTo>
                  <a:lnTo>
                    <a:pt x="98" y="182"/>
                  </a:lnTo>
                  <a:lnTo>
                    <a:pt x="99" y="182"/>
                  </a:lnTo>
                  <a:lnTo>
                    <a:pt x="99" y="181"/>
                  </a:lnTo>
                  <a:lnTo>
                    <a:pt x="99" y="181"/>
                  </a:lnTo>
                  <a:lnTo>
                    <a:pt x="99" y="180"/>
                  </a:lnTo>
                  <a:lnTo>
                    <a:pt x="99" y="180"/>
                  </a:lnTo>
                  <a:lnTo>
                    <a:pt x="99" y="180"/>
                  </a:lnTo>
                  <a:lnTo>
                    <a:pt x="101" y="178"/>
                  </a:lnTo>
                  <a:lnTo>
                    <a:pt x="101" y="178"/>
                  </a:lnTo>
                  <a:lnTo>
                    <a:pt x="101" y="178"/>
                  </a:lnTo>
                  <a:lnTo>
                    <a:pt x="102" y="177"/>
                  </a:lnTo>
                  <a:lnTo>
                    <a:pt x="102" y="177"/>
                  </a:lnTo>
                  <a:lnTo>
                    <a:pt x="103" y="177"/>
                  </a:lnTo>
                  <a:lnTo>
                    <a:pt x="103" y="178"/>
                  </a:lnTo>
                  <a:lnTo>
                    <a:pt x="103" y="180"/>
                  </a:lnTo>
                  <a:lnTo>
                    <a:pt x="105" y="181"/>
                  </a:lnTo>
                  <a:lnTo>
                    <a:pt x="105" y="184"/>
                  </a:lnTo>
                  <a:lnTo>
                    <a:pt x="105" y="184"/>
                  </a:lnTo>
                  <a:lnTo>
                    <a:pt x="106" y="185"/>
                  </a:lnTo>
                  <a:lnTo>
                    <a:pt x="107" y="186"/>
                  </a:lnTo>
                  <a:lnTo>
                    <a:pt x="112" y="189"/>
                  </a:lnTo>
                  <a:lnTo>
                    <a:pt x="113" y="190"/>
                  </a:lnTo>
                  <a:lnTo>
                    <a:pt x="113" y="190"/>
                  </a:lnTo>
                  <a:lnTo>
                    <a:pt x="113" y="189"/>
                  </a:lnTo>
                  <a:lnTo>
                    <a:pt x="114" y="189"/>
                  </a:lnTo>
                  <a:lnTo>
                    <a:pt x="114" y="189"/>
                  </a:lnTo>
                  <a:lnTo>
                    <a:pt x="116" y="189"/>
                  </a:lnTo>
                  <a:lnTo>
                    <a:pt x="116" y="190"/>
                  </a:lnTo>
                  <a:lnTo>
                    <a:pt x="116" y="190"/>
                  </a:lnTo>
                  <a:lnTo>
                    <a:pt x="116" y="190"/>
                  </a:lnTo>
                  <a:lnTo>
                    <a:pt x="116" y="192"/>
                  </a:lnTo>
                  <a:lnTo>
                    <a:pt x="116" y="192"/>
                  </a:lnTo>
                  <a:lnTo>
                    <a:pt x="116" y="192"/>
                  </a:lnTo>
                  <a:lnTo>
                    <a:pt x="116" y="192"/>
                  </a:lnTo>
                  <a:lnTo>
                    <a:pt x="116" y="192"/>
                  </a:lnTo>
                  <a:lnTo>
                    <a:pt x="116" y="192"/>
                  </a:lnTo>
                  <a:lnTo>
                    <a:pt x="117" y="192"/>
                  </a:lnTo>
                  <a:lnTo>
                    <a:pt x="116" y="192"/>
                  </a:lnTo>
                  <a:lnTo>
                    <a:pt x="117" y="192"/>
                  </a:lnTo>
                  <a:lnTo>
                    <a:pt x="117" y="190"/>
                  </a:lnTo>
                  <a:lnTo>
                    <a:pt x="118" y="190"/>
                  </a:lnTo>
                  <a:lnTo>
                    <a:pt x="118" y="192"/>
                  </a:lnTo>
                  <a:lnTo>
                    <a:pt x="117" y="193"/>
                  </a:lnTo>
                  <a:lnTo>
                    <a:pt x="116" y="195"/>
                  </a:lnTo>
                  <a:lnTo>
                    <a:pt x="116" y="196"/>
                  </a:lnTo>
                  <a:lnTo>
                    <a:pt x="114" y="197"/>
                  </a:lnTo>
                  <a:lnTo>
                    <a:pt x="113" y="196"/>
                  </a:lnTo>
                  <a:lnTo>
                    <a:pt x="113" y="201"/>
                  </a:lnTo>
                  <a:lnTo>
                    <a:pt x="113" y="203"/>
                  </a:lnTo>
                  <a:lnTo>
                    <a:pt x="113" y="203"/>
                  </a:lnTo>
                  <a:lnTo>
                    <a:pt x="112" y="201"/>
                  </a:lnTo>
                  <a:lnTo>
                    <a:pt x="110" y="199"/>
                  </a:lnTo>
                  <a:lnTo>
                    <a:pt x="110" y="197"/>
                  </a:lnTo>
                  <a:lnTo>
                    <a:pt x="110" y="195"/>
                  </a:lnTo>
                  <a:lnTo>
                    <a:pt x="110" y="193"/>
                  </a:lnTo>
                  <a:lnTo>
                    <a:pt x="109" y="193"/>
                  </a:lnTo>
                  <a:lnTo>
                    <a:pt x="105" y="190"/>
                  </a:lnTo>
                  <a:lnTo>
                    <a:pt x="102" y="189"/>
                  </a:lnTo>
                  <a:lnTo>
                    <a:pt x="102" y="189"/>
                  </a:lnTo>
                  <a:lnTo>
                    <a:pt x="102" y="188"/>
                  </a:lnTo>
                  <a:lnTo>
                    <a:pt x="102" y="188"/>
                  </a:lnTo>
                  <a:lnTo>
                    <a:pt x="101" y="186"/>
                  </a:lnTo>
                  <a:lnTo>
                    <a:pt x="101" y="186"/>
                  </a:lnTo>
                  <a:lnTo>
                    <a:pt x="99" y="186"/>
                  </a:lnTo>
                  <a:lnTo>
                    <a:pt x="97" y="186"/>
                  </a:lnTo>
                  <a:lnTo>
                    <a:pt x="97" y="185"/>
                  </a:lnTo>
                  <a:lnTo>
                    <a:pt x="97" y="184"/>
                  </a:lnTo>
                  <a:lnTo>
                    <a:pt x="95" y="184"/>
                  </a:lnTo>
                  <a:lnTo>
                    <a:pt x="95" y="182"/>
                  </a:lnTo>
                  <a:lnTo>
                    <a:pt x="94" y="181"/>
                  </a:lnTo>
                  <a:lnTo>
                    <a:pt x="93" y="181"/>
                  </a:lnTo>
                  <a:lnTo>
                    <a:pt x="93" y="182"/>
                  </a:lnTo>
                  <a:lnTo>
                    <a:pt x="94" y="184"/>
                  </a:lnTo>
                  <a:lnTo>
                    <a:pt x="94" y="184"/>
                  </a:lnTo>
                  <a:lnTo>
                    <a:pt x="94" y="188"/>
                  </a:lnTo>
                  <a:lnTo>
                    <a:pt x="94" y="190"/>
                  </a:lnTo>
                  <a:lnTo>
                    <a:pt x="95" y="193"/>
                  </a:lnTo>
                  <a:lnTo>
                    <a:pt x="97" y="197"/>
                  </a:lnTo>
                  <a:lnTo>
                    <a:pt x="95" y="199"/>
                  </a:lnTo>
                  <a:lnTo>
                    <a:pt x="97" y="201"/>
                  </a:lnTo>
                  <a:lnTo>
                    <a:pt x="98" y="204"/>
                  </a:lnTo>
                  <a:lnTo>
                    <a:pt x="101" y="205"/>
                  </a:lnTo>
                  <a:lnTo>
                    <a:pt x="98" y="208"/>
                  </a:lnTo>
                  <a:lnTo>
                    <a:pt x="98" y="208"/>
                  </a:lnTo>
                  <a:lnTo>
                    <a:pt x="99" y="210"/>
                  </a:lnTo>
                  <a:lnTo>
                    <a:pt x="101" y="210"/>
                  </a:lnTo>
                  <a:lnTo>
                    <a:pt x="101" y="210"/>
                  </a:lnTo>
                  <a:lnTo>
                    <a:pt x="102" y="211"/>
                  </a:lnTo>
                  <a:lnTo>
                    <a:pt x="102" y="212"/>
                  </a:lnTo>
                  <a:lnTo>
                    <a:pt x="102" y="212"/>
                  </a:lnTo>
                  <a:lnTo>
                    <a:pt x="103" y="212"/>
                  </a:lnTo>
                  <a:lnTo>
                    <a:pt x="103" y="212"/>
                  </a:lnTo>
                  <a:lnTo>
                    <a:pt x="105" y="216"/>
                  </a:lnTo>
                  <a:lnTo>
                    <a:pt x="106" y="216"/>
                  </a:lnTo>
                  <a:lnTo>
                    <a:pt x="106" y="216"/>
                  </a:lnTo>
                  <a:lnTo>
                    <a:pt x="106" y="218"/>
                  </a:lnTo>
                  <a:lnTo>
                    <a:pt x="105" y="219"/>
                  </a:lnTo>
                  <a:lnTo>
                    <a:pt x="105" y="219"/>
                  </a:lnTo>
                  <a:lnTo>
                    <a:pt x="105" y="219"/>
                  </a:lnTo>
                  <a:lnTo>
                    <a:pt x="105" y="219"/>
                  </a:lnTo>
                  <a:lnTo>
                    <a:pt x="105" y="219"/>
                  </a:lnTo>
                  <a:lnTo>
                    <a:pt x="106" y="220"/>
                  </a:lnTo>
                  <a:lnTo>
                    <a:pt x="107" y="220"/>
                  </a:lnTo>
                  <a:lnTo>
                    <a:pt x="107" y="220"/>
                  </a:lnTo>
                  <a:lnTo>
                    <a:pt x="107" y="222"/>
                  </a:lnTo>
                  <a:lnTo>
                    <a:pt x="109" y="226"/>
                  </a:lnTo>
                  <a:lnTo>
                    <a:pt x="110" y="229"/>
                  </a:lnTo>
                  <a:lnTo>
                    <a:pt x="113" y="230"/>
                  </a:lnTo>
                  <a:lnTo>
                    <a:pt x="114" y="233"/>
                  </a:lnTo>
                  <a:lnTo>
                    <a:pt x="116" y="234"/>
                  </a:lnTo>
                  <a:lnTo>
                    <a:pt x="120" y="234"/>
                  </a:lnTo>
                  <a:lnTo>
                    <a:pt x="121" y="234"/>
                  </a:lnTo>
                  <a:lnTo>
                    <a:pt x="124" y="238"/>
                  </a:lnTo>
                  <a:lnTo>
                    <a:pt x="125" y="239"/>
                  </a:lnTo>
                  <a:lnTo>
                    <a:pt x="125" y="239"/>
                  </a:lnTo>
                  <a:lnTo>
                    <a:pt x="127" y="239"/>
                  </a:lnTo>
                  <a:lnTo>
                    <a:pt x="127" y="239"/>
                  </a:lnTo>
                  <a:lnTo>
                    <a:pt x="127" y="239"/>
                  </a:lnTo>
                  <a:lnTo>
                    <a:pt x="127" y="241"/>
                  </a:lnTo>
                  <a:lnTo>
                    <a:pt x="127" y="241"/>
                  </a:lnTo>
                  <a:lnTo>
                    <a:pt x="127" y="242"/>
                  </a:lnTo>
                  <a:lnTo>
                    <a:pt x="127" y="244"/>
                  </a:lnTo>
                  <a:lnTo>
                    <a:pt x="127" y="244"/>
                  </a:lnTo>
                  <a:lnTo>
                    <a:pt x="128" y="244"/>
                  </a:lnTo>
                  <a:lnTo>
                    <a:pt x="129" y="244"/>
                  </a:lnTo>
                  <a:lnTo>
                    <a:pt x="129" y="244"/>
                  </a:lnTo>
                  <a:lnTo>
                    <a:pt x="131" y="244"/>
                  </a:lnTo>
                  <a:lnTo>
                    <a:pt x="129" y="244"/>
                  </a:lnTo>
                  <a:lnTo>
                    <a:pt x="131" y="245"/>
                  </a:lnTo>
                  <a:lnTo>
                    <a:pt x="131" y="246"/>
                  </a:lnTo>
                  <a:lnTo>
                    <a:pt x="131" y="246"/>
                  </a:lnTo>
                  <a:lnTo>
                    <a:pt x="132" y="246"/>
                  </a:lnTo>
                  <a:lnTo>
                    <a:pt x="132" y="248"/>
                  </a:lnTo>
                  <a:lnTo>
                    <a:pt x="132" y="248"/>
                  </a:lnTo>
                  <a:lnTo>
                    <a:pt x="132" y="248"/>
                  </a:lnTo>
                  <a:lnTo>
                    <a:pt x="132" y="249"/>
                  </a:lnTo>
                  <a:lnTo>
                    <a:pt x="133" y="249"/>
                  </a:lnTo>
                  <a:lnTo>
                    <a:pt x="135" y="250"/>
                  </a:lnTo>
                  <a:lnTo>
                    <a:pt x="135" y="250"/>
                  </a:lnTo>
                  <a:lnTo>
                    <a:pt x="135" y="253"/>
                  </a:lnTo>
                  <a:lnTo>
                    <a:pt x="135" y="253"/>
                  </a:lnTo>
                  <a:lnTo>
                    <a:pt x="137" y="256"/>
                  </a:lnTo>
                  <a:lnTo>
                    <a:pt x="137" y="257"/>
                  </a:lnTo>
                  <a:lnTo>
                    <a:pt x="139" y="257"/>
                  </a:lnTo>
                  <a:lnTo>
                    <a:pt x="142" y="257"/>
                  </a:lnTo>
                  <a:lnTo>
                    <a:pt x="143" y="257"/>
                  </a:lnTo>
                  <a:lnTo>
                    <a:pt x="144" y="256"/>
                  </a:lnTo>
                  <a:lnTo>
                    <a:pt x="144" y="256"/>
                  </a:lnTo>
                  <a:lnTo>
                    <a:pt x="143" y="254"/>
                  </a:lnTo>
                  <a:lnTo>
                    <a:pt x="140" y="256"/>
                  </a:lnTo>
                  <a:lnTo>
                    <a:pt x="140" y="254"/>
                  </a:lnTo>
                  <a:lnTo>
                    <a:pt x="140" y="254"/>
                  </a:lnTo>
                  <a:lnTo>
                    <a:pt x="140" y="253"/>
                  </a:lnTo>
                  <a:lnTo>
                    <a:pt x="142" y="253"/>
                  </a:lnTo>
                  <a:lnTo>
                    <a:pt x="142" y="253"/>
                  </a:lnTo>
                  <a:lnTo>
                    <a:pt x="142" y="253"/>
                  </a:lnTo>
                  <a:lnTo>
                    <a:pt x="143" y="253"/>
                  </a:lnTo>
                  <a:lnTo>
                    <a:pt x="143" y="253"/>
                  </a:lnTo>
                  <a:lnTo>
                    <a:pt x="143" y="252"/>
                  </a:lnTo>
                  <a:lnTo>
                    <a:pt x="143" y="250"/>
                  </a:lnTo>
                  <a:lnTo>
                    <a:pt x="143" y="249"/>
                  </a:lnTo>
                  <a:lnTo>
                    <a:pt x="144" y="250"/>
                  </a:lnTo>
                  <a:lnTo>
                    <a:pt x="146" y="252"/>
                  </a:lnTo>
                  <a:lnTo>
                    <a:pt x="146" y="252"/>
                  </a:lnTo>
                  <a:lnTo>
                    <a:pt x="146" y="253"/>
                  </a:lnTo>
                  <a:lnTo>
                    <a:pt x="147" y="254"/>
                  </a:lnTo>
                  <a:lnTo>
                    <a:pt x="147" y="256"/>
                  </a:lnTo>
                  <a:lnTo>
                    <a:pt x="148" y="257"/>
                  </a:lnTo>
                  <a:lnTo>
                    <a:pt x="150" y="257"/>
                  </a:lnTo>
                  <a:lnTo>
                    <a:pt x="151" y="259"/>
                  </a:lnTo>
                  <a:lnTo>
                    <a:pt x="152" y="259"/>
                  </a:lnTo>
                  <a:lnTo>
                    <a:pt x="152" y="257"/>
                  </a:lnTo>
                  <a:lnTo>
                    <a:pt x="152" y="256"/>
                  </a:lnTo>
                  <a:lnTo>
                    <a:pt x="152" y="256"/>
                  </a:lnTo>
                  <a:lnTo>
                    <a:pt x="154" y="256"/>
                  </a:lnTo>
                  <a:lnTo>
                    <a:pt x="154" y="256"/>
                  </a:lnTo>
                  <a:lnTo>
                    <a:pt x="154" y="256"/>
                  </a:lnTo>
                  <a:lnTo>
                    <a:pt x="155" y="257"/>
                  </a:lnTo>
                  <a:lnTo>
                    <a:pt x="155" y="259"/>
                  </a:lnTo>
                  <a:lnTo>
                    <a:pt x="156" y="260"/>
                  </a:lnTo>
                  <a:lnTo>
                    <a:pt x="158" y="259"/>
                  </a:lnTo>
                  <a:lnTo>
                    <a:pt x="159" y="256"/>
                  </a:lnTo>
                  <a:lnTo>
                    <a:pt x="161" y="256"/>
                  </a:lnTo>
                  <a:lnTo>
                    <a:pt x="161" y="256"/>
                  </a:lnTo>
                  <a:lnTo>
                    <a:pt x="162" y="257"/>
                  </a:lnTo>
                  <a:lnTo>
                    <a:pt x="165" y="259"/>
                  </a:lnTo>
                  <a:lnTo>
                    <a:pt x="165" y="259"/>
                  </a:lnTo>
                  <a:lnTo>
                    <a:pt x="165" y="259"/>
                  </a:lnTo>
                  <a:lnTo>
                    <a:pt x="165" y="261"/>
                  </a:lnTo>
                  <a:lnTo>
                    <a:pt x="165" y="263"/>
                  </a:lnTo>
                  <a:lnTo>
                    <a:pt x="165" y="264"/>
                  </a:lnTo>
                  <a:lnTo>
                    <a:pt x="165" y="263"/>
                  </a:lnTo>
                  <a:lnTo>
                    <a:pt x="163" y="263"/>
                  </a:lnTo>
                  <a:lnTo>
                    <a:pt x="162" y="261"/>
                  </a:lnTo>
                  <a:lnTo>
                    <a:pt x="162" y="261"/>
                  </a:lnTo>
                  <a:lnTo>
                    <a:pt x="161" y="261"/>
                  </a:lnTo>
                  <a:lnTo>
                    <a:pt x="161" y="261"/>
                  </a:lnTo>
                  <a:lnTo>
                    <a:pt x="162" y="263"/>
                  </a:lnTo>
                  <a:lnTo>
                    <a:pt x="161" y="263"/>
                  </a:lnTo>
                  <a:lnTo>
                    <a:pt x="161" y="263"/>
                  </a:lnTo>
                  <a:lnTo>
                    <a:pt x="159" y="263"/>
                  </a:lnTo>
                  <a:lnTo>
                    <a:pt x="159" y="263"/>
                  </a:lnTo>
                  <a:lnTo>
                    <a:pt x="161" y="264"/>
                  </a:lnTo>
                  <a:lnTo>
                    <a:pt x="159" y="265"/>
                  </a:lnTo>
                  <a:lnTo>
                    <a:pt x="159" y="264"/>
                  </a:lnTo>
                  <a:lnTo>
                    <a:pt x="158" y="263"/>
                  </a:lnTo>
                  <a:lnTo>
                    <a:pt x="156" y="261"/>
                  </a:lnTo>
                  <a:lnTo>
                    <a:pt x="155" y="261"/>
                  </a:lnTo>
                  <a:lnTo>
                    <a:pt x="148" y="260"/>
                  </a:lnTo>
                  <a:lnTo>
                    <a:pt x="147" y="260"/>
                  </a:lnTo>
                  <a:lnTo>
                    <a:pt x="148" y="261"/>
                  </a:lnTo>
                  <a:lnTo>
                    <a:pt x="148" y="263"/>
                  </a:lnTo>
                  <a:lnTo>
                    <a:pt x="148" y="263"/>
                  </a:lnTo>
                  <a:lnTo>
                    <a:pt x="146" y="261"/>
                  </a:lnTo>
                  <a:lnTo>
                    <a:pt x="144" y="261"/>
                  </a:lnTo>
                  <a:lnTo>
                    <a:pt x="144" y="263"/>
                  </a:lnTo>
                  <a:lnTo>
                    <a:pt x="144" y="263"/>
                  </a:lnTo>
                  <a:lnTo>
                    <a:pt x="148" y="265"/>
                  </a:lnTo>
                  <a:lnTo>
                    <a:pt x="151" y="267"/>
                  </a:lnTo>
                  <a:lnTo>
                    <a:pt x="151" y="269"/>
                  </a:lnTo>
                  <a:lnTo>
                    <a:pt x="151" y="275"/>
                  </a:lnTo>
                  <a:lnTo>
                    <a:pt x="154" y="274"/>
                  </a:lnTo>
                  <a:lnTo>
                    <a:pt x="155" y="274"/>
                  </a:lnTo>
                  <a:lnTo>
                    <a:pt x="155" y="274"/>
                  </a:lnTo>
                  <a:lnTo>
                    <a:pt x="155" y="274"/>
                  </a:lnTo>
                  <a:lnTo>
                    <a:pt x="156" y="274"/>
                  </a:lnTo>
                  <a:lnTo>
                    <a:pt x="156" y="274"/>
                  </a:lnTo>
                  <a:lnTo>
                    <a:pt x="156" y="272"/>
                  </a:lnTo>
                  <a:lnTo>
                    <a:pt x="156" y="272"/>
                  </a:lnTo>
                  <a:lnTo>
                    <a:pt x="156" y="272"/>
                  </a:lnTo>
                  <a:lnTo>
                    <a:pt x="159" y="271"/>
                  </a:lnTo>
                  <a:lnTo>
                    <a:pt x="159" y="271"/>
                  </a:lnTo>
                  <a:lnTo>
                    <a:pt x="161" y="272"/>
                  </a:lnTo>
                  <a:lnTo>
                    <a:pt x="161" y="272"/>
                  </a:lnTo>
                  <a:lnTo>
                    <a:pt x="162" y="274"/>
                  </a:lnTo>
                  <a:lnTo>
                    <a:pt x="162" y="274"/>
                  </a:lnTo>
                  <a:lnTo>
                    <a:pt x="163" y="272"/>
                  </a:lnTo>
                  <a:lnTo>
                    <a:pt x="163" y="271"/>
                  </a:lnTo>
                  <a:lnTo>
                    <a:pt x="163" y="269"/>
                  </a:lnTo>
                  <a:lnTo>
                    <a:pt x="165" y="269"/>
                  </a:lnTo>
                  <a:lnTo>
                    <a:pt x="165" y="269"/>
                  </a:lnTo>
                  <a:lnTo>
                    <a:pt x="166" y="269"/>
                  </a:lnTo>
                  <a:lnTo>
                    <a:pt x="167" y="269"/>
                  </a:lnTo>
                  <a:lnTo>
                    <a:pt x="167" y="271"/>
                  </a:lnTo>
                  <a:lnTo>
                    <a:pt x="167" y="272"/>
                  </a:lnTo>
                  <a:lnTo>
                    <a:pt x="167" y="272"/>
                  </a:lnTo>
                  <a:lnTo>
                    <a:pt x="169" y="274"/>
                  </a:lnTo>
                  <a:lnTo>
                    <a:pt x="170" y="272"/>
                  </a:lnTo>
                  <a:lnTo>
                    <a:pt x="170" y="272"/>
                  </a:lnTo>
                  <a:lnTo>
                    <a:pt x="173" y="271"/>
                  </a:lnTo>
                  <a:lnTo>
                    <a:pt x="173" y="272"/>
                  </a:lnTo>
                  <a:lnTo>
                    <a:pt x="174" y="272"/>
                  </a:lnTo>
                  <a:lnTo>
                    <a:pt x="182" y="274"/>
                  </a:lnTo>
                  <a:lnTo>
                    <a:pt x="184" y="274"/>
                  </a:lnTo>
                  <a:lnTo>
                    <a:pt x="186" y="272"/>
                  </a:lnTo>
                  <a:lnTo>
                    <a:pt x="186" y="272"/>
                  </a:lnTo>
                  <a:lnTo>
                    <a:pt x="188" y="272"/>
                  </a:lnTo>
                  <a:lnTo>
                    <a:pt x="186" y="271"/>
                  </a:lnTo>
                  <a:lnTo>
                    <a:pt x="186" y="269"/>
                  </a:lnTo>
                  <a:lnTo>
                    <a:pt x="186" y="268"/>
                  </a:lnTo>
                  <a:lnTo>
                    <a:pt x="188" y="269"/>
                  </a:lnTo>
                  <a:lnTo>
                    <a:pt x="189" y="271"/>
                  </a:lnTo>
                  <a:lnTo>
                    <a:pt x="189" y="274"/>
                  </a:lnTo>
                  <a:lnTo>
                    <a:pt x="190" y="275"/>
                  </a:lnTo>
                  <a:lnTo>
                    <a:pt x="190" y="275"/>
                  </a:lnTo>
                  <a:lnTo>
                    <a:pt x="196" y="276"/>
                  </a:lnTo>
                  <a:lnTo>
                    <a:pt x="196" y="278"/>
                  </a:lnTo>
                  <a:lnTo>
                    <a:pt x="197" y="279"/>
                  </a:lnTo>
                  <a:lnTo>
                    <a:pt x="197" y="279"/>
                  </a:lnTo>
                  <a:lnTo>
                    <a:pt x="201" y="279"/>
                  </a:lnTo>
                  <a:lnTo>
                    <a:pt x="203" y="278"/>
                  </a:lnTo>
                  <a:lnTo>
                    <a:pt x="204" y="279"/>
                  </a:lnTo>
                  <a:lnTo>
                    <a:pt x="205" y="279"/>
                  </a:lnTo>
                  <a:lnTo>
                    <a:pt x="205" y="279"/>
                  </a:lnTo>
                  <a:lnTo>
                    <a:pt x="205" y="280"/>
                  </a:lnTo>
                  <a:lnTo>
                    <a:pt x="205" y="280"/>
                  </a:lnTo>
                  <a:lnTo>
                    <a:pt x="207" y="280"/>
                  </a:lnTo>
                  <a:lnTo>
                    <a:pt x="208" y="280"/>
                  </a:lnTo>
                  <a:lnTo>
                    <a:pt x="212" y="279"/>
                  </a:lnTo>
                  <a:lnTo>
                    <a:pt x="214" y="278"/>
                  </a:lnTo>
                  <a:lnTo>
                    <a:pt x="214" y="276"/>
                  </a:lnTo>
                  <a:lnTo>
                    <a:pt x="212" y="275"/>
                  </a:lnTo>
                  <a:lnTo>
                    <a:pt x="211" y="275"/>
                  </a:lnTo>
                  <a:lnTo>
                    <a:pt x="211" y="275"/>
                  </a:lnTo>
                  <a:lnTo>
                    <a:pt x="211" y="274"/>
                  </a:lnTo>
                  <a:lnTo>
                    <a:pt x="212" y="274"/>
                  </a:lnTo>
                  <a:lnTo>
                    <a:pt x="212" y="274"/>
                  </a:lnTo>
                  <a:lnTo>
                    <a:pt x="214" y="274"/>
                  </a:lnTo>
                  <a:lnTo>
                    <a:pt x="214" y="274"/>
                  </a:lnTo>
                  <a:lnTo>
                    <a:pt x="215" y="272"/>
                  </a:lnTo>
                  <a:lnTo>
                    <a:pt x="214" y="271"/>
                  </a:lnTo>
                  <a:lnTo>
                    <a:pt x="214" y="271"/>
                  </a:lnTo>
                  <a:lnTo>
                    <a:pt x="214" y="271"/>
                  </a:lnTo>
                  <a:lnTo>
                    <a:pt x="214" y="269"/>
                  </a:lnTo>
                  <a:lnTo>
                    <a:pt x="215" y="269"/>
                  </a:lnTo>
                  <a:lnTo>
                    <a:pt x="219" y="269"/>
                  </a:lnTo>
                  <a:lnTo>
                    <a:pt x="218" y="268"/>
                  </a:lnTo>
                  <a:lnTo>
                    <a:pt x="214" y="267"/>
                  </a:lnTo>
                  <a:lnTo>
                    <a:pt x="212" y="265"/>
                  </a:lnTo>
                  <a:lnTo>
                    <a:pt x="215" y="265"/>
                  </a:lnTo>
                  <a:lnTo>
                    <a:pt x="216" y="265"/>
                  </a:lnTo>
                  <a:lnTo>
                    <a:pt x="218" y="265"/>
                  </a:lnTo>
                  <a:lnTo>
                    <a:pt x="218" y="265"/>
                  </a:lnTo>
                  <a:lnTo>
                    <a:pt x="219" y="263"/>
                  </a:lnTo>
                  <a:lnTo>
                    <a:pt x="220" y="263"/>
                  </a:lnTo>
                  <a:lnTo>
                    <a:pt x="222" y="261"/>
                  </a:lnTo>
                  <a:lnTo>
                    <a:pt x="222" y="260"/>
                  </a:lnTo>
                  <a:lnTo>
                    <a:pt x="220" y="260"/>
                  </a:lnTo>
                  <a:lnTo>
                    <a:pt x="219" y="260"/>
                  </a:lnTo>
                  <a:lnTo>
                    <a:pt x="215" y="260"/>
                  </a:lnTo>
                  <a:lnTo>
                    <a:pt x="216" y="259"/>
                  </a:lnTo>
                  <a:lnTo>
                    <a:pt x="218" y="259"/>
                  </a:lnTo>
                  <a:lnTo>
                    <a:pt x="219" y="257"/>
                  </a:lnTo>
                  <a:lnTo>
                    <a:pt x="220" y="257"/>
                  </a:lnTo>
                  <a:lnTo>
                    <a:pt x="220" y="259"/>
                  </a:lnTo>
                  <a:lnTo>
                    <a:pt x="220" y="259"/>
                  </a:lnTo>
                  <a:lnTo>
                    <a:pt x="222" y="259"/>
                  </a:lnTo>
                  <a:lnTo>
                    <a:pt x="222" y="259"/>
                  </a:lnTo>
                  <a:lnTo>
                    <a:pt x="223" y="259"/>
                  </a:lnTo>
                  <a:lnTo>
                    <a:pt x="223" y="259"/>
                  </a:lnTo>
                  <a:lnTo>
                    <a:pt x="225" y="257"/>
                  </a:lnTo>
                  <a:lnTo>
                    <a:pt x="225" y="257"/>
                  </a:lnTo>
                  <a:lnTo>
                    <a:pt x="225" y="256"/>
                  </a:lnTo>
                  <a:lnTo>
                    <a:pt x="223" y="254"/>
                  </a:lnTo>
                  <a:lnTo>
                    <a:pt x="222" y="253"/>
                  </a:lnTo>
                  <a:lnTo>
                    <a:pt x="218" y="250"/>
                  </a:lnTo>
                  <a:lnTo>
                    <a:pt x="216" y="250"/>
                  </a:lnTo>
                  <a:lnTo>
                    <a:pt x="215" y="250"/>
                  </a:lnTo>
                  <a:lnTo>
                    <a:pt x="215" y="248"/>
                  </a:lnTo>
                  <a:lnTo>
                    <a:pt x="215" y="246"/>
                  </a:lnTo>
                  <a:lnTo>
                    <a:pt x="216" y="245"/>
                  </a:lnTo>
                  <a:lnTo>
                    <a:pt x="216" y="245"/>
                  </a:lnTo>
                  <a:lnTo>
                    <a:pt x="218" y="244"/>
                  </a:lnTo>
                  <a:lnTo>
                    <a:pt x="219" y="244"/>
                  </a:lnTo>
                  <a:lnTo>
                    <a:pt x="219" y="246"/>
                  </a:lnTo>
                  <a:lnTo>
                    <a:pt x="219" y="249"/>
                  </a:lnTo>
                  <a:lnTo>
                    <a:pt x="219" y="249"/>
                  </a:lnTo>
                  <a:lnTo>
                    <a:pt x="222" y="250"/>
                  </a:lnTo>
                  <a:lnTo>
                    <a:pt x="222" y="250"/>
                  </a:lnTo>
                  <a:lnTo>
                    <a:pt x="223" y="249"/>
                  </a:lnTo>
                  <a:lnTo>
                    <a:pt x="225" y="248"/>
                  </a:lnTo>
                  <a:lnTo>
                    <a:pt x="225" y="246"/>
                  </a:lnTo>
                  <a:lnTo>
                    <a:pt x="226" y="249"/>
                  </a:lnTo>
                  <a:lnTo>
                    <a:pt x="226" y="249"/>
                  </a:lnTo>
                  <a:lnTo>
                    <a:pt x="226" y="250"/>
                  </a:lnTo>
                  <a:lnTo>
                    <a:pt x="225" y="250"/>
                  </a:lnTo>
                  <a:lnTo>
                    <a:pt x="225" y="252"/>
                  </a:lnTo>
                  <a:lnTo>
                    <a:pt x="225" y="253"/>
                  </a:lnTo>
                  <a:lnTo>
                    <a:pt x="227" y="253"/>
                  </a:lnTo>
                  <a:lnTo>
                    <a:pt x="229" y="253"/>
                  </a:lnTo>
                  <a:lnTo>
                    <a:pt x="229" y="253"/>
                  </a:lnTo>
                  <a:lnTo>
                    <a:pt x="229" y="254"/>
                  </a:lnTo>
                  <a:lnTo>
                    <a:pt x="229" y="254"/>
                  </a:lnTo>
                  <a:lnTo>
                    <a:pt x="229" y="254"/>
                  </a:lnTo>
                  <a:lnTo>
                    <a:pt x="230" y="256"/>
                  </a:lnTo>
                  <a:lnTo>
                    <a:pt x="231" y="256"/>
                  </a:lnTo>
                  <a:lnTo>
                    <a:pt x="233" y="256"/>
                  </a:lnTo>
                  <a:lnTo>
                    <a:pt x="234" y="256"/>
                  </a:lnTo>
                  <a:lnTo>
                    <a:pt x="235" y="254"/>
                  </a:lnTo>
                  <a:lnTo>
                    <a:pt x="235" y="253"/>
                  </a:lnTo>
                  <a:lnTo>
                    <a:pt x="235" y="250"/>
                  </a:lnTo>
                  <a:lnTo>
                    <a:pt x="235" y="250"/>
                  </a:lnTo>
                  <a:lnTo>
                    <a:pt x="235" y="248"/>
                  </a:lnTo>
                  <a:lnTo>
                    <a:pt x="234" y="246"/>
                  </a:lnTo>
                  <a:lnTo>
                    <a:pt x="235" y="245"/>
                  </a:lnTo>
                  <a:lnTo>
                    <a:pt x="235" y="244"/>
                  </a:lnTo>
                  <a:lnTo>
                    <a:pt x="237" y="244"/>
                  </a:lnTo>
                  <a:lnTo>
                    <a:pt x="238" y="242"/>
                  </a:lnTo>
                  <a:lnTo>
                    <a:pt x="238" y="242"/>
                  </a:lnTo>
                  <a:lnTo>
                    <a:pt x="238" y="241"/>
                  </a:lnTo>
                  <a:lnTo>
                    <a:pt x="235" y="239"/>
                  </a:lnTo>
                  <a:lnTo>
                    <a:pt x="235" y="238"/>
                  </a:lnTo>
                  <a:lnTo>
                    <a:pt x="237" y="237"/>
                  </a:lnTo>
                  <a:lnTo>
                    <a:pt x="238" y="238"/>
                  </a:lnTo>
                  <a:lnTo>
                    <a:pt x="239" y="239"/>
                  </a:lnTo>
                  <a:lnTo>
                    <a:pt x="241" y="239"/>
                  </a:lnTo>
                  <a:lnTo>
                    <a:pt x="241" y="235"/>
                  </a:lnTo>
                  <a:lnTo>
                    <a:pt x="241" y="234"/>
                  </a:lnTo>
                  <a:lnTo>
                    <a:pt x="241" y="233"/>
                  </a:lnTo>
                  <a:lnTo>
                    <a:pt x="242" y="231"/>
                  </a:lnTo>
                  <a:lnTo>
                    <a:pt x="242" y="230"/>
                  </a:lnTo>
                  <a:lnTo>
                    <a:pt x="241" y="229"/>
                  </a:lnTo>
                  <a:lnTo>
                    <a:pt x="239" y="226"/>
                  </a:lnTo>
                  <a:lnTo>
                    <a:pt x="238" y="225"/>
                  </a:lnTo>
                  <a:lnTo>
                    <a:pt x="238" y="223"/>
                  </a:lnTo>
                  <a:lnTo>
                    <a:pt x="237" y="223"/>
                  </a:lnTo>
                  <a:lnTo>
                    <a:pt x="237" y="222"/>
                  </a:lnTo>
                  <a:lnTo>
                    <a:pt x="235" y="222"/>
                  </a:lnTo>
                  <a:lnTo>
                    <a:pt x="237" y="222"/>
                  </a:lnTo>
                  <a:lnTo>
                    <a:pt x="237" y="220"/>
                  </a:lnTo>
                  <a:lnTo>
                    <a:pt x="238" y="220"/>
                  </a:lnTo>
                  <a:lnTo>
                    <a:pt x="238" y="222"/>
                  </a:lnTo>
                  <a:lnTo>
                    <a:pt x="242" y="227"/>
                  </a:lnTo>
                  <a:lnTo>
                    <a:pt x="244" y="227"/>
                  </a:lnTo>
                  <a:lnTo>
                    <a:pt x="245" y="227"/>
                  </a:lnTo>
                  <a:lnTo>
                    <a:pt x="246" y="229"/>
                  </a:lnTo>
                  <a:lnTo>
                    <a:pt x="246" y="230"/>
                  </a:lnTo>
                  <a:lnTo>
                    <a:pt x="246" y="231"/>
                  </a:lnTo>
                  <a:lnTo>
                    <a:pt x="248" y="231"/>
                  </a:lnTo>
                  <a:lnTo>
                    <a:pt x="249" y="230"/>
                  </a:lnTo>
                  <a:lnTo>
                    <a:pt x="250" y="230"/>
                  </a:lnTo>
                  <a:lnTo>
                    <a:pt x="250" y="233"/>
                  </a:lnTo>
                  <a:lnTo>
                    <a:pt x="250" y="234"/>
                  </a:lnTo>
                  <a:lnTo>
                    <a:pt x="250" y="234"/>
                  </a:lnTo>
                  <a:lnTo>
                    <a:pt x="252" y="234"/>
                  </a:lnTo>
                  <a:lnTo>
                    <a:pt x="250" y="235"/>
                  </a:lnTo>
                  <a:lnTo>
                    <a:pt x="250" y="237"/>
                  </a:lnTo>
                  <a:lnTo>
                    <a:pt x="249" y="237"/>
                  </a:lnTo>
                  <a:lnTo>
                    <a:pt x="248" y="237"/>
                  </a:lnTo>
                  <a:lnTo>
                    <a:pt x="248" y="235"/>
                  </a:lnTo>
                  <a:lnTo>
                    <a:pt x="246" y="235"/>
                  </a:lnTo>
                  <a:lnTo>
                    <a:pt x="245" y="235"/>
                  </a:lnTo>
                  <a:lnTo>
                    <a:pt x="245" y="237"/>
                  </a:lnTo>
                  <a:lnTo>
                    <a:pt x="246" y="238"/>
                  </a:lnTo>
                  <a:lnTo>
                    <a:pt x="248" y="239"/>
                  </a:lnTo>
                  <a:lnTo>
                    <a:pt x="248" y="239"/>
                  </a:lnTo>
                  <a:lnTo>
                    <a:pt x="249" y="238"/>
                  </a:lnTo>
                  <a:lnTo>
                    <a:pt x="253" y="238"/>
                  </a:lnTo>
                  <a:lnTo>
                    <a:pt x="254" y="237"/>
                  </a:lnTo>
                  <a:lnTo>
                    <a:pt x="254" y="237"/>
                  </a:lnTo>
                  <a:lnTo>
                    <a:pt x="256" y="234"/>
                  </a:lnTo>
                  <a:lnTo>
                    <a:pt x="253" y="230"/>
                  </a:lnTo>
                  <a:lnTo>
                    <a:pt x="253" y="229"/>
                  </a:lnTo>
                  <a:lnTo>
                    <a:pt x="253" y="226"/>
                  </a:lnTo>
                  <a:lnTo>
                    <a:pt x="253" y="226"/>
                  </a:lnTo>
                  <a:lnTo>
                    <a:pt x="254" y="225"/>
                  </a:lnTo>
                  <a:lnTo>
                    <a:pt x="259" y="223"/>
                  </a:lnTo>
                  <a:lnTo>
                    <a:pt x="259" y="223"/>
                  </a:lnTo>
                  <a:lnTo>
                    <a:pt x="260" y="225"/>
                  </a:lnTo>
                  <a:lnTo>
                    <a:pt x="260" y="225"/>
                  </a:lnTo>
                  <a:lnTo>
                    <a:pt x="260" y="226"/>
                  </a:lnTo>
                  <a:lnTo>
                    <a:pt x="260" y="226"/>
                  </a:lnTo>
                  <a:lnTo>
                    <a:pt x="261" y="227"/>
                  </a:lnTo>
                  <a:lnTo>
                    <a:pt x="261" y="227"/>
                  </a:lnTo>
                  <a:lnTo>
                    <a:pt x="263" y="227"/>
                  </a:lnTo>
                  <a:lnTo>
                    <a:pt x="263" y="227"/>
                  </a:lnTo>
                  <a:lnTo>
                    <a:pt x="264" y="227"/>
                  </a:lnTo>
                  <a:lnTo>
                    <a:pt x="264" y="229"/>
                  </a:lnTo>
                  <a:lnTo>
                    <a:pt x="264" y="229"/>
                  </a:lnTo>
                  <a:lnTo>
                    <a:pt x="265" y="229"/>
                  </a:lnTo>
                  <a:lnTo>
                    <a:pt x="268" y="229"/>
                  </a:lnTo>
                  <a:lnTo>
                    <a:pt x="268" y="229"/>
                  </a:lnTo>
                  <a:lnTo>
                    <a:pt x="269" y="229"/>
                  </a:lnTo>
                  <a:lnTo>
                    <a:pt x="269" y="229"/>
                  </a:lnTo>
                  <a:lnTo>
                    <a:pt x="271" y="230"/>
                  </a:lnTo>
                  <a:lnTo>
                    <a:pt x="275" y="229"/>
                  </a:lnTo>
                  <a:lnTo>
                    <a:pt x="276" y="230"/>
                  </a:lnTo>
                  <a:lnTo>
                    <a:pt x="276" y="230"/>
                  </a:lnTo>
                  <a:lnTo>
                    <a:pt x="275" y="231"/>
                  </a:lnTo>
                  <a:lnTo>
                    <a:pt x="275" y="233"/>
                  </a:lnTo>
                  <a:lnTo>
                    <a:pt x="278" y="233"/>
                  </a:lnTo>
                  <a:lnTo>
                    <a:pt x="278" y="233"/>
                  </a:lnTo>
                  <a:lnTo>
                    <a:pt x="276" y="234"/>
                  </a:lnTo>
                  <a:lnTo>
                    <a:pt x="276" y="234"/>
                  </a:lnTo>
                  <a:lnTo>
                    <a:pt x="275" y="234"/>
                  </a:lnTo>
                  <a:lnTo>
                    <a:pt x="276" y="235"/>
                  </a:lnTo>
                  <a:lnTo>
                    <a:pt x="278" y="237"/>
                  </a:lnTo>
                  <a:lnTo>
                    <a:pt x="279" y="237"/>
                  </a:lnTo>
                  <a:lnTo>
                    <a:pt x="280" y="237"/>
                  </a:lnTo>
                  <a:lnTo>
                    <a:pt x="279" y="238"/>
                  </a:lnTo>
                  <a:lnTo>
                    <a:pt x="278" y="239"/>
                  </a:lnTo>
                  <a:lnTo>
                    <a:pt x="278" y="239"/>
                  </a:lnTo>
                  <a:lnTo>
                    <a:pt x="278" y="239"/>
                  </a:lnTo>
                  <a:lnTo>
                    <a:pt x="276" y="239"/>
                  </a:lnTo>
                  <a:lnTo>
                    <a:pt x="276" y="239"/>
                  </a:lnTo>
                  <a:lnTo>
                    <a:pt x="275" y="239"/>
                  </a:lnTo>
                  <a:lnTo>
                    <a:pt x="275" y="239"/>
                  </a:lnTo>
                  <a:lnTo>
                    <a:pt x="274" y="239"/>
                  </a:lnTo>
                  <a:lnTo>
                    <a:pt x="272" y="239"/>
                  </a:lnTo>
                  <a:lnTo>
                    <a:pt x="271" y="238"/>
                  </a:lnTo>
                  <a:lnTo>
                    <a:pt x="267" y="237"/>
                  </a:lnTo>
                  <a:lnTo>
                    <a:pt x="268" y="235"/>
                  </a:lnTo>
                  <a:lnTo>
                    <a:pt x="268" y="234"/>
                  </a:lnTo>
                  <a:lnTo>
                    <a:pt x="268" y="233"/>
                  </a:lnTo>
                  <a:lnTo>
                    <a:pt x="268" y="233"/>
                  </a:lnTo>
                  <a:lnTo>
                    <a:pt x="267" y="231"/>
                  </a:lnTo>
                  <a:lnTo>
                    <a:pt x="265" y="231"/>
                  </a:lnTo>
                  <a:lnTo>
                    <a:pt x="264" y="231"/>
                  </a:lnTo>
                  <a:lnTo>
                    <a:pt x="264" y="233"/>
                  </a:lnTo>
                  <a:lnTo>
                    <a:pt x="265" y="233"/>
                  </a:lnTo>
                  <a:lnTo>
                    <a:pt x="265" y="234"/>
                  </a:lnTo>
                  <a:lnTo>
                    <a:pt x="265" y="234"/>
                  </a:lnTo>
                  <a:lnTo>
                    <a:pt x="265" y="234"/>
                  </a:lnTo>
                  <a:lnTo>
                    <a:pt x="265" y="234"/>
                  </a:lnTo>
                  <a:lnTo>
                    <a:pt x="265" y="235"/>
                  </a:lnTo>
                  <a:lnTo>
                    <a:pt x="264" y="235"/>
                  </a:lnTo>
                  <a:lnTo>
                    <a:pt x="264" y="235"/>
                  </a:lnTo>
                  <a:lnTo>
                    <a:pt x="261" y="237"/>
                  </a:lnTo>
                  <a:lnTo>
                    <a:pt x="261" y="237"/>
                  </a:lnTo>
                  <a:lnTo>
                    <a:pt x="260" y="238"/>
                  </a:lnTo>
                  <a:lnTo>
                    <a:pt x="261" y="239"/>
                  </a:lnTo>
                  <a:lnTo>
                    <a:pt x="261" y="241"/>
                  </a:lnTo>
                  <a:lnTo>
                    <a:pt x="263" y="241"/>
                  </a:lnTo>
                  <a:lnTo>
                    <a:pt x="264" y="242"/>
                  </a:lnTo>
                  <a:lnTo>
                    <a:pt x="269" y="244"/>
                  </a:lnTo>
                  <a:lnTo>
                    <a:pt x="268" y="245"/>
                  </a:lnTo>
                  <a:lnTo>
                    <a:pt x="267" y="245"/>
                  </a:lnTo>
                  <a:lnTo>
                    <a:pt x="265" y="245"/>
                  </a:lnTo>
                  <a:lnTo>
                    <a:pt x="267" y="248"/>
                  </a:lnTo>
                  <a:lnTo>
                    <a:pt x="271" y="252"/>
                  </a:lnTo>
                  <a:lnTo>
                    <a:pt x="272" y="253"/>
                  </a:lnTo>
                  <a:lnTo>
                    <a:pt x="274" y="252"/>
                  </a:lnTo>
                  <a:lnTo>
                    <a:pt x="275" y="250"/>
                  </a:lnTo>
                  <a:lnTo>
                    <a:pt x="275" y="250"/>
                  </a:lnTo>
                  <a:lnTo>
                    <a:pt x="278" y="250"/>
                  </a:lnTo>
                  <a:lnTo>
                    <a:pt x="276" y="249"/>
                  </a:lnTo>
                  <a:lnTo>
                    <a:pt x="276" y="248"/>
                  </a:lnTo>
                  <a:lnTo>
                    <a:pt x="276" y="246"/>
                  </a:lnTo>
                  <a:lnTo>
                    <a:pt x="278" y="246"/>
                  </a:lnTo>
                  <a:lnTo>
                    <a:pt x="279" y="245"/>
                  </a:lnTo>
                  <a:lnTo>
                    <a:pt x="279" y="246"/>
                  </a:lnTo>
                  <a:lnTo>
                    <a:pt x="279" y="246"/>
                  </a:lnTo>
                  <a:lnTo>
                    <a:pt x="279" y="248"/>
                  </a:lnTo>
                  <a:lnTo>
                    <a:pt x="280" y="249"/>
                  </a:lnTo>
                  <a:lnTo>
                    <a:pt x="284" y="252"/>
                  </a:lnTo>
                  <a:lnTo>
                    <a:pt x="286" y="252"/>
                  </a:lnTo>
                  <a:lnTo>
                    <a:pt x="287" y="252"/>
                  </a:lnTo>
                  <a:lnTo>
                    <a:pt x="287" y="252"/>
                  </a:lnTo>
                  <a:lnTo>
                    <a:pt x="286" y="250"/>
                  </a:lnTo>
                  <a:lnTo>
                    <a:pt x="286" y="250"/>
                  </a:lnTo>
                  <a:lnTo>
                    <a:pt x="286" y="249"/>
                  </a:lnTo>
                  <a:lnTo>
                    <a:pt x="286" y="249"/>
                  </a:lnTo>
                  <a:lnTo>
                    <a:pt x="286" y="249"/>
                  </a:lnTo>
                  <a:lnTo>
                    <a:pt x="287" y="248"/>
                  </a:lnTo>
                  <a:lnTo>
                    <a:pt x="287" y="248"/>
                  </a:lnTo>
                  <a:lnTo>
                    <a:pt x="287" y="246"/>
                  </a:lnTo>
                  <a:lnTo>
                    <a:pt x="286" y="246"/>
                  </a:lnTo>
                  <a:lnTo>
                    <a:pt x="284" y="246"/>
                  </a:lnTo>
                  <a:lnTo>
                    <a:pt x="286" y="245"/>
                  </a:lnTo>
                  <a:lnTo>
                    <a:pt x="286" y="245"/>
                  </a:lnTo>
                  <a:lnTo>
                    <a:pt x="286" y="244"/>
                  </a:lnTo>
                  <a:lnTo>
                    <a:pt x="284" y="244"/>
                  </a:lnTo>
                  <a:lnTo>
                    <a:pt x="283" y="241"/>
                  </a:lnTo>
                  <a:lnTo>
                    <a:pt x="284" y="241"/>
                  </a:lnTo>
                  <a:lnTo>
                    <a:pt x="284" y="237"/>
                  </a:lnTo>
                  <a:lnTo>
                    <a:pt x="284" y="235"/>
                  </a:lnTo>
                  <a:lnTo>
                    <a:pt x="286" y="235"/>
                  </a:lnTo>
                  <a:lnTo>
                    <a:pt x="287" y="234"/>
                  </a:lnTo>
                  <a:lnTo>
                    <a:pt x="287" y="234"/>
                  </a:lnTo>
                  <a:lnTo>
                    <a:pt x="287" y="233"/>
                  </a:lnTo>
                  <a:lnTo>
                    <a:pt x="287" y="233"/>
                  </a:lnTo>
                  <a:lnTo>
                    <a:pt x="287" y="233"/>
                  </a:lnTo>
                  <a:lnTo>
                    <a:pt x="286" y="231"/>
                  </a:lnTo>
                  <a:lnTo>
                    <a:pt x="286" y="231"/>
                  </a:lnTo>
                  <a:lnTo>
                    <a:pt x="286" y="231"/>
                  </a:lnTo>
                  <a:lnTo>
                    <a:pt x="287" y="230"/>
                  </a:lnTo>
                  <a:lnTo>
                    <a:pt x="287" y="230"/>
                  </a:lnTo>
                  <a:lnTo>
                    <a:pt x="287" y="230"/>
                  </a:lnTo>
                  <a:lnTo>
                    <a:pt x="287" y="230"/>
                  </a:lnTo>
                  <a:lnTo>
                    <a:pt x="286" y="229"/>
                  </a:lnTo>
                  <a:lnTo>
                    <a:pt x="286" y="229"/>
                  </a:lnTo>
                  <a:lnTo>
                    <a:pt x="286" y="227"/>
                  </a:lnTo>
                  <a:lnTo>
                    <a:pt x="286" y="227"/>
                  </a:lnTo>
                  <a:lnTo>
                    <a:pt x="284" y="227"/>
                  </a:lnTo>
                  <a:lnTo>
                    <a:pt x="284" y="227"/>
                  </a:lnTo>
                  <a:lnTo>
                    <a:pt x="284" y="227"/>
                  </a:lnTo>
                  <a:lnTo>
                    <a:pt x="283" y="227"/>
                  </a:lnTo>
                  <a:lnTo>
                    <a:pt x="283" y="227"/>
                  </a:lnTo>
                  <a:lnTo>
                    <a:pt x="283" y="226"/>
                  </a:lnTo>
                  <a:lnTo>
                    <a:pt x="282" y="225"/>
                  </a:lnTo>
                  <a:lnTo>
                    <a:pt x="279" y="226"/>
                  </a:lnTo>
                  <a:lnTo>
                    <a:pt x="279" y="227"/>
                  </a:lnTo>
                  <a:lnTo>
                    <a:pt x="280" y="229"/>
                  </a:lnTo>
                  <a:lnTo>
                    <a:pt x="280" y="229"/>
                  </a:lnTo>
                  <a:lnTo>
                    <a:pt x="280" y="229"/>
                  </a:lnTo>
                  <a:lnTo>
                    <a:pt x="279" y="229"/>
                  </a:lnTo>
                  <a:lnTo>
                    <a:pt x="278" y="229"/>
                  </a:lnTo>
                  <a:lnTo>
                    <a:pt x="276" y="229"/>
                  </a:lnTo>
                  <a:lnTo>
                    <a:pt x="276" y="227"/>
                  </a:lnTo>
                  <a:lnTo>
                    <a:pt x="276" y="226"/>
                  </a:lnTo>
                  <a:lnTo>
                    <a:pt x="278" y="225"/>
                  </a:lnTo>
                  <a:lnTo>
                    <a:pt x="278" y="225"/>
                  </a:lnTo>
                  <a:lnTo>
                    <a:pt x="279" y="225"/>
                  </a:lnTo>
                  <a:lnTo>
                    <a:pt x="279" y="225"/>
                  </a:lnTo>
                  <a:lnTo>
                    <a:pt x="279" y="223"/>
                  </a:lnTo>
                  <a:lnTo>
                    <a:pt x="279" y="223"/>
                  </a:lnTo>
                  <a:lnTo>
                    <a:pt x="279" y="220"/>
                  </a:lnTo>
                  <a:lnTo>
                    <a:pt x="279" y="219"/>
                  </a:lnTo>
                  <a:lnTo>
                    <a:pt x="280" y="219"/>
                  </a:lnTo>
                  <a:lnTo>
                    <a:pt x="282" y="219"/>
                  </a:lnTo>
                  <a:lnTo>
                    <a:pt x="283" y="218"/>
                  </a:lnTo>
                  <a:lnTo>
                    <a:pt x="283" y="216"/>
                  </a:lnTo>
                  <a:lnTo>
                    <a:pt x="283" y="215"/>
                  </a:lnTo>
                  <a:lnTo>
                    <a:pt x="283" y="215"/>
                  </a:lnTo>
                  <a:lnTo>
                    <a:pt x="284" y="214"/>
                  </a:lnTo>
                  <a:lnTo>
                    <a:pt x="284" y="212"/>
                  </a:lnTo>
                  <a:lnTo>
                    <a:pt x="283" y="212"/>
                  </a:lnTo>
                  <a:lnTo>
                    <a:pt x="283" y="212"/>
                  </a:lnTo>
                  <a:lnTo>
                    <a:pt x="283" y="211"/>
                  </a:lnTo>
                  <a:lnTo>
                    <a:pt x="283" y="211"/>
                  </a:lnTo>
                  <a:lnTo>
                    <a:pt x="283" y="211"/>
                  </a:lnTo>
                  <a:lnTo>
                    <a:pt x="283" y="210"/>
                  </a:lnTo>
                  <a:lnTo>
                    <a:pt x="283" y="208"/>
                  </a:lnTo>
                  <a:lnTo>
                    <a:pt x="279" y="204"/>
                  </a:lnTo>
                  <a:lnTo>
                    <a:pt x="280" y="204"/>
                  </a:lnTo>
                  <a:lnTo>
                    <a:pt x="280" y="204"/>
                  </a:lnTo>
                  <a:lnTo>
                    <a:pt x="280" y="204"/>
                  </a:lnTo>
                  <a:lnTo>
                    <a:pt x="280" y="203"/>
                  </a:lnTo>
                  <a:lnTo>
                    <a:pt x="282" y="203"/>
                  </a:lnTo>
                  <a:lnTo>
                    <a:pt x="283" y="205"/>
                  </a:lnTo>
                  <a:lnTo>
                    <a:pt x="283" y="205"/>
                  </a:lnTo>
                  <a:lnTo>
                    <a:pt x="284" y="205"/>
                  </a:lnTo>
                  <a:lnTo>
                    <a:pt x="286" y="204"/>
                  </a:lnTo>
                  <a:lnTo>
                    <a:pt x="286" y="203"/>
                  </a:lnTo>
                  <a:lnTo>
                    <a:pt x="287" y="203"/>
                  </a:lnTo>
                  <a:lnTo>
                    <a:pt x="287" y="201"/>
                  </a:lnTo>
                  <a:lnTo>
                    <a:pt x="287" y="197"/>
                  </a:lnTo>
                  <a:lnTo>
                    <a:pt x="287" y="195"/>
                  </a:lnTo>
                  <a:lnTo>
                    <a:pt x="287" y="192"/>
                  </a:lnTo>
                  <a:lnTo>
                    <a:pt x="288" y="190"/>
                  </a:lnTo>
                  <a:lnTo>
                    <a:pt x="288" y="190"/>
                  </a:lnTo>
                  <a:lnTo>
                    <a:pt x="288" y="189"/>
                  </a:lnTo>
                  <a:lnTo>
                    <a:pt x="287" y="189"/>
                  </a:lnTo>
                  <a:lnTo>
                    <a:pt x="286" y="189"/>
                  </a:lnTo>
                  <a:lnTo>
                    <a:pt x="284" y="190"/>
                  </a:lnTo>
                  <a:lnTo>
                    <a:pt x="284" y="190"/>
                  </a:lnTo>
                  <a:lnTo>
                    <a:pt x="286" y="189"/>
                  </a:lnTo>
                  <a:lnTo>
                    <a:pt x="287" y="186"/>
                  </a:lnTo>
                  <a:lnTo>
                    <a:pt x="288" y="185"/>
                  </a:lnTo>
                  <a:lnTo>
                    <a:pt x="287" y="185"/>
                  </a:lnTo>
                  <a:lnTo>
                    <a:pt x="288" y="185"/>
                  </a:lnTo>
                  <a:lnTo>
                    <a:pt x="288" y="184"/>
                  </a:lnTo>
                  <a:lnTo>
                    <a:pt x="288" y="184"/>
                  </a:lnTo>
                  <a:lnTo>
                    <a:pt x="290" y="182"/>
                  </a:lnTo>
                  <a:lnTo>
                    <a:pt x="291" y="181"/>
                  </a:lnTo>
                  <a:lnTo>
                    <a:pt x="293" y="180"/>
                  </a:lnTo>
                  <a:lnTo>
                    <a:pt x="293" y="177"/>
                  </a:lnTo>
                  <a:lnTo>
                    <a:pt x="293" y="175"/>
                  </a:lnTo>
                  <a:lnTo>
                    <a:pt x="293" y="174"/>
                  </a:lnTo>
                  <a:lnTo>
                    <a:pt x="295" y="173"/>
                  </a:lnTo>
                  <a:lnTo>
                    <a:pt x="302" y="174"/>
                  </a:lnTo>
                  <a:lnTo>
                    <a:pt x="298" y="173"/>
                  </a:lnTo>
                  <a:lnTo>
                    <a:pt x="298" y="173"/>
                  </a:lnTo>
                  <a:lnTo>
                    <a:pt x="297" y="173"/>
                  </a:lnTo>
                  <a:lnTo>
                    <a:pt x="297" y="171"/>
                  </a:lnTo>
                  <a:lnTo>
                    <a:pt x="295" y="171"/>
                  </a:lnTo>
                  <a:lnTo>
                    <a:pt x="295" y="171"/>
                  </a:lnTo>
                  <a:lnTo>
                    <a:pt x="297" y="170"/>
                  </a:lnTo>
                  <a:lnTo>
                    <a:pt x="297" y="170"/>
                  </a:lnTo>
                  <a:lnTo>
                    <a:pt x="298" y="170"/>
                  </a:lnTo>
                  <a:lnTo>
                    <a:pt x="297" y="169"/>
                  </a:lnTo>
                  <a:lnTo>
                    <a:pt x="297" y="167"/>
                  </a:lnTo>
                  <a:lnTo>
                    <a:pt x="297" y="167"/>
                  </a:lnTo>
                  <a:lnTo>
                    <a:pt x="298" y="166"/>
                  </a:lnTo>
                  <a:lnTo>
                    <a:pt x="299" y="167"/>
                  </a:lnTo>
                  <a:lnTo>
                    <a:pt x="299" y="167"/>
                  </a:lnTo>
                  <a:lnTo>
                    <a:pt x="301" y="167"/>
                  </a:lnTo>
                  <a:lnTo>
                    <a:pt x="301" y="166"/>
                  </a:lnTo>
                  <a:lnTo>
                    <a:pt x="299" y="165"/>
                  </a:lnTo>
                  <a:lnTo>
                    <a:pt x="299" y="163"/>
                  </a:lnTo>
                  <a:lnTo>
                    <a:pt x="301" y="163"/>
                  </a:lnTo>
                  <a:lnTo>
                    <a:pt x="301" y="163"/>
                  </a:lnTo>
                  <a:lnTo>
                    <a:pt x="301" y="165"/>
                  </a:lnTo>
                  <a:lnTo>
                    <a:pt x="301" y="166"/>
                  </a:lnTo>
                  <a:lnTo>
                    <a:pt x="303" y="166"/>
                  </a:lnTo>
                  <a:lnTo>
                    <a:pt x="303" y="167"/>
                  </a:lnTo>
                  <a:lnTo>
                    <a:pt x="302" y="169"/>
                  </a:lnTo>
                  <a:lnTo>
                    <a:pt x="302" y="169"/>
                  </a:lnTo>
                  <a:lnTo>
                    <a:pt x="301" y="170"/>
                  </a:lnTo>
                  <a:lnTo>
                    <a:pt x="299" y="170"/>
                  </a:lnTo>
                  <a:lnTo>
                    <a:pt x="298" y="171"/>
                  </a:lnTo>
                  <a:lnTo>
                    <a:pt x="302" y="173"/>
                  </a:lnTo>
                  <a:lnTo>
                    <a:pt x="303" y="173"/>
                  </a:lnTo>
                  <a:lnTo>
                    <a:pt x="306" y="175"/>
                  </a:lnTo>
                  <a:lnTo>
                    <a:pt x="308" y="175"/>
                  </a:lnTo>
                  <a:lnTo>
                    <a:pt x="309" y="175"/>
                  </a:lnTo>
                  <a:lnTo>
                    <a:pt x="309" y="177"/>
                  </a:lnTo>
                  <a:lnTo>
                    <a:pt x="308" y="177"/>
                  </a:lnTo>
                  <a:lnTo>
                    <a:pt x="306" y="178"/>
                  </a:lnTo>
                  <a:lnTo>
                    <a:pt x="306" y="178"/>
                  </a:lnTo>
                  <a:lnTo>
                    <a:pt x="308" y="178"/>
                  </a:lnTo>
                  <a:lnTo>
                    <a:pt x="308" y="180"/>
                  </a:lnTo>
                  <a:lnTo>
                    <a:pt x="308" y="180"/>
                  </a:lnTo>
                  <a:lnTo>
                    <a:pt x="308" y="181"/>
                  </a:lnTo>
                  <a:lnTo>
                    <a:pt x="308" y="181"/>
                  </a:lnTo>
                  <a:lnTo>
                    <a:pt x="306" y="182"/>
                  </a:lnTo>
                  <a:lnTo>
                    <a:pt x="306" y="182"/>
                  </a:lnTo>
                  <a:lnTo>
                    <a:pt x="306" y="182"/>
                  </a:lnTo>
                  <a:lnTo>
                    <a:pt x="305" y="184"/>
                  </a:lnTo>
                  <a:lnTo>
                    <a:pt x="305" y="184"/>
                  </a:lnTo>
                  <a:lnTo>
                    <a:pt x="305" y="185"/>
                  </a:lnTo>
                  <a:lnTo>
                    <a:pt x="308" y="185"/>
                  </a:lnTo>
                  <a:lnTo>
                    <a:pt x="308" y="185"/>
                  </a:lnTo>
                  <a:lnTo>
                    <a:pt x="308" y="186"/>
                  </a:lnTo>
                  <a:lnTo>
                    <a:pt x="309" y="186"/>
                  </a:lnTo>
                  <a:lnTo>
                    <a:pt x="309" y="185"/>
                  </a:lnTo>
                  <a:lnTo>
                    <a:pt x="310" y="185"/>
                  </a:lnTo>
                  <a:lnTo>
                    <a:pt x="310" y="184"/>
                  </a:lnTo>
                  <a:lnTo>
                    <a:pt x="312" y="184"/>
                  </a:lnTo>
                  <a:lnTo>
                    <a:pt x="312" y="181"/>
                  </a:lnTo>
                  <a:lnTo>
                    <a:pt x="312" y="180"/>
                  </a:lnTo>
                  <a:lnTo>
                    <a:pt x="309" y="178"/>
                  </a:lnTo>
                  <a:close/>
                  <a:moveTo>
                    <a:pt x="148" y="216"/>
                  </a:moveTo>
                  <a:lnTo>
                    <a:pt x="148" y="216"/>
                  </a:lnTo>
                  <a:lnTo>
                    <a:pt x="150" y="215"/>
                  </a:lnTo>
                  <a:lnTo>
                    <a:pt x="150" y="215"/>
                  </a:lnTo>
                  <a:lnTo>
                    <a:pt x="150" y="214"/>
                  </a:lnTo>
                  <a:lnTo>
                    <a:pt x="150" y="214"/>
                  </a:lnTo>
                  <a:lnTo>
                    <a:pt x="150" y="212"/>
                  </a:lnTo>
                  <a:lnTo>
                    <a:pt x="150" y="212"/>
                  </a:lnTo>
                  <a:lnTo>
                    <a:pt x="150" y="211"/>
                  </a:lnTo>
                  <a:lnTo>
                    <a:pt x="150" y="210"/>
                  </a:lnTo>
                  <a:lnTo>
                    <a:pt x="150" y="210"/>
                  </a:lnTo>
                  <a:lnTo>
                    <a:pt x="151" y="210"/>
                  </a:lnTo>
                  <a:lnTo>
                    <a:pt x="152" y="210"/>
                  </a:lnTo>
                  <a:lnTo>
                    <a:pt x="152" y="211"/>
                  </a:lnTo>
                  <a:lnTo>
                    <a:pt x="152" y="214"/>
                  </a:lnTo>
                  <a:lnTo>
                    <a:pt x="152" y="214"/>
                  </a:lnTo>
                  <a:lnTo>
                    <a:pt x="154" y="214"/>
                  </a:lnTo>
                  <a:lnTo>
                    <a:pt x="154" y="214"/>
                  </a:lnTo>
                  <a:lnTo>
                    <a:pt x="154" y="214"/>
                  </a:lnTo>
                  <a:lnTo>
                    <a:pt x="154" y="212"/>
                  </a:lnTo>
                  <a:lnTo>
                    <a:pt x="154" y="211"/>
                  </a:lnTo>
                  <a:lnTo>
                    <a:pt x="155" y="208"/>
                  </a:lnTo>
                  <a:lnTo>
                    <a:pt x="156" y="208"/>
                  </a:lnTo>
                  <a:lnTo>
                    <a:pt x="156" y="208"/>
                  </a:lnTo>
                  <a:lnTo>
                    <a:pt x="156" y="210"/>
                  </a:lnTo>
                  <a:lnTo>
                    <a:pt x="156" y="211"/>
                  </a:lnTo>
                  <a:lnTo>
                    <a:pt x="156" y="212"/>
                  </a:lnTo>
                  <a:lnTo>
                    <a:pt x="158" y="212"/>
                  </a:lnTo>
                  <a:lnTo>
                    <a:pt x="161" y="212"/>
                  </a:lnTo>
                  <a:lnTo>
                    <a:pt x="161" y="211"/>
                  </a:lnTo>
                  <a:lnTo>
                    <a:pt x="161" y="210"/>
                  </a:lnTo>
                  <a:lnTo>
                    <a:pt x="161" y="208"/>
                  </a:lnTo>
                  <a:lnTo>
                    <a:pt x="162" y="207"/>
                  </a:lnTo>
                  <a:lnTo>
                    <a:pt x="163" y="208"/>
                  </a:lnTo>
                  <a:lnTo>
                    <a:pt x="165" y="211"/>
                  </a:lnTo>
                  <a:lnTo>
                    <a:pt x="166" y="210"/>
                  </a:lnTo>
                  <a:lnTo>
                    <a:pt x="167" y="210"/>
                  </a:lnTo>
                  <a:lnTo>
                    <a:pt x="167" y="211"/>
                  </a:lnTo>
                  <a:lnTo>
                    <a:pt x="167" y="212"/>
                  </a:lnTo>
                  <a:lnTo>
                    <a:pt x="167" y="212"/>
                  </a:lnTo>
                  <a:lnTo>
                    <a:pt x="166" y="212"/>
                  </a:lnTo>
                  <a:lnTo>
                    <a:pt x="166" y="212"/>
                  </a:lnTo>
                  <a:lnTo>
                    <a:pt x="166" y="215"/>
                  </a:lnTo>
                  <a:lnTo>
                    <a:pt x="169" y="215"/>
                  </a:lnTo>
                  <a:lnTo>
                    <a:pt x="169" y="216"/>
                  </a:lnTo>
                  <a:lnTo>
                    <a:pt x="169" y="216"/>
                  </a:lnTo>
                  <a:lnTo>
                    <a:pt x="170" y="216"/>
                  </a:lnTo>
                  <a:lnTo>
                    <a:pt x="170" y="218"/>
                  </a:lnTo>
                  <a:lnTo>
                    <a:pt x="170" y="218"/>
                  </a:lnTo>
                  <a:lnTo>
                    <a:pt x="170" y="218"/>
                  </a:lnTo>
                  <a:lnTo>
                    <a:pt x="170" y="219"/>
                  </a:lnTo>
                  <a:lnTo>
                    <a:pt x="170" y="219"/>
                  </a:lnTo>
                  <a:lnTo>
                    <a:pt x="170" y="220"/>
                  </a:lnTo>
                  <a:lnTo>
                    <a:pt x="173" y="222"/>
                  </a:lnTo>
                  <a:lnTo>
                    <a:pt x="173" y="223"/>
                  </a:lnTo>
                  <a:lnTo>
                    <a:pt x="171" y="223"/>
                  </a:lnTo>
                  <a:lnTo>
                    <a:pt x="170" y="223"/>
                  </a:lnTo>
                  <a:lnTo>
                    <a:pt x="169" y="222"/>
                  </a:lnTo>
                  <a:lnTo>
                    <a:pt x="167" y="222"/>
                  </a:lnTo>
                  <a:lnTo>
                    <a:pt x="167" y="222"/>
                  </a:lnTo>
                  <a:lnTo>
                    <a:pt x="166" y="223"/>
                  </a:lnTo>
                  <a:lnTo>
                    <a:pt x="166" y="225"/>
                  </a:lnTo>
                  <a:lnTo>
                    <a:pt x="166" y="225"/>
                  </a:lnTo>
                  <a:lnTo>
                    <a:pt x="166" y="226"/>
                  </a:lnTo>
                  <a:lnTo>
                    <a:pt x="166" y="226"/>
                  </a:lnTo>
                  <a:lnTo>
                    <a:pt x="165" y="226"/>
                  </a:lnTo>
                  <a:lnTo>
                    <a:pt x="165" y="226"/>
                  </a:lnTo>
                  <a:lnTo>
                    <a:pt x="165" y="225"/>
                  </a:lnTo>
                  <a:lnTo>
                    <a:pt x="163" y="225"/>
                  </a:lnTo>
                  <a:lnTo>
                    <a:pt x="163" y="225"/>
                  </a:lnTo>
                  <a:lnTo>
                    <a:pt x="163" y="223"/>
                  </a:lnTo>
                  <a:lnTo>
                    <a:pt x="162" y="222"/>
                  </a:lnTo>
                  <a:lnTo>
                    <a:pt x="161" y="222"/>
                  </a:lnTo>
                  <a:lnTo>
                    <a:pt x="161" y="220"/>
                  </a:lnTo>
                  <a:lnTo>
                    <a:pt x="161" y="219"/>
                  </a:lnTo>
                  <a:lnTo>
                    <a:pt x="159" y="218"/>
                  </a:lnTo>
                  <a:lnTo>
                    <a:pt x="156" y="218"/>
                  </a:lnTo>
                  <a:lnTo>
                    <a:pt x="155" y="218"/>
                  </a:lnTo>
                  <a:lnTo>
                    <a:pt x="155" y="218"/>
                  </a:lnTo>
                  <a:lnTo>
                    <a:pt x="155" y="218"/>
                  </a:lnTo>
                  <a:lnTo>
                    <a:pt x="154" y="218"/>
                  </a:lnTo>
                  <a:lnTo>
                    <a:pt x="154" y="218"/>
                  </a:lnTo>
                  <a:lnTo>
                    <a:pt x="154" y="218"/>
                  </a:lnTo>
                  <a:lnTo>
                    <a:pt x="152" y="216"/>
                  </a:lnTo>
                  <a:lnTo>
                    <a:pt x="152" y="216"/>
                  </a:lnTo>
                  <a:lnTo>
                    <a:pt x="151" y="218"/>
                  </a:lnTo>
                  <a:lnTo>
                    <a:pt x="150" y="218"/>
                  </a:lnTo>
                  <a:lnTo>
                    <a:pt x="148" y="218"/>
                  </a:lnTo>
                  <a:lnTo>
                    <a:pt x="147" y="218"/>
                  </a:lnTo>
                  <a:lnTo>
                    <a:pt x="147" y="218"/>
                  </a:lnTo>
                  <a:lnTo>
                    <a:pt x="148" y="216"/>
                  </a:lnTo>
                  <a:close/>
                  <a:moveTo>
                    <a:pt x="174" y="238"/>
                  </a:moveTo>
                  <a:lnTo>
                    <a:pt x="171" y="238"/>
                  </a:lnTo>
                  <a:lnTo>
                    <a:pt x="167" y="238"/>
                  </a:lnTo>
                  <a:lnTo>
                    <a:pt x="166" y="238"/>
                  </a:lnTo>
                  <a:lnTo>
                    <a:pt x="163" y="238"/>
                  </a:lnTo>
                  <a:lnTo>
                    <a:pt x="163" y="238"/>
                  </a:lnTo>
                  <a:lnTo>
                    <a:pt x="163" y="237"/>
                  </a:lnTo>
                  <a:lnTo>
                    <a:pt x="163" y="235"/>
                  </a:lnTo>
                  <a:lnTo>
                    <a:pt x="163" y="234"/>
                  </a:lnTo>
                  <a:lnTo>
                    <a:pt x="162" y="233"/>
                  </a:lnTo>
                  <a:lnTo>
                    <a:pt x="162" y="233"/>
                  </a:lnTo>
                  <a:lnTo>
                    <a:pt x="159" y="233"/>
                  </a:lnTo>
                  <a:lnTo>
                    <a:pt x="158" y="233"/>
                  </a:lnTo>
                  <a:lnTo>
                    <a:pt x="156" y="233"/>
                  </a:lnTo>
                  <a:lnTo>
                    <a:pt x="156" y="233"/>
                  </a:lnTo>
                  <a:lnTo>
                    <a:pt x="156" y="231"/>
                  </a:lnTo>
                  <a:lnTo>
                    <a:pt x="156" y="231"/>
                  </a:lnTo>
                  <a:lnTo>
                    <a:pt x="154" y="231"/>
                  </a:lnTo>
                  <a:lnTo>
                    <a:pt x="152" y="229"/>
                  </a:lnTo>
                  <a:lnTo>
                    <a:pt x="151" y="227"/>
                  </a:lnTo>
                  <a:lnTo>
                    <a:pt x="151" y="226"/>
                  </a:lnTo>
                  <a:lnTo>
                    <a:pt x="151" y="225"/>
                  </a:lnTo>
                  <a:lnTo>
                    <a:pt x="150" y="225"/>
                  </a:lnTo>
                  <a:lnTo>
                    <a:pt x="148" y="225"/>
                  </a:lnTo>
                  <a:lnTo>
                    <a:pt x="148" y="225"/>
                  </a:lnTo>
                  <a:lnTo>
                    <a:pt x="148" y="223"/>
                  </a:lnTo>
                  <a:lnTo>
                    <a:pt x="148" y="222"/>
                  </a:lnTo>
                  <a:lnTo>
                    <a:pt x="147" y="220"/>
                  </a:lnTo>
                  <a:lnTo>
                    <a:pt x="148" y="220"/>
                  </a:lnTo>
                  <a:lnTo>
                    <a:pt x="150" y="220"/>
                  </a:lnTo>
                  <a:lnTo>
                    <a:pt x="150" y="220"/>
                  </a:lnTo>
                  <a:lnTo>
                    <a:pt x="151" y="220"/>
                  </a:lnTo>
                  <a:lnTo>
                    <a:pt x="151" y="222"/>
                  </a:lnTo>
                  <a:lnTo>
                    <a:pt x="152" y="222"/>
                  </a:lnTo>
                  <a:lnTo>
                    <a:pt x="152" y="222"/>
                  </a:lnTo>
                  <a:lnTo>
                    <a:pt x="152" y="220"/>
                  </a:lnTo>
                  <a:lnTo>
                    <a:pt x="154" y="220"/>
                  </a:lnTo>
                  <a:lnTo>
                    <a:pt x="154" y="222"/>
                  </a:lnTo>
                  <a:lnTo>
                    <a:pt x="155" y="222"/>
                  </a:lnTo>
                  <a:lnTo>
                    <a:pt x="158" y="225"/>
                  </a:lnTo>
                  <a:lnTo>
                    <a:pt x="158" y="225"/>
                  </a:lnTo>
                  <a:lnTo>
                    <a:pt x="159" y="225"/>
                  </a:lnTo>
                  <a:lnTo>
                    <a:pt x="161" y="225"/>
                  </a:lnTo>
                  <a:lnTo>
                    <a:pt x="162" y="226"/>
                  </a:lnTo>
                  <a:lnTo>
                    <a:pt x="158" y="226"/>
                  </a:lnTo>
                  <a:lnTo>
                    <a:pt x="158" y="226"/>
                  </a:lnTo>
                  <a:lnTo>
                    <a:pt x="158" y="226"/>
                  </a:lnTo>
                  <a:lnTo>
                    <a:pt x="156" y="226"/>
                  </a:lnTo>
                  <a:lnTo>
                    <a:pt x="156" y="226"/>
                  </a:lnTo>
                  <a:lnTo>
                    <a:pt x="155" y="227"/>
                  </a:lnTo>
                  <a:lnTo>
                    <a:pt x="156" y="227"/>
                  </a:lnTo>
                  <a:lnTo>
                    <a:pt x="161" y="230"/>
                  </a:lnTo>
                  <a:lnTo>
                    <a:pt x="162" y="231"/>
                  </a:lnTo>
                  <a:lnTo>
                    <a:pt x="163" y="231"/>
                  </a:lnTo>
                  <a:lnTo>
                    <a:pt x="165" y="230"/>
                  </a:lnTo>
                  <a:lnTo>
                    <a:pt x="169" y="229"/>
                  </a:lnTo>
                  <a:lnTo>
                    <a:pt x="169" y="229"/>
                  </a:lnTo>
                  <a:lnTo>
                    <a:pt x="170" y="229"/>
                  </a:lnTo>
                  <a:lnTo>
                    <a:pt x="170" y="230"/>
                  </a:lnTo>
                  <a:lnTo>
                    <a:pt x="170" y="231"/>
                  </a:lnTo>
                  <a:lnTo>
                    <a:pt x="171" y="233"/>
                  </a:lnTo>
                  <a:lnTo>
                    <a:pt x="173" y="233"/>
                  </a:lnTo>
                  <a:lnTo>
                    <a:pt x="174" y="233"/>
                  </a:lnTo>
                  <a:lnTo>
                    <a:pt x="173" y="234"/>
                  </a:lnTo>
                  <a:lnTo>
                    <a:pt x="171" y="234"/>
                  </a:lnTo>
                  <a:lnTo>
                    <a:pt x="173" y="235"/>
                  </a:lnTo>
                  <a:lnTo>
                    <a:pt x="174" y="235"/>
                  </a:lnTo>
                  <a:lnTo>
                    <a:pt x="174" y="235"/>
                  </a:lnTo>
                  <a:lnTo>
                    <a:pt x="176" y="237"/>
                  </a:lnTo>
                  <a:lnTo>
                    <a:pt x="176" y="237"/>
                  </a:lnTo>
                  <a:lnTo>
                    <a:pt x="174" y="238"/>
                  </a:lnTo>
                  <a:close/>
                  <a:moveTo>
                    <a:pt x="242" y="261"/>
                  </a:moveTo>
                  <a:lnTo>
                    <a:pt x="241" y="260"/>
                  </a:lnTo>
                  <a:lnTo>
                    <a:pt x="241" y="260"/>
                  </a:lnTo>
                  <a:lnTo>
                    <a:pt x="239" y="254"/>
                  </a:lnTo>
                  <a:lnTo>
                    <a:pt x="238" y="254"/>
                  </a:lnTo>
                  <a:lnTo>
                    <a:pt x="238" y="256"/>
                  </a:lnTo>
                  <a:lnTo>
                    <a:pt x="235" y="257"/>
                  </a:lnTo>
                  <a:lnTo>
                    <a:pt x="234" y="259"/>
                  </a:lnTo>
                  <a:lnTo>
                    <a:pt x="234" y="259"/>
                  </a:lnTo>
                  <a:lnTo>
                    <a:pt x="234" y="260"/>
                  </a:lnTo>
                  <a:lnTo>
                    <a:pt x="234" y="261"/>
                  </a:lnTo>
                  <a:lnTo>
                    <a:pt x="234" y="261"/>
                  </a:lnTo>
                  <a:lnTo>
                    <a:pt x="234" y="261"/>
                  </a:lnTo>
                  <a:lnTo>
                    <a:pt x="233" y="263"/>
                  </a:lnTo>
                  <a:lnTo>
                    <a:pt x="233" y="263"/>
                  </a:lnTo>
                  <a:lnTo>
                    <a:pt x="231" y="261"/>
                  </a:lnTo>
                  <a:lnTo>
                    <a:pt x="231" y="260"/>
                  </a:lnTo>
                  <a:lnTo>
                    <a:pt x="230" y="261"/>
                  </a:lnTo>
                  <a:lnTo>
                    <a:pt x="230" y="261"/>
                  </a:lnTo>
                  <a:lnTo>
                    <a:pt x="230" y="261"/>
                  </a:lnTo>
                  <a:lnTo>
                    <a:pt x="230" y="263"/>
                  </a:lnTo>
                  <a:lnTo>
                    <a:pt x="230" y="264"/>
                  </a:lnTo>
                  <a:lnTo>
                    <a:pt x="230" y="267"/>
                  </a:lnTo>
                  <a:lnTo>
                    <a:pt x="230" y="268"/>
                  </a:lnTo>
                  <a:lnTo>
                    <a:pt x="230" y="268"/>
                  </a:lnTo>
                  <a:lnTo>
                    <a:pt x="229" y="268"/>
                  </a:lnTo>
                  <a:lnTo>
                    <a:pt x="226" y="265"/>
                  </a:lnTo>
                  <a:lnTo>
                    <a:pt x="225" y="264"/>
                  </a:lnTo>
                  <a:lnTo>
                    <a:pt x="223" y="265"/>
                  </a:lnTo>
                  <a:lnTo>
                    <a:pt x="225" y="267"/>
                  </a:lnTo>
                  <a:lnTo>
                    <a:pt x="226" y="267"/>
                  </a:lnTo>
                  <a:lnTo>
                    <a:pt x="226" y="268"/>
                  </a:lnTo>
                  <a:lnTo>
                    <a:pt x="227" y="269"/>
                  </a:lnTo>
                  <a:lnTo>
                    <a:pt x="229" y="271"/>
                  </a:lnTo>
                  <a:lnTo>
                    <a:pt x="230" y="271"/>
                  </a:lnTo>
                  <a:lnTo>
                    <a:pt x="230" y="269"/>
                  </a:lnTo>
                  <a:lnTo>
                    <a:pt x="231" y="268"/>
                  </a:lnTo>
                  <a:lnTo>
                    <a:pt x="231" y="265"/>
                  </a:lnTo>
                  <a:lnTo>
                    <a:pt x="233" y="265"/>
                  </a:lnTo>
                  <a:lnTo>
                    <a:pt x="234" y="265"/>
                  </a:lnTo>
                  <a:lnTo>
                    <a:pt x="234" y="265"/>
                  </a:lnTo>
                  <a:lnTo>
                    <a:pt x="233" y="267"/>
                  </a:lnTo>
                  <a:lnTo>
                    <a:pt x="233" y="267"/>
                  </a:lnTo>
                  <a:lnTo>
                    <a:pt x="234" y="267"/>
                  </a:lnTo>
                  <a:lnTo>
                    <a:pt x="234" y="267"/>
                  </a:lnTo>
                  <a:lnTo>
                    <a:pt x="234" y="268"/>
                  </a:lnTo>
                  <a:lnTo>
                    <a:pt x="234" y="268"/>
                  </a:lnTo>
                  <a:lnTo>
                    <a:pt x="234" y="269"/>
                  </a:lnTo>
                  <a:lnTo>
                    <a:pt x="234" y="269"/>
                  </a:lnTo>
                  <a:lnTo>
                    <a:pt x="234" y="269"/>
                  </a:lnTo>
                  <a:lnTo>
                    <a:pt x="234" y="269"/>
                  </a:lnTo>
                  <a:lnTo>
                    <a:pt x="235" y="269"/>
                  </a:lnTo>
                  <a:lnTo>
                    <a:pt x="235" y="269"/>
                  </a:lnTo>
                  <a:lnTo>
                    <a:pt x="235" y="269"/>
                  </a:lnTo>
                  <a:lnTo>
                    <a:pt x="238" y="271"/>
                  </a:lnTo>
                  <a:lnTo>
                    <a:pt x="238" y="271"/>
                  </a:lnTo>
                  <a:lnTo>
                    <a:pt x="239" y="271"/>
                  </a:lnTo>
                  <a:lnTo>
                    <a:pt x="241" y="269"/>
                  </a:lnTo>
                  <a:lnTo>
                    <a:pt x="241" y="267"/>
                  </a:lnTo>
                  <a:lnTo>
                    <a:pt x="241" y="267"/>
                  </a:lnTo>
                  <a:lnTo>
                    <a:pt x="241" y="265"/>
                  </a:lnTo>
                  <a:lnTo>
                    <a:pt x="242" y="265"/>
                  </a:lnTo>
                  <a:lnTo>
                    <a:pt x="242" y="264"/>
                  </a:lnTo>
                  <a:lnTo>
                    <a:pt x="242" y="264"/>
                  </a:lnTo>
                  <a:lnTo>
                    <a:pt x="244" y="263"/>
                  </a:lnTo>
                  <a:lnTo>
                    <a:pt x="242" y="263"/>
                  </a:lnTo>
                  <a:lnTo>
                    <a:pt x="242" y="261"/>
                  </a:lnTo>
                  <a:close/>
                  <a:moveTo>
                    <a:pt x="61" y="64"/>
                  </a:moveTo>
                  <a:lnTo>
                    <a:pt x="61" y="64"/>
                  </a:lnTo>
                  <a:lnTo>
                    <a:pt x="61" y="68"/>
                  </a:lnTo>
                  <a:lnTo>
                    <a:pt x="61" y="69"/>
                  </a:lnTo>
                  <a:lnTo>
                    <a:pt x="63" y="69"/>
                  </a:lnTo>
                  <a:lnTo>
                    <a:pt x="64" y="69"/>
                  </a:lnTo>
                  <a:lnTo>
                    <a:pt x="64" y="65"/>
                  </a:lnTo>
                  <a:lnTo>
                    <a:pt x="65" y="64"/>
                  </a:lnTo>
                  <a:lnTo>
                    <a:pt x="65" y="64"/>
                  </a:lnTo>
                  <a:lnTo>
                    <a:pt x="65" y="58"/>
                  </a:lnTo>
                  <a:lnTo>
                    <a:pt x="65" y="58"/>
                  </a:lnTo>
                  <a:lnTo>
                    <a:pt x="65" y="57"/>
                  </a:lnTo>
                  <a:lnTo>
                    <a:pt x="64" y="57"/>
                  </a:lnTo>
                  <a:lnTo>
                    <a:pt x="64" y="57"/>
                  </a:lnTo>
                  <a:lnTo>
                    <a:pt x="64" y="61"/>
                  </a:lnTo>
                  <a:lnTo>
                    <a:pt x="64" y="61"/>
                  </a:lnTo>
                  <a:lnTo>
                    <a:pt x="63" y="62"/>
                  </a:lnTo>
                  <a:lnTo>
                    <a:pt x="61" y="62"/>
                  </a:lnTo>
                  <a:lnTo>
                    <a:pt x="60" y="62"/>
                  </a:lnTo>
                  <a:lnTo>
                    <a:pt x="60" y="62"/>
                  </a:lnTo>
                  <a:lnTo>
                    <a:pt x="60" y="64"/>
                  </a:lnTo>
                  <a:lnTo>
                    <a:pt x="61" y="64"/>
                  </a:lnTo>
                  <a:close/>
                  <a:moveTo>
                    <a:pt x="20" y="23"/>
                  </a:moveTo>
                  <a:lnTo>
                    <a:pt x="19" y="23"/>
                  </a:lnTo>
                  <a:lnTo>
                    <a:pt x="19" y="22"/>
                  </a:lnTo>
                  <a:lnTo>
                    <a:pt x="18" y="22"/>
                  </a:lnTo>
                  <a:lnTo>
                    <a:pt x="18" y="20"/>
                  </a:lnTo>
                  <a:lnTo>
                    <a:pt x="19" y="17"/>
                  </a:lnTo>
                  <a:lnTo>
                    <a:pt x="19" y="16"/>
                  </a:lnTo>
                  <a:lnTo>
                    <a:pt x="19" y="15"/>
                  </a:lnTo>
                  <a:lnTo>
                    <a:pt x="18" y="12"/>
                  </a:lnTo>
                  <a:lnTo>
                    <a:pt x="18" y="9"/>
                  </a:lnTo>
                  <a:lnTo>
                    <a:pt x="19" y="7"/>
                  </a:lnTo>
                  <a:lnTo>
                    <a:pt x="18" y="5"/>
                  </a:lnTo>
                  <a:lnTo>
                    <a:pt x="18" y="5"/>
                  </a:lnTo>
                  <a:lnTo>
                    <a:pt x="18" y="5"/>
                  </a:lnTo>
                  <a:lnTo>
                    <a:pt x="16" y="3"/>
                  </a:lnTo>
                  <a:lnTo>
                    <a:pt x="15" y="3"/>
                  </a:lnTo>
                  <a:lnTo>
                    <a:pt x="12" y="1"/>
                  </a:lnTo>
                  <a:lnTo>
                    <a:pt x="11" y="0"/>
                  </a:lnTo>
                  <a:lnTo>
                    <a:pt x="9" y="0"/>
                  </a:lnTo>
                  <a:lnTo>
                    <a:pt x="9" y="0"/>
                  </a:lnTo>
                  <a:lnTo>
                    <a:pt x="8" y="0"/>
                  </a:lnTo>
                  <a:lnTo>
                    <a:pt x="7" y="0"/>
                  </a:lnTo>
                  <a:lnTo>
                    <a:pt x="7" y="1"/>
                  </a:lnTo>
                  <a:lnTo>
                    <a:pt x="7" y="3"/>
                  </a:lnTo>
                  <a:lnTo>
                    <a:pt x="7" y="4"/>
                  </a:lnTo>
                  <a:lnTo>
                    <a:pt x="7" y="5"/>
                  </a:lnTo>
                  <a:lnTo>
                    <a:pt x="7" y="7"/>
                  </a:lnTo>
                  <a:lnTo>
                    <a:pt x="5" y="7"/>
                  </a:lnTo>
                  <a:lnTo>
                    <a:pt x="4" y="8"/>
                  </a:lnTo>
                  <a:lnTo>
                    <a:pt x="3" y="8"/>
                  </a:lnTo>
                  <a:lnTo>
                    <a:pt x="1" y="8"/>
                  </a:lnTo>
                  <a:lnTo>
                    <a:pt x="1" y="9"/>
                  </a:lnTo>
                  <a:lnTo>
                    <a:pt x="1" y="11"/>
                  </a:lnTo>
                  <a:lnTo>
                    <a:pt x="1" y="11"/>
                  </a:lnTo>
                  <a:lnTo>
                    <a:pt x="0" y="12"/>
                  </a:lnTo>
                  <a:lnTo>
                    <a:pt x="0" y="12"/>
                  </a:lnTo>
                  <a:lnTo>
                    <a:pt x="0" y="12"/>
                  </a:lnTo>
                  <a:lnTo>
                    <a:pt x="1" y="13"/>
                  </a:lnTo>
                  <a:lnTo>
                    <a:pt x="1" y="13"/>
                  </a:lnTo>
                  <a:lnTo>
                    <a:pt x="1" y="16"/>
                  </a:lnTo>
                  <a:lnTo>
                    <a:pt x="1" y="17"/>
                  </a:lnTo>
                  <a:lnTo>
                    <a:pt x="0" y="19"/>
                  </a:lnTo>
                  <a:lnTo>
                    <a:pt x="0" y="20"/>
                  </a:lnTo>
                  <a:lnTo>
                    <a:pt x="0" y="23"/>
                  </a:lnTo>
                  <a:lnTo>
                    <a:pt x="0" y="24"/>
                  </a:lnTo>
                  <a:lnTo>
                    <a:pt x="0" y="26"/>
                  </a:lnTo>
                  <a:lnTo>
                    <a:pt x="1" y="26"/>
                  </a:lnTo>
                  <a:lnTo>
                    <a:pt x="3" y="27"/>
                  </a:lnTo>
                  <a:lnTo>
                    <a:pt x="3" y="28"/>
                  </a:lnTo>
                  <a:lnTo>
                    <a:pt x="3" y="31"/>
                  </a:lnTo>
                  <a:lnTo>
                    <a:pt x="3" y="32"/>
                  </a:lnTo>
                  <a:lnTo>
                    <a:pt x="1" y="32"/>
                  </a:lnTo>
                  <a:lnTo>
                    <a:pt x="3" y="35"/>
                  </a:lnTo>
                  <a:lnTo>
                    <a:pt x="3" y="37"/>
                  </a:lnTo>
                  <a:lnTo>
                    <a:pt x="4" y="38"/>
                  </a:lnTo>
                  <a:lnTo>
                    <a:pt x="5" y="38"/>
                  </a:lnTo>
                  <a:lnTo>
                    <a:pt x="12" y="35"/>
                  </a:lnTo>
                  <a:lnTo>
                    <a:pt x="14" y="34"/>
                  </a:lnTo>
                  <a:lnTo>
                    <a:pt x="14" y="34"/>
                  </a:lnTo>
                  <a:lnTo>
                    <a:pt x="15" y="34"/>
                  </a:lnTo>
                  <a:lnTo>
                    <a:pt x="15" y="32"/>
                  </a:lnTo>
                  <a:lnTo>
                    <a:pt x="15" y="32"/>
                  </a:lnTo>
                  <a:lnTo>
                    <a:pt x="16" y="32"/>
                  </a:lnTo>
                  <a:lnTo>
                    <a:pt x="18" y="31"/>
                  </a:lnTo>
                  <a:lnTo>
                    <a:pt x="19" y="31"/>
                  </a:lnTo>
                  <a:lnTo>
                    <a:pt x="19" y="31"/>
                  </a:lnTo>
                  <a:lnTo>
                    <a:pt x="19" y="30"/>
                  </a:lnTo>
                  <a:lnTo>
                    <a:pt x="19" y="28"/>
                  </a:lnTo>
                  <a:lnTo>
                    <a:pt x="19" y="28"/>
                  </a:lnTo>
                  <a:lnTo>
                    <a:pt x="20" y="28"/>
                  </a:lnTo>
                  <a:lnTo>
                    <a:pt x="20" y="27"/>
                  </a:lnTo>
                  <a:lnTo>
                    <a:pt x="20" y="26"/>
                  </a:lnTo>
                  <a:lnTo>
                    <a:pt x="20" y="24"/>
                  </a:lnTo>
                  <a:lnTo>
                    <a:pt x="20" y="24"/>
                  </a:lnTo>
                  <a:lnTo>
                    <a:pt x="20" y="23"/>
                  </a:lnTo>
                  <a:lnTo>
                    <a:pt x="20" y="23"/>
                  </a:lnTo>
                  <a:close/>
                  <a:moveTo>
                    <a:pt x="303" y="64"/>
                  </a:moveTo>
                  <a:lnTo>
                    <a:pt x="303" y="64"/>
                  </a:lnTo>
                  <a:lnTo>
                    <a:pt x="303" y="62"/>
                  </a:lnTo>
                  <a:lnTo>
                    <a:pt x="299" y="64"/>
                  </a:lnTo>
                  <a:lnTo>
                    <a:pt x="298" y="64"/>
                  </a:lnTo>
                  <a:lnTo>
                    <a:pt x="295" y="64"/>
                  </a:lnTo>
                  <a:lnTo>
                    <a:pt x="295" y="65"/>
                  </a:lnTo>
                  <a:lnTo>
                    <a:pt x="294" y="65"/>
                  </a:lnTo>
                  <a:lnTo>
                    <a:pt x="294" y="65"/>
                  </a:lnTo>
                  <a:lnTo>
                    <a:pt x="294" y="65"/>
                  </a:lnTo>
                  <a:lnTo>
                    <a:pt x="294" y="67"/>
                  </a:lnTo>
                  <a:lnTo>
                    <a:pt x="294" y="67"/>
                  </a:lnTo>
                  <a:lnTo>
                    <a:pt x="295" y="68"/>
                  </a:lnTo>
                  <a:lnTo>
                    <a:pt x="295" y="68"/>
                  </a:lnTo>
                  <a:lnTo>
                    <a:pt x="295" y="68"/>
                  </a:lnTo>
                  <a:lnTo>
                    <a:pt x="297" y="68"/>
                  </a:lnTo>
                  <a:lnTo>
                    <a:pt x="298" y="68"/>
                  </a:lnTo>
                  <a:lnTo>
                    <a:pt x="298" y="69"/>
                  </a:lnTo>
                  <a:lnTo>
                    <a:pt x="301" y="71"/>
                  </a:lnTo>
                  <a:lnTo>
                    <a:pt x="301" y="69"/>
                  </a:lnTo>
                  <a:lnTo>
                    <a:pt x="301" y="68"/>
                  </a:lnTo>
                  <a:lnTo>
                    <a:pt x="302" y="67"/>
                  </a:lnTo>
                  <a:lnTo>
                    <a:pt x="302" y="67"/>
                  </a:lnTo>
                  <a:lnTo>
                    <a:pt x="302" y="67"/>
                  </a:lnTo>
                  <a:lnTo>
                    <a:pt x="302" y="65"/>
                  </a:lnTo>
                  <a:lnTo>
                    <a:pt x="302" y="65"/>
                  </a:lnTo>
                  <a:lnTo>
                    <a:pt x="303" y="64"/>
                  </a:lnTo>
                  <a:close/>
                  <a:moveTo>
                    <a:pt x="275" y="23"/>
                  </a:moveTo>
                  <a:lnTo>
                    <a:pt x="278" y="22"/>
                  </a:lnTo>
                  <a:lnTo>
                    <a:pt x="279" y="22"/>
                  </a:lnTo>
                  <a:lnTo>
                    <a:pt x="279" y="23"/>
                  </a:lnTo>
                  <a:lnTo>
                    <a:pt x="279" y="24"/>
                  </a:lnTo>
                  <a:lnTo>
                    <a:pt x="280" y="26"/>
                  </a:lnTo>
                  <a:lnTo>
                    <a:pt x="280" y="27"/>
                  </a:lnTo>
                  <a:lnTo>
                    <a:pt x="280" y="28"/>
                  </a:lnTo>
                  <a:lnTo>
                    <a:pt x="279" y="31"/>
                  </a:lnTo>
                  <a:lnTo>
                    <a:pt x="279" y="31"/>
                  </a:lnTo>
                  <a:lnTo>
                    <a:pt x="280" y="31"/>
                  </a:lnTo>
                  <a:lnTo>
                    <a:pt x="282" y="31"/>
                  </a:lnTo>
                  <a:lnTo>
                    <a:pt x="283" y="32"/>
                  </a:lnTo>
                  <a:lnTo>
                    <a:pt x="283" y="34"/>
                  </a:lnTo>
                  <a:lnTo>
                    <a:pt x="283" y="35"/>
                  </a:lnTo>
                  <a:lnTo>
                    <a:pt x="284" y="35"/>
                  </a:lnTo>
                  <a:lnTo>
                    <a:pt x="284" y="35"/>
                  </a:lnTo>
                  <a:lnTo>
                    <a:pt x="286" y="35"/>
                  </a:lnTo>
                  <a:lnTo>
                    <a:pt x="287" y="37"/>
                  </a:lnTo>
                  <a:lnTo>
                    <a:pt x="287" y="37"/>
                  </a:lnTo>
                  <a:lnTo>
                    <a:pt x="288" y="38"/>
                  </a:lnTo>
                  <a:lnTo>
                    <a:pt x="287" y="39"/>
                  </a:lnTo>
                  <a:lnTo>
                    <a:pt x="287" y="41"/>
                  </a:lnTo>
                  <a:lnTo>
                    <a:pt x="288" y="41"/>
                  </a:lnTo>
                  <a:lnTo>
                    <a:pt x="291" y="43"/>
                  </a:lnTo>
                  <a:lnTo>
                    <a:pt x="290" y="45"/>
                  </a:lnTo>
                  <a:lnTo>
                    <a:pt x="290" y="46"/>
                  </a:lnTo>
                  <a:lnTo>
                    <a:pt x="293" y="46"/>
                  </a:lnTo>
                  <a:lnTo>
                    <a:pt x="295" y="47"/>
                  </a:lnTo>
                  <a:lnTo>
                    <a:pt x="297" y="47"/>
                  </a:lnTo>
                  <a:lnTo>
                    <a:pt x="298" y="46"/>
                  </a:lnTo>
                  <a:lnTo>
                    <a:pt x="299" y="46"/>
                  </a:lnTo>
                  <a:lnTo>
                    <a:pt x="299" y="46"/>
                  </a:lnTo>
                  <a:lnTo>
                    <a:pt x="301" y="43"/>
                  </a:lnTo>
                  <a:lnTo>
                    <a:pt x="301" y="43"/>
                  </a:lnTo>
                  <a:lnTo>
                    <a:pt x="302" y="43"/>
                  </a:lnTo>
                  <a:lnTo>
                    <a:pt x="302" y="43"/>
                  </a:lnTo>
                  <a:lnTo>
                    <a:pt x="303" y="43"/>
                  </a:lnTo>
                  <a:lnTo>
                    <a:pt x="305" y="43"/>
                  </a:lnTo>
                  <a:lnTo>
                    <a:pt x="306" y="45"/>
                  </a:lnTo>
                  <a:lnTo>
                    <a:pt x="308" y="45"/>
                  </a:lnTo>
                  <a:lnTo>
                    <a:pt x="309" y="45"/>
                  </a:lnTo>
                  <a:lnTo>
                    <a:pt x="309" y="43"/>
                  </a:lnTo>
                  <a:lnTo>
                    <a:pt x="308" y="43"/>
                  </a:lnTo>
                  <a:lnTo>
                    <a:pt x="306" y="42"/>
                  </a:lnTo>
                  <a:lnTo>
                    <a:pt x="308" y="41"/>
                  </a:lnTo>
                  <a:lnTo>
                    <a:pt x="309" y="42"/>
                  </a:lnTo>
                  <a:lnTo>
                    <a:pt x="310" y="42"/>
                  </a:lnTo>
                  <a:lnTo>
                    <a:pt x="310" y="41"/>
                  </a:lnTo>
                  <a:lnTo>
                    <a:pt x="309" y="38"/>
                  </a:lnTo>
                  <a:lnTo>
                    <a:pt x="308" y="37"/>
                  </a:lnTo>
                  <a:lnTo>
                    <a:pt x="308" y="35"/>
                  </a:lnTo>
                  <a:lnTo>
                    <a:pt x="306" y="37"/>
                  </a:lnTo>
                  <a:lnTo>
                    <a:pt x="305" y="38"/>
                  </a:lnTo>
                  <a:lnTo>
                    <a:pt x="303" y="38"/>
                  </a:lnTo>
                  <a:lnTo>
                    <a:pt x="302" y="38"/>
                  </a:lnTo>
                  <a:lnTo>
                    <a:pt x="303" y="37"/>
                  </a:lnTo>
                  <a:lnTo>
                    <a:pt x="306" y="35"/>
                  </a:lnTo>
                  <a:lnTo>
                    <a:pt x="308" y="34"/>
                  </a:lnTo>
                  <a:lnTo>
                    <a:pt x="308" y="28"/>
                  </a:lnTo>
                  <a:lnTo>
                    <a:pt x="308" y="26"/>
                  </a:lnTo>
                  <a:lnTo>
                    <a:pt x="301" y="26"/>
                  </a:lnTo>
                  <a:lnTo>
                    <a:pt x="298" y="24"/>
                  </a:lnTo>
                  <a:lnTo>
                    <a:pt x="297" y="23"/>
                  </a:lnTo>
                  <a:lnTo>
                    <a:pt x="297" y="22"/>
                  </a:lnTo>
                  <a:lnTo>
                    <a:pt x="283" y="9"/>
                  </a:lnTo>
                  <a:lnTo>
                    <a:pt x="280" y="12"/>
                  </a:lnTo>
                  <a:lnTo>
                    <a:pt x="279" y="12"/>
                  </a:lnTo>
                  <a:lnTo>
                    <a:pt x="279" y="12"/>
                  </a:lnTo>
                  <a:lnTo>
                    <a:pt x="278" y="12"/>
                  </a:lnTo>
                  <a:lnTo>
                    <a:pt x="278" y="11"/>
                  </a:lnTo>
                  <a:lnTo>
                    <a:pt x="278" y="12"/>
                  </a:lnTo>
                  <a:lnTo>
                    <a:pt x="278" y="12"/>
                  </a:lnTo>
                  <a:lnTo>
                    <a:pt x="278" y="13"/>
                  </a:lnTo>
                  <a:lnTo>
                    <a:pt x="279" y="13"/>
                  </a:lnTo>
                  <a:lnTo>
                    <a:pt x="278" y="15"/>
                  </a:lnTo>
                  <a:lnTo>
                    <a:pt x="276" y="15"/>
                  </a:lnTo>
                  <a:lnTo>
                    <a:pt x="278" y="16"/>
                  </a:lnTo>
                  <a:lnTo>
                    <a:pt x="276" y="17"/>
                  </a:lnTo>
                  <a:lnTo>
                    <a:pt x="274" y="17"/>
                  </a:lnTo>
                  <a:lnTo>
                    <a:pt x="272" y="19"/>
                  </a:lnTo>
                  <a:lnTo>
                    <a:pt x="271" y="20"/>
                  </a:lnTo>
                  <a:lnTo>
                    <a:pt x="269" y="20"/>
                  </a:lnTo>
                  <a:lnTo>
                    <a:pt x="274" y="23"/>
                  </a:lnTo>
                  <a:lnTo>
                    <a:pt x="275" y="23"/>
                  </a:lnTo>
                  <a:close/>
                  <a:moveTo>
                    <a:pt x="318" y="57"/>
                  </a:moveTo>
                  <a:lnTo>
                    <a:pt x="317" y="54"/>
                  </a:lnTo>
                  <a:lnTo>
                    <a:pt x="316" y="54"/>
                  </a:lnTo>
                  <a:lnTo>
                    <a:pt x="314" y="54"/>
                  </a:lnTo>
                  <a:lnTo>
                    <a:pt x="314" y="53"/>
                  </a:lnTo>
                  <a:lnTo>
                    <a:pt x="310" y="50"/>
                  </a:lnTo>
                  <a:lnTo>
                    <a:pt x="310" y="50"/>
                  </a:lnTo>
                  <a:lnTo>
                    <a:pt x="309" y="50"/>
                  </a:lnTo>
                  <a:lnTo>
                    <a:pt x="309" y="50"/>
                  </a:lnTo>
                  <a:lnTo>
                    <a:pt x="308" y="52"/>
                  </a:lnTo>
                  <a:lnTo>
                    <a:pt x="308" y="52"/>
                  </a:lnTo>
                  <a:lnTo>
                    <a:pt x="306" y="52"/>
                  </a:lnTo>
                  <a:lnTo>
                    <a:pt x="305" y="52"/>
                  </a:lnTo>
                  <a:lnTo>
                    <a:pt x="301" y="53"/>
                  </a:lnTo>
                  <a:lnTo>
                    <a:pt x="301" y="54"/>
                  </a:lnTo>
                  <a:lnTo>
                    <a:pt x="301" y="54"/>
                  </a:lnTo>
                  <a:lnTo>
                    <a:pt x="298" y="53"/>
                  </a:lnTo>
                  <a:lnTo>
                    <a:pt x="298" y="53"/>
                  </a:lnTo>
                  <a:lnTo>
                    <a:pt x="297" y="53"/>
                  </a:lnTo>
                  <a:lnTo>
                    <a:pt x="293" y="53"/>
                  </a:lnTo>
                  <a:lnTo>
                    <a:pt x="291" y="53"/>
                  </a:lnTo>
                  <a:lnTo>
                    <a:pt x="287" y="56"/>
                  </a:lnTo>
                  <a:lnTo>
                    <a:pt x="287" y="56"/>
                  </a:lnTo>
                  <a:lnTo>
                    <a:pt x="287" y="58"/>
                  </a:lnTo>
                  <a:lnTo>
                    <a:pt x="287" y="58"/>
                  </a:lnTo>
                  <a:lnTo>
                    <a:pt x="287" y="58"/>
                  </a:lnTo>
                  <a:lnTo>
                    <a:pt x="288" y="58"/>
                  </a:lnTo>
                  <a:lnTo>
                    <a:pt x="290" y="58"/>
                  </a:lnTo>
                  <a:lnTo>
                    <a:pt x="290" y="60"/>
                  </a:lnTo>
                  <a:lnTo>
                    <a:pt x="291" y="60"/>
                  </a:lnTo>
                  <a:lnTo>
                    <a:pt x="293" y="60"/>
                  </a:lnTo>
                  <a:lnTo>
                    <a:pt x="297" y="60"/>
                  </a:lnTo>
                  <a:lnTo>
                    <a:pt x="298" y="60"/>
                  </a:lnTo>
                  <a:lnTo>
                    <a:pt x="298" y="60"/>
                  </a:lnTo>
                  <a:lnTo>
                    <a:pt x="299" y="60"/>
                  </a:lnTo>
                  <a:lnTo>
                    <a:pt x="299" y="60"/>
                  </a:lnTo>
                  <a:lnTo>
                    <a:pt x="299" y="60"/>
                  </a:lnTo>
                  <a:lnTo>
                    <a:pt x="301" y="60"/>
                  </a:lnTo>
                  <a:lnTo>
                    <a:pt x="301" y="60"/>
                  </a:lnTo>
                  <a:lnTo>
                    <a:pt x="302" y="60"/>
                  </a:lnTo>
                  <a:lnTo>
                    <a:pt x="302" y="60"/>
                  </a:lnTo>
                  <a:lnTo>
                    <a:pt x="302" y="61"/>
                  </a:lnTo>
                  <a:lnTo>
                    <a:pt x="308" y="58"/>
                  </a:lnTo>
                  <a:lnTo>
                    <a:pt x="309" y="60"/>
                  </a:lnTo>
                  <a:lnTo>
                    <a:pt x="310" y="61"/>
                  </a:lnTo>
                  <a:lnTo>
                    <a:pt x="310" y="64"/>
                  </a:lnTo>
                  <a:lnTo>
                    <a:pt x="312" y="62"/>
                  </a:lnTo>
                  <a:lnTo>
                    <a:pt x="313" y="62"/>
                  </a:lnTo>
                  <a:lnTo>
                    <a:pt x="313" y="62"/>
                  </a:lnTo>
                  <a:lnTo>
                    <a:pt x="314" y="62"/>
                  </a:lnTo>
                  <a:lnTo>
                    <a:pt x="314" y="62"/>
                  </a:lnTo>
                  <a:lnTo>
                    <a:pt x="316" y="61"/>
                  </a:lnTo>
                  <a:lnTo>
                    <a:pt x="316" y="60"/>
                  </a:lnTo>
                  <a:lnTo>
                    <a:pt x="316" y="60"/>
                  </a:lnTo>
                  <a:lnTo>
                    <a:pt x="317" y="60"/>
                  </a:lnTo>
                  <a:lnTo>
                    <a:pt x="318" y="58"/>
                  </a:lnTo>
                  <a:lnTo>
                    <a:pt x="318" y="58"/>
                  </a:lnTo>
                  <a:lnTo>
                    <a:pt x="318" y="60"/>
                  </a:lnTo>
                  <a:lnTo>
                    <a:pt x="320" y="60"/>
                  </a:lnTo>
                  <a:lnTo>
                    <a:pt x="320" y="60"/>
                  </a:lnTo>
                  <a:lnTo>
                    <a:pt x="320" y="58"/>
                  </a:lnTo>
                  <a:lnTo>
                    <a:pt x="318" y="57"/>
                  </a:lnTo>
                  <a:close/>
                  <a:moveTo>
                    <a:pt x="69" y="61"/>
                  </a:moveTo>
                  <a:lnTo>
                    <a:pt x="71" y="61"/>
                  </a:lnTo>
                  <a:lnTo>
                    <a:pt x="73" y="61"/>
                  </a:lnTo>
                  <a:lnTo>
                    <a:pt x="73" y="61"/>
                  </a:lnTo>
                  <a:lnTo>
                    <a:pt x="73" y="61"/>
                  </a:lnTo>
                  <a:lnTo>
                    <a:pt x="75" y="61"/>
                  </a:lnTo>
                  <a:lnTo>
                    <a:pt x="76" y="60"/>
                  </a:lnTo>
                  <a:lnTo>
                    <a:pt x="76" y="60"/>
                  </a:lnTo>
                  <a:lnTo>
                    <a:pt x="76" y="60"/>
                  </a:lnTo>
                  <a:lnTo>
                    <a:pt x="76" y="58"/>
                  </a:lnTo>
                  <a:lnTo>
                    <a:pt x="78" y="57"/>
                  </a:lnTo>
                  <a:lnTo>
                    <a:pt x="78" y="57"/>
                  </a:lnTo>
                  <a:lnTo>
                    <a:pt x="76" y="56"/>
                  </a:lnTo>
                  <a:lnTo>
                    <a:pt x="75" y="56"/>
                  </a:lnTo>
                  <a:lnTo>
                    <a:pt x="75" y="56"/>
                  </a:lnTo>
                  <a:lnTo>
                    <a:pt x="72" y="56"/>
                  </a:lnTo>
                  <a:lnTo>
                    <a:pt x="72" y="56"/>
                  </a:lnTo>
                  <a:lnTo>
                    <a:pt x="71" y="56"/>
                  </a:lnTo>
                  <a:lnTo>
                    <a:pt x="71" y="56"/>
                  </a:lnTo>
                  <a:lnTo>
                    <a:pt x="71" y="56"/>
                  </a:lnTo>
                  <a:lnTo>
                    <a:pt x="72" y="57"/>
                  </a:lnTo>
                  <a:lnTo>
                    <a:pt x="72" y="57"/>
                  </a:lnTo>
                  <a:lnTo>
                    <a:pt x="71" y="57"/>
                  </a:lnTo>
                  <a:lnTo>
                    <a:pt x="71" y="58"/>
                  </a:lnTo>
                  <a:lnTo>
                    <a:pt x="69" y="58"/>
                  </a:lnTo>
                  <a:lnTo>
                    <a:pt x="68" y="58"/>
                  </a:lnTo>
                  <a:lnTo>
                    <a:pt x="68" y="58"/>
                  </a:lnTo>
                  <a:lnTo>
                    <a:pt x="69" y="60"/>
                  </a:lnTo>
                  <a:lnTo>
                    <a:pt x="69" y="61"/>
                  </a:lnTo>
                  <a:close/>
                  <a:moveTo>
                    <a:pt x="75" y="72"/>
                  </a:moveTo>
                  <a:lnTo>
                    <a:pt x="75" y="72"/>
                  </a:lnTo>
                  <a:lnTo>
                    <a:pt x="73" y="72"/>
                  </a:lnTo>
                  <a:lnTo>
                    <a:pt x="71" y="75"/>
                  </a:lnTo>
                  <a:lnTo>
                    <a:pt x="71" y="75"/>
                  </a:lnTo>
                  <a:lnTo>
                    <a:pt x="71" y="79"/>
                  </a:lnTo>
                  <a:lnTo>
                    <a:pt x="71" y="79"/>
                  </a:lnTo>
                  <a:lnTo>
                    <a:pt x="72" y="79"/>
                  </a:lnTo>
                  <a:lnTo>
                    <a:pt x="72" y="79"/>
                  </a:lnTo>
                  <a:lnTo>
                    <a:pt x="72" y="79"/>
                  </a:lnTo>
                  <a:lnTo>
                    <a:pt x="73" y="79"/>
                  </a:lnTo>
                  <a:lnTo>
                    <a:pt x="73" y="79"/>
                  </a:lnTo>
                  <a:lnTo>
                    <a:pt x="75" y="79"/>
                  </a:lnTo>
                  <a:lnTo>
                    <a:pt x="75" y="79"/>
                  </a:lnTo>
                  <a:lnTo>
                    <a:pt x="79" y="77"/>
                  </a:lnTo>
                  <a:lnTo>
                    <a:pt x="80" y="77"/>
                  </a:lnTo>
                  <a:lnTo>
                    <a:pt x="82" y="77"/>
                  </a:lnTo>
                  <a:lnTo>
                    <a:pt x="84" y="77"/>
                  </a:lnTo>
                  <a:lnTo>
                    <a:pt x="84" y="77"/>
                  </a:lnTo>
                  <a:lnTo>
                    <a:pt x="83" y="76"/>
                  </a:lnTo>
                  <a:lnTo>
                    <a:pt x="82" y="76"/>
                  </a:lnTo>
                  <a:lnTo>
                    <a:pt x="80" y="75"/>
                  </a:lnTo>
                  <a:lnTo>
                    <a:pt x="79" y="75"/>
                  </a:lnTo>
                  <a:lnTo>
                    <a:pt x="78" y="73"/>
                  </a:lnTo>
                  <a:lnTo>
                    <a:pt x="78" y="73"/>
                  </a:lnTo>
                  <a:lnTo>
                    <a:pt x="76" y="73"/>
                  </a:lnTo>
                  <a:lnTo>
                    <a:pt x="75" y="72"/>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8">
              <a:extLst>
                <a:ext uri="{FF2B5EF4-FFF2-40B4-BE49-F238E27FC236}">
                  <a16:creationId xmlns:a16="http://schemas.microsoft.com/office/drawing/2014/main" xmlns="" id="{650B1E99-E46C-4B59-B618-96ACB1EEF658}"/>
                </a:ext>
              </a:extLst>
            </p:cNvPr>
            <p:cNvSpPr>
              <a:spLocks noEditPoints="1"/>
            </p:cNvSpPr>
            <p:nvPr/>
          </p:nvSpPr>
          <p:spPr bwMode="auto">
            <a:xfrm>
              <a:off x="1637" y="2222"/>
              <a:ext cx="829" cy="835"/>
            </a:xfrm>
            <a:custGeom>
              <a:avLst/>
              <a:gdLst>
                <a:gd name="T0" fmla="*/ 320 w 829"/>
                <a:gd name="T1" fmla="*/ 435 h 835"/>
                <a:gd name="T2" fmla="*/ 383 w 829"/>
                <a:gd name="T3" fmla="*/ 533 h 835"/>
                <a:gd name="T4" fmla="*/ 576 w 829"/>
                <a:gd name="T5" fmla="*/ 590 h 835"/>
                <a:gd name="T6" fmla="*/ 607 w 829"/>
                <a:gd name="T7" fmla="*/ 676 h 835"/>
                <a:gd name="T8" fmla="*/ 595 w 829"/>
                <a:gd name="T9" fmla="*/ 662 h 835"/>
                <a:gd name="T10" fmla="*/ 535 w 829"/>
                <a:gd name="T11" fmla="*/ 673 h 835"/>
                <a:gd name="T12" fmla="*/ 532 w 829"/>
                <a:gd name="T13" fmla="*/ 695 h 835"/>
                <a:gd name="T14" fmla="*/ 561 w 829"/>
                <a:gd name="T15" fmla="*/ 695 h 835"/>
                <a:gd name="T16" fmla="*/ 595 w 829"/>
                <a:gd name="T17" fmla="*/ 690 h 835"/>
                <a:gd name="T18" fmla="*/ 630 w 829"/>
                <a:gd name="T19" fmla="*/ 680 h 835"/>
                <a:gd name="T20" fmla="*/ 117 w 829"/>
                <a:gd name="T21" fmla="*/ 389 h 835"/>
                <a:gd name="T22" fmla="*/ 241 w 829"/>
                <a:gd name="T23" fmla="*/ 417 h 835"/>
                <a:gd name="T24" fmla="*/ 276 w 829"/>
                <a:gd name="T25" fmla="*/ 423 h 835"/>
                <a:gd name="T26" fmla="*/ 306 w 829"/>
                <a:gd name="T27" fmla="*/ 429 h 835"/>
                <a:gd name="T28" fmla="*/ 316 w 829"/>
                <a:gd name="T29" fmla="*/ 427 h 835"/>
                <a:gd name="T30" fmla="*/ 330 w 829"/>
                <a:gd name="T31" fmla="*/ 431 h 835"/>
                <a:gd name="T32" fmla="*/ 336 w 829"/>
                <a:gd name="T33" fmla="*/ 447 h 835"/>
                <a:gd name="T34" fmla="*/ 349 w 829"/>
                <a:gd name="T35" fmla="*/ 447 h 835"/>
                <a:gd name="T36" fmla="*/ 359 w 829"/>
                <a:gd name="T37" fmla="*/ 470 h 835"/>
                <a:gd name="T38" fmla="*/ 351 w 829"/>
                <a:gd name="T39" fmla="*/ 480 h 835"/>
                <a:gd name="T40" fmla="*/ 365 w 829"/>
                <a:gd name="T41" fmla="*/ 496 h 835"/>
                <a:gd name="T42" fmla="*/ 389 w 829"/>
                <a:gd name="T43" fmla="*/ 499 h 835"/>
                <a:gd name="T44" fmla="*/ 402 w 829"/>
                <a:gd name="T45" fmla="*/ 508 h 835"/>
                <a:gd name="T46" fmla="*/ 429 w 829"/>
                <a:gd name="T47" fmla="*/ 551 h 835"/>
                <a:gd name="T48" fmla="*/ 441 w 829"/>
                <a:gd name="T49" fmla="*/ 587 h 835"/>
                <a:gd name="T50" fmla="*/ 445 w 829"/>
                <a:gd name="T51" fmla="*/ 597 h 835"/>
                <a:gd name="T52" fmla="*/ 428 w 829"/>
                <a:gd name="T53" fmla="*/ 585 h 835"/>
                <a:gd name="T54" fmla="*/ 440 w 829"/>
                <a:gd name="T55" fmla="*/ 601 h 835"/>
                <a:gd name="T56" fmla="*/ 474 w 829"/>
                <a:gd name="T57" fmla="*/ 616 h 835"/>
                <a:gd name="T58" fmla="*/ 485 w 829"/>
                <a:gd name="T59" fmla="*/ 605 h 835"/>
                <a:gd name="T60" fmla="*/ 475 w 829"/>
                <a:gd name="T61" fmla="*/ 606 h 835"/>
                <a:gd name="T62" fmla="*/ 490 w 829"/>
                <a:gd name="T63" fmla="*/ 590 h 835"/>
                <a:gd name="T64" fmla="*/ 513 w 829"/>
                <a:gd name="T65" fmla="*/ 555 h 835"/>
                <a:gd name="T66" fmla="*/ 546 w 829"/>
                <a:gd name="T67" fmla="*/ 538 h 835"/>
                <a:gd name="T68" fmla="*/ 564 w 829"/>
                <a:gd name="T69" fmla="*/ 533 h 835"/>
                <a:gd name="T70" fmla="*/ 594 w 829"/>
                <a:gd name="T71" fmla="*/ 484 h 835"/>
                <a:gd name="T72" fmla="*/ 609 w 829"/>
                <a:gd name="T73" fmla="*/ 474 h 835"/>
                <a:gd name="T74" fmla="*/ 609 w 829"/>
                <a:gd name="T75" fmla="*/ 457 h 835"/>
                <a:gd name="T76" fmla="*/ 619 w 829"/>
                <a:gd name="T77" fmla="*/ 485 h 835"/>
                <a:gd name="T78" fmla="*/ 618 w 829"/>
                <a:gd name="T79" fmla="*/ 495 h 835"/>
                <a:gd name="T80" fmla="*/ 614 w 829"/>
                <a:gd name="T81" fmla="*/ 526 h 835"/>
                <a:gd name="T82" fmla="*/ 589 w 829"/>
                <a:gd name="T83" fmla="*/ 555 h 835"/>
                <a:gd name="T84" fmla="*/ 584 w 829"/>
                <a:gd name="T85" fmla="*/ 582 h 835"/>
                <a:gd name="T86" fmla="*/ 581 w 829"/>
                <a:gd name="T87" fmla="*/ 619 h 835"/>
                <a:gd name="T88" fmla="*/ 549 w 829"/>
                <a:gd name="T89" fmla="*/ 632 h 835"/>
                <a:gd name="T90" fmla="*/ 566 w 829"/>
                <a:gd name="T91" fmla="*/ 638 h 835"/>
                <a:gd name="T92" fmla="*/ 604 w 829"/>
                <a:gd name="T93" fmla="*/ 631 h 835"/>
                <a:gd name="T94" fmla="*/ 614 w 829"/>
                <a:gd name="T95" fmla="*/ 591 h 835"/>
                <a:gd name="T96" fmla="*/ 640 w 829"/>
                <a:gd name="T97" fmla="*/ 583 h 835"/>
                <a:gd name="T98" fmla="*/ 659 w 829"/>
                <a:gd name="T99" fmla="*/ 609 h 835"/>
                <a:gd name="T100" fmla="*/ 652 w 829"/>
                <a:gd name="T101" fmla="*/ 646 h 835"/>
                <a:gd name="T102" fmla="*/ 641 w 829"/>
                <a:gd name="T103" fmla="*/ 668 h 835"/>
                <a:gd name="T104" fmla="*/ 689 w 829"/>
                <a:gd name="T105" fmla="*/ 660 h 835"/>
                <a:gd name="T106" fmla="*/ 687 w 829"/>
                <a:gd name="T107" fmla="*/ 654 h 835"/>
                <a:gd name="T108" fmla="*/ 715 w 829"/>
                <a:gd name="T109" fmla="*/ 653 h 835"/>
                <a:gd name="T110" fmla="*/ 713 w 829"/>
                <a:gd name="T111" fmla="*/ 670 h 835"/>
                <a:gd name="T112" fmla="*/ 697 w 829"/>
                <a:gd name="T113" fmla="*/ 660 h 835"/>
                <a:gd name="T114" fmla="*/ 730 w 829"/>
                <a:gd name="T115" fmla="*/ 695 h 835"/>
                <a:gd name="T116" fmla="*/ 750 w 829"/>
                <a:gd name="T117" fmla="*/ 735 h 835"/>
                <a:gd name="T118" fmla="*/ 761 w 829"/>
                <a:gd name="T119" fmla="*/ 796 h 835"/>
                <a:gd name="T120" fmla="*/ 784 w 829"/>
                <a:gd name="T121" fmla="*/ 822 h 835"/>
                <a:gd name="T122" fmla="*/ 826 w 829"/>
                <a:gd name="T123" fmla="*/ 834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9" h="835">
                  <a:moveTo>
                    <a:pt x="516" y="632"/>
                  </a:moveTo>
                  <a:lnTo>
                    <a:pt x="516" y="632"/>
                  </a:lnTo>
                  <a:lnTo>
                    <a:pt x="515" y="632"/>
                  </a:lnTo>
                  <a:lnTo>
                    <a:pt x="513" y="634"/>
                  </a:lnTo>
                  <a:lnTo>
                    <a:pt x="515" y="634"/>
                  </a:lnTo>
                  <a:lnTo>
                    <a:pt x="516" y="635"/>
                  </a:lnTo>
                  <a:lnTo>
                    <a:pt x="517" y="635"/>
                  </a:lnTo>
                  <a:lnTo>
                    <a:pt x="517" y="635"/>
                  </a:lnTo>
                  <a:lnTo>
                    <a:pt x="517" y="635"/>
                  </a:lnTo>
                  <a:lnTo>
                    <a:pt x="517" y="634"/>
                  </a:lnTo>
                  <a:lnTo>
                    <a:pt x="516" y="632"/>
                  </a:lnTo>
                  <a:close/>
                  <a:moveTo>
                    <a:pt x="320" y="432"/>
                  </a:moveTo>
                  <a:lnTo>
                    <a:pt x="317" y="432"/>
                  </a:lnTo>
                  <a:lnTo>
                    <a:pt x="316" y="434"/>
                  </a:lnTo>
                  <a:lnTo>
                    <a:pt x="315" y="435"/>
                  </a:lnTo>
                  <a:lnTo>
                    <a:pt x="315" y="436"/>
                  </a:lnTo>
                  <a:lnTo>
                    <a:pt x="313" y="438"/>
                  </a:lnTo>
                  <a:lnTo>
                    <a:pt x="316" y="438"/>
                  </a:lnTo>
                  <a:lnTo>
                    <a:pt x="317" y="436"/>
                  </a:lnTo>
                  <a:lnTo>
                    <a:pt x="319" y="436"/>
                  </a:lnTo>
                  <a:lnTo>
                    <a:pt x="319" y="436"/>
                  </a:lnTo>
                  <a:lnTo>
                    <a:pt x="319" y="436"/>
                  </a:lnTo>
                  <a:lnTo>
                    <a:pt x="320" y="435"/>
                  </a:lnTo>
                  <a:lnTo>
                    <a:pt x="320" y="435"/>
                  </a:lnTo>
                  <a:lnTo>
                    <a:pt x="320" y="435"/>
                  </a:lnTo>
                  <a:lnTo>
                    <a:pt x="319" y="434"/>
                  </a:lnTo>
                  <a:lnTo>
                    <a:pt x="323" y="432"/>
                  </a:lnTo>
                  <a:lnTo>
                    <a:pt x="323" y="432"/>
                  </a:lnTo>
                  <a:lnTo>
                    <a:pt x="321" y="432"/>
                  </a:lnTo>
                  <a:lnTo>
                    <a:pt x="320" y="432"/>
                  </a:lnTo>
                  <a:close/>
                  <a:moveTo>
                    <a:pt x="383" y="533"/>
                  </a:moveTo>
                  <a:lnTo>
                    <a:pt x="383" y="533"/>
                  </a:lnTo>
                  <a:lnTo>
                    <a:pt x="383" y="533"/>
                  </a:lnTo>
                  <a:lnTo>
                    <a:pt x="381" y="533"/>
                  </a:lnTo>
                  <a:lnTo>
                    <a:pt x="380" y="533"/>
                  </a:lnTo>
                  <a:lnTo>
                    <a:pt x="379" y="533"/>
                  </a:lnTo>
                  <a:lnTo>
                    <a:pt x="379" y="534"/>
                  </a:lnTo>
                  <a:lnTo>
                    <a:pt x="379" y="534"/>
                  </a:lnTo>
                  <a:lnTo>
                    <a:pt x="379" y="536"/>
                  </a:lnTo>
                  <a:lnTo>
                    <a:pt x="379" y="537"/>
                  </a:lnTo>
                  <a:lnTo>
                    <a:pt x="379" y="538"/>
                  </a:lnTo>
                  <a:lnTo>
                    <a:pt x="380" y="538"/>
                  </a:lnTo>
                  <a:lnTo>
                    <a:pt x="381" y="536"/>
                  </a:lnTo>
                  <a:lnTo>
                    <a:pt x="383" y="536"/>
                  </a:lnTo>
                  <a:lnTo>
                    <a:pt x="383" y="536"/>
                  </a:lnTo>
                  <a:lnTo>
                    <a:pt x="384" y="536"/>
                  </a:lnTo>
                  <a:lnTo>
                    <a:pt x="383" y="534"/>
                  </a:lnTo>
                  <a:lnTo>
                    <a:pt x="383" y="533"/>
                  </a:lnTo>
                  <a:close/>
                  <a:moveTo>
                    <a:pt x="497" y="624"/>
                  </a:moveTo>
                  <a:lnTo>
                    <a:pt x="497" y="624"/>
                  </a:lnTo>
                  <a:lnTo>
                    <a:pt x="497" y="624"/>
                  </a:lnTo>
                  <a:lnTo>
                    <a:pt x="496" y="623"/>
                  </a:lnTo>
                  <a:lnTo>
                    <a:pt x="493" y="619"/>
                  </a:lnTo>
                  <a:lnTo>
                    <a:pt x="492" y="619"/>
                  </a:lnTo>
                  <a:lnTo>
                    <a:pt x="490" y="619"/>
                  </a:lnTo>
                  <a:lnTo>
                    <a:pt x="490" y="620"/>
                  </a:lnTo>
                  <a:lnTo>
                    <a:pt x="493" y="623"/>
                  </a:lnTo>
                  <a:lnTo>
                    <a:pt x="494" y="624"/>
                  </a:lnTo>
                  <a:lnTo>
                    <a:pt x="494" y="626"/>
                  </a:lnTo>
                  <a:lnTo>
                    <a:pt x="494" y="627"/>
                  </a:lnTo>
                  <a:lnTo>
                    <a:pt x="497" y="627"/>
                  </a:lnTo>
                  <a:lnTo>
                    <a:pt x="497" y="628"/>
                  </a:lnTo>
                  <a:lnTo>
                    <a:pt x="498" y="627"/>
                  </a:lnTo>
                  <a:lnTo>
                    <a:pt x="498" y="627"/>
                  </a:lnTo>
                  <a:lnTo>
                    <a:pt x="498" y="626"/>
                  </a:lnTo>
                  <a:lnTo>
                    <a:pt x="497" y="624"/>
                  </a:lnTo>
                  <a:close/>
                  <a:moveTo>
                    <a:pt x="577" y="590"/>
                  </a:moveTo>
                  <a:lnTo>
                    <a:pt x="579" y="587"/>
                  </a:lnTo>
                  <a:lnTo>
                    <a:pt x="579" y="586"/>
                  </a:lnTo>
                  <a:lnTo>
                    <a:pt x="576" y="589"/>
                  </a:lnTo>
                  <a:lnTo>
                    <a:pt x="576" y="589"/>
                  </a:lnTo>
                  <a:lnTo>
                    <a:pt x="576" y="590"/>
                  </a:lnTo>
                  <a:lnTo>
                    <a:pt x="577" y="590"/>
                  </a:lnTo>
                  <a:lnTo>
                    <a:pt x="577" y="590"/>
                  </a:lnTo>
                  <a:close/>
                  <a:moveTo>
                    <a:pt x="629" y="679"/>
                  </a:moveTo>
                  <a:lnTo>
                    <a:pt x="628" y="679"/>
                  </a:lnTo>
                  <a:lnTo>
                    <a:pt x="628" y="679"/>
                  </a:lnTo>
                  <a:lnTo>
                    <a:pt x="626" y="677"/>
                  </a:lnTo>
                  <a:lnTo>
                    <a:pt x="626" y="676"/>
                  </a:lnTo>
                  <a:lnTo>
                    <a:pt x="626" y="675"/>
                  </a:lnTo>
                  <a:lnTo>
                    <a:pt x="625" y="675"/>
                  </a:lnTo>
                  <a:lnTo>
                    <a:pt x="622" y="673"/>
                  </a:lnTo>
                  <a:lnTo>
                    <a:pt x="619" y="673"/>
                  </a:lnTo>
                  <a:lnTo>
                    <a:pt x="617" y="673"/>
                  </a:lnTo>
                  <a:lnTo>
                    <a:pt x="615" y="673"/>
                  </a:lnTo>
                  <a:lnTo>
                    <a:pt x="614" y="675"/>
                  </a:lnTo>
                  <a:lnTo>
                    <a:pt x="614" y="676"/>
                  </a:lnTo>
                  <a:lnTo>
                    <a:pt x="614" y="676"/>
                  </a:lnTo>
                  <a:lnTo>
                    <a:pt x="613" y="677"/>
                  </a:lnTo>
                  <a:lnTo>
                    <a:pt x="611" y="679"/>
                  </a:lnTo>
                  <a:lnTo>
                    <a:pt x="610" y="679"/>
                  </a:lnTo>
                  <a:lnTo>
                    <a:pt x="609" y="679"/>
                  </a:lnTo>
                  <a:lnTo>
                    <a:pt x="607" y="679"/>
                  </a:lnTo>
                  <a:lnTo>
                    <a:pt x="607" y="677"/>
                  </a:lnTo>
                  <a:lnTo>
                    <a:pt x="607" y="676"/>
                  </a:lnTo>
                  <a:lnTo>
                    <a:pt x="607" y="676"/>
                  </a:lnTo>
                  <a:lnTo>
                    <a:pt x="607" y="675"/>
                  </a:lnTo>
                  <a:lnTo>
                    <a:pt x="607" y="675"/>
                  </a:lnTo>
                  <a:lnTo>
                    <a:pt x="606" y="673"/>
                  </a:lnTo>
                  <a:lnTo>
                    <a:pt x="606" y="673"/>
                  </a:lnTo>
                  <a:lnTo>
                    <a:pt x="606" y="675"/>
                  </a:lnTo>
                  <a:lnTo>
                    <a:pt x="604" y="675"/>
                  </a:lnTo>
                  <a:lnTo>
                    <a:pt x="602" y="675"/>
                  </a:lnTo>
                  <a:lnTo>
                    <a:pt x="600" y="675"/>
                  </a:lnTo>
                  <a:lnTo>
                    <a:pt x="598" y="673"/>
                  </a:lnTo>
                  <a:lnTo>
                    <a:pt x="595" y="675"/>
                  </a:lnTo>
                  <a:lnTo>
                    <a:pt x="594" y="675"/>
                  </a:lnTo>
                  <a:lnTo>
                    <a:pt x="592" y="673"/>
                  </a:lnTo>
                  <a:lnTo>
                    <a:pt x="596" y="670"/>
                  </a:lnTo>
                  <a:lnTo>
                    <a:pt x="598" y="668"/>
                  </a:lnTo>
                  <a:lnTo>
                    <a:pt x="598" y="668"/>
                  </a:lnTo>
                  <a:lnTo>
                    <a:pt x="596" y="668"/>
                  </a:lnTo>
                  <a:lnTo>
                    <a:pt x="594" y="668"/>
                  </a:lnTo>
                  <a:lnTo>
                    <a:pt x="592" y="668"/>
                  </a:lnTo>
                  <a:lnTo>
                    <a:pt x="592" y="666"/>
                  </a:lnTo>
                  <a:lnTo>
                    <a:pt x="594" y="665"/>
                  </a:lnTo>
                  <a:lnTo>
                    <a:pt x="595" y="665"/>
                  </a:lnTo>
                  <a:lnTo>
                    <a:pt x="596" y="664"/>
                  </a:lnTo>
                  <a:lnTo>
                    <a:pt x="596" y="664"/>
                  </a:lnTo>
                  <a:lnTo>
                    <a:pt x="595" y="662"/>
                  </a:lnTo>
                  <a:lnTo>
                    <a:pt x="594" y="664"/>
                  </a:lnTo>
                  <a:lnTo>
                    <a:pt x="594" y="662"/>
                  </a:lnTo>
                  <a:lnTo>
                    <a:pt x="592" y="664"/>
                  </a:lnTo>
                  <a:lnTo>
                    <a:pt x="589" y="664"/>
                  </a:lnTo>
                  <a:lnTo>
                    <a:pt x="588" y="664"/>
                  </a:lnTo>
                  <a:lnTo>
                    <a:pt x="587" y="664"/>
                  </a:lnTo>
                  <a:lnTo>
                    <a:pt x="585" y="664"/>
                  </a:lnTo>
                  <a:lnTo>
                    <a:pt x="584" y="665"/>
                  </a:lnTo>
                  <a:lnTo>
                    <a:pt x="583" y="665"/>
                  </a:lnTo>
                  <a:lnTo>
                    <a:pt x="583" y="665"/>
                  </a:lnTo>
                  <a:lnTo>
                    <a:pt x="577" y="664"/>
                  </a:lnTo>
                  <a:lnTo>
                    <a:pt x="576" y="662"/>
                  </a:lnTo>
                  <a:lnTo>
                    <a:pt x="575" y="664"/>
                  </a:lnTo>
                  <a:lnTo>
                    <a:pt x="573" y="664"/>
                  </a:lnTo>
                  <a:lnTo>
                    <a:pt x="573" y="665"/>
                  </a:lnTo>
                  <a:lnTo>
                    <a:pt x="572" y="665"/>
                  </a:lnTo>
                  <a:lnTo>
                    <a:pt x="562" y="668"/>
                  </a:lnTo>
                  <a:lnTo>
                    <a:pt x="560" y="669"/>
                  </a:lnTo>
                  <a:lnTo>
                    <a:pt x="558" y="669"/>
                  </a:lnTo>
                  <a:lnTo>
                    <a:pt x="539" y="672"/>
                  </a:lnTo>
                  <a:lnTo>
                    <a:pt x="538" y="672"/>
                  </a:lnTo>
                  <a:lnTo>
                    <a:pt x="538" y="672"/>
                  </a:lnTo>
                  <a:lnTo>
                    <a:pt x="536" y="673"/>
                  </a:lnTo>
                  <a:lnTo>
                    <a:pt x="535" y="673"/>
                  </a:lnTo>
                  <a:lnTo>
                    <a:pt x="531" y="675"/>
                  </a:lnTo>
                  <a:lnTo>
                    <a:pt x="527" y="675"/>
                  </a:lnTo>
                  <a:lnTo>
                    <a:pt x="524" y="675"/>
                  </a:lnTo>
                  <a:lnTo>
                    <a:pt x="524" y="676"/>
                  </a:lnTo>
                  <a:lnTo>
                    <a:pt x="524" y="676"/>
                  </a:lnTo>
                  <a:lnTo>
                    <a:pt x="524" y="677"/>
                  </a:lnTo>
                  <a:lnTo>
                    <a:pt x="523" y="679"/>
                  </a:lnTo>
                  <a:lnTo>
                    <a:pt x="523" y="679"/>
                  </a:lnTo>
                  <a:lnTo>
                    <a:pt x="523" y="679"/>
                  </a:lnTo>
                  <a:lnTo>
                    <a:pt x="523" y="680"/>
                  </a:lnTo>
                  <a:lnTo>
                    <a:pt x="521" y="681"/>
                  </a:lnTo>
                  <a:lnTo>
                    <a:pt x="521" y="683"/>
                  </a:lnTo>
                  <a:lnTo>
                    <a:pt x="521" y="683"/>
                  </a:lnTo>
                  <a:lnTo>
                    <a:pt x="521" y="683"/>
                  </a:lnTo>
                  <a:lnTo>
                    <a:pt x="520" y="684"/>
                  </a:lnTo>
                  <a:lnTo>
                    <a:pt x="520" y="685"/>
                  </a:lnTo>
                  <a:lnTo>
                    <a:pt x="520" y="685"/>
                  </a:lnTo>
                  <a:lnTo>
                    <a:pt x="524" y="688"/>
                  </a:lnTo>
                  <a:lnTo>
                    <a:pt x="526" y="690"/>
                  </a:lnTo>
                  <a:lnTo>
                    <a:pt x="528" y="690"/>
                  </a:lnTo>
                  <a:lnTo>
                    <a:pt x="528" y="690"/>
                  </a:lnTo>
                  <a:lnTo>
                    <a:pt x="531" y="692"/>
                  </a:lnTo>
                  <a:lnTo>
                    <a:pt x="532" y="694"/>
                  </a:lnTo>
                  <a:lnTo>
                    <a:pt x="532" y="695"/>
                  </a:lnTo>
                  <a:lnTo>
                    <a:pt x="532" y="695"/>
                  </a:lnTo>
                  <a:lnTo>
                    <a:pt x="532" y="696"/>
                  </a:lnTo>
                  <a:lnTo>
                    <a:pt x="534" y="696"/>
                  </a:lnTo>
                  <a:lnTo>
                    <a:pt x="535" y="695"/>
                  </a:lnTo>
                  <a:lnTo>
                    <a:pt x="536" y="695"/>
                  </a:lnTo>
                  <a:lnTo>
                    <a:pt x="536" y="695"/>
                  </a:lnTo>
                  <a:lnTo>
                    <a:pt x="536" y="695"/>
                  </a:lnTo>
                  <a:lnTo>
                    <a:pt x="538" y="695"/>
                  </a:lnTo>
                  <a:lnTo>
                    <a:pt x="538" y="695"/>
                  </a:lnTo>
                  <a:lnTo>
                    <a:pt x="539" y="695"/>
                  </a:lnTo>
                  <a:lnTo>
                    <a:pt x="540" y="695"/>
                  </a:lnTo>
                  <a:lnTo>
                    <a:pt x="540" y="695"/>
                  </a:lnTo>
                  <a:lnTo>
                    <a:pt x="542" y="694"/>
                  </a:lnTo>
                  <a:lnTo>
                    <a:pt x="543" y="694"/>
                  </a:lnTo>
                  <a:lnTo>
                    <a:pt x="543" y="694"/>
                  </a:lnTo>
                  <a:lnTo>
                    <a:pt x="545" y="695"/>
                  </a:lnTo>
                  <a:lnTo>
                    <a:pt x="547" y="695"/>
                  </a:lnTo>
                  <a:lnTo>
                    <a:pt x="549" y="695"/>
                  </a:lnTo>
                  <a:lnTo>
                    <a:pt x="554" y="694"/>
                  </a:lnTo>
                  <a:lnTo>
                    <a:pt x="554" y="694"/>
                  </a:lnTo>
                  <a:lnTo>
                    <a:pt x="555" y="694"/>
                  </a:lnTo>
                  <a:lnTo>
                    <a:pt x="558" y="694"/>
                  </a:lnTo>
                  <a:lnTo>
                    <a:pt x="560" y="694"/>
                  </a:lnTo>
                  <a:lnTo>
                    <a:pt x="561" y="695"/>
                  </a:lnTo>
                  <a:lnTo>
                    <a:pt x="562" y="695"/>
                  </a:lnTo>
                  <a:lnTo>
                    <a:pt x="565" y="694"/>
                  </a:lnTo>
                  <a:lnTo>
                    <a:pt x="565" y="692"/>
                  </a:lnTo>
                  <a:lnTo>
                    <a:pt x="565" y="691"/>
                  </a:lnTo>
                  <a:lnTo>
                    <a:pt x="568" y="691"/>
                  </a:lnTo>
                  <a:lnTo>
                    <a:pt x="568" y="691"/>
                  </a:lnTo>
                  <a:lnTo>
                    <a:pt x="569" y="691"/>
                  </a:lnTo>
                  <a:lnTo>
                    <a:pt x="573" y="691"/>
                  </a:lnTo>
                  <a:lnTo>
                    <a:pt x="576" y="692"/>
                  </a:lnTo>
                  <a:lnTo>
                    <a:pt x="579" y="692"/>
                  </a:lnTo>
                  <a:lnTo>
                    <a:pt x="581" y="695"/>
                  </a:lnTo>
                  <a:lnTo>
                    <a:pt x="583" y="696"/>
                  </a:lnTo>
                  <a:lnTo>
                    <a:pt x="584" y="698"/>
                  </a:lnTo>
                  <a:lnTo>
                    <a:pt x="587" y="696"/>
                  </a:lnTo>
                  <a:lnTo>
                    <a:pt x="591" y="694"/>
                  </a:lnTo>
                  <a:lnTo>
                    <a:pt x="594" y="694"/>
                  </a:lnTo>
                  <a:lnTo>
                    <a:pt x="595" y="692"/>
                  </a:lnTo>
                  <a:lnTo>
                    <a:pt x="595" y="692"/>
                  </a:lnTo>
                  <a:lnTo>
                    <a:pt x="595" y="692"/>
                  </a:lnTo>
                  <a:lnTo>
                    <a:pt x="595" y="692"/>
                  </a:lnTo>
                  <a:lnTo>
                    <a:pt x="595" y="691"/>
                  </a:lnTo>
                  <a:lnTo>
                    <a:pt x="595" y="691"/>
                  </a:lnTo>
                  <a:lnTo>
                    <a:pt x="595" y="690"/>
                  </a:lnTo>
                  <a:lnTo>
                    <a:pt x="595" y="690"/>
                  </a:lnTo>
                  <a:lnTo>
                    <a:pt x="595" y="690"/>
                  </a:lnTo>
                  <a:lnTo>
                    <a:pt x="595" y="688"/>
                  </a:lnTo>
                  <a:lnTo>
                    <a:pt x="595" y="687"/>
                  </a:lnTo>
                  <a:lnTo>
                    <a:pt x="596" y="685"/>
                  </a:lnTo>
                  <a:lnTo>
                    <a:pt x="599" y="685"/>
                  </a:lnTo>
                  <a:lnTo>
                    <a:pt x="604" y="683"/>
                  </a:lnTo>
                  <a:lnTo>
                    <a:pt x="607" y="683"/>
                  </a:lnTo>
                  <a:lnTo>
                    <a:pt x="610" y="683"/>
                  </a:lnTo>
                  <a:lnTo>
                    <a:pt x="611" y="683"/>
                  </a:lnTo>
                  <a:lnTo>
                    <a:pt x="613" y="683"/>
                  </a:lnTo>
                  <a:lnTo>
                    <a:pt x="614" y="683"/>
                  </a:lnTo>
                  <a:lnTo>
                    <a:pt x="615" y="683"/>
                  </a:lnTo>
                  <a:lnTo>
                    <a:pt x="617" y="683"/>
                  </a:lnTo>
                  <a:lnTo>
                    <a:pt x="618" y="684"/>
                  </a:lnTo>
                  <a:lnTo>
                    <a:pt x="621" y="685"/>
                  </a:lnTo>
                  <a:lnTo>
                    <a:pt x="622" y="685"/>
                  </a:lnTo>
                  <a:lnTo>
                    <a:pt x="624" y="685"/>
                  </a:lnTo>
                  <a:lnTo>
                    <a:pt x="625" y="685"/>
                  </a:lnTo>
                  <a:lnTo>
                    <a:pt x="626" y="685"/>
                  </a:lnTo>
                  <a:lnTo>
                    <a:pt x="628" y="683"/>
                  </a:lnTo>
                  <a:lnTo>
                    <a:pt x="629" y="683"/>
                  </a:lnTo>
                  <a:lnTo>
                    <a:pt x="630" y="683"/>
                  </a:lnTo>
                  <a:lnTo>
                    <a:pt x="630" y="681"/>
                  </a:lnTo>
                  <a:lnTo>
                    <a:pt x="630" y="680"/>
                  </a:lnTo>
                  <a:lnTo>
                    <a:pt x="630" y="679"/>
                  </a:lnTo>
                  <a:lnTo>
                    <a:pt x="629" y="679"/>
                  </a:lnTo>
                  <a:close/>
                  <a:moveTo>
                    <a:pt x="0" y="0"/>
                  </a:moveTo>
                  <a:lnTo>
                    <a:pt x="0" y="394"/>
                  </a:lnTo>
                  <a:lnTo>
                    <a:pt x="7" y="393"/>
                  </a:lnTo>
                  <a:lnTo>
                    <a:pt x="8" y="393"/>
                  </a:lnTo>
                  <a:lnTo>
                    <a:pt x="10" y="393"/>
                  </a:lnTo>
                  <a:lnTo>
                    <a:pt x="14" y="391"/>
                  </a:lnTo>
                  <a:lnTo>
                    <a:pt x="15" y="391"/>
                  </a:lnTo>
                  <a:lnTo>
                    <a:pt x="21" y="391"/>
                  </a:lnTo>
                  <a:lnTo>
                    <a:pt x="22" y="391"/>
                  </a:lnTo>
                  <a:lnTo>
                    <a:pt x="26" y="391"/>
                  </a:lnTo>
                  <a:lnTo>
                    <a:pt x="32" y="391"/>
                  </a:lnTo>
                  <a:lnTo>
                    <a:pt x="33" y="390"/>
                  </a:lnTo>
                  <a:lnTo>
                    <a:pt x="37" y="390"/>
                  </a:lnTo>
                  <a:lnTo>
                    <a:pt x="52" y="389"/>
                  </a:lnTo>
                  <a:lnTo>
                    <a:pt x="66" y="387"/>
                  </a:lnTo>
                  <a:lnTo>
                    <a:pt x="75" y="387"/>
                  </a:lnTo>
                  <a:lnTo>
                    <a:pt x="79" y="386"/>
                  </a:lnTo>
                  <a:lnTo>
                    <a:pt x="81" y="386"/>
                  </a:lnTo>
                  <a:lnTo>
                    <a:pt x="87" y="386"/>
                  </a:lnTo>
                  <a:lnTo>
                    <a:pt x="91" y="387"/>
                  </a:lnTo>
                  <a:lnTo>
                    <a:pt x="108" y="387"/>
                  </a:lnTo>
                  <a:lnTo>
                    <a:pt x="117" y="389"/>
                  </a:lnTo>
                  <a:lnTo>
                    <a:pt x="124" y="389"/>
                  </a:lnTo>
                  <a:lnTo>
                    <a:pt x="127" y="387"/>
                  </a:lnTo>
                  <a:lnTo>
                    <a:pt x="138" y="384"/>
                  </a:lnTo>
                  <a:lnTo>
                    <a:pt x="144" y="380"/>
                  </a:lnTo>
                  <a:lnTo>
                    <a:pt x="147" y="379"/>
                  </a:lnTo>
                  <a:lnTo>
                    <a:pt x="151" y="379"/>
                  </a:lnTo>
                  <a:lnTo>
                    <a:pt x="162" y="383"/>
                  </a:lnTo>
                  <a:lnTo>
                    <a:pt x="176" y="389"/>
                  </a:lnTo>
                  <a:lnTo>
                    <a:pt x="192" y="397"/>
                  </a:lnTo>
                  <a:lnTo>
                    <a:pt x="202" y="404"/>
                  </a:lnTo>
                  <a:lnTo>
                    <a:pt x="213" y="409"/>
                  </a:lnTo>
                  <a:lnTo>
                    <a:pt x="215" y="410"/>
                  </a:lnTo>
                  <a:lnTo>
                    <a:pt x="218" y="414"/>
                  </a:lnTo>
                  <a:lnTo>
                    <a:pt x="221" y="417"/>
                  </a:lnTo>
                  <a:lnTo>
                    <a:pt x="223" y="417"/>
                  </a:lnTo>
                  <a:lnTo>
                    <a:pt x="226" y="419"/>
                  </a:lnTo>
                  <a:lnTo>
                    <a:pt x="230" y="417"/>
                  </a:lnTo>
                  <a:lnTo>
                    <a:pt x="233" y="416"/>
                  </a:lnTo>
                  <a:lnTo>
                    <a:pt x="234" y="416"/>
                  </a:lnTo>
                  <a:lnTo>
                    <a:pt x="237" y="416"/>
                  </a:lnTo>
                  <a:lnTo>
                    <a:pt x="238" y="417"/>
                  </a:lnTo>
                  <a:lnTo>
                    <a:pt x="240" y="417"/>
                  </a:lnTo>
                  <a:lnTo>
                    <a:pt x="240" y="417"/>
                  </a:lnTo>
                  <a:lnTo>
                    <a:pt x="241" y="417"/>
                  </a:lnTo>
                  <a:lnTo>
                    <a:pt x="240" y="416"/>
                  </a:lnTo>
                  <a:lnTo>
                    <a:pt x="240" y="416"/>
                  </a:lnTo>
                  <a:lnTo>
                    <a:pt x="238" y="414"/>
                  </a:lnTo>
                  <a:lnTo>
                    <a:pt x="240" y="413"/>
                  </a:lnTo>
                  <a:lnTo>
                    <a:pt x="240" y="412"/>
                  </a:lnTo>
                  <a:lnTo>
                    <a:pt x="241" y="412"/>
                  </a:lnTo>
                  <a:lnTo>
                    <a:pt x="242" y="412"/>
                  </a:lnTo>
                  <a:lnTo>
                    <a:pt x="247" y="410"/>
                  </a:lnTo>
                  <a:lnTo>
                    <a:pt x="248" y="410"/>
                  </a:lnTo>
                  <a:lnTo>
                    <a:pt x="253" y="412"/>
                  </a:lnTo>
                  <a:lnTo>
                    <a:pt x="256" y="412"/>
                  </a:lnTo>
                  <a:lnTo>
                    <a:pt x="259" y="412"/>
                  </a:lnTo>
                  <a:lnTo>
                    <a:pt x="262" y="412"/>
                  </a:lnTo>
                  <a:lnTo>
                    <a:pt x="263" y="412"/>
                  </a:lnTo>
                  <a:lnTo>
                    <a:pt x="266" y="414"/>
                  </a:lnTo>
                  <a:lnTo>
                    <a:pt x="267" y="416"/>
                  </a:lnTo>
                  <a:lnTo>
                    <a:pt x="272" y="420"/>
                  </a:lnTo>
                  <a:lnTo>
                    <a:pt x="274" y="420"/>
                  </a:lnTo>
                  <a:lnTo>
                    <a:pt x="274" y="420"/>
                  </a:lnTo>
                  <a:lnTo>
                    <a:pt x="275" y="421"/>
                  </a:lnTo>
                  <a:lnTo>
                    <a:pt x="275" y="423"/>
                  </a:lnTo>
                  <a:lnTo>
                    <a:pt x="275" y="423"/>
                  </a:lnTo>
                  <a:lnTo>
                    <a:pt x="275" y="423"/>
                  </a:lnTo>
                  <a:lnTo>
                    <a:pt x="276" y="423"/>
                  </a:lnTo>
                  <a:lnTo>
                    <a:pt x="276" y="423"/>
                  </a:lnTo>
                  <a:lnTo>
                    <a:pt x="278" y="423"/>
                  </a:lnTo>
                  <a:lnTo>
                    <a:pt x="279" y="423"/>
                  </a:lnTo>
                  <a:lnTo>
                    <a:pt x="281" y="423"/>
                  </a:lnTo>
                  <a:lnTo>
                    <a:pt x="286" y="428"/>
                  </a:lnTo>
                  <a:lnTo>
                    <a:pt x="286" y="428"/>
                  </a:lnTo>
                  <a:lnTo>
                    <a:pt x="286" y="429"/>
                  </a:lnTo>
                  <a:lnTo>
                    <a:pt x="286" y="429"/>
                  </a:lnTo>
                  <a:lnTo>
                    <a:pt x="287" y="429"/>
                  </a:lnTo>
                  <a:lnTo>
                    <a:pt x="287" y="429"/>
                  </a:lnTo>
                  <a:lnTo>
                    <a:pt x="289" y="428"/>
                  </a:lnTo>
                  <a:lnTo>
                    <a:pt x="290" y="428"/>
                  </a:lnTo>
                  <a:lnTo>
                    <a:pt x="290" y="428"/>
                  </a:lnTo>
                  <a:lnTo>
                    <a:pt x="291" y="429"/>
                  </a:lnTo>
                  <a:lnTo>
                    <a:pt x="293" y="429"/>
                  </a:lnTo>
                  <a:lnTo>
                    <a:pt x="294" y="431"/>
                  </a:lnTo>
                  <a:lnTo>
                    <a:pt x="296" y="431"/>
                  </a:lnTo>
                  <a:lnTo>
                    <a:pt x="296" y="431"/>
                  </a:lnTo>
                  <a:lnTo>
                    <a:pt x="297" y="428"/>
                  </a:lnTo>
                  <a:lnTo>
                    <a:pt x="300" y="429"/>
                  </a:lnTo>
                  <a:lnTo>
                    <a:pt x="301" y="429"/>
                  </a:lnTo>
                  <a:lnTo>
                    <a:pt x="305" y="429"/>
                  </a:lnTo>
                  <a:lnTo>
                    <a:pt x="305" y="429"/>
                  </a:lnTo>
                  <a:lnTo>
                    <a:pt x="306" y="429"/>
                  </a:lnTo>
                  <a:lnTo>
                    <a:pt x="306" y="429"/>
                  </a:lnTo>
                  <a:lnTo>
                    <a:pt x="306" y="428"/>
                  </a:lnTo>
                  <a:lnTo>
                    <a:pt x="308" y="428"/>
                  </a:lnTo>
                  <a:lnTo>
                    <a:pt x="309" y="429"/>
                  </a:lnTo>
                  <a:lnTo>
                    <a:pt x="309" y="429"/>
                  </a:lnTo>
                  <a:lnTo>
                    <a:pt x="311" y="429"/>
                  </a:lnTo>
                  <a:lnTo>
                    <a:pt x="311" y="428"/>
                  </a:lnTo>
                  <a:lnTo>
                    <a:pt x="309" y="427"/>
                  </a:lnTo>
                  <a:lnTo>
                    <a:pt x="308" y="427"/>
                  </a:lnTo>
                  <a:lnTo>
                    <a:pt x="306" y="427"/>
                  </a:lnTo>
                  <a:lnTo>
                    <a:pt x="305" y="427"/>
                  </a:lnTo>
                  <a:lnTo>
                    <a:pt x="305" y="425"/>
                  </a:lnTo>
                  <a:lnTo>
                    <a:pt x="305" y="424"/>
                  </a:lnTo>
                  <a:lnTo>
                    <a:pt x="306" y="424"/>
                  </a:lnTo>
                  <a:lnTo>
                    <a:pt x="306" y="424"/>
                  </a:lnTo>
                  <a:lnTo>
                    <a:pt x="308" y="424"/>
                  </a:lnTo>
                  <a:lnTo>
                    <a:pt x="309" y="423"/>
                  </a:lnTo>
                  <a:lnTo>
                    <a:pt x="311" y="424"/>
                  </a:lnTo>
                  <a:lnTo>
                    <a:pt x="311" y="425"/>
                  </a:lnTo>
                  <a:lnTo>
                    <a:pt x="311" y="425"/>
                  </a:lnTo>
                  <a:lnTo>
                    <a:pt x="312" y="425"/>
                  </a:lnTo>
                  <a:lnTo>
                    <a:pt x="315" y="427"/>
                  </a:lnTo>
                  <a:lnTo>
                    <a:pt x="315" y="427"/>
                  </a:lnTo>
                  <a:lnTo>
                    <a:pt x="316" y="427"/>
                  </a:lnTo>
                  <a:lnTo>
                    <a:pt x="316" y="425"/>
                  </a:lnTo>
                  <a:lnTo>
                    <a:pt x="316" y="424"/>
                  </a:lnTo>
                  <a:lnTo>
                    <a:pt x="317" y="423"/>
                  </a:lnTo>
                  <a:lnTo>
                    <a:pt x="319" y="423"/>
                  </a:lnTo>
                  <a:lnTo>
                    <a:pt x="320" y="423"/>
                  </a:lnTo>
                  <a:lnTo>
                    <a:pt x="321" y="423"/>
                  </a:lnTo>
                  <a:lnTo>
                    <a:pt x="323" y="423"/>
                  </a:lnTo>
                  <a:lnTo>
                    <a:pt x="324" y="424"/>
                  </a:lnTo>
                  <a:lnTo>
                    <a:pt x="323" y="424"/>
                  </a:lnTo>
                  <a:lnTo>
                    <a:pt x="323" y="425"/>
                  </a:lnTo>
                  <a:lnTo>
                    <a:pt x="323" y="425"/>
                  </a:lnTo>
                  <a:lnTo>
                    <a:pt x="323" y="425"/>
                  </a:lnTo>
                  <a:lnTo>
                    <a:pt x="323" y="427"/>
                  </a:lnTo>
                  <a:lnTo>
                    <a:pt x="324" y="427"/>
                  </a:lnTo>
                  <a:lnTo>
                    <a:pt x="324" y="427"/>
                  </a:lnTo>
                  <a:lnTo>
                    <a:pt x="324" y="428"/>
                  </a:lnTo>
                  <a:lnTo>
                    <a:pt x="324" y="428"/>
                  </a:lnTo>
                  <a:lnTo>
                    <a:pt x="324" y="428"/>
                  </a:lnTo>
                  <a:lnTo>
                    <a:pt x="324" y="428"/>
                  </a:lnTo>
                  <a:lnTo>
                    <a:pt x="325" y="429"/>
                  </a:lnTo>
                  <a:lnTo>
                    <a:pt x="325" y="429"/>
                  </a:lnTo>
                  <a:lnTo>
                    <a:pt x="327" y="429"/>
                  </a:lnTo>
                  <a:lnTo>
                    <a:pt x="328" y="431"/>
                  </a:lnTo>
                  <a:lnTo>
                    <a:pt x="330" y="431"/>
                  </a:lnTo>
                  <a:lnTo>
                    <a:pt x="330" y="431"/>
                  </a:lnTo>
                  <a:lnTo>
                    <a:pt x="330" y="432"/>
                  </a:lnTo>
                  <a:lnTo>
                    <a:pt x="330" y="434"/>
                  </a:lnTo>
                  <a:lnTo>
                    <a:pt x="330" y="434"/>
                  </a:lnTo>
                  <a:lnTo>
                    <a:pt x="331" y="434"/>
                  </a:lnTo>
                  <a:lnTo>
                    <a:pt x="331" y="434"/>
                  </a:lnTo>
                  <a:lnTo>
                    <a:pt x="332" y="434"/>
                  </a:lnTo>
                  <a:lnTo>
                    <a:pt x="332" y="432"/>
                  </a:lnTo>
                  <a:lnTo>
                    <a:pt x="334" y="432"/>
                  </a:lnTo>
                  <a:lnTo>
                    <a:pt x="334" y="432"/>
                  </a:lnTo>
                  <a:lnTo>
                    <a:pt x="335" y="435"/>
                  </a:lnTo>
                  <a:lnTo>
                    <a:pt x="338" y="438"/>
                  </a:lnTo>
                  <a:lnTo>
                    <a:pt x="339" y="438"/>
                  </a:lnTo>
                  <a:lnTo>
                    <a:pt x="339" y="439"/>
                  </a:lnTo>
                  <a:lnTo>
                    <a:pt x="342" y="442"/>
                  </a:lnTo>
                  <a:lnTo>
                    <a:pt x="342" y="442"/>
                  </a:lnTo>
                  <a:lnTo>
                    <a:pt x="342" y="443"/>
                  </a:lnTo>
                  <a:lnTo>
                    <a:pt x="340" y="444"/>
                  </a:lnTo>
                  <a:lnTo>
                    <a:pt x="339" y="444"/>
                  </a:lnTo>
                  <a:lnTo>
                    <a:pt x="339" y="444"/>
                  </a:lnTo>
                  <a:lnTo>
                    <a:pt x="338" y="443"/>
                  </a:lnTo>
                  <a:lnTo>
                    <a:pt x="338" y="443"/>
                  </a:lnTo>
                  <a:lnTo>
                    <a:pt x="336" y="446"/>
                  </a:lnTo>
                  <a:lnTo>
                    <a:pt x="336" y="447"/>
                  </a:lnTo>
                  <a:lnTo>
                    <a:pt x="336" y="447"/>
                  </a:lnTo>
                  <a:lnTo>
                    <a:pt x="336" y="448"/>
                  </a:lnTo>
                  <a:lnTo>
                    <a:pt x="336" y="450"/>
                  </a:lnTo>
                  <a:lnTo>
                    <a:pt x="336" y="450"/>
                  </a:lnTo>
                  <a:lnTo>
                    <a:pt x="336" y="451"/>
                  </a:lnTo>
                  <a:lnTo>
                    <a:pt x="336" y="451"/>
                  </a:lnTo>
                  <a:lnTo>
                    <a:pt x="335" y="451"/>
                  </a:lnTo>
                  <a:lnTo>
                    <a:pt x="335" y="453"/>
                  </a:lnTo>
                  <a:lnTo>
                    <a:pt x="335" y="453"/>
                  </a:lnTo>
                  <a:lnTo>
                    <a:pt x="336" y="453"/>
                  </a:lnTo>
                  <a:lnTo>
                    <a:pt x="336" y="453"/>
                  </a:lnTo>
                  <a:lnTo>
                    <a:pt x="338" y="453"/>
                  </a:lnTo>
                  <a:lnTo>
                    <a:pt x="339" y="453"/>
                  </a:lnTo>
                  <a:lnTo>
                    <a:pt x="339" y="453"/>
                  </a:lnTo>
                  <a:lnTo>
                    <a:pt x="339" y="453"/>
                  </a:lnTo>
                  <a:lnTo>
                    <a:pt x="339" y="451"/>
                  </a:lnTo>
                  <a:lnTo>
                    <a:pt x="342" y="450"/>
                  </a:lnTo>
                  <a:lnTo>
                    <a:pt x="342" y="450"/>
                  </a:lnTo>
                  <a:lnTo>
                    <a:pt x="343" y="450"/>
                  </a:lnTo>
                  <a:lnTo>
                    <a:pt x="345" y="450"/>
                  </a:lnTo>
                  <a:lnTo>
                    <a:pt x="346" y="450"/>
                  </a:lnTo>
                  <a:lnTo>
                    <a:pt x="347" y="448"/>
                  </a:lnTo>
                  <a:lnTo>
                    <a:pt x="347" y="447"/>
                  </a:lnTo>
                  <a:lnTo>
                    <a:pt x="349" y="447"/>
                  </a:lnTo>
                  <a:lnTo>
                    <a:pt x="350" y="447"/>
                  </a:lnTo>
                  <a:lnTo>
                    <a:pt x="351" y="448"/>
                  </a:lnTo>
                  <a:lnTo>
                    <a:pt x="351" y="447"/>
                  </a:lnTo>
                  <a:lnTo>
                    <a:pt x="353" y="447"/>
                  </a:lnTo>
                  <a:lnTo>
                    <a:pt x="353" y="447"/>
                  </a:lnTo>
                  <a:lnTo>
                    <a:pt x="354" y="447"/>
                  </a:lnTo>
                  <a:lnTo>
                    <a:pt x="354" y="447"/>
                  </a:lnTo>
                  <a:lnTo>
                    <a:pt x="355" y="447"/>
                  </a:lnTo>
                  <a:lnTo>
                    <a:pt x="359" y="450"/>
                  </a:lnTo>
                  <a:lnTo>
                    <a:pt x="361" y="451"/>
                  </a:lnTo>
                  <a:lnTo>
                    <a:pt x="364" y="454"/>
                  </a:lnTo>
                  <a:lnTo>
                    <a:pt x="365" y="457"/>
                  </a:lnTo>
                  <a:lnTo>
                    <a:pt x="366" y="461"/>
                  </a:lnTo>
                  <a:lnTo>
                    <a:pt x="366" y="462"/>
                  </a:lnTo>
                  <a:lnTo>
                    <a:pt x="365" y="463"/>
                  </a:lnTo>
                  <a:lnTo>
                    <a:pt x="365" y="465"/>
                  </a:lnTo>
                  <a:lnTo>
                    <a:pt x="364" y="466"/>
                  </a:lnTo>
                  <a:lnTo>
                    <a:pt x="364" y="466"/>
                  </a:lnTo>
                  <a:lnTo>
                    <a:pt x="362" y="468"/>
                  </a:lnTo>
                  <a:lnTo>
                    <a:pt x="362" y="469"/>
                  </a:lnTo>
                  <a:lnTo>
                    <a:pt x="361" y="469"/>
                  </a:lnTo>
                  <a:lnTo>
                    <a:pt x="361" y="470"/>
                  </a:lnTo>
                  <a:lnTo>
                    <a:pt x="361" y="472"/>
                  </a:lnTo>
                  <a:lnTo>
                    <a:pt x="359" y="470"/>
                  </a:lnTo>
                  <a:lnTo>
                    <a:pt x="359" y="470"/>
                  </a:lnTo>
                  <a:lnTo>
                    <a:pt x="359" y="469"/>
                  </a:lnTo>
                  <a:lnTo>
                    <a:pt x="359" y="469"/>
                  </a:lnTo>
                  <a:lnTo>
                    <a:pt x="359" y="468"/>
                  </a:lnTo>
                  <a:lnTo>
                    <a:pt x="359" y="468"/>
                  </a:lnTo>
                  <a:lnTo>
                    <a:pt x="359" y="466"/>
                  </a:lnTo>
                  <a:lnTo>
                    <a:pt x="361" y="465"/>
                  </a:lnTo>
                  <a:lnTo>
                    <a:pt x="359" y="465"/>
                  </a:lnTo>
                  <a:lnTo>
                    <a:pt x="354" y="465"/>
                  </a:lnTo>
                  <a:lnTo>
                    <a:pt x="351" y="465"/>
                  </a:lnTo>
                  <a:lnTo>
                    <a:pt x="350" y="465"/>
                  </a:lnTo>
                  <a:lnTo>
                    <a:pt x="350" y="465"/>
                  </a:lnTo>
                  <a:lnTo>
                    <a:pt x="350" y="466"/>
                  </a:lnTo>
                  <a:lnTo>
                    <a:pt x="353" y="469"/>
                  </a:lnTo>
                  <a:lnTo>
                    <a:pt x="354" y="472"/>
                  </a:lnTo>
                  <a:lnTo>
                    <a:pt x="354" y="473"/>
                  </a:lnTo>
                  <a:lnTo>
                    <a:pt x="354" y="474"/>
                  </a:lnTo>
                  <a:lnTo>
                    <a:pt x="354" y="476"/>
                  </a:lnTo>
                  <a:lnTo>
                    <a:pt x="351" y="476"/>
                  </a:lnTo>
                  <a:lnTo>
                    <a:pt x="351" y="477"/>
                  </a:lnTo>
                  <a:lnTo>
                    <a:pt x="350" y="478"/>
                  </a:lnTo>
                  <a:lnTo>
                    <a:pt x="350" y="478"/>
                  </a:lnTo>
                  <a:lnTo>
                    <a:pt x="350" y="480"/>
                  </a:lnTo>
                  <a:lnTo>
                    <a:pt x="351" y="480"/>
                  </a:lnTo>
                  <a:lnTo>
                    <a:pt x="354" y="480"/>
                  </a:lnTo>
                  <a:lnTo>
                    <a:pt x="355" y="481"/>
                  </a:lnTo>
                  <a:lnTo>
                    <a:pt x="355" y="481"/>
                  </a:lnTo>
                  <a:lnTo>
                    <a:pt x="355" y="481"/>
                  </a:lnTo>
                  <a:lnTo>
                    <a:pt x="357" y="481"/>
                  </a:lnTo>
                  <a:lnTo>
                    <a:pt x="357" y="480"/>
                  </a:lnTo>
                  <a:lnTo>
                    <a:pt x="358" y="480"/>
                  </a:lnTo>
                  <a:lnTo>
                    <a:pt x="358" y="481"/>
                  </a:lnTo>
                  <a:lnTo>
                    <a:pt x="359" y="481"/>
                  </a:lnTo>
                  <a:lnTo>
                    <a:pt x="359" y="483"/>
                  </a:lnTo>
                  <a:lnTo>
                    <a:pt x="359" y="484"/>
                  </a:lnTo>
                  <a:lnTo>
                    <a:pt x="359" y="485"/>
                  </a:lnTo>
                  <a:lnTo>
                    <a:pt x="357" y="485"/>
                  </a:lnTo>
                  <a:lnTo>
                    <a:pt x="355" y="487"/>
                  </a:lnTo>
                  <a:lnTo>
                    <a:pt x="357" y="487"/>
                  </a:lnTo>
                  <a:lnTo>
                    <a:pt x="357" y="488"/>
                  </a:lnTo>
                  <a:lnTo>
                    <a:pt x="359" y="487"/>
                  </a:lnTo>
                  <a:lnTo>
                    <a:pt x="361" y="488"/>
                  </a:lnTo>
                  <a:lnTo>
                    <a:pt x="362" y="488"/>
                  </a:lnTo>
                  <a:lnTo>
                    <a:pt x="362" y="488"/>
                  </a:lnTo>
                  <a:lnTo>
                    <a:pt x="364" y="492"/>
                  </a:lnTo>
                  <a:lnTo>
                    <a:pt x="364" y="493"/>
                  </a:lnTo>
                  <a:lnTo>
                    <a:pt x="364" y="495"/>
                  </a:lnTo>
                  <a:lnTo>
                    <a:pt x="365" y="496"/>
                  </a:lnTo>
                  <a:lnTo>
                    <a:pt x="369" y="499"/>
                  </a:lnTo>
                  <a:lnTo>
                    <a:pt x="369" y="498"/>
                  </a:lnTo>
                  <a:lnTo>
                    <a:pt x="370" y="498"/>
                  </a:lnTo>
                  <a:lnTo>
                    <a:pt x="370" y="496"/>
                  </a:lnTo>
                  <a:lnTo>
                    <a:pt x="370" y="496"/>
                  </a:lnTo>
                  <a:lnTo>
                    <a:pt x="370" y="495"/>
                  </a:lnTo>
                  <a:lnTo>
                    <a:pt x="370" y="496"/>
                  </a:lnTo>
                  <a:lnTo>
                    <a:pt x="372" y="496"/>
                  </a:lnTo>
                  <a:lnTo>
                    <a:pt x="372" y="496"/>
                  </a:lnTo>
                  <a:lnTo>
                    <a:pt x="373" y="496"/>
                  </a:lnTo>
                  <a:lnTo>
                    <a:pt x="374" y="496"/>
                  </a:lnTo>
                  <a:lnTo>
                    <a:pt x="376" y="495"/>
                  </a:lnTo>
                  <a:lnTo>
                    <a:pt x="379" y="495"/>
                  </a:lnTo>
                  <a:lnTo>
                    <a:pt x="383" y="498"/>
                  </a:lnTo>
                  <a:lnTo>
                    <a:pt x="387" y="499"/>
                  </a:lnTo>
                  <a:lnTo>
                    <a:pt x="387" y="499"/>
                  </a:lnTo>
                  <a:lnTo>
                    <a:pt x="389" y="502"/>
                  </a:lnTo>
                  <a:lnTo>
                    <a:pt x="389" y="500"/>
                  </a:lnTo>
                  <a:lnTo>
                    <a:pt x="389" y="500"/>
                  </a:lnTo>
                  <a:lnTo>
                    <a:pt x="391" y="500"/>
                  </a:lnTo>
                  <a:lnTo>
                    <a:pt x="391" y="500"/>
                  </a:lnTo>
                  <a:lnTo>
                    <a:pt x="391" y="499"/>
                  </a:lnTo>
                  <a:lnTo>
                    <a:pt x="389" y="499"/>
                  </a:lnTo>
                  <a:lnTo>
                    <a:pt x="389" y="499"/>
                  </a:lnTo>
                  <a:lnTo>
                    <a:pt x="389" y="498"/>
                  </a:lnTo>
                  <a:lnTo>
                    <a:pt x="389" y="498"/>
                  </a:lnTo>
                  <a:lnTo>
                    <a:pt x="388" y="498"/>
                  </a:lnTo>
                  <a:lnTo>
                    <a:pt x="387" y="498"/>
                  </a:lnTo>
                  <a:lnTo>
                    <a:pt x="385" y="496"/>
                  </a:lnTo>
                  <a:lnTo>
                    <a:pt x="385" y="496"/>
                  </a:lnTo>
                  <a:lnTo>
                    <a:pt x="385" y="495"/>
                  </a:lnTo>
                  <a:lnTo>
                    <a:pt x="388" y="495"/>
                  </a:lnTo>
                  <a:lnTo>
                    <a:pt x="392" y="496"/>
                  </a:lnTo>
                  <a:lnTo>
                    <a:pt x="394" y="496"/>
                  </a:lnTo>
                  <a:lnTo>
                    <a:pt x="395" y="496"/>
                  </a:lnTo>
                  <a:lnTo>
                    <a:pt x="395" y="498"/>
                  </a:lnTo>
                  <a:lnTo>
                    <a:pt x="396" y="499"/>
                  </a:lnTo>
                  <a:lnTo>
                    <a:pt x="396" y="500"/>
                  </a:lnTo>
                  <a:lnTo>
                    <a:pt x="395" y="500"/>
                  </a:lnTo>
                  <a:lnTo>
                    <a:pt x="394" y="500"/>
                  </a:lnTo>
                  <a:lnTo>
                    <a:pt x="392" y="500"/>
                  </a:lnTo>
                  <a:lnTo>
                    <a:pt x="394" y="502"/>
                  </a:lnTo>
                  <a:lnTo>
                    <a:pt x="394" y="502"/>
                  </a:lnTo>
                  <a:lnTo>
                    <a:pt x="395" y="503"/>
                  </a:lnTo>
                  <a:lnTo>
                    <a:pt x="396" y="503"/>
                  </a:lnTo>
                  <a:lnTo>
                    <a:pt x="399" y="506"/>
                  </a:lnTo>
                  <a:lnTo>
                    <a:pt x="400" y="507"/>
                  </a:lnTo>
                  <a:lnTo>
                    <a:pt x="402" y="508"/>
                  </a:lnTo>
                  <a:lnTo>
                    <a:pt x="403" y="511"/>
                  </a:lnTo>
                  <a:lnTo>
                    <a:pt x="404" y="517"/>
                  </a:lnTo>
                  <a:lnTo>
                    <a:pt x="404" y="518"/>
                  </a:lnTo>
                  <a:lnTo>
                    <a:pt x="406" y="519"/>
                  </a:lnTo>
                  <a:lnTo>
                    <a:pt x="406" y="522"/>
                  </a:lnTo>
                  <a:lnTo>
                    <a:pt x="404" y="523"/>
                  </a:lnTo>
                  <a:lnTo>
                    <a:pt x="404" y="525"/>
                  </a:lnTo>
                  <a:lnTo>
                    <a:pt x="404" y="526"/>
                  </a:lnTo>
                  <a:lnTo>
                    <a:pt x="404" y="527"/>
                  </a:lnTo>
                  <a:lnTo>
                    <a:pt x="403" y="527"/>
                  </a:lnTo>
                  <a:lnTo>
                    <a:pt x="404" y="529"/>
                  </a:lnTo>
                  <a:lnTo>
                    <a:pt x="406" y="529"/>
                  </a:lnTo>
                  <a:lnTo>
                    <a:pt x="407" y="530"/>
                  </a:lnTo>
                  <a:lnTo>
                    <a:pt x="408" y="532"/>
                  </a:lnTo>
                  <a:lnTo>
                    <a:pt x="408" y="532"/>
                  </a:lnTo>
                  <a:lnTo>
                    <a:pt x="410" y="533"/>
                  </a:lnTo>
                  <a:lnTo>
                    <a:pt x="411" y="533"/>
                  </a:lnTo>
                  <a:lnTo>
                    <a:pt x="415" y="536"/>
                  </a:lnTo>
                  <a:lnTo>
                    <a:pt x="419" y="540"/>
                  </a:lnTo>
                  <a:lnTo>
                    <a:pt x="423" y="544"/>
                  </a:lnTo>
                  <a:lnTo>
                    <a:pt x="425" y="545"/>
                  </a:lnTo>
                  <a:lnTo>
                    <a:pt x="426" y="545"/>
                  </a:lnTo>
                  <a:lnTo>
                    <a:pt x="428" y="547"/>
                  </a:lnTo>
                  <a:lnTo>
                    <a:pt x="429" y="551"/>
                  </a:lnTo>
                  <a:lnTo>
                    <a:pt x="432" y="552"/>
                  </a:lnTo>
                  <a:lnTo>
                    <a:pt x="433" y="553"/>
                  </a:lnTo>
                  <a:lnTo>
                    <a:pt x="433" y="555"/>
                  </a:lnTo>
                  <a:lnTo>
                    <a:pt x="433" y="557"/>
                  </a:lnTo>
                  <a:lnTo>
                    <a:pt x="433" y="559"/>
                  </a:lnTo>
                  <a:lnTo>
                    <a:pt x="433" y="559"/>
                  </a:lnTo>
                  <a:lnTo>
                    <a:pt x="433" y="560"/>
                  </a:lnTo>
                  <a:lnTo>
                    <a:pt x="433" y="560"/>
                  </a:lnTo>
                  <a:lnTo>
                    <a:pt x="433" y="562"/>
                  </a:lnTo>
                  <a:lnTo>
                    <a:pt x="433" y="563"/>
                  </a:lnTo>
                  <a:lnTo>
                    <a:pt x="432" y="563"/>
                  </a:lnTo>
                  <a:lnTo>
                    <a:pt x="430" y="563"/>
                  </a:lnTo>
                  <a:lnTo>
                    <a:pt x="430" y="564"/>
                  </a:lnTo>
                  <a:lnTo>
                    <a:pt x="432" y="564"/>
                  </a:lnTo>
                  <a:lnTo>
                    <a:pt x="433" y="566"/>
                  </a:lnTo>
                  <a:lnTo>
                    <a:pt x="436" y="566"/>
                  </a:lnTo>
                  <a:lnTo>
                    <a:pt x="437" y="568"/>
                  </a:lnTo>
                  <a:lnTo>
                    <a:pt x="438" y="572"/>
                  </a:lnTo>
                  <a:lnTo>
                    <a:pt x="440" y="582"/>
                  </a:lnTo>
                  <a:lnTo>
                    <a:pt x="440" y="583"/>
                  </a:lnTo>
                  <a:lnTo>
                    <a:pt x="441" y="585"/>
                  </a:lnTo>
                  <a:lnTo>
                    <a:pt x="441" y="586"/>
                  </a:lnTo>
                  <a:lnTo>
                    <a:pt x="443" y="587"/>
                  </a:lnTo>
                  <a:lnTo>
                    <a:pt x="441" y="587"/>
                  </a:lnTo>
                  <a:lnTo>
                    <a:pt x="441" y="589"/>
                  </a:lnTo>
                  <a:lnTo>
                    <a:pt x="441" y="589"/>
                  </a:lnTo>
                  <a:lnTo>
                    <a:pt x="441" y="590"/>
                  </a:lnTo>
                  <a:lnTo>
                    <a:pt x="441" y="590"/>
                  </a:lnTo>
                  <a:lnTo>
                    <a:pt x="441" y="590"/>
                  </a:lnTo>
                  <a:lnTo>
                    <a:pt x="441" y="591"/>
                  </a:lnTo>
                  <a:lnTo>
                    <a:pt x="441" y="591"/>
                  </a:lnTo>
                  <a:lnTo>
                    <a:pt x="441" y="593"/>
                  </a:lnTo>
                  <a:lnTo>
                    <a:pt x="441" y="593"/>
                  </a:lnTo>
                  <a:lnTo>
                    <a:pt x="443" y="594"/>
                  </a:lnTo>
                  <a:lnTo>
                    <a:pt x="443" y="593"/>
                  </a:lnTo>
                  <a:lnTo>
                    <a:pt x="443" y="593"/>
                  </a:lnTo>
                  <a:lnTo>
                    <a:pt x="444" y="593"/>
                  </a:lnTo>
                  <a:lnTo>
                    <a:pt x="444" y="591"/>
                  </a:lnTo>
                  <a:lnTo>
                    <a:pt x="444" y="591"/>
                  </a:lnTo>
                  <a:lnTo>
                    <a:pt x="445" y="591"/>
                  </a:lnTo>
                  <a:lnTo>
                    <a:pt x="445" y="591"/>
                  </a:lnTo>
                  <a:lnTo>
                    <a:pt x="445" y="593"/>
                  </a:lnTo>
                  <a:lnTo>
                    <a:pt x="445" y="594"/>
                  </a:lnTo>
                  <a:lnTo>
                    <a:pt x="445" y="596"/>
                  </a:lnTo>
                  <a:lnTo>
                    <a:pt x="448" y="596"/>
                  </a:lnTo>
                  <a:lnTo>
                    <a:pt x="449" y="596"/>
                  </a:lnTo>
                  <a:lnTo>
                    <a:pt x="449" y="597"/>
                  </a:lnTo>
                  <a:lnTo>
                    <a:pt x="445" y="597"/>
                  </a:lnTo>
                  <a:lnTo>
                    <a:pt x="444" y="598"/>
                  </a:lnTo>
                  <a:lnTo>
                    <a:pt x="443" y="598"/>
                  </a:lnTo>
                  <a:lnTo>
                    <a:pt x="441" y="598"/>
                  </a:lnTo>
                  <a:lnTo>
                    <a:pt x="440" y="597"/>
                  </a:lnTo>
                  <a:lnTo>
                    <a:pt x="438" y="596"/>
                  </a:lnTo>
                  <a:lnTo>
                    <a:pt x="438" y="596"/>
                  </a:lnTo>
                  <a:lnTo>
                    <a:pt x="438" y="594"/>
                  </a:lnTo>
                  <a:lnTo>
                    <a:pt x="438" y="594"/>
                  </a:lnTo>
                  <a:lnTo>
                    <a:pt x="437" y="593"/>
                  </a:lnTo>
                  <a:lnTo>
                    <a:pt x="436" y="593"/>
                  </a:lnTo>
                  <a:lnTo>
                    <a:pt x="436" y="591"/>
                  </a:lnTo>
                  <a:lnTo>
                    <a:pt x="436" y="590"/>
                  </a:lnTo>
                  <a:lnTo>
                    <a:pt x="437" y="590"/>
                  </a:lnTo>
                  <a:lnTo>
                    <a:pt x="436" y="590"/>
                  </a:lnTo>
                  <a:lnTo>
                    <a:pt x="432" y="589"/>
                  </a:lnTo>
                  <a:lnTo>
                    <a:pt x="430" y="589"/>
                  </a:lnTo>
                  <a:lnTo>
                    <a:pt x="429" y="587"/>
                  </a:lnTo>
                  <a:lnTo>
                    <a:pt x="429" y="586"/>
                  </a:lnTo>
                  <a:lnTo>
                    <a:pt x="429" y="585"/>
                  </a:lnTo>
                  <a:lnTo>
                    <a:pt x="430" y="583"/>
                  </a:lnTo>
                  <a:lnTo>
                    <a:pt x="429" y="583"/>
                  </a:lnTo>
                  <a:lnTo>
                    <a:pt x="429" y="583"/>
                  </a:lnTo>
                  <a:lnTo>
                    <a:pt x="428" y="585"/>
                  </a:lnTo>
                  <a:lnTo>
                    <a:pt x="428" y="585"/>
                  </a:lnTo>
                  <a:lnTo>
                    <a:pt x="428" y="586"/>
                  </a:lnTo>
                  <a:lnTo>
                    <a:pt x="426" y="586"/>
                  </a:lnTo>
                  <a:lnTo>
                    <a:pt x="426" y="587"/>
                  </a:lnTo>
                  <a:lnTo>
                    <a:pt x="425" y="589"/>
                  </a:lnTo>
                  <a:lnTo>
                    <a:pt x="425" y="590"/>
                  </a:lnTo>
                  <a:lnTo>
                    <a:pt x="425" y="591"/>
                  </a:lnTo>
                  <a:lnTo>
                    <a:pt x="422" y="593"/>
                  </a:lnTo>
                  <a:lnTo>
                    <a:pt x="422" y="594"/>
                  </a:lnTo>
                  <a:lnTo>
                    <a:pt x="423" y="596"/>
                  </a:lnTo>
                  <a:lnTo>
                    <a:pt x="423" y="594"/>
                  </a:lnTo>
                  <a:lnTo>
                    <a:pt x="425" y="594"/>
                  </a:lnTo>
                  <a:lnTo>
                    <a:pt x="426" y="593"/>
                  </a:lnTo>
                  <a:lnTo>
                    <a:pt x="428" y="593"/>
                  </a:lnTo>
                  <a:lnTo>
                    <a:pt x="429" y="593"/>
                  </a:lnTo>
                  <a:lnTo>
                    <a:pt x="430" y="593"/>
                  </a:lnTo>
                  <a:lnTo>
                    <a:pt x="432" y="593"/>
                  </a:lnTo>
                  <a:lnTo>
                    <a:pt x="434" y="594"/>
                  </a:lnTo>
                  <a:lnTo>
                    <a:pt x="437" y="597"/>
                  </a:lnTo>
                  <a:lnTo>
                    <a:pt x="438" y="597"/>
                  </a:lnTo>
                  <a:lnTo>
                    <a:pt x="438" y="598"/>
                  </a:lnTo>
                  <a:lnTo>
                    <a:pt x="437" y="601"/>
                  </a:lnTo>
                  <a:lnTo>
                    <a:pt x="437" y="601"/>
                  </a:lnTo>
                  <a:lnTo>
                    <a:pt x="440" y="601"/>
                  </a:lnTo>
                  <a:lnTo>
                    <a:pt x="440" y="601"/>
                  </a:lnTo>
                  <a:lnTo>
                    <a:pt x="441" y="601"/>
                  </a:lnTo>
                  <a:lnTo>
                    <a:pt x="444" y="602"/>
                  </a:lnTo>
                  <a:lnTo>
                    <a:pt x="447" y="604"/>
                  </a:lnTo>
                  <a:lnTo>
                    <a:pt x="448" y="605"/>
                  </a:lnTo>
                  <a:lnTo>
                    <a:pt x="449" y="608"/>
                  </a:lnTo>
                  <a:lnTo>
                    <a:pt x="456" y="615"/>
                  </a:lnTo>
                  <a:lnTo>
                    <a:pt x="457" y="616"/>
                  </a:lnTo>
                  <a:lnTo>
                    <a:pt x="457" y="617"/>
                  </a:lnTo>
                  <a:lnTo>
                    <a:pt x="457" y="619"/>
                  </a:lnTo>
                  <a:lnTo>
                    <a:pt x="457" y="619"/>
                  </a:lnTo>
                  <a:lnTo>
                    <a:pt x="459" y="619"/>
                  </a:lnTo>
                  <a:lnTo>
                    <a:pt x="462" y="619"/>
                  </a:lnTo>
                  <a:lnTo>
                    <a:pt x="462" y="619"/>
                  </a:lnTo>
                  <a:lnTo>
                    <a:pt x="462" y="619"/>
                  </a:lnTo>
                  <a:lnTo>
                    <a:pt x="462" y="617"/>
                  </a:lnTo>
                  <a:lnTo>
                    <a:pt x="462" y="617"/>
                  </a:lnTo>
                  <a:lnTo>
                    <a:pt x="462" y="617"/>
                  </a:lnTo>
                  <a:lnTo>
                    <a:pt x="463" y="617"/>
                  </a:lnTo>
                  <a:lnTo>
                    <a:pt x="463" y="616"/>
                  </a:lnTo>
                  <a:lnTo>
                    <a:pt x="463" y="615"/>
                  </a:lnTo>
                  <a:lnTo>
                    <a:pt x="466" y="613"/>
                  </a:lnTo>
                  <a:lnTo>
                    <a:pt x="468" y="613"/>
                  </a:lnTo>
                  <a:lnTo>
                    <a:pt x="471" y="613"/>
                  </a:lnTo>
                  <a:lnTo>
                    <a:pt x="474" y="616"/>
                  </a:lnTo>
                  <a:lnTo>
                    <a:pt x="474" y="617"/>
                  </a:lnTo>
                  <a:lnTo>
                    <a:pt x="474" y="617"/>
                  </a:lnTo>
                  <a:lnTo>
                    <a:pt x="474" y="617"/>
                  </a:lnTo>
                  <a:lnTo>
                    <a:pt x="475" y="617"/>
                  </a:lnTo>
                  <a:lnTo>
                    <a:pt x="477" y="619"/>
                  </a:lnTo>
                  <a:lnTo>
                    <a:pt x="478" y="619"/>
                  </a:lnTo>
                  <a:lnTo>
                    <a:pt x="478" y="620"/>
                  </a:lnTo>
                  <a:lnTo>
                    <a:pt x="479" y="623"/>
                  </a:lnTo>
                  <a:lnTo>
                    <a:pt x="481" y="623"/>
                  </a:lnTo>
                  <a:lnTo>
                    <a:pt x="482" y="623"/>
                  </a:lnTo>
                  <a:lnTo>
                    <a:pt x="483" y="621"/>
                  </a:lnTo>
                  <a:lnTo>
                    <a:pt x="485" y="621"/>
                  </a:lnTo>
                  <a:lnTo>
                    <a:pt x="483" y="620"/>
                  </a:lnTo>
                  <a:lnTo>
                    <a:pt x="483" y="620"/>
                  </a:lnTo>
                  <a:lnTo>
                    <a:pt x="483" y="619"/>
                  </a:lnTo>
                  <a:lnTo>
                    <a:pt x="483" y="619"/>
                  </a:lnTo>
                  <a:lnTo>
                    <a:pt x="482" y="615"/>
                  </a:lnTo>
                  <a:lnTo>
                    <a:pt x="482" y="613"/>
                  </a:lnTo>
                  <a:lnTo>
                    <a:pt x="482" y="612"/>
                  </a:lnTo>
                  <a:lnTo>
                    <a:pt x="483" y="611"/>
                  </a:lnTo>
                  <a:lnTo>
                    <a:pt x="485" y="611"/>
                  </a:lnTo>
                  <a:lnTo>
                    <a:pt x="485" y="609"/>
                  </a:lnTo>
                  <a:lnTo>
                    <a:pt x="485" y="606"/>
                  </a:lnTo>
                  <a:lnTo>
                    <a:pt x="485" y="605"/>
                  </a:lnTo>
                  <a:lnTo>
                    <a:pt x="485" y="604"/>
                  </a:lnTo>
                  <a:lnTo>
                    <a:pt x="483" y="604"/>
                  </a:lnTo>
                  <a:lnTo>
                    <a:pt x="483" y="605"/>
                  </a:lnTo>
                  <a:lnTo>
                    <a:pt x="483" y="605"/>
                  </a:lnTo>
                  <a:lnTo>
                    <a:pt x="483" y="606"/>
                  </a:lnTo>
                  <a:lnTo>
                    <a:pt x="482" y="608"/>
                  </a:lnTo>
                  <a:lnTo>
                    <a:pt x="482" y="608"/>
                  </a:lnTo>
                  <a:lnTo>
                    <a:pt x="481" y="608"/>
                  </a:lnTo>
                  <a:lnTo>
                    <a:pt x="481" y="606"/>
                  </a:lnTo>
                  <a:lnTo>
                    <a:pt x="479" y="606"/>
                  </a:lnTo>
                  <a:lnTo>
                    <a:pt x="479" y="606"/>
                  </a:lnTo>
                  <a:lnTo>
                    <a:pt x="477" y="609"/>
                  </a:lnTo>
                  <a:lnTo>
                    <a:pt x="475" y="609"/>
                  </a:lnTo>
                  <a:lnTo>
                    <a:pt x="474" y="611"/>
                  </a:lnTo>
                  <a:lnTo>
                    <a:pt x="472" y="611"/>
                  </a:lnTo>
                  <a:lnTo>
                    <a:pt x="471" y="611"/>
                  </a:lnTo>
                  <a:lnTo>
                    <a:pt x="470" y="611"/>
                  </a:lnTo>
                  <a:lnTo>
                    <a:pt x="470" y="609"/>
                  </a:lnTo>
                  <a:lnTo>
                    <a:pt x="470" y="609"/>
                  </a:lnTo>
                  <a:lnTo>
                    <a:pt x="471" y="608"/>
                  </a:lnTo>
                  <a:lnTo>
                    <a:pt x="471" y="608"/>
                  </a:lnTo>
                  <a:lnTo>
                    <a:pt x="472" y="606"/>
                  </a:lnTo>
                  <a:lnTo>
                    <a:pt x="474" y="606"/>
                  </a:lnTo>
                  <a:lnTo>
                    <a:pt x="475" y="606"/>
                  </a:lnTo>
                  <a:lnTo>
                    <a:pt x="477" y="605"/>
                  </a:lnTo>
                  <a:lnTo>
                    <a:pt x="475" y="604"/>
                  </a:lnTo>
                  <a:lnTo>
                    <a:pt x="474" y="604"/>
                  </a:lnTo>
                  <a:lnTo>
                    <a:pt x="474" y="602"/>
                  </a:lnTo>
                  <a:lnTo>
                    <a:pt x="474" y="602"/>
                  </a:lnTo>
                  <a:lnTo>
                    <a:pt x="474" y="601"/>
                  </a:lnTo>
                  <a:lnTo>
                    <a:pt x="474" y="600"/>
                  </a:lnTo>
                  <a:lnTo>
                    <a:pt x="475" y="598"/>
                  </a:lnTo>
                  <a:lnTo>
                    <a:pt x="477" y="597"/>
                  </a:lnTo>
                  <a:lnTo>
                    <a:pt x="478" y="597"/>
                  </a:lnTo>
                  <a:lnTo>
                    <a:pt x="479" y="598"/>
                  </a:lnTo>
                  <a:lnTo>
                    <a:pt x="479" y="597"/>
                  </a:lnTo>
                  <a:lnTo>
                    <a:pt x="479" y="597"/>
                  </a:lnTo>
                  <a:lnTo>
                    <a:pt x="478" y="594"/>
                  </a:lnTo>
                  <a:lnTo>
                    <a:pt x="478" y="593"/>
                  </a:lnTo>
                  <a:lnTo>
                    <a:pt x="479" y="591"/>
                  </a:lnTo>
                  <a:lnTo>
                    <a:pt x="479" y="590"/>
                  </a:lnTo>
                  <a:lnTo>
                    <a:pt x="481" y="590"/>
                  </a:lnTo>
                  <a:lnTo>
                    <a:pt x="481" y="589"/>
                  </a:lnTo>
                  <a:lnTo>
                    <a:pt x="483" y="589"/>
                  </a:lnTo>
                  <a:lnTo>
                    <a:pt x="486" y="587"/>
                  </a:lnTo>
                  <a:lnTo>
                    <a:pt x="489" y="587"/>
                  </a:lnTo>
                  <a:lnTo>
                    <a:pt x="489" y="589"/>
                  </a:lnTo>
                  <a:lnTo>
                    <a:pt x="490" y="590"/>
                  </a:lnTo>
                  <a:lnTo>
                    <a:pt x="490" y="590"/>
                  </a:lnTo>
                  <a:lnTo>
                    <a:pt x="492" y="589"/>
                  </a:lnTo>
                  <a:lnTo>
                    <a:pt x="492" y="587"/>
                  </a:lnTo>
                  <a:lnTo>
                    <a:pt x="492" y="585"/>
                  </a:lnTo>
                  <a:lnTo>
                    <a:pt x="492" y="585"/>
                  </a:lnTo>
                  <a:lnTo>
                    <a:pt x="492" y="583"/>
                  </a:lnTo>
                  <a:lnTo>
                    <a:pt x="492" y="582"/>
                  </a:lnTo>
                  <a:lnTo>
                    <a:pt x="492" y="582"/>
                  </a:lnTo>
                  <a:lnTo>
                    <a:pt x="493" y="581"/>
                  </a:lnTo>
                  <a:lnTo>
                    <a:pt x="492" y="581"/>
                  </a:lnTo>
                  <a:lnTo>
                    <a:pt x="493" y="578"/>
                  </a:lnTo>
                  <a:lnTo>
                    <a:pt x="497" y="577"/>
                  </a:lnTo>
                  <a:lnTo>
                    <a:pt x="500" y="575"/>
                  </a:lnTo>
                  <a:lnTo>
                    <a:pt x="504" y="568"/>
                  </a:lnTo>
                  <a:lnTo>
                    <a:pt x="505" y="567"/>
                  </a:lnTo>
                  <a:lnTo>
                    <a:pt x="506" y="564"/>
                  </a:lnTo>
                  <a:lnTo>
                    <a:pt x="506" y="564"/>
                  </a:lnTo>
                  <a:lnTo>
                    <a:pt x="508" y="563"/>
                  </a:lnTo>
                  <a:lnTo>
                    <a:pt x="508" y="562"/>
                  </a:lnTo>
                  <a:lnTo>
                    <a:pt x="508" y="562"/>
                  </a:lnTo>
                  <a:lnTo>
                    <a:pt x="508" y="560"/>
                  </a:lnTo>
                  <a:lnTo>
                    <a:pt x="509" y="559"/>
                  </a:lnTo>
                  <a:lnTo>
                    <a:pt x="509" y="559"/>
                  </a:lnTo>
                  <a:lnTo>
                    <a:pt x="513" y="555"/>
                  </a:lnTo>
                  <a:lnTo>
                    <a:pt x="515" y="555"/>
                  </a:lnTo>
                  <a:lnTo>
                    <a:pt x="517" y="555"/>
                  </a:lnTo>
                  <a:lnTo>
                    <a:pt x="519" y="553"/>
                  </a:lnTo>
                  <a:lnTo>
                    <a:pt x="521" y="552"/>
                  </a:lnTo>
                  <a:lnTo>
                    <a:pt x="524" y="551"/>
                  </a:lnTo>
                  <a:lnTo>
                    <a:pt x="524" y="548"/>
                  </a:lnTo>
                  <a:lnTo>
                    <a:pt x="524" y="548"/>
                  </a:lnTo>
                  <a:lnTo>
                    <a:pt x="524" y="548"/>
                  </a:lnTo>
                  <a:lnTo>
                    <a:pt x="526" y="547"/>
                  </a:lnTo>
                  <a:lnTo>
                    <a:pt x="530" y="545"/>
                  </a:lnTo>
                  <a:lnTo>
                    <a:pt x="531" y="545"/>
                  </a:lnTo>
                  <a:lnTo>
                    <a:pt x="532" y="545"/>
                  </a:lnTo>
                  <a:lnTo>
                    <a:pt x="532" y="544"/>
                  </a:lnTo>
                  <a:lnTo>
                    <a:pt x="534" y="542"/>
                  </a:lnTo>
                  <a:lnTo>
                    <a:pt x="534" y="542"/>
                  </a:lnTo>
                  <a:lnTo>
                    <a:pt x="536" y="542"/>
                  </a:lnTo>
                  <a:lnTo>
                    <a:pt x="538" y="541"/>
                  </a:lnTo>
                  <a:lnTo>
                    <a:pt x="538" y="541"/>
                  </a:lnTo>
                  <a:lnTo>
                    <a:pt x="539" y="540"/>
                  </a:lnTo>
                  <a:lnTo>
                    <a:pt x="540" y="540"/>
                  </a:lnTo>
                  <a:lnTo>
                    <a:pt x="543" y="540"/>
                  </a:lnTo>
                  <a:lnTo>
                    <a:pt x="545" y="540"/>
                  </a:lnTo>
                  <a:lnTo>
                    <a:pt x="546" y="540"/>
                  </a:lnTo>
                  <a:lnTo>
                    <a:pt x="546" y="538"/>
                  </a:lnTo>
                  <a:lnTo>
                    <a:pt x="550" y="537"/>
                  </a:lnTo>
                  <a:lnTo>
                    <a:pt x="549" y="537"/>
                  </a:lnTo>
                  <a:lnTo>
                    <a:pt x="545" y="537"/>
                  </a:lnTo>
                  <a:lnTo>
                    <a:pt x="545" y="537"/>
                  </a:lnTo>
                  <a:lnTo>
                    <a:pt x="545" y="537"/>
                  </a:lnTo>
                  <a:lnTo>
                    <a:pt x="545" y="536"/>
                  </a:lnTo>
                  <a:lnTo>
                    <a:pt x="545" y="536"/>
                  </a:lnTo>
                  <a:lnTo>
                    <a:pt x="546" y="536"/>
                  </a:lnTo>
                  <a:lnTo>
                    <a:pt x="546" y="536"/>
                  </a:lnTo>
                  <a:lnTo>
                    <a:pt x="547" y="534"/>
                  </a:lnTo>
                  <a:lnTo>
                    <a:pt x="547" y="534"/>
                  </a:lnTo>
                  <a:lnTo>
                    <a:pt x="547" y="533"/>
                  </a:lnTo>
                  <a:lnTo>
                    <a:pt x="549" y="532"/>
                  </a:lnTo>
                  <a:lnTo>
                    <a:pt x="550" y="532"/>
                  </a:lnTo>
                  <a:lnTo>
                    <a:pt x="551" y="533"/>
                  </a:lnTo>
                  <a:lnTo>
                    <a:pt x="551" y="533"/>
                  </a:lnTo>
                  <a:lnTo>
                    <a:pt x="551" y="534"/>
                  </a:lnTo>
                  <a:lnTo>
                    <a:pt x="553" y="534"/>
                  </a:lnTo>
                  <a:lnTo>
                    <a:pt x="553" y="534"/>
                  </a:lnTo>
                  <a:lnTo>
                    <a:pt x="554" y="534"/>
                  </a:lnTo>
                  <a:lnTo>
                    <a:pt x="554" y="534"/>
                  </a:lnTo>
                  <a:lnTo>
                    <a:pt x="558" y="534"/>
                  </a:lnTo>
                  <a:lnTo>
                    <a:pt x="562" y="534"/>
                  </a:lnTo>
                  <a:lnTo>
                    <a:pt x="564" y="533"/>
                  </a:lnTo>
                  <a:lnTo>
                    <a:pt x="565" y="532"/>
                  </a:lnTo>
                  <a:lnTo>
                    <a:pt x="566" y="530"/>
                  </a:lnTo>
                  <a:lnTo>
                    <a:pt x="568" y="530"/>
                  </a:lnTo>
                  <a:lnTo>
                    <a:pt x="570" y="526"/>
                  </a:lnTo>
                  <a:lnTo>
                    <a:pt x="573" y="519"/>
                  </a:lnTo>
                  <a:lnTo>
                    <a:pt x="575" y="518"/>
                  </a:lnTo>
                  <a:lnTo>
                    <a:pt x="577" y="514"/>
                  </a:lnTo>
                  <a:lnTo>
                    <a:pt x="579" y="513"/>
                  </a:lnTo>
                  <a:lnTo>
                    <a:pt x="579" y="511"/>
                  </a:lnTo>
                  <a:lnTo>
                    <a:pt x="579" y="506"/>
                  </a:lnTo>
                  <a:lnTo>
                    <a:pt x="580" y="504"/>
                  </a:lnTo>
                  <a:lnTo>
                    <a:pt x="583" y="500"/>
                  </a:lnTo>
                  <a:lnTo>
                    <a:pt x="583" y="499"/>
                  </a:lnTo>
                  <a:lnTo>
                    <a:pt x="583" y="498"/>
                  </a:lnTo>
                  <a:lnTo>
                    <a:pt x="583" y="496"/>
                  </a:lnTo>
                  <a:lnTo>
                    <a:pt x="584" y="495"/>
                  </a:lnTo>
                  <a:lnTo>
                    <a:pt x="585" y="493"/>
                  </a:lnTo>
                  <a:lnTo>
                    <a:pt x="587" y="492"/>
                  </a:lnTo>
                  <a:lnTo>
                    <a:pt x="588" y="492"/>
                  </a:lnTo>
                  <a:lnTo>
                    <a:pt x="594" y="487"/>
                  </a:lnTo>
                  <a:lnTo>
                    <a:pt x="594" y="487"/>
                  </a:lnTo>
                  <a:lnTo>
                    <a:pt x="594" y="485"/>
                  </a:lnTo>
                  <a:lnTo>
                    <a:pt x="594" y="484"/>
                  </a:lnTo>
                  <a:lnTo>
                    <a:pt x="594" y="484"/>
                  </a:lnTo>
                  <a:lnTo>
                    <a:pt x="595" y="483"/>
                  </a:lnTo>
                  <a:lnTo>
                    <a:pt x="596" y="481"/>
                  </a:lnTo>
                  <a:lnTo>
                    <a:pt x="598" y="481"/>
                  </a:lnTo>
                  <a:lnTo>
                    <a:pt x="599" y="481"/>
                  </a:lnTo>
                  <a:lnTo>
                    <a:pt x="602" y="483"/>
                  </a:lnTo>
                  <a:lnTo>
                    <a:pt x="603" y="484"/>
                  </a:lnTo>
                  <a:lnTo>
                    <a:pt x="603" y="484"/>
                  </a:lnTo>
                  <a:lnTo>
                    <a:pt x="604" y="484"/>
                  </a:lnTo>
                  <a:lnTo>
                    <a:pt x="606" y="484"/>
                  </a:lnTo>
                  <a:lnTo>
                    <a:pt x="606" y="484"/>
                  </a:lnTo>
                  <a:lnTo>
                    <a:pt x="606" y="483"/>
                  </a:lnTo>
                  <a:lnTo>
                    <a:pt x="604" y="481"/>
                  </a:lnTo>
                  <a:lnTo>
                    <a:pt x="604" y="480"/>
                  </a:lnTo>
                  <a:lnTo>
                    <a:pt x="604" y="480"/>
                  </a:lnTo>
                  <a:lnTo>
                    <a:pt x="604" y="478"/>
                  </a:lnTo>
                  <a:lnTo>
                    <a:pt x="604" y="478"/>
                  </a:lnTo>
                  <a:lnTo>
                    <a:pt x="606" y="478"/>
                  </a:lnTo>
                  <a:lnTo>
                    <a:pt x="606" y="478"/>
                  </a:lnTo>
                  <a:lnTo>
                    <a:pt x="606" y="478"/>
                  </a:lnTo>
                  <a:lnTo>
                    <a:pt x="607" y="477"/>
                  </a:lnTo>
                  <a:lnTo>
                    <a:pt x="607" y="476"/>
                  </a:lnTo>
                  <a:lnTo>
                    <a:pt x="609" y="476"/>
                  </a:lnTo>
                  <a:lnTo>
                    <a:pt x="609" y="474"/>
                  </a:lnTo>
                  <a:lnTo>
                    <a:pt x="609" y="474"/>
                  </a:lnTo>
                  <a:lnTo>
                    <a:pt x="609" y="469"/>
                  </a:lnTo>
                  <a:lnTo>
                    <a:pt x="607" y="466"/>
                  </a:lnTo>
                  <a:lnTo>
                    <a:pt x="607" y="466"/>
                  </a:lnTo>
                  <a:lnTo>
                    <a:pt x="607" y="465"/>
                  </a:lnTo>
                  <a:lnTo>
                    <a:pt x="606" y="463"/>
                  </a:lnTo>
                  <a:lnTo>
                    <a:pt x="604" y="463"/>
                  </a:lnTo>
                  <a:lnTo>
                    <a:pt x="604" y="462"/>
                  </a:lnTo>
                  <a:lnTo>
                    <a:pt x="604" y="461"/>
                  </a:lnTo>
                  <a:lnTo>
                    <a:pt x="606" y="458"/>
                  </a:lnTo>
                  <a:lnTo>
                    <a:pt x="604" y="457"/>
                  </a:lnTo>
                  <a:lnTo>
                    <a:pt x="604" y="455"/>
                  </a:lnTo>
                  <a:lnTo>
                    <a:pt x="604" y="454"/>
                  </a:lnTo>
                  <a:lnTo>
                    <a:pt x="604" y="453"/>
                  </a:lnTo>
                  <a:lnTo>
                    <a:pt x="606" y="451"/>
                  </a:lnTo>
                  <a:lnTo>
                    <a:pt x="606" y="451"/>
                  </a:lnTo>
                  <a:lnTo>
                    <a:pt x="606" y="451"/>
                  </a:lnTo>
                  <a:lnTo>
                    <a:pt x="607" y="453"/>
                  </a:lnTo>
                  <a:lnTo>
                    <a:pt x="607" y="454"/>
                  </a:lnTo>
                  <a:lnTo>
                    <a:pt x="607" y="454"/>
                  </a:lnTo>
                  <a:lnTo>
                    <a:pt x="609" y="454"/>
                  </a:lnTo>
                  <a:lnTo>
                    <a:pt x="609" y="454"/>
                  </a:lnTo>
                  <a:lnTo>
                    <a:pt x="610" y="455"/>
                  </a:lnTo>
                  <a:lnTo>
                    <a:pt x="609" y="455"/>
                  </a:lnTo>
                  <a:lnTo>
                    <a:pt x="609" y="457"/>
                  </a:lnTo>
                  <a:lnTo>
                    <a:pt x="609" y="458"/>
                  </a:lnTo>
                  <a:lnTo>
                    <a:pt x="610" y="458"/>
                  </a:lnTo>
                  <a:lnTo>
                    <a:pt x="611" y="459"/>
                  </a:lnTo>
                  <a:lnTo>
                    <a:pt x="611" y="461"/>
                  </a:lnTo>
                  <a:lnTo>
                    <a:pt x="611" y="461"/>
                  </a:lnTo>
                  <a:lnTo>
                    <a:pt x="611" y="462"/>
                  </a:lnTo>
                  <a:lnTo>
                    <a:pt x="611" y="462"/>
                  </a:lnTo>
                  <a:lnTo>
                    <a:pt x="611" y="462"/>
                  </a:lnTo>
                  <a:lnTo>
                    <a:pt x="611" y="463"/>
                  </a:lnTo>
                  <a:lnTo>
                    <a:pt x="611" y="463"/>
                  </a:lnTo>
                  <a:lnTo>
                    <a:pt x="611" y="463"/>
                  </a:lnTo>
                  <a:lnTo>
                    <a:pt x="611" y="463"/>
                  </a:lnTo>
                  <a:lnTo>
                    <a:pt x="613" y="463"/>
                  </a:lnTo>
                  <a:lnTo>
                    <a:pt x="613" y="463"/>
                  </a:lnTo>
                  <a:lnTo>
                    <a:pt x="614" y="465"/>
                  </a:lnTo>
                  <a:lnTo>
                    <a:pt x="614" y="465"/>
                  </a:lnTo>
                  <a:lnTo>
                    <a:pt x="614" y="465"/>
                  </a:lnTo>
                  <a:lnTo>
                    <a:pt x="614" y="465"/>
                  </a:lnTo>
                  <a:lnTo>
                    <a:pt x="617" y="468"/>
                  </a:lnTo>
                  <a:lnTo>
                    <a:pt x="615" y="468"/>
                  </a:lnTo>
                  <a:lnTo>
                    <a:pt x="615" y="469"/>
                  </a:lnTo>
                  <a:lnTo>
                    <a:pt x="615" y="470"/>
                  </a:lnTo>
                  <a:lnTo>
                    <a:pt x="618" y="485"/>
                  </a:lnTo>
                  <a:lnTo>
                    <a:pt x="619" y="485"/>
                  </a:lnTo>
                  <a:lnTo>
                    <a:pt x="619" y="485"/>
                  </a:lnTo>
                  <a:lnTo>
                    <a:pt x="619" y="485"/>
                  </a:lnTo>
                  <a:lnTo>
                    <a:pt x="622" y="485"/>
                  </a:lnTo>
                  <a:lnTo>
                    <a:pt x="622" y="487"/>
                  </a:lnTo>
                  <a:lnTo>
                    <a:pt x="624" y="487"/>
                  </a:lnTo>
                  <a:lnTo>
                    <a:pt x="624" y="488"/>
                  </a:lnTo>
                  <a:lnTo>
                    <a:pt x="624" y="489"/>
                  </a:lnTo>
                  <a:lnTo>
                    <a:pt x="625" y="491"/>
                  </a:lnTo>
                  <a:lnTo>
                    <a:pt x="625" y="491"/>
                  </a:lnTo>
                  <a:lnTo>
                    <a:pt x="625" y="492"/>
                  </a:lnTo>
                  <a:lnTo>
                    <a:pt x="625" y="493"/>
                  </a:lnTo>
                  <a:lnTo>
                    <a:pt x="625" y="493"/>
                  </a:lnTo>
                  <a:lnTo>
                    <a:pt x="625" y="493"/>
                  </a:lnTo>
                  <a:lnTo>
                    <a:pt x="624" y="493"/>
                  </a:lnTo>
                  <a:lnTo>
                    <a:pt x="624" y="495"/>
                  </a:lnTo>
                  <a:lnTo>
                    <a:pt x="622" y="495"/>
                  </a:lnTo>
                  <a:lnTo>
                    <a:pt x="622" y="493"/>
                  </a:lnTo>
                  <a:lnTo>
                    <a:pt x="621" y="493"/>
                  </a:lnTo>
                  <a:lnTo>
                    <a:pt x="621" y="493"/>
                  </a:lnTo>
                  <a:lnTo>
                    <a:pt x="619" y="495"/>
                  </a:lnTo>
                  <a:lnTo>
                    <a:pt x="619" y="495"/>
                  </a:lnTo>
                  <a:lnTo>
                    <a:pt x="619" y="495"/>
                  </a:lnTo>
                  <a:lnTo>
                    <a:pt x="618" y="495"/>
                  </a:lnTo>
                  <a:lnTo>
                    <a:pt x="618" y="495"/>
                  </a:lnTo>
                  <a:lnTo>
                    <a:pt x="614" y="496"/>
                  </a:lnTo>
                  <a:lnTo>
                    <a:pt x="611" y="498"/>
                  </a:lnTo>
                  <a:lnTo>
                    <a:pt x="611" y="499"/>
                  </a:lnTo>
                  <a:lnTo>
                    <a:pt x="610" y="500"/>
                  </a:lnTo>
                  <a:lnTo>
                    <a:pt x="610" y="502"/>
                  </a:lnTo>
                  <a:lnTo>
                    <a:pt x="609" y="503"/>
                  </a:lnTo>
                  <a:lnTo>
                    <a:pt x="610" y="504"/>
                  </a:lnTo>
                  <a:lnTo>
                    <a:pt x="611" y="506"/>
                  </a:lnTo>
                  <a:lnTo>
                    <a:pt x="614" y="508"/>
                  </a:lnTo>
                  <a:lnTo>
                    <a:pt x="614" y="508"/>
                  </a:lnTo>
                  <a:lnTo>
                    <a:pt x="614" y="510"/>
                  </a:lnTo>
                  <a:lnTo>
                    <a:pt x="613" y="513"/>
                  </a:lnTo>
                  <a:lnTo>
                    <a:pt x="613" y="513"/>
                  </a:lnTo>
                  <a:lnTo>
                    <a:pt x="615" y="514"/>
                  </a:lnTo>
                  <a:lnTo>
                    <a:pt x="615" y="514"/>
                  </a:lnTo>
                  <a:lnTo>
                    <a:pt x="617" y="515"/>
                  </a:lnTo>
                  <a:lnTo>
                    <a:pt x="617" y="518"/>
                  </a:lnTo>
                  <a:lnTo>
                    <a:pt x="618" y="519"/>
                  </a:lnTo>
                  <a:lnTo>
                    <a:pt x="618" y="521"/>
                  </a:lnTo>
                  <a:lnTo>
                    <a:pt x="618" y="523"/>
                  </a:lnTo>
                  <a:lnTo>
                    <a:pt x="618" y="525"/>
                  </a:lnTo>
                  <a:lnTo>
                    <a:pt x="617" y="526"/>
                  </a:lnTo>
                  <a:lnTo>
                    <a:pt x="617" y="527"/>
                  </a:lnTo>
                  <a:lnTo>
                    <a:pt x="614" y="526"/>
                  </a:lnTo>
                  <a:lnTo>
                    <a:pt x="613" y="527"/>
                  </a:lnTo>
                  <a:lnTo>
                    <a:pt x="607" y="533"/>
                  </a:lnTo>
                  <a:lnTo>
                    <a:pt x="607" y="533"/>
                  </a:lnTo>
                  <a:lnTo>
                    <a:pt x="606" y="533"/>
                  </a:lnTo>
                  <a:lnTo>
                    <a:pt x="604" y="534"/>
                  </a:lnTo>
                  <a:lnTo>
                    <a:pt x="602" y="538"/>
                  </a:lnTo>
                  <a:lnTo>
                    <a:pt x="602" y="540"/>
                  </a:lnTo>
                  <a:lnTo>
                    <a:pt x="598" y="542"/>
                  </a:lnTo>
                  <a:lnTo>
                    <a:pt x="596" y="544"/>
                  </a:lnTo>
                  <a:lnTo>
                    <a:pt x="595" y="544"/>
                  </a:lnTo>
                  <a:lnTo>
                    <a:pt x="594" y="545"/>
                  </a:lnTo>
                  <a:lnTo>
                    <a:pt x="595" y="545"/>
                  </a:lnTo>
                  <a:lnTo>
                    <a:pt x="595" y="547"/>
                  </a:lnTo>
                  <a:lnTo>
                    <a:pt x="596" y="547"/>
                  </a:lnTo>
                  <a:lnTo>
                    <a:pt x="596" y="548"/>
                  </a:lnTo>
                  <a:lnTo>
                    <a:pt x="596" y="548"/>
                  </a:lnTo>
                  <a:lnTo>
                    <a:pt x="595" y="549"/>
                  </a:lnTo>
                  <a:lnTo>
                    <a:pt x="595" y="549"/>
                  </a:lnTo>
                  <a:lnTo>
                    <a:pt x="594" y="551"/>
                  </a:lnTo>
                  <a:lnTo>
                    <a:pt x="592" y="551"/>
                  </a:lnTo>
                  <a:lnTo>
                    <a:pt x="591" y="552"/>
                  </a:lnTo>
                  <a:lnTo>
                    <a:pt x="589" y="553"/>
                  </a:lnTo>
                  <a:lnTo>
                    <a:pt x="589" y="555"/>
                  </a:lnTo>
                  <a:lnTo>
                    <a:pt x="589" y="555"/>
                  </a:lnTo>
                  <a:lnTo>
                    <a:pt x="589" y="556"/>
                  </a:lnTo>
                  <a:lnTo>
                    <a:pt x="591" y="557"/>
                  </a:lnTo>
                  <a:lnTo>
                    <a:pt x="591" y="557"/>
                  </a:lnTo>
                  <a:lnTo>
                    <a:pt x="591" y="559"/>
                  </a:lnTo>
                  <a:lnTo>
                    <a:pt x="591" y="560"/>
                  </a:lnTo>
                  <a:lnTo>
                    <a:pt x="588" y="563"/>
                  </a:lnTo>
                  <a:lnTo>
                    <a:pt x="588" y="564"/>
                  </a:lnTo>
                  <a:lnTo>
                    <a:pt x="587" y="564"/>
                  </a:lnTo>
                  <a:lnTo>
                    <a:pt x="585" y="563"/>
                  </a:lnTo>
                  <a:lnTo>
                    <a:pt x="584" y="563"/>
                  </a:lnTo>
                  <a:lnTo>
                    <a:pt x="584" y="564"/>
                  </a:lnTo>
                  <a:lnTo>
                    <a:pt x="584" y="564"/>
                  </a:lnTo>
                  <a:lnTo>
                    <a:pt x="584" y="564"/>
                  </a:lnTo>
                  <a:lnTo>
                    <a:pt x="585" y="567"/>
                  </a:lnTo>
                  <a:lnTo>
                    <a:pt x="585" y="568"/>
                  </a:lnTo>
                  <a:lnTo>
                    <a:pt x="587" y="570"/>
                  </a:lnTo>
                  <a:lnTo>
                    <a:pt x="587" y="571"/>
                  </a:lnTo>
                  <a:lnTo>
                    <a:pt x="587" y="572"/>
                  </a:lnTo>
                  <a:lnTo>
                    <a:pt x="585" y="578"/>
                  </a:lnTo>
                  <a:lnTo>
                    <a:pt x="585" y="579"/>
                  </a:lnTo>
                  <a:lnTo>
                    <a:pt x="585" y="581"/>
                  </a:lnTo>
                  <a:lnTo>
                    <a:pt x="585" y="581"/>
                  </a:lnTo>
                  <a:lnTo>
                    <a:pt x="584" y="582"/>
                  </a:lnTo>
                  <a:lnTo>
                    <a:pt x="584" y="582"/>
                  </a:lnTo>
                  <a:lnTo>
                    <a:pt x="584" y="582"/>
                  </a:lnTo>
                  <a:lnTo>
                    <a:pt x="583" y="582"/>
                  </a:lnTo>
                  <a:lnTo>
                    <a:pt x="583" y="582"/>
                  </a:lnTo>
                  <a:lnTo>
                    <a:pt x="581" y="586"/>
                  </a:lnTo>
                  <a:lnTo>
                    <a:pt x="581" y="586"/>
                  </a:lnTo>
                  <a:lnTo>
                    <a:pt x="583" y="586"/>
                  </a:lnTo>
                  <a:lnTo>
                    <a:pt x="583" y="585"/>
                  </a:lnTo>
                  <a:lnTo>
                    <a:pt x="584" y="585"/>
                  </a:lnTo>
                  <a:lnTo>
                    <a:pt x="585" y="586"/>
                  </a:lnTo>
                  <a:lnTo>
                    <a:pt x="585" y="587"/>
                  </a:lnTo>
                  <a:lnTo>
                    <a:pt x="585" y="590"/>
                  </a:lnTo>
                  <a:lnTo>
                    <a:pt x="587" y="591"/>
                  </a:lnTo>
                  <a:lnTo>
                    <a:pt x="587" y="594"/>
                  </a:lnTo>
                  <a:lnTo>
                    <a:pt x="588" y="596"/>
                  </a:lnTo>
                  <a:lnTo>
                    <a:pt x="585" y="602"/>
                  </a:lnTo>
                  <a:lnTo>
                    <a:pt x="585" y="604"/>
                  </a:lnTo>
                  <a:lnTo>
                    <a:pt x="585" y="605"/>
                  </a:lnTo>
                  <a:lnTo>
                    <a:pt x="585" y="606"/>
                  </a:lnTo>
                  <a:lnTo>
                    <a:pt x="585" y="606"/>
                  </a:lnTo>
                  <a:lnTo>
                    <a:pt x="584" y="609"/>
                  </a:lnTo>
                  <a:lnTo>
                    <a:pt x="584" y="612"/>
                  </a:lnTo>
                  <a:lnTo>
                    <a:pt x="584" y="615"/>
                  </a:lnTo>
                  <a:lnTo>
                    <a:pt x="583" y="617"/>
                  </a:lnTo>
                  <a:lnTo>
                    <a:pt x="581" y="619"/>
                  </a:lnTo>
                  <a:lnTo>
                    <a:pt x="580" y="620"/>
                  </a:lnTo>
                  <a:lnTo>
                    <a:pt x="579" y="619"/>
                  </a:lnTo>
                  <a:lnTo>
                    <a:pt x="577" y="619"/>
                  </a:lnTo>
                  <a:lnTo>
                    <a:pt x="573" y="617"/>
                  </a:lnTo>
                  <a:lnTo>
                    <a:pt x="573" y="617"/>
                  </a:lnTo>
                  <a:lnTo>
                    <a:pt x="572" y="616"/>
                  </a:lnTo>
                  <a:lnTo>
                    <a:pt x="570" y="616"/>
                  </a:lnTo>
                  <a:lnTo>
                    <a:pt x="568" y="616"/>
                  </a:lnTo>
                  <a:lnTo>
                    <a:pt x="562" y="617"/>
                  </a:lnTo>
                  <a:lnTo>
                    <a:pt x="560" y="617"/>
                  </a:lnTo>
                  <a:lnTo>
                    <a:pt x="554" y="616"/>
                  </a:lnTo>
                  <a:lnTo>
                    <a:pt x="554" y="616"/>
                  </a:lnTo>
                  <a:lnTo>
                    <a:pt x="554" y="617"/>
                  </a:lnTo>
                  <a:lnTo>
                    <a:pt x="550" y="620"/>
                  </a:lnTo>
                  <a:lnTo>
                    <a:pt x="551" y="621"/>
                  </a:lnTo>
                  <a:lnTo>
                    <a:pt x="551" y="623"/>
                  </a:lnTo>
                  <a:lnTo>
                    <a:pt x="549" y="624"/>
                  </a:lnTo>
                  <a:lnTo>
                    <a:pt x="549" y="624"/>
                  </a:lnTo>
                  <a:lnTo>
                    <a:pt x="549" y="626"/>
                  </a:lnTo>
                  <a:lnTo>
                    <a:pt x="549" y="626"/>
                  </a:lnTo>
                  <a:lnTo>
                    <a:pt x="550" y="627"/>
                  </a:lnTo>
                  <a:lnTo>
                    <a:pt x="550" y="628"/>
                  </a:lnTo>
                  <a:lnTo>
                    <a:pt x="550" y="630"/>
                  </a:lnTo>
                  <a:lnTo>
                    <a:pt x="549" y="632"/>
                  </a:lnTo>
                  <a:lnTo>
                    <a:pt x="549" y="632"/>
                  </a:lnTo>
                  <a:lnTo>
                    <a:pt x="547" y="634"/>
                  </a:lnTo>
                  <a:lnTo>
                    <a:pt x="547" y="634"/>
                  </a:lnTo>
                  <a:lnTo>
                    <a:pt x="546" y="634"/>
                  </a:lnTo>
                  <a:lnTo>
                    <a:pt x="546" y="635"/>
                  </a:lnTo>
                  <a:lnTo>
                    <a:pt x="546" y="635"/>
                  </a:lnTo>
                  <a:lnTo>
                    <a:pt x="545" y="635"/>
                  </a:lnTo>
                  <a:lnTo>
                    <a:pt x="543" y="636"/>
                  </a:lnTo>
                  <a:lnTo>
                    <a:pt x="542" y="638"/>
                  </a:lnTo>
                  <a:lnTo>
                    <a:pt x="542" y="638"/>
                  </a:lnTo>
                  <a:lnTo>
                    <a:pt x="542" y="639"/>
                  </a:lnTo>
                  <a:lnTo>
                    <a:pt x="542" y="639"/>
                  </a:lnTo>
                  <a:lnTo>
                    <a:pt x="542" y="641"/>
                  </a:lnTo>
                  <a:lnTo>
                    <a:pt x="542" y="641"/>
                  </a:lnTo>
                  <a:lnTo>
                    <a:pt x="543" y="642"/>
                  </a:lnTo>
                  <a:lnTo>
                    <a:pt x="543" y="643"/>
                  </a:lnTo>
                  <a:lnTo>
                    <a:pt x="546" y="643"/>
                  </a:lnTo>
                  <a:lnTo>
                    <a:pt x="550" y="642"/>
                  </a:lnTo>
                  <a:lnTo>
                    <a:pt x="551" y="641"/>
                  </a:lnTo>
                  <a:lnTo>
                    <a:pt x="555" y="638"/>
                  </a:lnTo>
                  <a:lnTo>
                    <a:pt x="557" y="638"/>
                  </a:lnTo>
                  <a:lnTo>
                    <a:pt x="561" y="639"/>
                  </a:lnTo>
                  <a:lnTo>
                    <a:pt x="564" y="639"/>
                  </a:lnTo>
                  <a:lnTo>
                    <a:pt x="566" y="638"/>
                  </a:lnTo>
                  <a:lnTo>
                    <a:pt x="566" y="636"/>
                  </a:lnTo>
                  <a:lnTo>
                    <a:pt x="569" y="635"/>
                  </a:lnTo>
                  <a:lnTo>
                    <a:pt x="570" y="634"/>
                  </a:lnTo>
                  <a:lnTo>
                    <a:pt x="576" y="635"/>
                  </a:lnTo>
                  <a:lnTo>
                    <a:pt x="577" y="634"/>
                  </a:lnTo>
                  <a:lnTo>
                    <a:pt x="579" y="632"/>
                  </a:lnTo>
                  <a:lnTo>
                    <a:pt x="580" y="631"/>
                  </a:lnTo>
                  <a:lnTo>
                    <a:pt x="581" y="631"/>
                  </a:lnTo>
                  <a:lnTo>
                    <a:pt x="583" y="631"/>
                  </a:lnTo>
                  <a:lnTo>
                    <a:pt x="585" y="631"/>
                  </a:lnTo>
                  <a:lnTo>
                    <a:pt x="587" y="631"/>
                  </a:lnTo>
                  <a:lnTo>
                    <a:pt x="588" y="631"/>
                  </a:lnTo>
                  <a:lnTo>
                    <a:pt x="588" y="631"/>
                  </a:lnTo>
                  <a:lnTo>
                    <a:pt x="591" y="631"/>
                  </a:lnTo>
                  <a:lnTo>
                    <a:pt x="591" y="631"/>
                  </a:lnTo>
                  <a:lnTo>
                    <a:pt x="592" y="632"/>
                  </a:lnTo>
                  <a:lnTo>
                    <a:pt x="595" y="634"/>
                  </a:lnTo>
                  <a:lnTo>
                    <a:pt x="599" y="635"/>
                  </a:lnTo>
                  <a:lnTo>
                    <a:pt x="600" y="635"/>
                  </a:lnTo>
                  <a:lnTo>
                    <a:pt x="600" y="635"/>
                  </a:lnTo>
                  <a:lnTo>
                    <a:pt x="602" y="632"/>
                  </a:lnTo>
                  <a:lnTo>
                    <a:pt x="604" y="632"/>
                  </a:lnTo>
                  <a:lnTo>
                    <a:pt x="604" y="631"/>
                  </a:lnTo>
                  <a:lnTo>
                    <a:pt x="604" y="631"/>
                  </a:lnTo>
                  <a:lnTo>
                    <a:pt x="604" y="630"/>
                  </a:lnTo>
                  <a:lnTo>
                    <a:pt x="604" y="627"/>
                  </a:lnTo>
                  <a:lnTo>
                    <a:pt x="604" y="626"/>
                  </a:lnTo>
                  <a:lnTo>
                    <a:pt x="606" y="626"/>
                  </a:lnTo>
                  <a:lnTo>
                    <a:pt x="606" y="623"/>
                  </a:lnTo>
                  <a:lnTo>
                    <a:pt x="606" y="621"/>
                  </a:lnTo>
                  <a:lnTo>
                    <a:pt x="607" y="617"/>
                  </a:lnTo>
                  <a:lnTo>
                    <a:pt x="609" y="613"/>
                  </a:lnTo>
                  <a:lnTo>
                    <a:pt x="609" y="613"/>
                  </a:lnTo>
                  <a:lnTo>
                    <a:pt x="609" y="612"/>
                  </a:lnTo>
                  <a:lnTo>
                    <a:pt x="610" y="611"/>
                  </a:lnTo>
                  <a:lnTo>
                    <a:pt x="611" y="611"/>
                  </a:lnTo>
                  <a:lnTo>
                    <a:pt x="611" y="609"/>
                  </a:lnTo>
                  <a:lnTo>
                    <a:pt x="613" y="608"/>
                  </a:lnTo>
                  <a:lnTo>
                    <a:pt x="613" y="606"/>
                  </a:lnTo>
                  <a:lnTo>
                    <a:pt x="613" y="606"/>
                  </a:lnTo>
                  <a:lnTo>
                    <a:pt x="613" y="601"/>
                  </a:lnTo>
                  <a:lnTo>
                    <a:pt x="614" y="600"/>
                  </a:lnTo>
                  <a:lnTo>
                    <a:pt x="614" y="598"/>
                  </a:lnTo>
                  <a:lnTo>
                    <a:pt x="615" y="597"/>
                  </a:lnTo>
                  <a:lnTo>
                    <a:pt x="614" y="594"/>
                  </a:lnTo>
                  <a:lnTo>
                    <a:pt x="614" y="594"/>
                  </a:lnTo>
                  <a:lnTo>
                    <a:pt x="614" y="593"/>
                  </a:lnTo>
                  <a:lnTo>
                    <a:pt x="614" y="591"/>
                  </a:lnTo>
                  <a:lnTo>
                    <a:pt x="614" y="590"/>
                  </a:lnTo>
                  <a:lnTo>
                    <a:pt x="617" y="583"/>
                  </a:lnTo>
                  <a:lnTo>
                    <a:pt x="617" y="582"/>
                  </a:lnTo>
                  <a:lnTo>
                    <a:pt x="622" y="578"/>
                  </a:lnTo>
                  <a:lnTo>
                    <a:pt x="624" y="575"/>
                  </a:lnTo>
                  <a:lnTo>
                    <a:pt x="624" y="574"/>
                  </a:lnTo>
                  <a:lnTo>
                    <a:pt x="624" y="574"/>
                  </a:lnTo>
                  <a:lnTo>
                    <a:pt x="624" y="574"/>
                  </a:lnTo>
                  <a:lnTo>
                    <a:pt x="622" y="571"/>
                  </a:lnTo>
                  <a:lnTo>
                    <a:pt x="622" y="571"/>
                  </a:lnTo>
                  <a:lnTo>
                    <a:pt x="622" y="570"/>
                  </a:lnTo>
                  <a:lnTo>
                    <a:pt x="625" y="566"/>
                  </a:lnTo>
                  <a:lnTo>
                    <a:pt x="626" y="564"/>
                  </a:lnTo>
                  <a:lnTo>
                    <a:pt x="626" y="563"/>
                  </a:lnTo>
                  <a:lnTo>
                    <a:pt x="628" y="563"/>
                  </a:lnTo>
                  <a:lnTo>
                    <a:pt x="629" y="563"/>
                  </a:lnTo>
                  <a:lnTo>
                    <a:pt x="633" y="568"/>
                  </a:lnTo>
                  <a:lnTo>
                    <a:pt x="633" y="570"/>
                  </a:lnTo>
                  <a:lnTo>
                    <a:pt x="632" y="571"/>
                  </a:lnTo>
                  <a:lnTo>
                    <a:pt x="632" y="571"/>
                  </a:lnTo>
                  <a:lnTo>
                    <a:pt x="633" y="572"/>
                  </a:lnTo>
                  <a:lnTo>
                    <a:pt x="636" y="574"/>
                  </a:lnTo>
                  <a:lnTo>
                    <a:pt x="637" y="575"/>
                  </a:lnTo>
                  <a:lnTo>
                    <a:pt x="640" y="583"/>
                  </a:lnTo>
                  <a:lnTo>
                    <a:pt x="641" y="587"/>
                  </a:lnTo>
                  <a:lnTo>
                    <a:pt x="641" y="589"/>
                  </a:lnTo>
                  <a:lnTo>
                    <a:pt x="644" y="590"/>
                  </a:lnTo>
                  <a:lnTo>
                    <a:pt x="645" y="590"/>
                  </a:lnTo>
                  <a:lnTo>
                    <a:pt x="647" y="593"/>
                  </a:lnTo>
                  <a:lnTo>
                    <a:pt x="647" y="594"/>
                  </a:lnTo>
                  <a:lnTo>
                    <a:pt x="649" y="596"/>
                  </a:lnTo>
                  <a:lnTo>
                    <a:pt x="652" y="597"/>
                  </a:lnTo>
                  <a:lnTo>
                    <a:pt x="652" y="598"/>
                  </a:lnTo>
                  <a:lnTo>
                    <a:pt x="652" y="598"/>
                  </a:lnTo>
                  <a:lnTo>
                    <a:pt x="652" y="600"/>
                  </a:lnTo>
                  <a:lnTo>
                    <a:pt x="652" y="600"/>
                  </a:lnTo>
                  <a:lnTo>
                    <a:pt x="652" y="601"/>
                  </a:lnTo>
                  <a:lnTo>
                    <a:pt x="653" y="601"/>
                  </a:lnTo>
                  <a:lnTo>
                    <a:pt x="655" y="602"/>
                  </a:lnTo>
                  <a:lnTo>
                    <a:pt x="655" y="602"/>
                  </a:lnTo>
                  <a:lnTo>
                    <a:pt x="655" y="602"/>
                  </a:lnTo>
                  <a:lnTo>
                    <a:pt x="656" y="604"/>
                  </a:lnTo>
                  <a:lnTo>
                    <a:pt x="656" y="604"/>
                  </a:lnTo>
                  <a:lnTo>
                    <a:pt x="658" y="604"/>
                  </a:lnTo>
                  <a:lnTo>
                    <a:pt x="659" y="605"/>
                  </a:lnTo>
                  <a:lnTo>
                    <a:pt x="659" y="606"/>
                  </a:lnTo>
                  <a:lnTo>
                    <a:pt x="660" y="608"/>
                  </a:lnTo>
                  <a:lnTo>
                    <a:pt x="659" y="609"/>
                  </a:lnTo>
                  <a:lnTo>
                    <a:pt x="659" y="608"/>
                  </a:lnTo>
                  <a:lnTo>
                    <a:pt x="658" y="606"/>
                  </a:lnTo>
                  <a:lnTo>
                    <a:pt x="656" y="606"/>
                  </a:lnTo>
                  <a:lnTo>
                    <a:pt x="656" y="608"/>
                  </a:lnTo>
                  <a:lnTo>
                    <a:pt x="655" y="613"/>
                  </a:lnTo>
                  <a:lnTo>
                    <a:pt x="655" y="616"/>
                  </a:lnTo>
                  <a:lnTo>
                    <a:pt x="656" y="623"/>
                  </a:lnTo>
                  <a:lnTo>
                    <a:pt x="658" y="626"/>
                  </a:lnTo>
                  <a:lnTo>
                    <a:pt x="656" y="627"/>
                  </a:lnTo>
                  <a:lnTo>
                    <a:pt x="655" y="628"/>
                  </a:lnTo>
                  <a:lnTo>
                    <a:pt x="653" y="630"/>
                  </a:lnTo>
                  <a:lnTo>
                    <a:pt x="653" y="634"/>
                  </a:lnTo>
                  <a:lnTo>
                    <a:pt x="653" y="635"/>
                  </a:lnTo>
                  <a:lnTo>
                    <a:pt x="653" y="636"/>
                  </a:lnTo>
                  <a:lnTo>
                    <a:pt x="653" y="636"/>
                  </a:lnTo>
                  <a:lnTo>
                    <a:pt x="655" y="638"/>
                  </a:lnTo>
                  <a:lnTo>
                    <a:pt x="655" y="638"/>
                  </a:lnTo>
                  <a:lnTo>
                    <a:pt x="653" y="639"/>
                  </a:lnTo>
                  <a:lnTo>
                    <a:pt x="653" y="639"/>
                  </a:lnTo>
                  <a:lnTo>
                    <a:pt x="652" y="641"/>
                  </a:lnTo>
                  <a:lnTo>
                    <a:pt x="652" y="641"/>
                  </a:lnTo>
                  <a:lnTo>
                    <a:pt x="652" y="642"/>
                  </a:lnTo>
                  <a:lnTo>
                    <a:pt x="652" y="645"/>
                  </a:lnTo>
                  <a:lnTo>
                    <a:pt x="652" y="646"/>
                  </a:lnTo>
                  <a:lnTo>
                    <a:pt x="651" y="647"/>
                  </a:lnTo>
                  <a:lnTo>
                    <a:pt x="649" y="647"/>
                  </a:lnTo>
                  <a:lnTo>
                    <a:pt x="648" y="649"/>
                  </a:lnTo>
                  <a:lnTo>
                    <a:pt x="648" y="649"/>
                  </a:lnTo>
                  <a:lnTo>
                    <a:pt x="647" y="649"/>
                  </a:lnTo>
                  <a:lnTo>
                    <a:pt x="645" y="650"/>
                  </a:lnTo>
                  <a:lnTo>
                    <a:pt x="644" y="653"/>
                  </a:lnTo>
                  <a:lnTo>
                    <a:pt x="641" y="656"/>
                  </a:lnTo>
                  <a:lnTo>
                    <a:pt x="640" y="657"/>
                  </a:lnTo>
                  <a:lnTo>
                    <a:pt x="633" y="660"/>
                  </a:lnTo>
                  <a:lnTo>
                    <a:pt x="632" y="660"/>
                  </a:lnTo>
                  <a:lnTo>
                    <a:pt x="630" y="661"/>
                  </a:lnTo>
                  <a:lnTo>
                    <a:pt x="629" y="662"/>
                  </a:lnTo>
                  <a:lnTo>
                    <a:pt x="629" y="664"/>
                  </a:lnTo>
                  <a:lnTo>
                    <a:pt x="629" y="665"/>
                  </a:lnTo>
                  <a:lnTo>
                    <a:pt x="629" y="665"/>
                  </a:lnTo>
                  <a:lnTo>
                    <a:pt x="633" y="668"/>
                  </a:lnTo>
                  <a:lnTo>
                    <a:pt x="634" y="669"/>
                  </a:lnTo>
                  <a:lnTo>
                    <a:pt x="636" y="669"/>
                  </a:lnTo>
                  <a:lnTo>
                    <a:pt x="637" y="669"/>
                  </a:lnTo>
                  <a:lnTo>
                    <a:pt x="638" y="668"/>
                  </a:lnTo>
                  <a:lnTo>
                    <a:pt x="640" y="668"/>
                  </a:lnTo>
                  <a:lnTo>
                    <a:pt x="641" y="668"/>
                  </a:lnTo>
                  <a:lnTo>
                    <a:pt x="641" y="668"/>
                  </a:lnTo>
                  <a:lnTo>
                    <a:pt x="652" y="668"/>
                  </a:lnTo>
                  <a:lnTo>
                    <a:pt x="659" y="668"/>
                  </a:lnTo>
                  <a:lnTo>
                    <a:pt x="660" y="666"/>
                  </a:lnTo>
                  <a:lnTo>
                    <a:pt x="663" y="665"/>
                  </a:lnTo>
                  <a:lnTo>
                    <a:pt x="664" y="664"/>
                  </a:lnTo>
                  <a:lnTo>
                    <a:pt x="666" y="662"/>
                  </a:lnTo>
                  <a:lnTo>
                    <a:pt x="666" y="662"/>
                  </a:lnTo>
                  <a:lnTo>
                    <a:pt x="667" y="661"/>
                  </a:lnTo>
                  <a:lnTo>
                    <a:pt x="672" y="660"/>
                  </a:lnTo>
                  <a:lnTo>
                    <a:pt x="677" y="660"/>
                  </a:lnTo>
                  <a:lnTo>
                    <a:pt x="678" y="660"/>
                  </a:lnTo>
                  <a:lnTo>
                    <a:pt x="681" y="661"/>
                  </a:lnTo>
                  <a:lnTo>
                    <a:pt x="682" y="661"/>
                  </a:lnTo>
                  <a:lnTo>
                    <a:pt x="682" y="661"/>
                  </a:lnTo>
                  <a:lnTo>
                    <a:pt x="683" y="661"/>
                  </a:lnTo>
                  <a:lnTo>
                    <a:pt x="685" y="661"/>
                  </a:lnTo>
                  <a:lnTo>
                    <a:pt x="685" y="661"/>
                  </a:lnTo>
                  <a:lnTo>
                    <a:pt x="686" y="661"/>
                  </a:lnTo>
                  <a:lnTo>
                    <a:pt x="687" y="661"/>
                  </a:lnTo>
                  <a:lnTo>
                    <a:pt x="689" y="661"/>
                  </a:lnTo>
                  <a:lnTo>
                    <a:pt x="690" y="661"/>
                  </a:lnTo>
                  <a:lnTo>
                    <a:pt x="690" y="660"/>
                  </a:lnTo>
                  <a:lnTo>
                    <a:pt x="689" y="660"/>
                  </a:lnTo>
                  <a:lnTo>
                    <a:pt x="689" y="660"/>
                  </a:lnTo>
                  <a:lnTo>
                    <a:pt x="687" y="660"/>
                  </a:lnTo>
                  <a:lnTo>
                    <a:pt x="687" y="660"/>
                  </a:lnTo>
                  <a:lnTo>
                    <a:pt x="686" y="660"/>
                  </a:lnTo>
                  <a:lnTo>
                    <a:pt x="685" y="658"/>
                  </a:lnTo>
                  <a:lnTo>
                    <a:pt x="685" y="658"/>
                  </a:lnTo>
                  <a:lnTo>
                    <a:pt x="683" y="658"/>
                  </a:lnTo>
                  <a:lnTo>
                    <a:pt x="678" y="658"/>
                  </a:lnTo>
                  <a:lnTo>
                    <a:pt x="678" y="657"/>
                  </a:lnTo>
                  <a:lnTo>
                    <a:pt x="677" y="656"/>
                  </a:lnTo>
                  <a:lnTo>
                    <a:pt x="677" y="656"/>
                  </a:lnTo>
                  <a:lnTo>
                    <a:pt x="682" y="656"/>
                  </a:lnTo>
                  <a:lnTo>
                    <a:pt x="683" y="656"/>
                  </a:lnTo>
                  <a:lnTo>
                    <a:pt x="683" y="656"/>
                  </a:lnTo>
                  <a:lnTo>
                    <a:pt x="685" y="657"/>
                  </a:lnTo>
                  <a:lnTo>
                    <a:pt x="685" y="657"/>
                  </a:lnTo>
                  <a:lnTo>
                    <a:pt x="689" y="658"/>
                  </a:lnTo>
                  <a:lnTo>
                    <a:pt x="690" y="658"/>
                  </a:lnTo>
                  <a:lnTo>
                    <a:pt x="692" y="658"/>
                  </a:lnTo>
                  <a:lnTo>
                    <a:pt x="693" y="658"/>
                  </a:lnTo>
                  <a:lnTo>
                    <a:pt x="693" y="658"/>
                  </a:lnTo>
                  <a:lnTo>
                    <a:pt x="693" y="657"/>
                  </a:lnTo>
                  <a:lnTo>
                    <a:pt x="692" y="657"/>
                  </a:lnTo>
                  <a:lnTo>
                    <a:pt x="689" y="656"/>
                  </a:lnTo>
                  <a:lnTo>
                    <a:pt x="687" y="654"/>
                  </a:lnTo>
                  <a:lnTo>
                    <a:pt x="687" y="653"/>
                  </a:lnTo>
                  <a:lnTo>
                    <a:pt x="687" y="651"/>
                  </a:lnTo>
                  <a:lnTo>
                    <a:pt x="689" y="650"/>
                  </a:lnTo>
                  <a:lnTo>
                    <a:pt x="693" y="649"/>
                  </a:lnTo>
                  <a:lnTo>
                    <a:pt x="694" y="650"/>
                  </a:lnTo>
                  <a:lnTo>
                    <a:pt x="696" y="650"/>
                  </a:lnTo>
                  <a:lnTo>
                    <a:pt x="697" y="650"/>
                  </a:lnTo>
                  <a:lnTo>
                    <a:pt x="698" y="649"/>
                  </a:lnTo>
                  <a:lnTo>
                    <a:pt x="700" y="647"/>
                  </a:lnTo>
                  <a:lnTo>
                    <a:pt x="704" y="646"/>
                  </a:lnTo>
                  <a:lnTo>
                    <a:pt x="704" y="646"/>
                  </a:lnTo>
                  <a:lnTo>
                    <a:pt x="704" y="645"/>
                  </a:lnTo>
                  <a:lnTo>
                    <a:pt x="704" y="645"/>
                  </a:lnTo>
                  <a:lnTo>
                    <a:pt x="704" y="645"/>
                  </a:lnTo>
                  <a:lnTo>
                    <a:pt x="702" y="645"/>
                  </a:lnTo>
                  <a:lnTo>
                    <a:pt x="707" y="645"/>
                  </a:lnTo>
                  <a:lnTo>
                    <a:pt x="709" y="646"/>
                  </a:lnTo>
                  <a:lnTo>
                    <a:pt x="712" y="647"/>
                  </a:lnTo>
                  <a:lnTo>
                    <a:pt x="712" y="650"/>
                  </a:lnTo>
                  <a:lnTo>
                    <a:pt x="713" y="649"/>
                  </a:lnTo>
                  <a:lnTo>
                    <a:pt x="715" y="649"/>
                  </a:lnTo>
                  <a:lnTo>
                    <a:pt x="716" y="649"/>
                  </a:lnTo>
                  <a:lnTo>
                    <a:pt x="716" y="650"/>
                  </a:lnTo>
                  <a:lnTo>
                    <a:pt x="715" y="653"/>
                  </a:lnTo>
                  <a:lnTo>
                    <a:pt x="715" y="653"/>
                  </a:lnTo>
                  <a:lnTo>
                    <a:pt x="716" y="654"/>
                  </a:lnTo>
                  <a:lnTo>
                    <a:pt x="716" y="654"/>
                  </a:lnTo>
                  <a:lnTo>
                    <a:pt x="716" y="656"/>
                  </a:lnTo>
                  <a:lnTo>
                    <a:pt x="716" y="657"/>
                  </a:lnTo>
                  <a:lnTo>
                    <a:pt x="715" y="657"/>
                  </a:lnTo>
                  <a:lnTo>
                    <a:pt x="711" y="656"/>
                  </a:lnTo>
                  <a:lnTo>
                    <a:pt x="711" y="656"/>
                  </a:lnTo>
                  <a:lnTo>
                    <a:pt x="709" y="656"/>
                  </a:lnTo>
                  <a:lnTo>
                    <a:pt x="709" y="656"/>
                  </a:lnTo>
                  <a:lnTo>
                    <a:pt x="709" y="657"/>
                  </a:lnTo>
                  <a:lnTo>
                    <a:pt x="709" y="657"/>
                  </a:lnTo>
                  <a:lnTo>
                    <a:pt x="707" y="657"/>
                  </a:lnTo>
                  <a:lnTo>
                    <a:pt x="705" y="658"/>
                  </a:lnTo>
                  <a:lnTo>
                    <a:pt x="707" y="658"/>
                  </a:lnTo>
                  <a:lnTo>
                    <a:pt x="707" y="658"/>
                  </a:lnTo>
                  <a:lnTo>
                    <a:pt x="709" y="660"/>
                  </a:lnTo>
                  <a:lnTo>
                    <a:pt x="711" y="660"/>
                  </a:lnTo>
                  <a:lnTo>
                    <a:pt x="715" y="664"/>
                  </a:lnTo>
                  <a:lnTo>
                    <a:pt x="716" y="665"/>
                  </a:lnTo>
                  <a:lnTo>
                    <a:pt x="715" y="666"/>
                  </a:lnTo>
                  <a:lnTo>
                    <a:pt x="713" y="668"/>
                  </a:lnTo>
                  <a:lnTo>
                    <a:pt x="715" y="669"/>
                  </a:lnTo>
                  <a:lnTo>
                    <a:pt x="713" y="670"/>
                  </a:lnTo>
                  <a:lnTo>
                    <a:pt x="712" y="670"/>
                  </a:lnTo>
                  <a:lnTo>
                    <a:pt x="711" y="670"/>
                  </a:lnTo>
                  <a:lnTo>
                    <a:pt x="708" y="670"/>
                  </a:lnTo>
                  <a:lnTo>
                    <a:pt x="707" y="670"/>
                  </a:lnTo>
                  <a:lnTo>
                    <a:pt x="707" y="669"/>
                  </a:lnTo>
                  <a:lnTo>
                    <a:pt x="707" y="669"/>
                  </a:lnTo>
                  <a:lnTo>
                    <a:pt x="708" y="668"/>
                  </a:lnTo>
                  <a:lnTo>
                    <a:pt x="708" y="668"/>
                  </a:lnTo>
                  <a:lnTo>
                    <a:pt x="708" y="666"/>
                  </a:lnTo>
                  <a:lnTo>
                    <a:pt x="708" y="666"/>
                  </a:lnTo>
                  <a:lnTo>
                    <a:pt x="708" y="666"/>
                  </a:lnTo>
                  <a:lnTo>
                    <a:pt x="707" y="666"/>
                  </a:lnTo>
                  <a:lnTo>
                    <a:pt x="707" y="665"/>
                  </a:lnTo>
                  <a:lnTo>
                    <a:pt x="707" y="664"/>
                  </a:lnTo>
                  <a:lnTo>
                    <a:pt x="707" y="664"/>
                  </a:lnTo>
                  <a:lnTo>
                    <a:pt x="707" y="662"/>
                  </a:lnTo>
                  <a:lnTo>
                    <a:pt x="707" y="661"/>
                  </a:lnTo>
                  <a:lnTo>
                    <a:pt x="705" y="660"/>
                  </a:lnTo>
                  <a:lnTo>
                    <a:pt x="705" y="660"/>
                  </a:lnTo>
                  <a:lnTo>
                    <a:pt x="704" y="660"/>
                  </a:lnTo>
                  <a:lnTo>
                    <a:pt x="701" y="657"/>
                  </a:lnTo>
                  <a:lnTo>
                    <a:pt x="700" y="657"/>
                  </a:lnTo>
                  <a:lnTo>
                    <a:pt x="698" y="658"/>
                  </a:lnTo>
                  <a:lnTo>
                    <a:pt x="697" y="660"/>
                  </a:lnTo>
                  <a:lnTo>
                    <a:pt x="696" y="661"/>
                  </a:lnTo>
                  <a:lnTo>
                    <a:pt x="696" y="662"/>
                  </a:lnTo>
                  <a:lnTo>
                    <a:pt x="694" y="662"/>
                  </a:lnTo>
                  <a:lnTo>
                    <a:pt x="693" y="662"/>
                  </a:lnTo>
                  <a:lnTo>
                    <a:pt x="693" y="664"/>
                  </a:lnTo>
                  <a:lnTo>
                    <a:pt x="693" y="664"/>
                  </a:lnTo>
                  <a:lnTo>
                    <a:pt x="694" y="665"/>
                  </a:lnTo>
                  <a:lnTo>
                    <a:pt x="697" y="666"/>
                  </a:lnTo>
                  <a:lnTo>
                    <a:pt x="698" y="666"/>
                  </a:lnTo>
                  <a:lnTo>
                    <a:pt x="702" y="670"/>
                  </a:lnTo>
                  <a:lnTo>
                    <a:pt x="704" y="670"/>
                  </a:lnTo>
                  <a:lnTo>
                    <a:pt x="716" y="680"/>
                  </a:lnTo>
                  <a:lnTo>
                    <a:pt x="719" y="681"/>
                  </a:lnTo>
                  <a:lnTo>
                    <a:pt x="719" y="683"/>
                  </a:lnTo>
                  <a:lnTo>
                    <a:pt x="723" y="684"/>
                  </a:lnTo>
                  <a:lnTo>
                    <a:pt x="723" y="684"/>
                  </a:lnTo>
                  <a:lnTo>
                    <a:pt x="731" y="694"/>
                  </a:lnTo>
                  <a:lnTo>
                    <a:pt x="732" y="694"/>
                  </a:lnTo>
                  <a:lnTo>
                    <a:pt x="732" y="696"/>
                  </a:lnTo>
                  <a:lnTo>
                    <a:pt x="736" y="705"/>
                  </a:lnTo>
                  <a:lnTo>
                    <a:pt x="736" y="707"/>
                  </a:lnTo>
                  <a:lnTo>
                    <a:pt x="736" y="707"/>
                  </a:lnTo>
                  <a:lnTo>
                    <a:pt x="732" y="699"/>
                  </a:lnTo>
                  <a:lnTo>
                    <a:pt x="730" y="695"/>
                  </a:lnTo>
                  <a:lnTo>
                    <a:pt x="726" y="690"/>
                  </a:lnTo>
                  <a:lnTo>
                    <a:pt x="721" y="687"/>
                  </a:lnTo>
                  <a:lnTo>
                    <a:pt x="715" y="681"/>
                  </a:lnTo>
                  <a:lnTo>
                    <a:pt x="690" y="664"/>
                  </a:lnTo>
                  <a:lnTo>
                    <a:pt x="687" y="662"/>
                  </a:lnTo>
                  <a:lnTo>
                    <a:pt x="685" y="662"/>
                  </a:lnTo>
                  <a:lnTo>
                    <a:pt x="689" y="665"/>
                  </a:lnTo>
                  <a:lnTo>
                    <a:pt x="690" y="665"/>
                  </a:lnTo>
                  <a:lnTo>
                    <a:pt x="693" y="668"/>
                  </a:lnTo>
                  <a:lnTo>
                    <a:pt x="694" y="668"/>
                  </a:lnTo>
                  <a:lnTo>
                    <a:pt x="697" y="670"/>
                  </a:lnTo>
                  <a:lnTo>
                    <a:pt x="700" y="670"/>
                  </a:lnTo>
                  <a:lnTo>
                    <a:pt x="701" y="673"/>
                  </a:lnTo>
                  <a:lnTo>
                    <a:pt x="704" y="675"/>
                  </a:lnTo>
                  <a:lnTo>
                    <a:pt x="709" y="679"/>
                  </a:lnTo>
                  <a:lnTo>
                    <a:pt x="721" y="688"/>
                  </a:lnTo>
                  <a:lnTo>
                    <a:pt x="723" y="690"/>
                  </a:lnTo>
                  <a:lnTo>
                    <a:pt x="723" y="691"/>
                  </a:lnTo>
                  <a:lnTo>
                    <a:pt x="726" y="694"/>
                  </a:lnTo>
                  <a:lnTo>
                    <a:pt x="728" y="695"/>
                  </a:lnTo>
                  <a:lnTo>
                    <a:pt x="730" y="696"/>
                  </a:lnTo>
                  <a:lnTo>
                    <a:pt x="734" y="706"/>
                  </a:lnTo>
                  <a:lnTo>
                    <a:pt x="741" y="717"/>
                  </a:lnTo>
                  <a:lnTo>
                    <a:pt x="750" y="735"/>
                  </a:lnTo>
                  <a:lnTo>
                    <a:pt x="750" y="736"/>
                  </a:lnTo>
                  <a:lnTo>
                    <a:pt x="750" y="744"/>
                  </a:lnTo>
                  <a:lnTo>
                    <a:pt x="750" y="748"/>
                  </a:lnTo>
                  <a:lnTo>
                    <a:pt x="749" y="749"/>
                  </a:lnTo>
                  <a:lnTo>
                    <a:pt x="747" y="752"/>
                  </a:lnTo>
                  <a:lnTo>
                    <a:pt x="745" y="754"/>
                  </a:lnTo>
                  <a:lnTo>
                    <a:pt x="736" y="758"/>
                  </a:lnTo>
                  <a:lnTo>
                    <a:pt x="738" y="759"/>
                  </a:lnTo>
                  <a:lnTo>
                    <a:pt x="738" y="759"/>
                  </a:lnTo>
                  <a:lnTo>
                    <a:pt x="739" y="760"/>
                  </a:lnTo>
                  <a:lnTo>
                    <a:pt x="741" y="760"/>
                  </a:lnTo>
                  <a:lnTo>
                    <a:pt x="742" y="762"/>
                  </a:lnTo>
                  <a:lnTo>
                    <a:pt x="742" y="764"/>
                  </a:lnTo>
                  <a:lnTo>
                    <a:pt x="743" y="766"/>
                  </a:lnTo>
                  <a:lnTo>
                    <a:pt x="745" y="769"/>
                  </a:lnTo>
                  <a:lnTo>
                    <a:pt x="745" y="770"/>
                  </a:lnTo>
                  <a:lnTo>
                    <a:pt x="745" y="771"/>
                  </a:lnTo>
                  <a:lnTo>
                    <a:pt x="743" y="773"/>
                  </a:lnTo>
                  <a:lnTo>
                    <a:pt x="742" y="773"/>
                  </a:lnTo>
                  <a:lnTo>
                    <a:pt x="742" y="773"/>
                  </a:lnTo>
                  <a:lnTo>
                    <a:pt x="743" y="775"/>
                  </a:lnTo>
                  <a:lnTo>
                    <a:pt x="746" y="779"/>
                  </a:lnTo>
                  <a:lnTo>
                    <a:pt x="758" y="794"/>
                  </a:lnTo>
                  <a:lnTo>
                    <a:pt x="761" y="796"/>
                  </a:lnTo>
                  <a:lnTo>
                    <a:pt x="761" y="796"/>
                  </a:lnTo>
                  <a:lnTo>
                    <a:pt x="761" y="794"/>
                  </a:lnTo>
                  <a:lnTo>
                    <a:pt x="761" y="794"/>
                  </a:lnTo>
                  <a:lnTo>
                    <a:pt x="762" y="794"/>
                  </a:lnTo>
                  <a:lnTo>
                    <a:pt x="762" y="794"/>
                  </a:lnTo>
                  <a:lnTo>
                    <a:pt x="762" y="794"/>
                  </a:lnTo>
                  <a:lnTo>
                    <a:pt x="764" y="794"/>
                  </a:lnTo>
                  <a:lnTo>
                    <a:pt x="764" y="794"/>
                  </a:lnTo>
                  <a:lnTo>
                    <a:pt x="765" y="796"/>
                  </a:lnTo>
                  <a:lnTo>
                    <a:pt x="766" y="796"/>
                  </a:lnTo>
                  <a:lnTo>
                    <a:pt x="768" y="797"/>
                  </a:lnTo>
                  <a:lnTo>
                    <a:pt x="769" y="799"/>
                  </a:lnTo>
                  <a:lnTo>
                    <a:pt x="769" y="799"/>
                  </a:lnTo>
                  <a:lnTo>
                    <a:pt x="768" y="800"/>
                  </a:lnTo>
                  <a:lnTo>
                    <a:pt x="768" y="800"/>
                  </a:lnTo>
                  <a:lnTo>
                    <a:pt x="769" y="801"/>
                  </a:lnTo>
                  <a:lnTo>
                    <a:pt x="775" y="805"/>
                  </a:lnTo>
                  <a:lnTo>
                    <a:pt x="776" y="807"/>
                  </a:lnTo>
                  <a:lnTo>
                    <a:pt x="779" y="811"/>
                  </a:lnTo>
                  <a:lnTo>
                    <a:pt x="780" y="812"/>
                  </a:lnTo>
                  <a:lnTo>
                    <a:pt x="783" y="818"/>
                  </a:lnTo>
                  <a:lnTo>
                    <a:pt x="784" y="819"/>
                  </a:lnTo>
                  <a:lnTo>
                    <a:pt x="784" y="820"/>
                  </a:lnTo>
                  <a:lnTo>
                    <a:pt x="784" y="822"/>
                  </a:lnTo>
                  <a:lnTo>
                    <a:pt x="784" y="822"/>
                  </a:lnTo>
                  <a:lnTo>
                    <a:pt x="785" y="823"/>
                  </a:lnTo>
                  <a:lnTo>
                    <a:pt x="785" y="823"/>
                  </a:lnTo>
                  <a:lnTo>
                    <a:pt x="787" y="823"/>
                  </a:lnTo>
                  <a:lnTo>
                    <a:pt x="787" y="823"/>
                  </a:lnTo>
                  <a:lnTo>
                    <a:pt x="787" y="823"/>
                  </a:lnTo>
                  <a:lnTo>
                    <a:pt x="787" y="824"/>
                  </a:lnTo>
                  <a:lnTo>
                    <a:pt x="787" y="824"/>
                  </a:lnTo>
                  <a:lnTo>
                    <a:pt x="788" y="824"/>
                  </a:lnTo>
                  <a:lnTo>
                    <a:pt x="791" y="826"/>
                  </a:lnTo>
                  <a:lnTo>
                    <a:pt x="792" y="826"/>
                  </a:lnTo>
                  <a:lnTo>
                    <a:pt x="798" y="830"/>
                  </a:lnTo>
                  <a:lnTo>
                    <a:pt x="799" y="831"/>
                  </a:lnTo>
                  <a:lnTo>
                    <a:pt x="800" y="831"/>
                  </a:lnTo>
                  <a:lnTo>
                    <a:pt x="800" y="833"/>
                  </a:lnTo>
                  <a:lnTo>
                    <a:pt x="802" y="833"/>
                  </a:lnTo>
                  <a:lnTo>
                    <a:pt x="803" y="833"/>
                  </a:lnTo>
                  <a:lnTo>
                    <a:pt x="803" y="833"/>
                  </a:lnTo>
                  <a:lnTo>
                    <a:pt x="805" y="834"/>
                  </a:lnTo>
                  <a:lnTo>
                    <a:pt x="806" y="834"/>
                  </a:lnTo>
                  <a:lnTo>
                    <a:pt x="807" y="834"/>
                  </a:lnTo>
                  <a:lnTo>
                    <a:pt x="809" y="835"/>
                  </a:lnTo>
                  <a:lnTo>
                    <a:pt x="825" y="834"/>
                  </a:lnTo>
                  <a:lnTo>
                    <a:pt x="826" y="834"/>
                  </a:lnTo>
                  <a:lnTo>
                    <a:pt x="826" y="800"/>
                  </a:lnTo>
                  <a:lnTo>
                    <a:pt x="826" y="766"/>
                  </a:lnTo>
                  <a:lnTo>
                    <a:pt x="826" y="730"/>
                  </a:lnTo>
                  <a:lnTo>
                    <a:pt x="826" y="696"/>
                  </a:lnTo>
                  <a:lnTo>
                    <a:pt x="826" y="627"/>
                  </a:lnTo>
                  <a:lnTo>
                    <a:pt x="826" y="593"/>
                  </a:lnTo>
                  <a:lnTo>
                    <a:pt x="826" y="557"/>
                  </a:lnTo>
                  <a:lnTo>
                    <a:pt x="826" y="552"/>
                  </a:lnTo>
                  <a:lnTo>
                    <a:pt x="828" y="553"/>
                  </a:lnTo>
                  <a:lnTo>
                    <a:pt x="829" y="555"/>
                  </a:lnTo>
                  <a:lnTo>
                    <a:pt x="829" y="0"/>
                  </a:lnTo>
                  <a:lnTo>
                    <a:pt x="0" y="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9">
              <a:extLst>
                <a:ext uri="{FF2B5EF4-FFF2-40B4-BE49-F238E27FC236}">
                  <a16:creationId xmlns:a16="http://schemas.microsoft.com/office/drawing/2014/main" xmlns="" id="{5818BD3E-4A04-44BD-A836-06D897060D5B}"/>
                </a:ext>
              </a:extLst>
            </p:cNvPr>
            <p:cNvSpPr>
              <a:spLocks noEditPoints="1"/>
            </p:cNvSpPr>
            <p:nvPr/>
          </p:nvSpPr>
          <p:spPr bwMode="auto">
            <a:xfrm>
              <a:off x="2259" y="1065"/>
              <a:ext cx="1516" cy="1377"/>
            </a:xfrm>
            <a:custGeom>
              <a:avLst/>
              <a:gdLst>
                <a:gd name="T0" fmla="*/ 819 w 1516"/>
                <a:gd name="T1" fmla="*/ 897 h 1377"/>
                <a:gd name="T2" fmla="*/ 847 w 1516"/>
                <a:gd name="T3" fmla="*/ 856 h 1377"/>
                <a:gd name="T4" fmla="*/ 751 w 1516"/>
                <a:gd name="T5" fmla="*/ 754 h 1377"/>
                <a:gd name="T6" fmla="*/ 912 w 1516"/>
                <a:gd name="T7" fmla="*/ 1005 h 1377"/>
                <a:gd name="T8" fmla="*/ 901 w 1516"/>
                <a:gd name="T9" fmla="*/ 984 h 1377"/>
                <a:gd name="T10" fmla="*/ 1056 w 1516"/>
                <a:gd name="T11" fmla="*/ 1085 h 1377"/>
                <a:gd name="T12" fmla="*/ 919 w 1516"/>
                <a:gd name="T13" fmla="*/ 1004 h 1377"/>
                <a:gd name="T14" fmla="*/ 860 w 1516"/>
                <a:gd name="T15" fmla="*/ 903 h 1377"/>
                <a:gd name="T16" fmla="*/ 807 w 1516"/>
                <a:gd name="T17" fmla="*/ 911 h 1377"/>
                <a:gd name="T18" fmla="*/ 98 w 1516"/>
                <a:gd name="T19" fmla="*/ 546 h 1377"/>
                <a:gd name="T20" fmla="*/ 102 w 1516"/>
                <a:gd name="T21" fmla="*/ 502 h 1377"/>
                <a:gd name="T22" fmla="*/ 90 w 1516"/>
                <a:gd name="T23" fmla="*/ 500 h 1377"/>
                <a:gd name="T24" fmla="*/ 1067 w 1516"/>
                <a:gd name="T25" fmla="*/ 1254 h 1377"/>
                <a:gd name="T26" fmla="*/ 1064 w 1516"/>
                <a:gd name="T27" fmla="*/ 1287 h 1377"/>
                <a:gd name="T28" fmla="*/ 1041 w 1516"/>
                <a:gd name="T29" fmla="*/ 1240 h 1377"/>
                <a:gd name="T30" fmla="*/ 1045 w 1516"/>
                <a:gd name="T31" fmla="*/ 1160 h 1377"/>
                <a:gd name="T32" fmla="*/ 1030 w 1516"/>
                <a:gd name="T33" fmla="*/ 1122 h 1377"/>
                <a:gd name="T34" fmla="*/ 1006 w 1516"/>
                <a:gd name="T35" fmla="*/ 1096 h 1377"/>
                <a:gd name="T36" fmla="*/ 945 w 1516"/>
                <a:gd name="T37" fmla="*/ 1020 h 1377"/>
                <a:gd name="T38" fmla="*/ 924 w 1516"/>
                <a:gd name="T39" fmla="*/ 1016 h 1377"/>
                <a:gd name="T40" fmla="*/ 889 w 1516"/>
                <a:gd name="T41" fmla="*/ 983 h 1377"/>
                <a:gd name="T42" fmla="*/ 882 w 1516"/>
                <a:gd name="T43" fmla="*/ 919 h 1377"/>
                <a:gd name="T44" fmla="*/ 871 w 1516"/>
                <a:gd name="T45" fmla="*/ 905 h 1377"/>
                <a:gd name="T46" fmla="*/ 832 w 1516"/>
                <a:gd name="T47" fmla="*/ 892 h 1377"/>
                <a:gd name="T48" fmla="*/ 803 w 1516"/>
                <a:gd name="T49" fmla="*/ 903 h 1377"/>
                <a:gd name="T50" fmla="*/ 788 w 1516"/>
                <a:gd name="T51" fmla="*/ 852 h 1377"/>
                <a:gd name="T52" fmla="*/ 774 w 1516"/>
                <a:gd name="T53" fmla="*/ 818 h 1377"/>
                <a:gd name="T54" fmla="*/ 749 w 1516"/>
                <a:gd name="T55" fmla="*/ 798 h 1377"/>
                <a:gd name="T56" fmla="*/ 747 w 1516"/>
                <a:gd name="T57" fmla="*/ 775 h 1377"/>
                <a:gd name="T58" fmla="*/ 736 w 1516"/>
                <a:gd name="T59" fmla="*/ 758 h 1377"/>
                <a:gd name="T60" fmla="*/ 720 w 1516"/>
                <a:gd name="T61" fmla="*/ 757 h 1377"/>
                <a:gd name="T62" fmla="*/ 674 w 1516"/>
                <a:gd name="T63" fmla="*/ 728 h 1377"/>
                <a:gd name="T64" fmla="*/ 622 w 1516"/>
                <a:gd name="T65" fmla="*/ 688 h 1377"/>
                <a:gd name="T66" fmla="*/ 574 w 1516"/>
                <a:gd name="T67" fmla="*/ 645 h 1377"/>
                <a:gd name="T68" fmla="*/ 562 w 1516"/>
                <a:gd name="T69" fmla="*/ 580 h 1377"/>
                <a:gd name="T70" fmla="*/ 540 w 1516"/>
                <a:gd name="T71" fmla="*/ 528 h 1377"/>
                <a:gd name="T72" fmla="*/ 512 w 1516"/>
                <a:gd name="T73" fmla="*/ 500 h 1377"/>
                <a:gd name="T74" fmla="*/ 502 w 1516"/>
                <a:gd name="T75" fmla="*/ 433 h 1377"/>
                <a:gd name="T76" fmla="*/ 487 w 1516"/>
                <a:gd name="T77" fmla="*/ 384 h 1377"/>
                <a:gd name="T78" fmla="*/ 448 w 1516"/>
                <a:gd name="T79" fmla="*/ 340 h 1377"/>
                <a:gd name="T80" fmla="*/ 399 w 1516"/>
                <a:gd name="T81" fmla="*/ 357 h 1377"/>
                <a:gd name="T82" fmla="*/ 376 w 1516"/>
                <a:gd name="T83" fmla="*/ 250 h 1377"/>
                <a:gd name="T84" fmla="*/ 351 w 1516"/>
                <a:gd name="T85" fmla="*/ 205 h 1377"/>
                <a:gd name="T86" fmla="*/ 334 w 1516"/>
                <a:gd name="T87" fmla="*/ 143 h 1377"/>
                <a:gd name="T88" fmla="*/ 317 w 1516"/>
                <a:gd name="T89" fmla="*/ 107 h 1377"/>
                <a:gd name="T90" fmla="*/ 276 w 1516"/>
                <a:gd name="T91" fmla="*/ 173 h 1377"/>
                <a:gd name="T92" fmla="*/ 256 w 1516"/>
                <a:gd name="T93" fmla="*/ 208 h 1377"/>
                <a:gd name="T94" fmla="*/ 264 w 1516"/>
                <a:gd name="T95" fmla="*/ 237 h 1377"/>
                <a:gd name="T96" fmla="*/ 248 w 1516"/>
                <a:gd name="T97" fmla="*/ 260 h 1377"/>
                <a:gd name="T98" fmla="*/ 242 w 1516"/>
                <a:gd name="T99" fmla="*/ 359 h 1377"/>
                <a:gd name="T100" fmla="*/ 230 w 1516"/>
                <a:gd name="T101" fmla="*/ 487 h 1377"/>
                <a:gd name="T102" fmla="*/ 189 w 1516"/>
                <a:gd name="T103" fmla="*/ 570 h 1377"/>
                <a:gd name="T104" fmla="*/ 78 w 1516"/>
                <a:gd name="T105" fmla="*/ 545 h 1377"/>
                <a:gd name="T106" fmla="*/ 765 w 1516"/>
                <a:gd name="T107" fmla="*/ 1355 h 1377"/>
                <a:gd name="T108" fmla="*/ 856 w 1516"/>
                <a:gd name="T109" fmla="*/ 1340 h 1377"/>
                <a:gd name="T110" fmla="*/ 927 w 1516"/>
                <a:gd name="T111" fmla="*/ 1374 h 1377"/>
                <a:gd name="T112" fmla="*/ 957 w 1516"/>
                <a:gd name="T113" fmla="*/ 1359 h 1377"/>
                <a:gd name="T114" fmla="*/ 965 w 1516"/>
                <a:gd name="T115" fmla="*/ 1333 h 1377"/>
                <a:gd name="T116" fmla="*/ 1007 w 1516"/>
                <a:gd name="T117" fmla="*/ 1317 h 1377"/>
                <a:gd name="T118" fmla="*/ 1070 w 1516"/>
                <a:gd name="T119" fmla="*/ 1306 h 1377"/>
                <a:gd name="T120" fmla="*/ 568 w 1516"/>
                <a:gd name="T121" fmla="*/ 639 h 1377"/>
                <a:gd name="T122" fmla="*/ 293 w 1516"/>
                <a:gd name="T123" fmla="*/ 69 h 1377"/>
                <a:gd name="T124" fmla="*/ 1513 w 1516"/>
                <a:gd name="T125" fmla="*/ 697 h 1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16" h="1377">
                  <a:moveTo>
                    <a:pt x="607" y="685"/>
                  </a:moveTo>
                  <a:lnTo>
                    <a:pt x="607" y="686"/>
                  </a:lnTo>
                  <a:lnTo>
                    <a:pt x="608" y="686"/>
                  </a:lnTo>
                  <a:lnTo>
                    <a:pt x="611" y="685"/>
                  </a:lnTo>
                  <a:lnTo>
                    <a:pt x="611" y="686"/>
                  </a:lnTo>
                  <a:lnTo>
                    <a:pt x="611" y="685"/>
                  </a:lnTo>
                  <a:lnTo>
                    <a:pt x="613" y="685"/>
                  </a:lnTo>
                  <a:lnTo>
                    <a:pt x="613" y="682"/>
                  </a:lnTo>
                  <a:lnTo>
                    <a:pt x="613" y="682"/>
                  </a:lnTo>
                  <a:lnTo>
                    <a:pt x="611" y="682"/>
                  </a:lnTo>
                  <a:lnTo>
                    <a:pt x="611" y="682"/>
                  </a:lnTo>
                  <a:lnTo>
                    <a:pt x="611" y="682"/>
                  </a:lnTo>
                  <a:lnTo>
                    <a:pt x="610" y="682"/>
                  </a:lnTo>
                  <a:lnTo>
                    <a:pt x="610" y="682"/>
                  </a:lnTo>
                  <a:lnTo>
                    <a:pt x="610" y="682"/>
                  </a:lnTo>
                  <a:lnTo>
                    <a:pt x="608" y="682"/>
                  </a:lnTo>
                  <a:lnTo>
                    <a:pt x="607" y="682"/>
                  </a:lnTo>
                  <a:lnTo>
                    <a:pt x="607" y="682"/>
                  </a:lnTo>
                  <a:lnTo>
                    <a:pt x="606" y="683"/>
                  </a:lnTo>
                  <a:lnTo>
                    <a:pt x="606" y="683"/>
                  </a:lnTo>
                  <a:lnTo>
                    <a:pt x="606" y="685"/>
                  </a:lnTo>
                  <a:lnTo>
                    <a:pt x="607" y="685"/>
                  </a:lnTo>
                  <a:close/>
                  <a:moveTo>
                    <a:pt x="764" y="777"/>
                  </a:moveTo>
                  <a:lnTo>
                    <a:pt x="762" y="777"/>
                  </a:lnTo>
                  <a:lnTo>
                    <a:pt x="761" y="779"/>
                  </a:lnTo>
                  <a:lnTo>
                    <a:pt x="761" y="779"/>
                  </a:lnTo>
                  <a:lnTo>
                    <a:pt x="762" y="779"/>
                  </a:lnTo>
                  <a:lnTo>
                    <a:pt x="762" y="780"/>
                  </a:lnTo>
                  <a:lnTo>
                    <a:pt x="762" y="780"/>
                  </a:lnTo>
                  <a:lnTo>
                    <a:pt x="764" y="779"/>
                  </a:lnTo>
                  <a:lnTo>
                    <a:pt x="765" y="777"/>
                  </a:lnTo>
                  <a:lnTo>
                    <a:pt x="765" y="777"/>
                  </a:lnTo>
                  <a:lnTo>
                    <a:pt x="766" y="776"/>
                  </a:lnTo>
                  <a:lnTo>
                    <a:pt x="766" y="776"/>
                  </a:lnTo>
                  <a:lnTo>
                    <a:pt x="765" y="775"/>
                  </a:lnTo>
                  <a:lnTo>
                    <a:pt x="765" y="773"/>
                  </a:lnTo>
                  <a:lnTo>
                    <a:pt x="765" y="772"/>
                  </a:lnTo>
                  <a:lnTo>
                    <a:pt x="765" y="773"/>
                  </a:lnTo>
                  <a:lnTo>
                    <a:pt x="765" y="775"/>
                  </a:lnTo>
                  <a:lnTo>
                    <a:pt x="765" y="776"/>
                  </a:lnTo>
                  <a:lnTo>
                    <a:pt x="764" y="777"/>
                  </a:lnTo>
                  <a:lnTo>
                    <a:pt x="764" y="777"/>
                  </a:lnTo>
                  <a:close/>
                  <a:moveTo>
                    <a:pt x="819" y="895"/>
                  </a:moveTo>
                  <a:lnTo>
                    <a:pt x="819" y="895"/>
                  </a:lnTo>
                  <a:lnTo>
                    <a:pt x="819" y="895"/>
                  </a:lnTo>
                  <a:lnTo>
                    <a:pt x="819" y="896"/>
                  </a:lnTo>
                  <a:lnTo>
                    <a:pt x="819" y="896"/>
                  </a:lnTo>
                  <a:lnTo>
                    <a:pt x="819" y="897"/>
                  </a:lnTo>
                  <a:lnTo>
                    <a:pt x="821" y="897"/>
                  </a:lnTo>
                  <a:lnTo>
                    <a:pt x="822" y="897"/>
                  </a:lnTo>
                  <a:lnTo>
                    <a:pt x="822" y="895"/>
                  </a:lnTo>
                  <a:lnTo>
                    <a:pt x="823" y="893"/>
                  </a:lnTo>
                  <a:lnTo>
                    <a:pt x="823" y="890"/>
                  </a:lnTo>
                  <a:lnTo>
                    <a:pt x="822" y="890"/>
                  </a:lnTo>
                  <a:lnTo>
                    <a:pt x="822" y="889"/>
                  </a:lnTo>
                  <a:lnTo>
                    <a:pt x="822" y="888"/>
                  </a:lnTo>
                  <a:lnTo>
                    <a:pt x="822" y="886"/>
                  </a:lnTo>
                  <a:lnTo>
                    <a:pt x="822" y="885"/>
                  </a:lnTo>
                  <a:lnTo>
                    <a:pt x="821" y="885"/>
                  </a:lnTo>
                  <a:lnTo>
                    <a:pt x="821" y="886"/>
                  </a:lnTo>
                  <a:lnTo>
                    <a:pt x="821" y="886"/>
                  </a:lnTo>
                  <a:lnTo>
                    <a:pt x="821" y="888"/>
                  </a:lnTo>
                  <a:lnTo>
                    <a:pt x="819" y="888"/>
                  </a:lnTo>
                  <a:lnTo>
                    <a:pt x="819" y="890"/>
                  </a:lnTo>
                  <a:lnTo>
                    <a:pt x="819" y="892"/>
                  </a:lnTo>
                  <a:lnTo>
                    <a:pt x="818" y="893"/>
                  </a:lnTo>
                  <a:lnTo>
                    <a:pt x="819" y="893"/>
                  </a:lnTo>
                  <a:lnTo>
                    <a:pt x="819" y="895"/>
                  </a:lnTo>
                  <a:close/>
                  <a:moveTo>
                    <a:pt x="721" y="745"/>
                  </a:moveTo>
                  <a:lnTo>
                    <a:pt x="721" y="746"/>
                  </a:lnTo>
                  <a:lnTo>
                    <a:pt x="721" y="746"/>
                  </a:lnTo>
                  <a:lnTo>
                    <a:pt x="721" y="746"/>
                  </a:lnTo>
                  <a:lnTo>
                    <a:pt x="721" y="746"/>
                  </a:lnTo>
                  <a:lnTo>
                    <a:pt x="723" y="747"/>
                  </a:lnTo>
                  <a:lnTo>
                    <a:pt x="723" y="745"/>
                  </a:lnTo>
                  <a:lnTo>
                    <a:pt x="723" y="743"/>
                  </a:lnTo>
                  <a:lnTo>
                    <a:pt x="723" y="742"/>
                  </a:lnTo>
                  <a:lnTo>
                    <a:pt x="721" y="741"/>
                  </a:lnTo>
                  <a:lnTo>
                    <a:pt x="720" y="742"/>
                  </a:lnTo>
                  <a:lnTo>
                    <a:pt x="721" y="743"/>
                  </a:lnTo>
                  <a:lnTo>
                    <a:pt x="721" y="745"/>
                  </a:lnTo>
                  <a:close/>
                  <a:moveTo>
                    <a:pt x="845" y="859"/>
                  </a:moveTo>
                  <a:lnTo>
                    <a:pt x="845" y="859"/>
                  </a:lnTo>
                  <a:lnTo>
                    <a:pt x="847" y="859"/>
                  </a:lnTo>
                  <a:lnTo>
                    <a:pt x="847" y="859"/>
                  </a:lnTo>
                  <a:lnTo>
                    <a:pt x="847" y="859"/>
                  </a:lnTo>
                  <a:lnTo>
                    <a:pt x="848" y="861"/>
                  </a:lnTo>
                  <a:lnTo>
                    <a:pt x="848" y="859"/>
                  </a:lnTo>
                  <a:lnTo>
                    <a:pt x="848" y="859"/>
                  </a:lnTo>
                  <a:lnTo>
                    <a:pt x="848" y="859"/>
                  </a:lnTo>
                  <a:lnTo>
                    <a:pt x="848" y="859"/>
                  </a:lnTo>
                  <a:lnTo>
                    <a:pt x="848" y="859"/>
                  </a:lnTo>
                  <a:lnTo>
                    <a:pt x="848" y="859"/>
                  </a:lnTo>
                  <a:lnTo>
                    <a:pt x="849" y="858"/>
                  </a:lnTo>
                  <a:lnTo>
                    <a:pt x="848" y="858"/>
                  </a:lnTo>
                  <a:lnTo>
                    <a:pt x="847" y="856"/>
                  </a:lnTo>
                  <a:lnTo>
                    <a:pt x="845" y="855"/>
                  </a:lnTo>
                  <a:lnTo>
                    <a:pt x="845" y="855"/>
                  </a:lnTo>
                  <a:lnTo>
                    <a:pt x="845" y="856"/>
                  </a:lnTo>
                  <a:lnTo>
                    <a:pt x="845" y="858"/>
                  </a:lnTo>
                  <a:lnTo>
                    <a:pt x="845" y="858"/>
                  </a:lnTo>
                  <a:lnTo>
                    <a:pt x="845" y="858"/>
                  </a:lnTo>
                  <a:lnTo>
                    <a:pt x="844" y="858"/>
                  </a:lnTo>
                  <a:lnTo>
                    <a:pt x="844" y="859"/>
                  </a:lnTo>
                  <a:lnTo>
                    <a:pt x="845" y="859"/>
                  </a:lnTo>
                  <a:lnTo>
                    <a:pt x="845" y="859"/>
                  </a:lnTo>
                  <a:close/>
                  <a:moveTo>
                    <a:pt x="757" y="757"/>
                  </a:moveTo>
                  <a:lnTo>
                    <a:pt x="755" y="758"/>
                  </a:lnTo>
                  <a:lnTo>
                    <a:pt x="755" y="760"/>
                  </a:lnTo>
                  <a:lnTo>
                    <a:pt x="757" y="760"/>
                  </a:lnTo>
                  <a:lnTo>
                    <a:pt x="757" y="761"/>
                  </a:lnTo>
                  <a:lnTo>
                    <a:pt x="754" y="762"/>
                  </a:lnTo>
                  <a:lnTo>
                    <a:pt x="754" y="764"/>
                  </a:lnTo>
                  <a:lnTo>
                    <a:pt x="754" y="764"/>
                  </a:lnTo>
                  <a:lnTo>
                    <a:pt x="754" y="764"/>
                  </a:lnTo>
                  <a:lnTo>
                    <a:pt x="755" y="764"/>
                  </a:lnTo>
                  <a:lnTo>
                    <a:pt x="755" y="764"/>
                  </a:lnTo>
                  <a:lnTo>
                    <a:pt x="757" y="762"/>
                  </a:lnTo>
                  <a:lnTo>
                    <a:pt x="757" y="765"/>
                  </a:lnTo>
                  <a:lnTo>
                    <a:pt x="757" y="767"/>
                  </a:lnTo>
                  <a:lnTo>
                    <a:pt x="758" y="765"/>
                  </a:lnTo>
                  <a:lnTo>
                    <a:pt x="760" y="765"/>
                  </a:lnTo>
                  <a:lnTo>
                    <a:pt x="760" y="767"/>
                  </a:lnTo>
                  <a:lnTo>
                    <a:pt x="761" y="765"/>
                  </a:lnTo>
                  <a:lnTo>
                    <a:pt x="761" y="764"/>
                  </a:lnTo>
                  <a:lnTo>
                    <a:pt x="762" y="765"/>
                  </a:lnTo>
                  <a:lnTo>
                    <a:pt x="762" y="765"/>
                  </a:lnTo>
                  <a:lnTo>
                    <a:pt x="764" y="765"/>
                  </a:lnTo>
                  <a:lnTo>
                    <a:pt x="764" y="764"/>
                  </a:lnTo>
                  <a:lnTo>
                    <a:pt x="764" y="764"/>
                  </a:lnTo>
                  <a:lnTo>
                    <a:pt x="762" y="762"/>
                  </a:lnTo>
                  <a:lnTo>
                    <a:pt x="761" y="761"/>
                  </a:lnTo>
                  <a:lnTo>
                    <a:pt x="761" y="760"/>
                  </a:lnTo>
                  <a:lnTo>
                    <a:pt x="760" y="760"/>
                  </a:lnTo>
                  <a:lnTo>
                    <a:pt x="760" y="760"/>
                  </a:lnTo>
                  <a:lnTo>
                    <a:pt x="760" y="757"/>
                  </a:lnTo>
                  <a:lnTo>
                    <a:pt x="760" y="757"/>
                  </a:lnTo>
                  <a:lnTo>
                    <a:pt x="758" y="754"/>
                  </a:lnTo>
                  <a:lnTo>
                    <a:pt x="758" y="754"/>
                  </a:lnTo>
                  <a:lnTo>
                    <a:pt x="757" y="754"/>
                  </a:lnTo>
                  <a:lnTo>
                    <a:pt x="757" y="757"/>
                  </a:lnTo>
                  <a:close/>
                  <a:moveTo>
                    <a:pt x="751" y="754"/>
                  </a:moveTo>
                  <a:lnTo>
                    <a:pt x="751" y="754"/>
                  </a:lnTo>
                  <a:lnTo>
                    <a:pt x="751" y="754"/>
                  </a:lnTo>
                  <a:lnTo>
                    <a:pt x="753" y="754"/>
                  </a:lnTo>
                  <a:lnTo>
                    <a:pt x="753" y="754"/>
                  </a:lnTo>
                  <a:lnTo>
                    <a:pt x="753" y="754"/>
                  </a:lnTo>
                  <a:lnTo>
                    <a:pt x="753" y="754"/>
                  </a:lnTo>
                  <a:lnTo>
                    <a:pt x="753" y="754"/>
                  </a:lnTo>
                  <a:lnTo>
                    <a:pt x="753" y="754"/>
                  </a:lnTo>
                  <a:lnTo>
                    <a:pt x="754" y="754"/>
                  </a:lnTo>
                  <a:lnTo>
                    <a:pt x="754" y="754"/>
                  </a:lnTo>
                  <a:lnTo>
                    <a:pt x="754" y="756"/>
                  </a:lnTo>
                  <a:lnTo>
                    <a:pt x="755" y="754"/>
                  </a:lnTo>
                  <a:lnTo>
                    <a:pt x="755" y="753"/>
                  </a:lnTo>
                  <a:lnTo>
                    <a:pt x="755" y="753"/>
                  </a:lnTo>
                  <a:lnTo>
                    <a:pt x="755" y="752"/>
                  </a:lnTo>
                  <a:lnTo>
                    <a:pt x="755" y="752"/>
                  </a:lnTo>
                  <a:lnTo>
                    <a:pt x="755" y="750"/>
                  </a:lnTo>
                  <a:lnTo>
                    <a:pt x="757" y="749"/>
                  </a:lnTo>
                  <a:lnTo>
                    <a:pt x="757" y="747"/>
                  </a:lnTo>
                  <a:lnTo>
                    <a:pt x="757" y="746"/>
                  </a:lnTo>
                  <a:lnTo>
                    <a:pt x="755" y="747"/>
                  </a:lnTo>
                  <a:lnTo>
                    <a:pt x="755" y="747"/>
                  </a:lnTo>
                  <a:lnTo>
                    <a:pt x="755" y="747"/>
                  </a:lnTo>
                  <a:lnTo>
                    <a:pt x="754" y="749"/>
                  </a:lnTo>
                  <a:lnTo>
                    <a:pt x="754" y="749"/>
                  </a:lnTo>
                  <a:lnTo>
                    <a:pt x="754" y="747"/>
                  </a:lnTo>
                  <a:lnTo>
                    <a:pt x="753" y="747"/>
                  </a:lnTo>
                  <a:lnTo>
                    <a:pt x="753" y="749"/>
                  </a:lnTo>
                  <a:lnTo>
                    <a:pt x="753" y="749"/>
                  </a:lnTo>
                  <a:lnTo>
                    <a:pt x="753" y="749"/>
                  </a:lnTo>
                  <a:lnTo>
                    <a:pt x="753" y="749"/>
                  </a:lnTo>
                  <a:lnTo>
                    <a:pt x="753" y="750"/>
                  </a:lnTo>
                  <a:lnTo>
                    <a:pt x="751" y="752"/>
                  </a:lnTo>
                  <a:lnTo>
                    <a:pt x="750" y="753"/>
                  </a:lnTo>
                  <a:lnTo>
                    <a:pt x="751" y="754"/>
                  </a:lnTo>
                  <a:lnTo>
                    <a:pt x="751" y="754"/>
                  </a:lnTo>
                  <a:close/>
                  <a:moveTo>
                    <a:pt x="900" y="986"/>
                  </a:moveTo>
                  <a:lnTo>
                    <a:pt x="900" y="986"/>
                  </a:lnTo>
                  <a:lnTo>
                    <a:pt x="898" y="986"/>
                  </a:lnTo>
                  <a:lnTo>
                    <a:pt x="901" y="991"/>
                  </a:lnTo>
                  <a:lnTo>
                    <a:pt x="901" y="993"/>
                  </a:lnTo>
                  <a:lnTo>
                    <a:pt x="902" y="993"/>
                  </a:lnTo>
                  <a:lnTo>
                    <a:pt x="904" y="994"/>
                  </a:lnTo>
                  <a:lnTo>
                    <a:pt x="907" y="997"/>
                  </a:lnTo>
                  <a:lnTo>
                    <a:pt x="908" y="998"/>
                  </a:lnTo>
                  <a:lnTo>
                    <a:pt x="908" y="1001"/>
                  </a:lnTo>
                  <a:lnTo>
                    <a:pt x="909" y="1002"/>
                  </a:lnTo>
                  <a:lnTo>
                    <a:pt x="911" y="1004"/>
                  </a:lnTo>
                  <a:lnTo>
                    <a:pt x="911" y="1004"/>
                  </a:lnTo>
                  <a:lnTo>
                    <a:pt x="912" y="1005"/>
                  </a:lnTo>
                  <a:lnTo>
                    <a:pt x="912" y="1005"/>
                  </a:lnTo>
                  <a:lnTo>
                    <a:pt x="913" y="1005"/>
                  </a:lnTo>
                  <a:lnTo>
                    <a:pt x="915" y="1005"/>
                  </a:lnTo>
                  <a:lnTo>
                    <a:pt x="915" y="1005"/>
                  </a:lnTo>
                  <a:lnTo>
                    <a:pt x="916" y="1004"/>
                  </a:lnTo>
                  <a:lnTo>
                    <a:pt x="916" y="1004"/>
                  </a:lnTo>
                  <a:lnTo>
                    <a:pt x="916" y="1004"/>
                  </a:lnTo>
                  <a:lnTo>
                    <a:pt x="916" y="1004"/>
                  </a:lnTo>
                  <a:lnTo>
                    <a:pt x="916" y="1002"/>
                  </a:lnTo>
                  <a:lnTo>
                    <a:pt x="917" y="1002"/>
                  </a:lnTo>
                  <a:lnTo>
                    <a:pt x="917" y="1002"/>
                  </a:lnTo>
                  <a:lnTo>
                    <a:pt x="917" y="1002"/>
                  </a:lnTo>
                  <a:lnTo>
                    <a:pt x="917" y="999"/>
                  </a:lnTo>
                  <a:lnTo>
                    <a:pt x="916" y="998"/>
                  </a:lnTo>
                  <a:lnTo>
                    <a:pt x="916" y="997"/>
                  </a:lnTo>
                  <a:lnTo>
                    <a:pt x="915" y="997"/>
                  </a:lnTo>
                  <a:lnTo>
                    <a:pt x="913" y="994"/>
                  </a:lnTo>
                  <a:lnTo>
                    <a:pt x="913" y="993"/>
                  </a:lnTo>
                  <a:lnTo>
                    <a:pt x="912" y="991"/>
                  </a:lnTo>
                  <a:lnTo>
                    <a:pt x="912" y="990"/>
                  </a:lnTo>
                  <a:lnTo>
                    <a:pt x="913" y="986"/>
                  </a:lnTo>
                  <a:lnTo>
                    <a:pt x="913" y="984"/>
                  </a:lnTo>
                  <a:lnTo>
                    <a:pt x="912" y="986"/>
                  </a:lnTo>
                  <a:lnTo>
                    <a:pt x="912" y="987"/>
                  </a:lnTo>
                  <a:lnTo>
                    <a:pt x="911" y="987"/>
                  </a:lnTo>
                  <a:lnTo>
                    <a:pt x="909" y="987"/>
                  </a:lnTo>
                  <a:lnTo>
                    <a:pt x="911" y="986"/>
                  </a:lnTo>
                  <a:lnTo>
                    <a:pt x="909" y="986"/>
                  </a:lnTo>
                  <a:lnTo>
                    <a:pt x="908" y="986"/>
                  </a:lnTo>
                  <a:lnTo>
                    <a:pt x="907" y="986"/>
                  </a:lnTo>
                  <a:lnTo>
                    <a:pt x="907" y="984"/>
                  </a:lnTo>
                  <a:lnTo>
                    <a:pt x="904" y="984"/>
                  </a:lnTo>
                  <a:lnTo>
                    <a:pt x="902" y="983"/>
                  </a:lnTo>
                  <a:lnTo>
                    <a:pt x="902" y="983"/>
                  </a:lnTo>
                  <a:lnTo>
                    <a:pt x="902" y="983"/>
                  </a:lnTo>
                  <a:lnTo>
                    <a:pt x="902" y="982"/>
                  </a:lnTo>
                  <a:lnTo>
                    <a:pt x="901" y="982"/>
                  </a:lnTo>
                  <a:lnTo>
                    <a:pt x="901" y="982"/>
                  </a:lnTo>
                  <a:lnTo>
                    <a:pt x="901" y="982"/>
                  </a:lnTo>
                  <a:lnTo>
                    <a:pt x="900" y="982"/>
                  </a:lnTo>
                  <a:lnTo>
                    <a:pt x="900" y="982"/>
                  </a:lnTo>
                  <a:lnTo>
                    <a:pt x="898" y="982"/>
                  </a:lnTo>
                  <a:lnTo>
                    <a:pt x="898" y="982"/>
                  </a:lnTo>
                  <a:lnTo>
                    <a:pt x="898" y="983"/>
                  </a:lnTo>
                  <a:lnTo>
                    <a:pt x="900" y="983"/>
                  </a:lnTo>
                  <a:lnTo>
                    <a:pt x="900" y="983"/>
                  </a:lnTo>
                  <a:lnTo>
                    <a:pt x="901" y="984"/>
                  </a:lnTo>
                  <a:lnTo>
                    <a:pt x="901" y="984"/>
                  </a:lnTo>
                  <a:lnTo>
                    <a:pt x="901" y="986"/>
                  </a:lnTo>
                  <a:lnTo>
                    <a:pt x="900" y="986"/>
                  </a:lnTo>
                  <a:close/>
                  <a:moveTo>
                    <a:pt x="848" y="865"/>
                  </a:moveTo>
                  <a:lnTo>
                    <a:pt x="851" y="866"/>
                  </a:lnTo>
                  <a:lnTo>
                    <a:pt x="852" y="866"/>
                  </a:lnTo>
                  <a:lnTo>
                    <a:pt x="852" y="865"/>
                  </a:lnTo>
                  <a:lnTo>
                    <a:pt x="852" y="865"/>
                  </a:lnTo>
                  <a:lnTo>
                    <a:pt x="853" y="863"/>
                  </a:lnTo>
                  <a:lnTo>
                    <a:pt x="851" y="863"/>
                  </a:lnTo>
                  <a:lnTo>
                    <a:pt x="851" y="863"/>
                  </a:lnTo>
                  <a:lnTo>
                    <a:pt x="849" y="863"/>
                  </a:lnTo>
                  <a:lnTo>
                    <a:pt x="848" y="863"/>
                  </a:lnTo>
                  <a:lnTo>
                    <a:pt x="848" y="865"/>
                  </a:lnTo>
                  <a:close/>
                  <a:moveTo>
                    <a:pt x="1039" y="1114"/>
                  </a:moveTo>
                  <a:lnTo>
                    <a:pt x="1037" y="1117"/>
                  </a:lnTo>
                  <a:lnTo>
                    <a:pt x="1037" y="1117"/>
                  </a:lnTo>
                  <a:lnTo>
                    <a:pt x="1036" y="1118"/>
                  </a:lnTo>
                  <a:lnTo>
                    <a:pt x="1036" y="1118"/>
                  </a:lnTo>
                  <a:lnTo>
                    <a:pt x="1034" y="1119"/>
                  </a:lnTo>
                  <a:lnTo>
                    <a:pt x="1034" y="1123"/>
                  </a:lnTo>
                  <a:lnTo>
                    <a:pt x="1034" y="1125"/>
                  </a:lnTo>
                  <a:lnTo>
                    <a:pt x="1032" y="1126"/>
                  </a:lnTo>
                  <a:lnTo>
                    <a:pt x="1032" y="1127"/>
                  </a:lnTo>
                  <a:lnTo>
                    <a:pt x="1032" y="1129"/>
                  </a:lnTo>
                  <a:lnTo>
                    <a:pt x="1032" y="1132"/>
                  </a:lnTo>
                  <a:lnTo>
                    <a:pt x="1034" y="1132"/>
                  </a:lnTo>
                  <a:lnTo>
                    <a:pt x="1033" y="1133"/>
                  </a:lnTo>
                  <a:lnTo>
                    <a:pt x="1034" y="1137"/>
                  </a:lnTo>
                  <a:lnTo>
                    <a:pt x="1034" y="1138"/>
                  </a:lnTo>
                  <a:lnTo>
                    <a:pt x="1034" y="1140"/>
                  </a:lnTo>
                  <a:lnTo>
                    <a:pt x="1036" y="1141"/>
                  </a:lnTo>
                  <a:lnTo>
                    <a:pt x="1039" y="1144"/>
                  </a:lnTo>
                  <a:lnTo>
                    <a:pt x="1041" y="1144"/>
                  </a:lnTo>
                  <a:lnTo>
                    <a:pt x="1041" y="1141"/>
                  </a:lnTo>
                  <a:lnTo>
                    <a:pt x="1041" y="1138"/>
                  </a:lnTo>
                  <a:lnTo>
                    <a:pt x="1041" y="1137"/>
                  </a:lnTo>
                  <a:lnTo>
                    <a:pt x="1041" y="1134"/>
                  </a:lnTo>
                  <a:lnTo>
                    <a:pt x="1045" y="1121"/>
                  </a:lnTo>
                  <a:lnTo>
                    <a:pt x="1053" y="1107"/>
                  </a:lnTo>
                  <a:lnTo>
                    <a:pt x="1059" y="1095"/>
                  </a:lnTo>
                  <a:lnTo>
                    <a:pt x="1059" y="1093"/>
                  </a:lnTo>
                  <a:lnTo>
                    <a:pt x="1059" y="1092"/>
                  </a:lnTo>
                  <a:lnTo>
                    <a:pt x="1060" y="1091"/>
                  </a:lnTo>
                  <a:lnTo>
                    <a:pt x="1060" y="1089"/>
                  </a:lnTo>
                  <a:lnTo>
                    <a:pt x="1060" y="1088"/>
                  </a:lnTo>
                  <a:lnTo>
                    <a:pt x="1060" y="1087"/>
                  </a:lnTo>
                  <a:lnTo>
                    <a:pt x="1058" y="1085"/>
                  </a:lnTo>
                  <a:lnTo>
                    <a:pt x="1056" y="1085"/>
                  </a:lnTo>
                  <a:lnTo>
                    <a:pt x="1056" y="1084"/>
                  </a:lnTo>
                  <a:lnTo>
                    <a:pt x="1055" y="1080"/>
                  </a:lnTo>
                  <a:lnTo>
                    <a:pt x="1055" y="1080"/>
                  </a:lnTo>
                  <a:lnTo>
                    <a:pt x="1055" y="1070"/>
                  </a:lnTo>
                  <a:lnTo>
                    <a:pt x="1055" y="1068"/>
                  </a:lnTo>
                  <a:lnTo>
                    <a:pt x="1053" y="1068"/>
                  </a:lnTo>
                  <a:lnTo>
                    <a:pt x="1051" y="1070"/>
                  </a:lnTo>
                  <a:lnTo>
                    <a:pt x="1049" y="1072"/>
                  </a:lnTo>
                  <a:lnTo>
                    <a:pt x="1048" y="1072"/>
                  </a:lnTo>
                  <a:lnTo>
                    <a:pt x="1044" y="1076"/>
                  </a:lnTo>
                  <a:lnTo>
                    <a:pt x="1047" y="1076"/>
                  </a:lnTo>
                  <a:lnTo>
                    <a:pt x="1048" y="1078"/>
                  </a:lnTo>
                  <a:lnTo>
                    <a:pt x="1051" y="1081"/>
                  </a:lnTo>
                  <a:lnTo>
                    <a:pt x="1051" y="1083"/>
                  </a:lnTo>
                  <a:lnTo>
                    <a:pt x="1052" y="1085"/>
                  </a:lnTo>
                  <a:lnTo>
                    <a:pt x="1052" y="1088"/>
                  </a:lnTo>
                  <a:lnTo>
                    <a:pt x="1051" y="1091"/>
                  </a:lnTo>
                  <a:lnTo>
                    <a:pt x="1049" y="1093"/>
                  </a:lnTo>
                  <a:lnTo>
                    <a:pt x="1047" y="1095"/>
                  </a:lnTo>
                  <a:lnTo>
                    <a:pt x="1045" y="1096"/>
                  </a:lnTo>
                  <a:lnTo>
                    <a:pt x="1037" y="1102"/>
                  </a:lnTo>
                  <a:lnTo>
                    <a:pt x="1036" y="1103"/>
                  </a:lnTo>
                  <a:lnTo>
                    <a:pt x="1036" y="1103"/>
                  </a:lnTo>
                  <a:lnTo>
                    <a:pt x="1036" y="1104"/>
                  </a:lnTo>
                  <a:lnTo>
                    <a:pt x="1036" y="1104"/>
                  </a:lnTo>
                  <a:lnTo>
                    <a:pt x="1036" y="1104"/>
                  </a:lnTo>
                  <a:lnTo>
                    <a:pt x="1039" y="1104"/>
                  </a:lnTo>
                  <a:lnTo>
                    <a:pt x="1039" y="1106"/>
                  </a:lnTo>
                  <a:lnTo>
                    <a:pt x="1039" y="1106"/>
                  </a:lnTo>
                  <a:lnTo>
                    <a:pt x="1040" y="1106"/>
                  </a:lnTo>
                  <a:lnTo>
                    <a:pt x="1039" y="1108"/>
                  </a:lnTo>
                  <a:lnTo>
                    <a:pt x="1040" y="1111"/>
                  </a:lnTo>
                  <a:lnTo>
                    <a:pt x="1039" y="1114"/>
                  </a:lnTo>
                  <a:lnTo>
                    <a:pt x="1039" y="1114"/>
                  </a:lnTo>
                  <a:close/>
                  <a:moveTo>
                    <a:pt x="920" y="1006"/>
                  </a:moveTo>
                  <a:lnTo>
                    <a:pt x="921" y="1008"/>
                  </a:lnTo>
                  <a:lnTo>
                    <a:pt x="921" y="1009"/>
                  </a:lnTo>
                  <a:lnTo>
                    <a:pt x="921" y="1010"/>
                  </a:lnTo>
                  <a:lnTo>
                    <a:pt x="923" y="1012"/>
                  </a:lnTo>
                  <a:lnTo>
                    <a:pt x="924" y="1010"/>
                  </a:lnTo>
                  <a:lnTo>
                    <a:pt x="923" y="1009"/>
                  </a:lnTo>
                  <a:lnTo>
                    <a:pt x="923" y="1008"/>
                  </a:lnTo>
                  <a:lnTo>
                    <a:pt x="921" y="1006"/>
                  </a:lnTo>
                  <a:lnTo>
                    <a:pt x="920" y="1005"/>
                  </a:lnTo>
                  <a:lnTo>
                    <a:pt x="920" y="1002"/>
                  </a:lnTo>
                  <a:lnTo>
                    <a:pt x="920" y="1002"/>
                  </a:lnTo>
                  <a:lnTo>
                    <a:pt x="919" y="1004"/>
                  </a:lnTo>
                  <a:lnTo>
                    <a:pt x="919" y="1004"/>
                  </a:lnTo>
                  <a:lnTo>
                    <a:pt x="919" y="1004"/>
                  </a:lnTo>
                  <a:lnTo>
                    <a:pt x="920" y="1006"/>
                  </a:lnTo>
                  <a:close/>
                  <a:moveTo>
                    <a:pt x="1034" y="1112"/>
                  </a:moveTo>
                  <a:lnTo>
                    <a:pt x="1036" y="1111"/>
                  </a:lnTo>
                  <a:lnTo>
                    <a:pt x="1034" y="1110"/>
                  </a:lnTo>
                  <a:lnTo>
                    <a:pt x="1032" y="1107"/>
                  </a:lnTo>
                  <a:lnTo>
                    <a:pt x="1032" y="1108"/>
                  </a:lnTo>
                  <a:lnTo>
                    <a:pt x="1032" y="1110"/>
                  </a:lnTo>
                  <a:lnTo>
                    <a:pt x="1034" y="1112"/>
                  </a:lnTo>
                  <a:close/>
                  <a:moveTo>
                    <a:pt x="860" y="903"/>
                  </a:moveTo>
                  <a:lnTo>
                    <a:pt x="860" y="903"/>
                  </a:lnTo>
                  <a:lnTo>
                    <a:pt x="860" y="903"/>
                  </a:lnTo>
                  <a:lnTo>
                    <a:pt x="860" y="903"/>
                  </a:lnTo>
                  <a:lnTo>
                    <a:pt x="862" y="904"/>
                  </a:lnTo>
                  <a:lnTo>
                    <a:pt x="860" y="904"/>
                  </a:lnTo>
                  <a:lnTo>
                    <a:pt x="862" y="905"/>
                  </a:lnTo>
                  <a:lnTo>
                    <a:pt x="862" y="905"/>
                  </a:lnTo>
                  <a:lnTo>
                    <a:pt x="863" y="905"/>
                  </a:lnTo>
                  <a:lnTo>
                    <a:pt x="864" y="905"/>
                  </a:lnTo>
                  <a:lnTo>
                    <a:pt x="864" y="905"/>
                  </a:lnTo>
                  <a:lnTo>
                    <a:pt x="864" y="904"/>
                  </a:lnTo>
                  <a:lnTo>
                    <a:pt x="864" y="904"/>
                  </a:lnTo>
                  <a:lnTo>
                    <a:pt x="864" y="904"/>
                  </a:lnTo>
                  <a:lnTo>
                    <a:pt x="866" y="903"/>
                  </a:lnTo>
                  <a:lnTo>
                    <a:pt x="866" y="903"/>
                  </a:lnTo>
                  <a:lnTo>
                    <a:pt x="867" y="903"/>
                  </a:lnTo>
                  <a:lnTo>
                    <a:pt x="866" y="901"/>
                  </a:lnTo>
                  <a:lnTo>
                    <a:pt x="866" y="901"/>
                  </a:lnTo>
                  <a:lnTo>
                    <a:pt x="866" y="901"/>
                  </a:lnTo>
                  <a:lnTo>
                    <a:pt x="864" y="901"/>
                  </a:lnTo>
                  <a:lnTo>
                    <a:pt x="864" y="900"/>
                  </a:lnTo>
                  <a:lnTo>
                    <a:pt x="864" y="900"/>
                  </a:lnTo>
                  <a:lnTo>
                    <a:pt x="864" y="899"/>
                  </a:lnTo>
                  <a:lnTo>
                    <a:pt x="864" y="899"/>
                  </a:lnTo>
                  <a:lnTo>
                    <a:pt x="863" y="897"/>
                  </a:lnTo>
                  <a:lnTo>
                    <a:pt x="863" y="897"/>
                  </a:lnTo>
                  <a:lnTo>
                    <a:pt x="863" y="897"/>
                  </a:lnTo>
                  <a:lnTo>
                    <a:pt x="862" y="896"/>
                  </a:lnTo>
                  <a:lnTo>
                    <a:pt x="860" y="897"/>
                  </a:lnTo>
                  <a:lnTo>
                    <a:pt x="860" y="897"/>
                  </a:lnTo>
                  <a:lnTo>
                    <a:pt x="862" y="897"/>
                  </a:lnTo>
                  <a:lnTo>
                    <a:pt x="862" y="899"/>
                  </a:lnTo>
                  <a:lnTo>
                    <a:pt x="862" y="899"/>
                  </a:lnTo>
                  <a:lnTo>
                    <a:pt x="862" y="900"/>
                  </a:lnTo>
                  <a:lnTo>
                    <a:pt x="860" y="901"/>
                  </a:lnTo>
                  <a:lnTo>
                    <a:pt x="859" y="903"/>
                  </a:lnTo>
                  <a:lnTo>
                    <a:pt x="860" y="903"/>
                  </a:lnTo>
                  <a:lnTo>
                    <a:pt x="860" y="903"/>
                  </a:lnTo>
                  <a:close/>
                  <a:moveTo>
                    <a:pt x="1060" y="1231"/>
                  </a:moveTo>
                  <a:lnTo>
                    <a:pt x="1060" y="1232"/>
                  </a:lnTo>
                  <a:lnTo>
                    <a:pt x="1060" y="1234"/>
                  </a:lnTo>
                  <a:lnTo>
                    <a:pt x="1060" y="1238"/>
                  </a:lnTo>
                  <a:lnTo>
                    <a:pt x="1060" y="1243"/>
                  </a:lnTo>
                  <a:lnTo>
                    <a:pt x="1060" y="1245"/>
                  </a:lnTo>
                  <a:lnTo>
                    <a:pt x="1062" y="1245"/>
                  </a:lnTo>
                  <a:lnTo>
                    <a:pt x="1062" y="1246"/>
                  </a:lnTo>
                  <a:lnTo>
                    <a:pt x="1063" y="1247"/>
                  </a:lnTo>
                  <a:lnTo>
                    <a:pt x="1063" y="1249"/>
                  </a:lnTo>
                  <a:lnTo>
                    <a:pt x="1063" y="1250"/>
                  </a:lnTo>
                  <a:lnTo>
                    <a:pt x="1064" y="1251"/>
                  </a:lnTo>
                  <a:lnTo>
                    <a:pt x="1064" y="1251"/>
                  </a:lnTo>
                  <a:lnTo>
                    <a:pt x="1064" y="1250"/>
                  </a:lnTo>
                  <a:lnTo>
                    <a:pt x="1064" y="1249"/>
                  </a:lnTo>
                  <a:lnTo>
                    <a:pt x="1064" y="1249"/>
                  </a:lnTo>
                  <a:lnTo>
                    <a:pt x="1064" y="1246"/>
                  </a:lnTo>
                  <a:lnTo>
                    <a:pt x="1064" y="1246"/>
                  </a:lnTo>
                  <a:lnTo>
                    <a:pt x="1064" y="1242"/>
                  </a:lnTo>
                  <a:lnTo>
                    <a:pt x="1064" y="1239"/>
                  </a:lnTo>
                  <a:lnTo>
                    <a:pt x="1067" y="1231"/>
                  </a:lnTo>
                  <a:lnTo>
                    <a:pt x="1067" y="1230"/>
                  </a:lnTo>
                  <a:lnTo>
                    <a:pt x="1067" y="1228"/>
                  </a:lnTo>
                  <a:lnTo>
                    <a:pt x="1066" y="1228"/>
                  </a:lnTo>
                  <a:lnTo>
                    <a:pt x="1066" y="1228"/>
                  </a:lnTo>
                  <a:lnTo>
                    <a:pt x="1064" y="1230"/>
                  </a:lnTo>
                  <a:lnTo>
                    <a:pt x="1062" y="1230"/>
                  </a:lnTo>
                  <a:lnTo>
                    <a:pt x="1060" y="1231"/>
                  </a:lnTo>
                  <a:lnTo>
                    <a:pt x="1060" y="1231"/>
                  </a:lnTo>
                  <a:close/>
                  <a:moveTo>
                    <a:pt x="807" y="911"/>
                  </a:moveTo>
                  <a:lnTo>
                    <a:pt x="809" y="911"/>
                  </a:lnTo>
                  <a:lnTo>
                    <a:pt x="809" y="912"/>
                  </a:lnTo>
                  <a:lnTo>
                    <a:pt x="810" y="911"/>
                  </a:lnTo>
                  <a:lnTo>
                    <a:pt x="811" y="910"/>
                  </a:lnTo>
                  <a:lnTo>
                    <a:pt x="811" y="908"/>
                  </a:lnTo>
                  <a:lnTo>
                    <a:pt x="811" y="908"/>
                  </a:lnTo>
                  <a:lnTo>
                    <a:pt x="811" y="907"/>
                  </a:lnTo>
                  <a:lnTo>
                    <a:pt x="811" y="907"/>
                  </a:lnTo>
                  <a:lnTo>
                    <a:pt x="810" y="905"/>
                  </a:lnTo>
                  <a:lnTo>
                    <a:pt x="810" y="905"/>
                  </a:lnTo>
                  <a:lnTo>
                    <a:pt x="809" y="905"/>
                  </a:lnTo>
                  <a:lnTo>
                    <a:pt x="809" y="905"/>
                  </a:lnTo>
                  <a:lnTo>
                    <a:pt x="809" y="908"/>
                  </a:lnTo>
                  <a:lnTo>
                    <a:pt x="807" y="908"/>
                  </a:lnTo>
                  <a:lnTo>
                    <a:pt x="809" y="910"/>
                  </a:lnTo>
                  <a:lnTo>
                    <a:pt x="809" y="910"/>
                  </a:lnTo>
                  <a:lnTo>
                    <a:pt x="809" y="911"/>
                  </a:lnTo>
                  <a:lnTo>
                    <a:pt x="807" y="911"/>
                  </a:lnTo>
                  <a:close/>
                  <a:moveTo>
                    <a:pt x="75" y="525"/>
                  </a:moveTo>
                  <a:lnTo>
                    <a:pt x="75" y="525"/>
                  </a:lnTo>
                  <a:lnTo>
                    <a:pt x="75" y="525"/>
                  </a:lnTo>
                  <a:lnTo>
                    <a:pt x="75" y="527"/>
                  </a:lnTo>
                  <a:lnTo>
                    <a:pt x="76" y="527"/>
                  </a:lnTo>
                  <a:lnTo>
                    <a:pt x="76" y="527"/>
                  </a:lnTo>
                  <a:lnTo>
                    <a:pt x="76" y="525"/>
                  </a:lnTo>
                  <a:lnTo>
                    <a:pt x="76" y="525"/>
                  </a:lnTo>
                  <a:lnTo>
                    <a:pt x="79" y="525"/>
                  </a:lnTo>
                  <a:lnTo>
                    <a:pt x="79" y="524"/>
                  </a:lnTo>
                  <a:lnTo>
                    <a:pt x="79" y="523"/>
                  </a:lnTo>
                  <a:lnTo>
                    <a:pt x="78" y="523"/>
                  </a:lnTo>
                  <a:lnTo>
                    <a:pt x="76" y="524"/>
                  </a:lnTo>
                  <a:lnTo>
                    <a:pt x="75" y="524"/>
                  </a:lnTo>
                  <a:lnTo>
                    <a:pt x="75" y="524"/>
                  </a:lnTo>
                  <a:lnTo>
                    <a:pt x="75" y="525"/>
                  </a:lnTo>
                  <a:close/>
                  <a:moveTo>
                    <a:pt x="98" y="546"/>
                  </a:moveTo>
                  <a:lnTo>
                    <a:pt x="98" y="545"/>
                  </a:lnTo>
                  <a:lnTo>
                    <a:pt x="99" y="543"/>
                  </a:lnTo>
                  <a:lnTo>
                    <a:pt x="101" y="543"/>
                  </a:lnTo>
                  <a:lnTo>
                    <a:pt x="102" y="543"/>
                  </a:lnTo>
                  <a:lnTo>
                    <a:pt x="102" y="543"/>
                  </a:lnTo>
                  <a:lnTo>
                    <a:pt x="102" y="545"/>
                  </a:lnTo>
                  <a:lnTo>
                    <a:pt x="102" y="545"/>
                  </a:lnTo>
                  <a:lnTo>
                    <a:pt x="102" y="545"/>
                  </a:lnTo>
                  <a:lnTo>
                    <a:pt x="104" y="545"/>
                  </a:lnTo>
                  <a:lnTo>
                    <a:pt x="104" y="545"/>
                  </a:lnTo>
                  <a:lnTo>
                    <a:pt x="104" y="545"/>
                  </a:lnTo>
                  <a:lnTo>
                    <a:pt x="105" y="543"/>
                  </a:lnTo>
                  <a:lnTo>
                    <a:pt x="106" y="543"/>
                  </a:lnTo>
                  <a:lnTo>
                    <a:pt x="108" y="543"/>
                  </a:lnTo>
                  <a:lnTo>
                    <a:pt x="108" y="542"/>
                  </a:lnTo>
                  <a:lnTo>
                    <a:pt x="108" y="542"/>
                  </a:lnTo>
                  <a:lnTo>
                    <a:pt x="108" y="540"/>
                  </a:lnTo>
                  <a:lnTo>
                    <a:pt x="106" y="540"/>
                  </a:lnTo>
                  <a:lnTo>
                    <a:pt x="108" y="539"/>
                  </a:lnTo>
                  <a:lnTo>
                    <a:pt x="106" y="538"/>
                  </a:lnTo>
                  <a:lnTo>
                    <a:pt x="104" y="536"/>
                  </a:lnTo>
                  <a:lnTo>
                    <a:pt x="102" y="535"/>
                  </a:lnTo>
                  <a:lnTo>
                    <a:pt x="102" y="536"/>
                  </a:lnTo>
                  <a:lnTo>
                    <a:pt x="102" y="536"/>
                  </a:lnTo>
                  <a:lnTo>
                    <a:pt x="101" y="538"/>
                  </a:lnTo>
                  <a:lnTo>
                    <a:pt x="99" y="540"/>
                  </a:lnTo>
                  <a:lnTo>
                    <a:pt x="98" y="542"/>
                  </a:lnTo>
                  <a:lnTo>
                    <a:pt x="97" y="542"/>
                  </a:lnTo>
                  <a:lnTo>
                    <a:pt x="97" y="543"/>
                  </a:lnTo>
                  <a:lnTo>
                    <a:pt x="97" y="546"/>
                  </a:lnTo>
                  <a:lnTo>
                    <a:pt x="98" y="546"/>
                  </a:lnTo>
                  <a:lnTo>
                    <a:pt x="98" y="546"/>
                  </a:lnTo>
                  <a:lnTo>
                    <a:pt x="98" y="546"/>
                  </a:lnTo>
                  <a:lnTo>
                    <a:pt x="98" y="546"/>
                  </a:lnTo>
                  <a:lnTo>
                    <a:pt x="98" y="546"/>
                  </a:lnTo>
                  <a:close/>
                  <a:moveTo>
                    <a:pt x="79" y="520"/>
                  </a:moveTo>
                  <a:lnTo>
                    <a:pt x="79" y="520"/>
                  </a:lnTo>
                  <a:lnTo>
                    <a:pt x="80" y="519"/>
                  </a:lnTo>
                  <a:lnTo>
                    <a:pt x="80" y="517"/>
                  </a:lnTo>
                  <a:lnTo>
                    <a:pt x="82" y="517"/>
                  </a:lnTo>
                  <a:lnTo>
                    <a:pt x="82" y="516"/>
                  </a:lnTo>
                  <a:lnTo>
                    <a:pt x="82" y="515"/>
                  </a:lnTo>
                  <a:lnTo>
                    <a:pt x="80" y="513"/>
                  </a:lnTo>
                  <a:lnTo>
                    <a:pt x="82" y="513"/>
                  </a:lnTo>
                  <a:lnTo>
                    <a:pt x="83" y="516"/>
                  </a:lnTo>
                  <a:lnTo>
                    <a:pt x="85" y="517"/>
                  </a:lnTo>
                  <a:lnTo>
                    <a:pt x="85" y="517"/>
                  </a:lnTo>
                  <a:lnTo>
                    <a:pt x="90" y="517"/>
                  </a:lnTo>
                  <a:lnTo>
                    <a:pt x="90" y="517"/>
                  </a:lnTo>
                  <a:lnTo>
                    <a:pt x="93" y="516"/>
                  </a:lnTo>
                  <a:lnTo>
                    <a:pt x="94" y="516"/>
                  </a:lnTo>
                  <a:lnTo>
                    <a:pt x="94" y="515"/>
                  </a:lnTo>
                  <a:lnTo>
                    <a:pt x="95" y="512"/>
                  </a:lnTo>
                  <a:lnTo>
                    <a:pt x="95" y="512"/>
                  </a:lnTo>
                  <a:lnTo>
                    <a:pt x="97" y="512"/>
                  </a:lnTo>
                  <a:lnTo>
                    <a:pt x="98" y="513"/>
                  </a:lnTo>
                  <a:lnTo>
                    <a:pt x="98" y="513"/>
                  </a:lnTo>
                  <a:lnTo>
                    <a:pt x="99" y="513"/>
                  </a:lnTo>
                  <a:lnTo>
                    <a:pt x="99" y="512"/>
                  </a:lnTo>
                  <a:lnTo>
                    <a:pt x="101" y="512"/>
                  </a:lnTo>
                  <a:lnTo>
                    <a:pt x="99" y="511"/>
                  </a:lnTo>
                  <a:lnTo>
                    <a:pt x="99" y="511"/>
                  </a:lnTo>
                  <a:lnTo>
                    <a:pt x="101" y="509"/>
                  </a:lnTo>
                  <a:lnTo>
                    <a:pt x="101" y="509"/>
                  </a:lnTo>
                  <a:lnTo>
                    <a:pt x="101" y="509"/>
                  </a:lnTo>
                  <a:lnTo>
                    <a:pt x="101" y="506"/>
                  </a:lnTo>
                  <a:lnTo>
                    <a:pt x="101" y="506"/>
                  </a:lnTo>
                  <a:lnTo>
                    <a:pt x="102" y="505"/>
                  </a:lnTo>
                  <a:lnTo>
                    <a:pt x="102" y="505"/>
                  </a:lnTo>
                  <a:lnTo>
                    <a:pt x="104" y="506"/>
                  </a:lnTo>
                  <a:lnTo>
                    <a:pt x="104" y="506"/>
                  </a:lnTo>
                  <a:lnTo>
                    <a:pt x="105" y="505"/>
                  </a:lnTo>
                  <a:lnTo>
                    <a:pt x="105" y="505"/>
                  </a:lnTo>
                  <a:lnTo>
                    <a:pt x="105" y="505"/>
                  </a:lnTo>
                  <a:lnTo>
                    <a:pt x="104" y="505"/>
                  </a:lnTo>
                  <a:lnTo>
                    <a:pt x="102" y="504"/>
                  </a:lnTo>
                  <a:lnTo>
                    <a:pt x="102" y="504"/>
                  </a:lnTo>
                  <a:lnTo>
                    <a:pt x="102" y="504"/>
                  </a:lnTo>
                  <a:lnTo>
                    <a:pt x="102" y="502"/>
                  </a:lnTo>
                  <a:lnTo>
                    <a:pt x="105" y="502"/>
                  </a:lnTo>
                  <a:lnTo>
                    <a:pt x="105" y="502"/>
                  </a:lnTo>
                  <a:lnTo>
                    <a:pt x="106" y="501"/>
                  </a:lnTo>
                  <a:lnTo>
                    <a:pt x="106" y="501"/>
                  </a:lnTo>
                  <a:lnTo>
                    <a:pt x="106" y="501"/>
                  </a:lnTo>
                  <a:lnTo>
                    <a:pt x="108" y="501"/>
                  </a:lnTo>
                  <a:lnTo>
                    <a:pt x="108" y="501"/>
                  </a:lnTo>
                  <a:lnTo>
                    <a:pt x="108" y="502"/>
                  </a:lnTo>
                  <a:lnTo>
                    <a:pt x="109" y="502"/>
                  </a:lnTo>
                  <a:lnTo>
                    <a:pt x="110" y="505"/>
                  </a:lnTo>
                  <a:lnTo>
                    <a:pt x="110" y="505"/>
                  </a:lnTo>
                  <a:lnTo>
                    <a:pt x="112" y="505"/>
                  </a:lnTo>
                  <a:lnTo>
                    <a:pt x="113" y="504"/>
                  </a:lnTo>
                  <a:lnTo>
                    <a:pt x="114" y="504"/>
                  </a:lnTo>
                  <a:lnTo>
                    <a:pt x="116" y="504"/>
                  </a:lnTo>
                  <a:lnTo>
                    <a:pt x="117" y="504"/>
                  </a:lnTo>
                  <a:lnTo>
                    <a:pt x="117" y="504"/>
                  </a:lnTo>
                  <a:lnTo>
                    <a:pt x="117" y="504"/>
                  </a:lnTo>
                  <a:lnTo>
                    <a:pt x="117" y="502"/>
                  </a:lnTo>
                  <a:lnTo>
                    <a:pt x="117" y="502"/>
                  </a:lnTo>
                  <a:lnTo>
                    <a:pt x="117" y="501"/>
                  </a:lnTo>
                  <a:lnTo>
                    <a:pt x="119" y="501"/>
                  </a:lnTo>
                  <a:lnTo>
                    <a:pt x="119" y="501"/>
                  </a:lnTo>
                  <a:lnTo>
                    <a:pt x="119" y="502"/>
                  </a:lnTo>
                  <a:lnTo>
                    <a:pt x="120" y="502"/>
                  </a:lnTo>
                  <a:lnTo>
                    <a:pt x="120" y="501"/>
                  </a:lnTo>
                  <a:lnTo>
                    <a:pt x="120" y="500"/>
                  </a:lnTo>
                  <a:lnTo>
                    <a:pt x="120" y="498"/>
                  </a:lnTo>
                  <a:lnTo>
                    <a:pt x="120" y="498"/>
                  </a:lnTo>
                  <a:lnTo>
                    <a:pt x="119" y="498"/>
                  </a:lnTo>
                  <a:lnTo>
                    <a:pt x="119" y="498"/>
                  </a:lnTo>
                  <a:lnTo>
                    <a:pt x="117" y="500"/>
                  </a:lnTo>
                  <a:lnTo>
                    <a:pt x="116" y="500"/>
                  </a:lnTo>
                  <a:lnTo>
                    <a:pt x="116" y="500"/>
                  </a:lnTo>
                  <a:lnTo>
                    <a:pt x="117" y="498"/>
                  </a:lnTo>
                  <a:lnTo>
                    <a:pt x="117" y="498"/>
                  </a:lnTo>
                  <a:lnTo>
                    <a:pt x="114" y="498"/>
                  </a:lnTo>
                  <a:lnTo>
                    <a:pt x="113" y="497"/>
                  </a:lnTo>
                  <a:lnTo>
                    <a:pt x="112" y="497"/>
                  </a:lnTo>
                  <a:lnTo>
                    <a:pt x="112" y="496"/>
                  </a:lnTo>
                  <a:lnTo>
                    <a:pt x="110" y="496"/>
                  </a:lnTo>
                  <a:lnTo>
                    <a:pt x="110" y="494"/>
                  </a:lnTo>
                  <a:lnTo>
                    <a:pt x="109" y="494"/>
                  </a:lnTo>
                  <a:lnTo>
                    <a:pt x="106" y="496"/>
                  </a:lnTo>
                  <a:lnTo>
                    <a:pt x="102" y="497"/>
                  </a:lnTo>
                  <a:lnTo>
                    <a:pt x="94" y="498"/>
                  </a:lnTo>
                  <a:lnTo>
                    <a:pt x="91" y="498"/>
                  </a:lnTo>
                  <a:lnTo>
                    <a:pt x="90" y="500"/>
                  </a:lnTo>
                  <a:lnTo>
                    <a:pt x="89" y="500"/>
                  </a:lnTo>
                  <a:lnTo>
                    <a:pt x="87" y="501"/>
                  </a:lnTo>
                  <a:lnTo>
                    <a:pt x="86" y="502"/>
                  </a:lnTo>
                  <a:lnTo>
                    <a:pt x="86" y="502"/>
                  </a:lnTo>
                  <a:lnTo>
                    <a:pt x="85" y="502"/>
                  </a:lnTo>
                  <a:lnTo>
                    <a:pt x="85" y="504"/>
                  </a:lnTo>
                  <a:lnTo>
                    <a:pt x="85" y="504"/>
                  </a:lnTo>
                  <a:lnTo>
                    <a:pt x="83" y="504"/>
                  </a:lnTo>
                  <a:lnTo>
                    <a:pt x="83" y="505"/>
                  </a:lnTo>
                  <a:lnTo>
                    <a:pt x="83" y="506"/>
                  </a:lnTo>
                  <a:lnTo>
                    <a:pt x="82" y="508"/>
                  </a:lnTo>
                  <a:lnTo>
                    <a:pt x="80" y="509"/>
                  </a:lnTo>
                  <a:lnTo>
                    <a:pt x="80" y="511"/>
                  </a:lnTo>
                  <a:lnTo>
                    <a:pt x="79" y="511"/>
                  </a:lnTo>
                  <a:lnTo>
                    <a:pt x="79" y="513"/>
                  </a:lnTo>
                  <a:lnTo>
                    <a:pt x="79" y="513"/>
                  </a:lnTo>
                  <a:lnTo>
                    <a:pt x="79" y="515"/>
                  </a:lnTo>
                  <a:lnTo>
                    <a:pt x="78" y="515"/>
                  </a:lnTo>
                  <a:lnTo>
                    <a:pt x="78" y="516"/>
                  </a:lnTo>
                  <a:lnTo>
                    <a:pt x="78" y="516"/>
                  </a:lnTo>
                  <a:lnTo>
                    <a:pt x="79" y="517"/>
                  </a:lnTo>
                  <a:lnTo>
                    <a:pt x="79" y="520"/>
                  </a:lnTo>
                  <a:close/>
                  <a:moveTo>
                    <a:pt x="283" y="62"/>
                  </a:moveTo>
                  <a:lnTo>
                    <a:pt x="285" y="64"/>
                  </a:lnTo>
                  <a:lnTo>
                    <a:pt x="285" y="65"/>
                  </a:lnTo>
                  <a:lnTo>
                    <a:pt x="286" y="65"/>
                  </a:lnTo>
                  <a:lnTo>
                    <a:pt x="286" y="65"/>
                  </a:lnTo>
                  <a:lnTo>
                    <a:pt x="287" y="65"/>
                  </a:lnTo>
                  <a:lnTo>
                    <a:pt x="287" y="64"/>
                  </a:lnTo>
                  <a:lnTo>
                    <a:pt x="289" y="64"/>
                  </a:lnTo>
                  <a:lnTo>
                    <a:pt x="289" y="62"/>
                  </a:lnTo>
                  <a:lnTo>
                    <a:pt x="289" y="60"/>
                  </a:lnTo>
                  <a:lnTo>
                    <a:pt x="289" y="60"/>
                  </a:lnTo>
                  <a:lnTo>
                    <a:pt x="289" y="58"/>
                  </a:lnTo>
                  <a:lnTo>
                    <a:pt x="287" y="57"/>
                  </a:lnTo>
                  <a:lnTo>
                    <a:pt x="286" y="57"/>
                  </a:lnTo>
                  <a:lnTo>
                    <a:pt x="286" y="57"/>
                  </a:lnTo>
                  <a:lnTo>
                    <a:pt x="282" y="61"/>
                  </a:lnTo>
                  <a:lnTo>
                    <a:pt x="282" y="62"/>
                  </a:lnTo>
                  <a:lnTo>
                    <a:pt x="283" y="62"/>
                  </a:lnTo>
                  <a:close/>
                  <a:moveTo>
                    <a:pt x="1131" y="814"/>
                  </a:moveTo>
                  <a:lnTo>
                    <a:pt x="1131" y="814"/>
                  </a:lnTo>
                  <a:lnTo>
                    <a:pt x="1131" y="814"/>
                  </a:lnTo>
                  <a:lnTo>
                    <a:pt x="1131" y="814"/>
                  </a:lnTo>
                  <a:close/>
                  <a:moveTo>
                    <a:pt x="1068" y="1255"/>
                  </a:moveTo>
                  <a:lnTo>
                    <a:pt x="1068" y="1255"/>
                  </a:lnTo>
                  <a:lnTo>
                    <a:pt x="1067" y="1254"/>
                  </a:lnTo>
                  <a:lnTo>
                    <a:pt x="1067" y="1254"/>
                  </a:lnTo>
                  <a:lnTo>
                    <a:pt x="1066" y="1254"/>
                  </a:lnTo>
                  <a:lnTo>
                    <a:pt x="1064" y="1254"/>
                  </a:lnTo>
                  <a:lnTo>
                    <a:pt x="1064" y="1255"/>
                  </a:lnTo>
                  <a:lnTo>
                    <a:pt x="1064" y="1257"/>
                  </a:lnTo>
                  <a:lnTo>
                    <a:pt x="1064" y="1258"/>
                  </a:lnTo>
                  <a:lnTo>
                    <a:pt x="1063" y="1260"/>
                  </a:lnTo>
                  <a:lnTo>
                    <a:pt x="1062" y="1261"/>
                  </a:lnTo>
                  <a:lnTo>
                    <a:pt x="1063" y="1264"/>
                  </a:lnTo>
                  <a:lnTo>
                    <a:pt x="1063" y="1265"/>
                  </a:lnTo>
                  <a:lnTo>
                    <a:pt x="1063" y="1266"/>
                  </a:lnTo>
                  <a:lnTo>
                    <a:pt x="1063" y="1268"/>
                  </a:lnTo>
                  <a:lnTo>
                    <a:pt x="1062" y="1269"/>
                  </a:lnTo>
                  <a:lnTo>
                    <a:pt x="1063" y="1269"/>
                  </a:lnTo>
                  <a:lnTo>
                    <a:pt x="1063" y="1270"/>
                  </a:lnTo>
                  <a:lnTo>
                    <a:pt x="1063" y="1270"/>
                  </a:lnTo>
                  <a:lnTo>
                    <a:pt x="1063" y="1272"/>
                  </a:lnTo>
                  <a:lnTo>
                    <a:pt x="1063" y="1272"/>
                  </a:lnTo>
                  <a:lnTo>
                    <a:pt x="1063" y="1272"/>
                  </a:lnTo>
                  <a:lnTo>
                    <a:pt x="1062" y="1272"/>
                  </a:lnTo>
                  <a:lnTo>
                    <a:pt x="1062" y="1275"/>
                  </a:lnTo>
                  <a:lnTo>
                    <a:pt x="1062" y="1276"/>
                  </a:lnTo>
                  <a:lnTo>
                    <a:pt x="1063" y="1277"/>
                  </a:lnTo>
                  <a:lnTo>
                    <a:pt x="1063" y="1277"/>
                  </a:lnTo>
                  <a:lnTo>
                    <a:pt x="1064" y="1277"/>
                  </a:lnTo>
                  <a:lnTo>
                    <a:pt x="1064" y="1277"/>
                  </a:lnTo>
                  <a:lnTo>
                    <a:pt x="1066" y="1277"/>
                  </a:lnTo>
                  <a:lnTo>
                    <a:pt x="1066" y="1277"/>
                  </a:lnTo>
                  <a:lnTo>
                    <a:pt x="1070" y="1262"/>
                  </a:lnTo>
                  <a:lnTo>
                    <a:pt x="1071" y="1258"/>
                  </a:lnTo>
                  <a:lnTo>
                    <a:pt x="1073" y="1255"/>
                  </a:lnTo>
                  <a:lnTo>
                    <a:pt x="1070" y="1255"/>
                  </a:lnTo>
                  <a:lnTo>
                    <a:pt x="1068" y="1255"/>
                  </a:lnTo>
                  <a:close/>
                  <a:moveTo>
                    <a:pt x="1068" y="1303"/>
                  </a:moveTo>
                  <a:lnTo>
                    <a:pt x="1067" y="1303"/>
                  </a:lnTo>
                  <a:lnTo>
                    <a:pt x="1066" y="1302"/>
                  </a:lnTo>
                  <a:lnTo>
                    <a:pt x="1066" y="1295"/>
                  </a:lnTo>
                  <a:lnTo>
                    <a:pt x="1066" y="1292"/>
                  </a:lnTo>
                  <a:lnTo>
                    <a:pt x="1064" y="1294"/>
                  </a:lnTo>
                  <a:lnTo>
                    <a:pt x="1064" y="1294"/>
                  </a:lnTo>
                  <a:lnTo>
                    <a:pt x="1063" y="1295"/>
                  </a:lnTo>
                  <a:lnTo>
                    <a:pt x="1063" y="1294"/>
                  </a:lnTo>
                  <a:lnTo>
                    <a:pt x="1063" y="1294"/>
                  </a:lnTo>
                  <a:lnTo>
                    <a:pt x="1063" y="1292"/>
                  </a:lnTo>
                  <a:lnTo>
                    <a:pt x="1063" y="1291"/>
                  </a:lnTo>
                  <a:lnTo>
                    <a:pt x="1064" y="1290"/>
                  </a:lnTo>
                  <a:lnTo>
                    <a:pt x="1064" y="1292"/>
                  </a:lnTo>
                  <a:lnTo>
                    <a:pt x="1064" y="1288"/>
                  </a:lnTo>
                  <a:lnTo>
                    <a:pt x="1064" y="1287"/>
                  </a:lnTo>
                  <a:lnTo>
                    <a:pt x="1066" y="1283"/>
                  </a:lnTo>
                  <a:lnTo>
                    <a:pt x="1066" y="1281"/>
                  </a:lnTo>
                  <a:lnTo>
                    <a:pt x="1066" y="1281"/>
                  </a:lnTo>
                  <a:lnTo>
                    <a:pt x="1064" y="1283"/>
                  </a:lnTo>
                  <a:lnTo>
                    <a:pt x="1063" y="1283"/>
                  </a:lnTo>
                  <a:lnTo>
                    <a:pt x="1063" y="1283"/>
                  </a:lnTo>
                  <a:lnTo>
                    <a:pt x="1063" y="1281"/>
                  </a:lnTo>
                  <a:lnTo>
                    <a:pt x="1063" y="1281"/>
                  </a:lnTo>
                  <a:lnTo>
                    <a:pt x="1063" y="1280"/>
                  </a:lnTo>
                  <a:lnTo>
                    <a:pt x="1060" y="1279"/>
                  </a:lnTo>
                  <a:lnTo>
                    <a:pt x="1060" y="1277"/>
                  </a:lnTo>
                  <a:lnTo>
                    <a:pt x="1060" y="1277"/>
                  </a:lnTo>
                  <a:lnTo>
                    <a:pt x="1059" y="1277"/>
                  </a:lnTo>
                  <a:lnTo>
                    <a:pt x="1059" y="1276"/>
                  </a:lnTo>
                  <a:lnTo>
                    <a:pt x="1059" y="1276"/>
                  </a:lnTo>
                  <a:lnTo>
                    <a:pt x="1059" y="1275"/>
                  </a:lnTo>
                  <a:lnTo>
                    <a:pt x="1058" y="1273"/>
                  </a:lnTo>
                  <a:lnTo>
                    <a:pt x="1056" y="1272"/>
                  </a:lnTo>
                  <a:lnTo>
                    <a:pt x="1056" y="1272"/>
                  </a:lnTo>
                  <a:lnTo>
                    <a:pt x="1056" y="1266"/>
                  </a:lnTo>
                  <a:lnTo>
                    <a:pt x="1056" y="1266"/>
                  </a:lnTo>
                  <a:lnTo>
                    <a:pt x="1055" y="1265"/>
                  </a:lnTo>
                  <a:lnTo>
                    <a:pt x="1055" y="1264"/>
                  </a:lnTo>
                  <a:lnTo>
                    <a:pt x="1055" y="1264"/>
                  </a:lnTo>
                  <a:lnTo>
                    <a:pt x="1055" y="1264"/>
                  </a:lnTo>
                  <a:lnTo>
                    <a:pt x="1053" y="1261"/>
                  </a:lnTo>
                  <a:lnTo>
                    <a:pt x="1053" y="1261"/>
                  </a:lnTo>
                  <a:lnTo>
                    <a:pt x="1052" y="1260"/>
                  </a:lnTo>
                  <a:lnTo>
                    <a:pt x="1051" y="1260"/>
                  </a:lnTo>
                  <a:lnTo>
                    <a:pt x="1051" y="1260"/>
                  </a:lnTo>
                  <a:lnTo>
                    <a:pt x="1049" y="1260"/>
                  </a:lnTo>
                  <a:lnTo>
                    <a:pt x="1048" y="1258"/>
                  </a:lnTo>
                  <a:lnTo>
                    <a:pt x="1048" y="1257"/>
                  </a:lnTo>
                  <a:lnTo>
                    <a:pt x="1047" y="1254"/>
                  </a:lnTo>
                  <a:lnTo>
                    <a:pt x="1047" y="1253"/>
                  </a:lnTo>
                  <a:lnTo>
                    <a:pt x="1045" y="1251"/>
                  </a:lnTo>
                  <a:lnTo>
                    <a:pt x="1043" y="1250"/>
                  </a:lnTo>
                  <a:lnTo>
                    <a:pt x="1041" y="1250"/>
                  </a:lnTo>
                  <a:lnTo>
                    <a:pt x="1040" y="1249"/>
                  </a:lnTo>
                  <a:lnTo>
                    <a:pt x="1040" y="1249"/>
                  </a:lnTo>
                  <a:lnTo>
                    <a:pt x="1039" y="1247"/>
                  </a:lnTo>
                  <a:lnTo>
                    <a:pt x="1040" y="1246"/>
                  </a:lnTo>
                  <a:lnTo>
                    <a:pt x="1041" y="1245"/>
                  </a:lnTo>
                  <a:lnTo>
                    <a:pt x="1043" y="1245"/>
                  </a:lnTo>
                  <a:lnTo>
                    <a:pt x="1043" y="1243"/>
                  </a:lnTo>
                  <a:lnTo>
                    <a:pt x="1043" y="1240"/>
                  </a:lnTo>
                  <a:lnTo>
                    <a:pt x="1043" y="1240"/>
                  </a:lnTo>
                  <a:lnTo>
                    <a:pt x="1041" y="1240"/>
                  </a:lnTo>
                  <a:lnTo>
                    <a:pt x="1041" y="1240"/>
                  </a:lnTo>
                  <a:lnTo>
                    <a:pt x="1040" y="1240"/>
                  </a:lnTo>
                  <a:lnTo>
                    <a:pt x="1039" y="1240"/>
                  </a:lnTo>
                  <a:lnTo>
                    <a:pt x="1037" y="1240"/>
                  </a:lnTo>
                  <a:lnTo>
                    <a:pt x="1037" y="1239"/>
                  </a:lnTo>
                  <a:lnTo>
                    <a:pt x="1039" y="1238"/>
                  </a:lnTo>
                  <a:lnTo>
                    <a:pt x="1039" y="1236"/>
                  </a:lnTo>
                  <a:lnTo>
                    <a:pt x="1040" y="1235"/>
                  </a:lnTo>
                  <a:lnTo>
                    <a:pt x="1043" y="1234"/>
                  </a:lnTo>
                  <a:lnTo>
                    <a:pt x="1045" y="1232"/>
                  </a:lnTo>
                  <a:lnTo>
                    <a:pt x="1048" y="1234"/>
                  </a:lnTo>
                  <a:lnTo>
                    <a:pt x="1049" y="1232"/>
                  </a:lnTo>
                  <a:lnTo>
                    <a:pt x="1049" y="1230"/>
                  </a:lnTo>
                  <a:lnTo>
                    <a:pt x="1045" y="1221"/>
                  </a:lnTo>
                  <a:lnTo>
                    <a:pt x="1045" y="1220"/>
                  </a:lnTo>
                  <a:lnTo>
                    <a:pt x="1045" y="1217"/>
                  </a:lnTo>
                  <a:lnTo>
                    <a:pt x="1045" y="1217"/>
                  </a:lnTo>
                  <a:lnTo>
                    <a:pt x="1045" y="1216"/>
                  </a:lnTo>
                  <a:lnTo>
                    <a:pt x="1045" y="1215"/>
                  </a:lnTo>
                  <a:lnTo>
                    <a:pt x="1045" y="1213"/>
                  </a:lnTo>
                  <a:lnTo>
                    <a:pt x="1045" y="1213"/>
                  </a:lnTo>
                  <a:lnTo>
                    <a:pt x="1045" y="1213"/>
                  </a:lnTo>
                  <a:lnTo>
                    <a:pt x="1045" y="1212"/>
                  </a:lnTo>
                  <a:lnTo>
                    <a:pt x="1045" y="1209"/>
                  </a:lnTo>
                  <a:lnTo>
                    <a:pt x="1045" y="1209"/>
                  </a:lnTo>
                  <a:lnTo>
                    <a:pt x="1045" y="1205"/>
                  </a:lnTo>
                  <a:lnTo>
                    <a:pt x="1043" y="1205"/>
                  </a:lnTo>
                  <a:lnTo>
                    <a:pt x="1043" y="1204"/>
                  </a:lnTo>
                  <a:lnTo>
                    <a:pt x="1043" y="1204"/>
                  </a:lnTo>
                  <a:lnTo>
                    <a:pt x="1043" y="1202"/>
                  </a:lnTo>
                  <a:lnTo>
                    <a:pt x="1043" y="1190"/>
                  </a:lnTo>
                  <a:lnTo>
                    <a:pt x="1044" y="1187"/>
                  </a:lnTo>
                  <a:lnTo>
                    <a:pt x="1044" y="1185"/>
                  </a:lnTo>
                  <a:lnTo>
                    <a:pt x="1044" y="1185"/>
                  </a:lnTo>
                  <a:lnTo>
                    <a:pt x="1043" y="1183"/>
                  </a:lnTo>
                  <a:lnTo>
                    <a:pt x="1043" y="1183"/>
                  </a:lnTo>
                  <a:lnTo>
                    <a:pt x="1041" y="1183"/>
                  </a:lnTo>
                  <a:lnTo>
                    <a:pt x="1040" y="1182"/>
                  </a:lnTo>
                  <a:lnTo>
                    <a:pt x="1040" y="1181"/>
                  </a:lnTo>
                  <a:lnTo>
                    <a:pt x="1040" y="1179"/>
                  </a:lnTo>
                  <a:lnTo>
                    <a:pt x="1040" y="1178"/>
                  </a:lnTo>
                  <a:lnTo>
                    <a:pt x="1043" y="1170"/>
                  </a:lnTo>
                  <a:lnTo>
                    <a:pt x="1043" y="1170"/>
                  </a:lnTo>
                  <a:lnTo>
                    <a:pt x="1044" y="1166"/>
                  </a:lnTo>
                  <a:lnTo>
                    <a:pt x="1044" y="1166"/>
                  </a:lnTo>
                  <a:lnTo>
                    <a:pt x="1044" y="1163"/>
                  </a:lnTo>
                  <a:lnTo>
                    <a:pt x="1045" y="1162"/>
                  </a:lnTo>
                  <a:lnTo>
                    <a:pt x="1045" y="1160"/>
                  </a:lnTo>
                  <a:lnTo>
                    <a:pt x="1047" y="1157"/>
                  </a:lnTo>
                  <a:lnTo>
                    <a:pt x="1048" y="1156"/>
                  </a:lnTo>
                  <a:lnTo>
                    <a:pt x="1048" y="1155"/>
                  </a:lnTo>
                  <a:lnTo>
                    <a:pt x="1049" y="1153"/>
                  </a:lnTo>
                  <a:lnTo>
                    <a:pt x="1047" y="1155"/>
                  </a:lnTo>
                  <a:lnTo>
                    <a:pt x="1045" y="1155"/>
                  </a:lnTo>
                  <a:lnTo>
                    <a:pt x="1043" y="1153"/>
                  </a:lnTo>
                  <a:lnTo>
                    <a:pt x="1043" y="1152"/>
                  </a:lnTo>
                  <a:lnTo>
                    <a:pt x="1041" y="1149"/>
                  </a:lnTo>
                  <a:lnTo>
                    <a:pt x="1041" y="1147"/>
                  </a:lnTo>
                  <a:lnTo>
                    <a:pt x="1040" y="1147"/>
                  </a:lnTo>
                  <a:lnTo>
                    <a:pt x="1039" y="1145"/>
                  </a:lnTo>
                  <a:lnTo>
                    <a:pt x="1040" y="1145"/>
                  </a:lnTo>
                  <a:lnTo>
                    <a:pt x="1040" y="1147"/>
                  </a:lnTo>
                  <a:lnTo>
                    <a:pt x="1040" y="1148"/>
                  </a:lnTo>
                  <a:lnTo>
                    <a:pt x="1039" y="1149"/>
                  </a:lnTo>
                  <a:lnTo>
                    <a:pt x="1039" y="1152"/>
                  </a:lnTo>
                  <a:lnTo>
                    <a:pt x="1039" y="1152"/>
                  </a:lnTo>
                  <a:lnTo>
                    <a:pt x="1037" y="1156"/>
                  </a:lnTo>
                  <a:lnTo>
                    <a:pt x="1036" y="1156"/>
                  </a:lnTo>
                  <a:lnTo>
                    <a:pt x="1036" y="1153"/>
                  </a:lnTo>
                  <a:lnTo>
                    <a:pt x="1036" y="1153"/>
                  </a:lnTo>
                  <a:lnTo>
                    <a:pt x="1037" y="1152"/>
                  </a:lnTo>
                  <a:lnTo>
                    <a:pt x="1037" y="1152"/>
                  </a:lnTo>
                  <a:lnTo>
                    <a:pt x="1037" y="1152"/>
                  </a:lnTo>
                  <a:lnTo>
                    <a:pt x="1037" y="1151"/>
                  </a:lnTo>
                  <a:lnTo>
                    <a:pt x="1037" y="1148"/>
                  </a:lnTo>
                  <a:lnTo>
                    <a:pt x="1036" y="1147"/>
                  </a:lnTo>
                  <a:lnTo>
                    <a:pt x="1033" y="1141"/>
                  </a:lnTo>
                  <a:lnTo>
                    <a:pt x="1032" y="1141"/>
                  </a:lnTo>
                  <a:lnTo>
                    <a:pt x="1030" y="1141"/>
                  </a:lnTo>
                  <a:lnTo>
                    <a:pt x="1030" y="1140"/>
                  </a:lnTo>
                  <a:lnTo>
                    <a:pt x="1029" y="1138"/>
                  </a:lnTo>
                  <a:lnTo>
                    <a:pt x="1029" y="1138"/>
                  </a:lnTo>
                  <a:lnTo>
                    <a:pt x="1030" y="1138"/>
                  </a:lnTo>
                  <a:lnTo>
                    <a:pt x="1029" y="1137"/>
                  </a:lnTo>
                  <a:lnTo>
                    <a:pt x="1028" y="1137"/>
                  </a:lnTo>
                  <a:lnTo>
                    <a:pt x="1026" y="1136"/>
                  </a:lnTo>
                  <a:lnTo>
                    <a:pt x="1029" y="1136"/>
                  </a:lnTo>
                  <a:lnTo>
                    <a:pt x="1029" y="1133"/>
                  </a:lnTo>
                  <a:lnTo>
                    <a:pt x="1028" y="1129"/>
                  </a:lnTo>
                  <a:lnTo>
                    <a:pt x="1028" y="1127"/>
                  </a:lnTo>
                  <a:lnTo>
                    <a:pt x="1029" y="1126"/>
                  </a:lnTo>
                  <a:lnTo>
                    <a:pt x="1032" y="1125"/>
                  </a:lnTo>
                  <a:lnTo>
                    <a:pt x="1033" y="1123"/>
                  </a:lnTo>
                  <a:lnTo>
                    <a:pt x="1032" y="1123"/>
                  </a:lnTo>
                  <a:lnTo>
                    <a:pt x="1032" y="1122"/>
                  </a:lnTo>
                  <a:lnTo>
                    <a:pt x="1030" y="1122"/>
                  </a:lnTo>
                  <a:lnTo>
                    <a:pt x="1032" y="1122"/>
                  </a:lnTo>
                  <a:lnTo>
                    <a:pt x="1032" y="1121"/>
                  </a:lnTo>
                  <a:lnTo>
                    <a:pt x="1033" y="1121"/>
                  </a:lnTo>
                  <a:lnTo>
                    <a:pt x="1032" y="1119"/>
                  </a:lnTo>
                  <a:lnTo>
                    <a:pt x="1030" y="1119"/>
                  </a:lnTo>
                  <a:lnTo>
                    <a:pt x="1028" y="1121"/>
                  </a:lnTo>
                  <a:lnTo>
                    <a:pt x="1026" y="1122"/>
                  </a:lnTo>
                  <a:lnTo>
                    <a:pt x="1026" y="1121"/>
                  </a:lnTo>
                  <a:lnTo>
                    <a:pt x="1026" y="1121"/>
                  </a:lnTo>
                  <a:lnTo>
                    <a:pt x="1028" y="1119"/>
                  </a:lnTo>
                  <a:lnTo>
                    <a:pt x="1030" y="1118"/>
                  </a:lnTo>
                  <a:lnTo>
                    <a:pt x="1030" y="1118"/>
                  </a:lnTo>
                  <a:lnTo>
                    <a:pt x="1029" y="1111"/>
                  </a:lnTo>
                  <a:lnTo>
                    <a:pt x="1029" y="1110"/>
                  </a:lnTo>
                  <a:lnTo>
                    <a:pt x="1029" y="1108"/>
                  </a:lnTo>
                  <a:lnTo>
                    <a:pt x="1028" y="1108"/>
                  </a:lnTo>
                  <a:lnTo>
                    <a:pt x="1025" y="1108"/>
                  </a:lnTo>
                  <a:lnTo>
                    <a:pt x="1024" y="1107"/>
                  </a:lnTo>
                  <a:lnTo>
                    <a:pt x="1024" y="1106"/>
                  </a:lnTo>
                  <a:lnTo>
                    <a:pt x="1024" y="1106"/>
                  </a:lnTo>
                  <a:lnTo>
                    <a:pt x="1022" y="1106"/>
                  </a:lnTo>
                  <a:lnTo>
                    <a:pt x="1022" y="1107"/>
                  </a:lnTo>
                  <a:lnTo>
                    <a:pt x="1022" y="1107"/>
                  </a:lnTo>
                  <a:lnTo>
                    <a:pt x="1022" y="1108"/>
                  </a:lnTo>
                  <a:lnTo>
                    <a:pt x="1021" y="1108"/>
                  </a:lnTo>
                  <a:lnTo>
                    <a:pt x="1019" y="1107"/>
                  </a:lnTo>
                  <a:lnTo>
                    <a:pt x="1017" y="1107"/>
                  </a:lnTo>
                  <a:lnTo>
                    <a:pt x="1014" y="1106"/>
                  </a:lnTo>
                  <a:lnTo>
                    <a:pt x="1013" y="1106"/>
                  </a:lnTo>
                  <a:lnTo>
                    <a:pt x="1011" y="1104"/>
                  </a:lnTo>
                  <a:lnTo>
                    <a:pt x="1011" y="1104"/>
                  </a:lnTo>
                  <a:lnTo>
                    <a:pt x="1010" y="1103"/>
                  </a:lnTo>
                  <a:lnTo>
                    <a:pt x="1009" y="1102"/>
                  </a:lnTo>
                  <a:lnTo>
                    <a:pt x="1007" y="1102"/>
                  </a:lnTo>
                  <a:lnTo>
                    <a:pt x="1006" y="1102"/>
                  </a:lnTo>
                  <a:lnTo>
                    <a:pt x="1004" y="1102"/>
                  </a:lnTo>
                  <a:lnTo>
                    <a:pt x="1004" y="1102"/>
                  </a:lnTo>
                  <a:lnTo>
                    <a:pt x="1006" y="1100"/>
                  </a:lnTo>
                  <a:lnTo>
                    <a:pt x="1006" y="1100"/>
                  </a:lnTo>
                  <a:lnTo>
                    <a:pt x="1006" y="1100"/>
                  </a:lnTo>
                  <a:lnTo>
                    <a:pt x="1007" y="1100"/>
                  </a:lnTo>
                  <a:lnTo>
                    <a:pt x="1007" y="1102"/>
                  </a:lnTo>
                  <a:lnTo>
                    <a:pt x="1009" y="1100"/>
                  </a:lnTo>
                  <a:lnTo>
                    <a:pt x="1010" y="1100"/>
                  </a:lnTo>
                  <a:lnTo>
                    <a:pt x="1010" y="1100"/>
                  </a:lnTo>
                  <a:lnTo>
                    <a:pt x="1010" y="1099"/>
                  </a:lnTo>
                  <a:lnTo>
                    <a:pt x="1007" y="1097"/>
                  </a:lnTo>
                  <a:lnTo>
                    <a:pt x="1006" y="1096"/>
                  </a:lnTo>
                  <a:lnTo>
                    <a:pt x="1006" y="1096"/>
                  </a:lnTo>
                  <a:lnTo>
                    <a:pt x="1000" y="1089"/>
                  </a:lnTo>
                  <a:lnTo>
                    <a:pt x="1000" y="1088"/>
                  </a:lnTo>
                  <a:lnTo>
                    <a:pt x="1000" y="1081"/>
                  </a:lnTo>
                  <a:lnTo>
                    <a:pt x="1000" y="1078"/>
                  </a:lnTo>
                  <a:lnTo>
                    <a:pt x="998" y="1076"/>
                  </a:lnTo>
                  <a:lnTo>
                    <a:pt x="996" y="1073"/>
                  </a:lnTo>
                  <a:lnTo>
                    <a:pt x="994" y="1072"/>
                  </a:lnTo>
                  <a:lnTo>
                    <a:pt x="990" y="1070"/>
                  </a:lnTo>
                  <a:lnTo>
                    <a:pt x="988" y="1070"/>
                  </a:lnTo>
                  <a:lnTo>
                    <a:pt x="987" y="1070"/>
                  </a:lnTo>
                  <a:lnTo>
                    <a:pt x="976" y="1062"/>
                  </a:lnTo>
                  <a:lnTo>
                    <a:pt x="975" y="1061"/>
                  </a:lnTo>
                  <a:lnTo>
                    <a:pt x="972" y="1057"/>
                  </a:lnTo>
                  <a:lnTo>
                    <a:pt x="970" y="1055"/>
                  </a:lnTo>
                  <a:lnTo>
                    <a:pt x="966" y="1048"/>
                  </a:lnTo>
                  <a:lnTo>
                    <a:pt x="962" y="1036"/>
                  </a:lnTo>
                  <a:lnTo>
                    <a:pt x="961" y="1035"/>
                  </a:lnTo>
                  <a:lnTo>
                    <a:pt x="961" y="1035"/>
                  </a:lnTo>
                  <a:lnTo>
                    <a:pt x="960" y="1033"/>
                  </a:lnTo>
                  <a:lnTo>
                    <a:pt x="960" y="1032"/>
                  </a:lnTo>
                  <a:lnTo>
                    <a:pt x="960" y="1032"/>
                  </a:lnTo>
                  <a:lnTo>
                    <a:pt x="960" y="1031"/>
                  </a:lnTo>
                  <a:lnTo>
                    <a:pt x="958" y="1029"/>
                  </a:lnTo>
                  <a:lnTo>
                    <a:pt x="958" y="1031"/>
                  </a:lnTo>
                  <a:lnTo>
                    <a:pt x="958" y="1031"/>
                  </a:lnTo>
                  <a:lnTo>
                    <a:pt x="958" y="1031"/>
                  </a:lnTo>
                  <a:lnTo>
                    <a:pt x="958" y="1031"/>
                  </a:lnTo>
                  <a:lnTo>
                    <a:pt x="957" y="1032"/>
                  </a:lnTo>
                  <a:lnTo>
                    <a:pt x="957" y="1032"/>
                  </a:lnTo>
                  <a:lnTo>
                    <a:pt x="957" y="1032"/>
                  </a:lnTo>
                  <a:lnTo>
                    <a:pt x="957" y="1032"/>
                  </a:lnTo>
                  <a:lnTo>
                    <a:pt x="955" y="1032"/>
                  </a:lnTo>
                  <a:lnTo>
                    <a:pt x="954" y="1031"/>
                  </a:lnTo>
                  <a:lnTo>
                    <a:pt x="953" y="1029"/>
                  </a:lnTo>
                  <a:lnTo>
                    <a:pt x="951" y="1028"/>
                  </a:lnTo>
                  <a:lnTo>
                    <a:pt x="951" y="1025"/>
                  </a:lnTo>
                  <a:lnTo>
                    <a:pt x="950" y="1024"/>
                  </a:lnTo>
                  <a:lnTo>
                    <a:pt x="950" y="1021"/>
                  </a:lnTo>
                  <a:lnTo>
                    <a:pt x="949" y="1023"/>
                  </a:lnTo>
                  <a:lnTo>
                    <a:pt x="947" y="1024"/>
                  </a:lnTo>
                  <a:lnTo>
                    <a:pt x="947" y="1024"/>
                  </a:lnTo>
                  <a:lnTo>
                    <a:pt x="946" y="1024"/>
                  </a:lnTo>
                  <a:lnTo>
                    <a:pt x="946" y="1023"/>
                  </a:lnTo>
                  <a:lnTo>
                    <a:pt x="947" y="1021"/>
                  </a:lnTo>
                  <a:lnTo>
                    <a:pt x="947" y="1021"/>
                  </a:lnTo>
                  <a:lnTo>
                    <a:pt x="946" y="1021"/>
                  </a:lnTo>
                  <a:lnTo>
                    <a:pt x="945" y="1020"/>
                  </a:lnTo>
                  <a:lnTo>
                    <a:pt x="945" y="1020"/>
                  </a:lnTo>
                  <a:lnTo>
                    <a:pt x="943" y="1019"/>
                  </a:lnTo>
                  <a:lnTo>
                    <a:pt x="942" y="1019"/>
                  </a:lnTo>
                  <a:lnTo>
                    <a:pt x="941" y="1019"/>
                  </a:lnTo>
                  <a:lnTo>
                    <a:pt x="939" y="1019"/>
                  </a:lnTo>
                  <a:lnTo>
                    <a:pt x="939" y="1020"/>
                  </a:lnTo>
                  <a:lnTo>
                    <a:pt x="939" y="1020"/>
                  </a:lnTo>
                  <a:lnTo>
                    <a:pt x="942" y="1021"/>
                  </a:lnTo>
                  <a:lnTo>
                    <a:pt x="943" y="1021"/>
                  </a:lnTo>
                  <a:lnTo>
                    <a:pt x="943" y="1023"/>
                  </a:lnTo>
                  <a:lnTo>
                    <a:pt x="945" y="1024"/>
                  </a:lnTo>
                  <a:lnTo>
                    <a:pt x="945" y="1027"/>
                  </a:lnTo>
                  <a:lnTo>
                    <a:pt x="943" y="1025"/>
                  </a:lnTo>
                  <a:lnTo>
                    <a:pt x="942" y="1024"/>
                  </a:lnTo>
                  <a:lnTo>
                    <a:pt x="939" y="1024"/>
                  </a:lnTo>
                  <a:lnTo>
                    <a:pt x="938" y="1024"/>
                  </a:lnTo>
                  <a:lnTo>
                    <a:pt x="938" y="1024"/>
                  </a:lnTo>
                  <a:lnTo>
                    <a:pt x="938" y="1023"/>
                  </a:lnTo>
                  <a:lnTo>
                    <a:pt x="936" y="1023"/>
                  </a:lnTo>
                  <a:lnTo>
                    <a:pt x="936" y="1024"/>
                  </a:lnTo>
                  <a:lnTo>
                    <a:pt x="936" y="1025"/>
                  </a:lnTo>
                  <a:lnTo>
                    <a:pt x="936" y="1025"/>
                  </a:lnTo>
                  <a:lnTo>
                    <a:pt x="936" y="1025"/>
                  </a:lnTo>
                  <a:lnTo>
                    <a:pt x="936" y="1027"/>
                  </a:lnTo>
                  <a:lnTo>
                    <a:pt x="936" y="1027"/>
                  </a:lnTo>
                  <a:lnTo>
                    <a:pt x="936" y="1027"/>
                  </a:lnTo>
                  <a:lnTo>
                    <a:pt x="935" y="1027"/>
                  </a:lnTo>
                  <a:lnTo>
                    <a:pt x="934" y="1025"/>
                  </a:lnTo>
                  <a:lnTo>
                    <a:pt x="934" y="1025"/>
                  </a:lnTo>
                  <a:lnTo>
                    <a:pt x="934" y="1024"/>
                  </a:lnTo>
                  <a:lnTo>
                    <a:pt x="934" y="1023"/>
                  </a:lnTo>
                  <a:lnTo>
                    <a:pt x="934" y="1023"/>
                  </a:lnTo>
                  <a:lnTo>
                    <a:pt x="935" y="1023"/>
                  </a:lnTo>
                  <a:lnTo>
                    <a:pt x="935" y="1023"/>
                  </a:lnTo>
                  <a:lnTo>
                    <a:pt x="934" y="1021"/>
                  </a:lnTo>
                  <a:lnTo>
                    <a:pt x="934" y="1021"/>
                  </a:lnTo>
                  <a:lnTo>
                    <a:pt x="934" y="1021"/>
                  </a:lnTo>
                  <a:lnTo>
                    <a:pt x="932" y="1020"/>
                  </a:lnTo>
                  <a:lnTo>
                    <a:pt x="931" y="1020"/>
                  </a:lnTo>
                  <a:lnTo>
                    <a:pt x="930" y="1019"/>
                  </a:lnTo>
                  <a:lnTo>
                    <a:pt x="928" y="1019"/>
                  </a:lnTo>
                  <a:lnTo>
                    <a:pt x="928" y="1020"/>
                  </a:lnTo>
                  <a:lnTo>
                    <a:pt x="928" y="1020"/>
                  </a:lnTo>
                  <a:lnTo>
                    <a:pt x="928" y="1020"/>
                  </a:lnTo>
                  <a:lnTo>
                    <a:pt x="927" y="1020"/>
                  </a:lnTo>
                  <a:lnTo>
                    <a:pt x="927" y="1020"/>
                  </a:lnTo>
                  <a:lnTo>
                    <a:pt x="926" y="1019"/>
                  </a:lnTo>
                  <a:lnTo>
                    <a:pt x="924" y="1016"/>
                  </a:lnTo>
                  <a:lnTo>
                    <a:pt x="920" y="1013"/>
                  </a:lnTo>
                  <a:lnTo>
                    <a:pt x="920" y="1012"/>
                  </a:lnTo>
                  <a:lnTo>
                    <a:pt x="920" y="1010"/>
                  </a:lnTo>
                  <a:lnTo>
                    <a:pt x="919" y="1010"/>
                  </a:lnTo>
                  <a:lnTo>
                    <a:pt x="919" y="1010"/>
                  </a:lnTo>
                  <a:lnTo>
                    <a:pt x="917" y="1010"/>
                  </a:lnTo>
                  <a:lnTo>
                    <a:pt x="917" y="1010"/>
                  </a:lnTo>
                  <a:lnTo>
                    <a:pt x="917" y="1010"/>
                  </a:lnTo>
                  <a:lnTo>
                    <a:pt x="917" y="1009"/>
                  </a:lnTo>
                  <a:lnTo>
                    <a:pt x="916" y="1009"/>
                  </a:lnTo>
                  <a:lnTo>
                    <a:pt x="916" y="1009"/>
                  </a:lnTo>
                  <a:lnTo>
                    <a:pt x="916" y="1008"/>
                  </a:lnTo>
                  <a:lnTo>
                    <a:pt x="916" y="1008"/>
                  </a:lnTo>
                  <a:lnTo>
                    <a:pt x="916" y="1008"/>
                  </a:lnTo>
                  <a:lnTo>
                    <a:pt x="915" y="1008"/>
                  </a:lnTo>
                  <a:lnTo>
                    <a:pt x="915" y="1008"/>
                  </a:lnTo>
                  <a:lnTo>
                    <a:pt x="912" y="1006"/>
                  </a:lnTo>
                  <a:lnTo>
                    <a:pt x="909" y="1006"/>
                  </a:lnTo>
                  <a:lnTo>
                    <a:pt x="909" y="1005"/>
                  </a:lnTo>
                  <a:lnTo>
                    <a:pt x="909" y="1005"/>
                  </a:lnTo>
                  <a:lnTo>
                    <a:pt x="908" y="1004"/>
                  </a:lnTo>
                  <a:lnTo>
                    <a:pt x="908" y="1004"/>
                  </a:lnTo>
                  <a:lnTo>
                    <a:pt x="908" y="1002"/>
                  </a:lnTo>
                  <a:lnTo>
                    <a:pt x="907" y="1001"/>
                  </a:lnTo>
                  <a:lnTo>
                    <a:pt x="907" y="999"/>
                  </a:lnTo>
                  <a:lnTo>
                    <a:pt x="905" y="998"/>
                  </a:lnTo>
                  <a:lnTo>
                    <a:pt x="905" y="997"/>
                  </a:lnTo>
                  <a:lnTo>
                    <a:pt x="905" y="995"/>
                  </a:lnTo>
                  <a:lnTo>
                    <a:pt x="901" y="994"/>
                  </a:lnTo>
                  <a:lnTo>
                    <a:pt x="901" y="993"/>
                  </a:lnTo>
                  <a:lnTo>
                    <a:pt x="900" y="990"/>
                  </a:lnTo>
                  <a:lnTo>
                    <a:pt x="898" y="989"/>
                  </a:lnTo>
                  <a:lnTo>
                    <a:pt x="896" y="990"/>
                  </a:lnTo>
                  <a:lnTo>
                    <a:pt x="894" y="989"/>
                  </a:lnTo>
                  <a:lnTo>
                    <a:pt x="893" y="989"/>
                  </a:lnTo>
                  <a:lnTo>
                    <a:pt x="892" y="989"/>
                  </a:lnTo>
                  <a:lnTo>
                    <a:pt x="890" y="990"/>
                  </a:lnTo>
                  <a:lnTo>
                    <a:pt x="889" y="990"/>
                  </a:lnTo>
                  <a:lnTo>
                    <a:pt x="889" y="989"/>
                  </a:lnTo>
                  <a:lnTo>
                    <a:pt x="887" y="987"/>
                  </a:lnTo>
                  <a:lnTo>
                    <a:pt x="887" y="987"/>
                  </a:lnTo>
                  <a:lnTo>
                    <a:pt x="886" y="986"/>
                  </a:lnTo>
                  <a:lnTo>
                    <a:pt x="883" y="986"/>
                  </a:lnTo>
                  <a:lnTo>
                    <a:pt x="883" y="986"/>
                  </a:lnTo>
                  <a:lnTo>
                    <a:pt x="886" y="986"/>
                  </a:lnTo>
                  <a:lnTo>
                    <a:pt x="887" y="986"/>
                  </a:lnTo>
                  <a:lnTo>
                    <a:pt x="889" y="984"/>
                  </a:lnTo>
                  <a:lnTo>
                    <a:pt x="889" y="983"/>
                  </a:lnTo>
                  <a:lnTo>
                    <a:pt x="886" y="980"/>
                  </a:lnTo>
                  <a:lnTo>
                    <a:pt x="883" y="979"/>
                  </a:lnTo>
                  <a:lnTo>
                    <a:pt x="882" y="972"/>
                  </a:lnTo>
                  <a:lnTo>
                    <a:pt x="883" y="971"/>
                  </a:lnTo>
                  <a:lnTo>
                    <a:pt x="885" y="969"/>
                  </a:lnTo>
                  <a:lnTo>
                    <a:pt x="886" y="968"/>
                  </a:lnTo>
                  <a:lnTo>
                    <a:pt x="885" y="967"/>
                  </a:lnTo>
                  <a:lnTo>
                    <a:pt x="885" y="967"/>
                  </a:lnTo>
                  <a:lnTo>
                    <a:pt x="885" y="967"/>
                  </a:lnTo>
                  <a:lnTo>
                    <a:pt x="883" y="967"/>
                  </a:lnTo>
                  <a:lnTo>
                    <a:pt x="883" y="967"/>
                  </a:lnTo>
                  <a:lnTo>
                    <a:pt x="882" y="965"/>
                  </a:lnTo>
                  <a:lnTo>
                    <a:pt x="882" y="964"/>
                  </a:lnTo>
                  <a:lnTo>
                    <a:pt x="883" y="963"/>
                  </a:lnTo>
                  <a:lnTo>
                    <a:pt x="881" y="961"/>
                  </a:lnTo>
                  <a:lnTo>
                    <a:pt x="881" y="959"/>
                  </a:lnTo>
                  <a:lnTo>
                    <a:pt x="882" y="953"/>
                  </a:lnTo>
                  <a:lnTo>
                    <a:pt x="882" y="952"/>
                  </a:lnTo>
                  <a:lnTo>
                    <a:pt x="882" y="952"/>
                  </a:lnTo>
                  <a:lnTo>
                    <a:pt x="881" y="950"/>
                  </a:lnTo>
                  <a:lnTo>
                    <a:pt x="881" y="950"/>
                  </a:lnTo>
                  <a:lnTo>
                    <a:pt x="881" y="950"/>
                  </a:lnTo>
                  <a:lnTo>
                    <a:pt x="881" y="949"/>
                  </a:lnTo>
                  <a:lnTo>
                    <a:pt x="881" y="949"/>
                  </a:lnTo>
                  <a:lnTo>
                    <a:pt x="881" y="948"/>
                  </a:lnTo>
                  <a:lnTo>
                    <a:pt x="879" y="948"/>
                  </a:lnTo>
                  <a:lnTo>
                    <a:pt x="879" y="946"/>
                  </a:lnTo>
                  <a:lnTo>
                    <a:pt x="879" y="946"/>
                  </a:lnTo>
                  <a:lnTo>
                    <a:pt x="879" y="946"/>
                  </a:lnTo>
                  <a:lnTo>
                    <a:pt x="881" y="945"/>
                  </a:lnTo>
                  <a:lnTo>
                    <a:pt x="882" y="946"/>
                  </a:lnTo>
                  <a:lnTo>
                    <a:pt x="882" y="946"/>
                  </a:lnTo>
                  <a:lnTo>
                    <a:pt x="882" y="945"/>
                  </a:lnTo>
                  <a:lnTo>
                    <a:pt x="882" y="945"/>
                  </a:lnTo>
                  <a:lnTo>
                    <a:pt x="882" y="944"/>
                  </a:lnTo>
                  <a:lnTo>
                    <a:pt x="882" y="944"/>
                  </a:lnTo>
                  <a:lnTo>
                    <a:pt x="883" y="941"/>
                  </a:lnTo>
                  <a:lnTo>
                    <a:pt x="883" y="938"/>
                  </a:lnTo>
                  <a:lnTo>
                    <a:pt x="883" y="935"/>
                  </a:lnTo>
                  <a:lnTo>
                    <a:pt x="885" y="933"/>
                  </a:lnTo>
                  <a:lnTo>
                    <a:pt x="885" y="931"/>
                  </a:lnTo>
                  <a:lnTo>
                    <a:pt x="885" y="930"/>
                  </a:lnTo>
                  <a:lnTo>
                    <a:pt x="883" y="929"/>
                  </a:lnTo>
                  <a:lnTo>
                    <a:pt x="883" y="927"/>
                  </a:lnTo>
                  <a:lnTo>
                    <a:pt x="882" y="927"/>
                  </a:lnTo>
                  <a:lnTo>
                    <a:pt x="882" y="925"/>
                  </a:lnTo>
                  <a:lnTo>
                    <a:pt x="882" y="920"/>
                  </a:lnTo>
                  <a:lnTo>
                    <a:pt x="882" y="919"/>
                  </a:lnTo>
                  <a:lnTo>
                    <a:pt x="881" y="918"/>
                  </a:lnTo>
                  <a:lnTo>
                    <a:pt x="881" y="919"/>
                  </a:lnTo>
                  <a:lnTo>
                    <a:pt x="881" y="920"/>
                  </a:lnTo>
                  <a:lnTo>
                    <a:pt x="881" y="922"/>
                  </a:lnTo>
                  <a:lnTo>
                    <a:pt x="881" y="923"/>
                  </a:lnTo>
                  <a:lnTo>
                    <a:pt x="879" y="925"/>
                  </a:lnTo>
                  <a:lnTo>
                    <a:pt x="879" y="925"/>
                  </a:lnTo>
                  <a:lnTo>
                    <a:pt x="878" y="925"/>
                  </a:lnTo>
                  <a:lnTo>
                    <a:pt x="878" y="925"/>
                  </a:lnTo>
                  <a:lnTo>
                    <a:pt x="878" y="923"/>
                  </a:lnTo>
                  <a:lnTo>
                    <a:pt x="878" y="922"/>
                  </a:lnTo>
                  <a:lnTo>
                    <a:pt x="877" y="920"/>
                  </a:lnTo>
                  <a:lnTo>
                    <a:pt x="877" y="920"/>
                  </a:lnTo>
                  <a:lnTo>
                    <a:pt x="875" y="920"/>
                  </a:lnTo>
                  <a:lnTo>
                    <a:pt x="875" y="919"/>
                  </a:lnTo>
                  <a:lnTo>
                    <a:pt x="874" y="918"/>
                  </a:lnTo>
                  <a:lnTo>
                    <a:pt x="874" y="916"/>
                  </a:lnTo>
                  <a:lnTo>
                    <a:pt x="875" y="916"/>
                  </a:lnTo>
                  <a:lnTo>
                    <a:pt x="877" y="916"/>
                  </a:lnTo>
                  <a:lnTo>
                    <a:pt x="877" y="918"/>
                  </a:lnTo>
                  <a:lnTo>
                    <a:pt x="878" y="918"/>
                  </a:lnTo>
                  <a:lnTo>
                    <a:pt x="879" y="915"/>
                  </a:lnTo>
                  <a:lnTo>
                    <a:pt x="881" y="915"/>
                  </a:lnTo>
                  <a:lnTo>
                    <a:pt x="881" y="914"/>
                  </a:lnTo>
                  <a:lnTo>
                    <a:pt x="881" y="914"/>
                  </a:lnTo>
                  <a:lnTo>
                    <a:pt x="879" y="914"/>
                  </a:lnTo>
                  <a:lnTo>
                    <a:pt x="879" y="912"/>
                  </a:lnTo>
                  <a:lnTo>
                    <a:pt x="877" y="912"/>
                  </a:lnTo>
                  <a:lnTo>
                    <a:pt x="877" y="912"/>
                  </a:lnTo>
                  <a:lnTo>
                    <a:pt x="875" y="911"/>
                  </a:lnTo>
                  <a:lnTo>
                    <a:pt x="875" y="910"/>
                  </a:lnTo>
                  <a:lnTo>
                    <a:pt x="875" y="908"/>
                  </a:lnTo>
                  <a:lnTo>
                    <a:pt x="875" y="907"/>
                  </a:lnTo>
                  <a:lnTo>
                    <a:pt x="874" y="907"/>
                  </a:lnTo>
                  <a:lnTo>
                    <a:pt x="874" y="908"/>
                  </a:lnTo>
                  <a:lnTo>
                    <a:pt x="874" y="910"/>
                  </a:lnTo>
                  <a:lnTo>
                    <a:pt x="874" y="910"/>
                  </a:lnTo>
                  <a:lnTo>
                    <a:pt x="874" y="911"/>
                  </a:lnTo>
                  <a:lnTo>
                    <a:pt x="872" y="910"/>
                  </a:lnTo>
                  <a:lnTo>
                    <a:pt x="872" y="910"/>
                  </a:lnTo>
                  <a:lnTo>
                    <a:pt x="871" y="910"/>
                  </a:lnTo>
                  <a:lnTo>
                    <a:pt x="871" y="908"/>
                  </a:lnTo>
                  <a:lnTo>
                    <a:pt x="871" y="908"/>
                  </a:lnTo>
                  <a:lnTo>
                    <a:pt x="871" y="908"/>
                  </a:lnTo>
                  <a:lnTo>
                    <a:pt x="871" y="907"/>
                  </a:lnTo>
                  <a:lnTo>
                    <a:pt x="871" y="907"/>
                  </a:lnTo>
                  <a:lnTo>
                    <a:pt x="872" y="907"/>
                  </a:lnTo>
                  <a:lnTo>
                    <a:pt x="871" y="905"/>
                  </a:lnTo>
                  <a:lnTo>
                    <a:pt x="871" y="905"/>
                  </a:lnTo>
                  <a:lnTo>
                    <a:pt x="870" y="905"/>
                  </a:lnTo>
                  <a:lnTo>
                    <a:pt x="867" y="904"/>
                  </a:lnTo>
                  <a:lnTo>
                    <a:pt x="867" y="904"/>
                  </a:lnTo>
                  <a:lnTo>
                    <a:pt x="866" y="907"/>
                  </a:lnTo>
                  <a:lnTo>
                    <a:pt x="864" y="911"/>
                  </a:lnTo>
                  <a:lnTo>
                    <a:pt x="866" y="915"/>
                  </a:lnTo>
                  <a:lnTo>
                    <a:pt x="868" y="916"/>
                  </a:lnTo>
                  <a:lnTo>
                    <a:pt x="868" y="918"/>
                  </a:lnTo>
                  <a:lnTo>
                    <a:pt x="867" y="918"/>
                  </a:lnTo>
                  <a:lnTo>
                    <a:pt x="868" y="920"/>
                  </a:lnTo>
                  <a:lnTo>
                    <a:pt x="870" y="922"/>
                  </a:lnTo>
                  <a:lnTo>
                    <a:pt x="870" y="923"/>
                  </a:lnTo>
                  <a:lnTo>
                    <a:pt x="870" y="925"/>
                  </a:lnTo>
                  <a:lnTo>
                    <a:pt x="864" y="919"/>
                  </a:lnTo>
                  <a:lnTo>
                    <a:pt x="863" y="919"/>
                  </a:lnTo>
                  <a:lnTo>
                    <a:pt x="860" y="918"/>
                  </a:lnTo>
                  <a:lnTo>
                    <a:pt x="859" y="918"/>
                  </a:lnTo>
                  <a:lnTo>
                    <a:pt x="858" y="916"/>
                  </a:lnTo>
                  <a:lnTo>
                    <a:pt x="856" y="915"/>
                  </a:lnTo>
                  <a:lnTo>
                    <a:pt x="856" y="915"/>
                  </a:lnTo>
                  <a:lnTo>
                    <a:pt x="855" y="914"/>
                  </a:lnTo>
                  <a:lnTo>
                    <a:pt x="852" y="914"/>
                  </a:lnTo>
                  <a:lnTo>
                    <a:pt x="851" y="912"/>
                  </a:lnTo>
                  <a:lnTo>
                    <a:pt x="849" y="911"/>
                  </a:lnTo>
                  <a:lnTo>
                    <a:pt x="848" y="911"/>
                  </a:lnTo>
                  <a:lnTo>
                    <a:pt x="843" y="910"/>
                  </a:lnTo>
                  <a:lnTo>
                    <a:pt x="841" y="908"/>
                  </a:lnTo>
                  <a:lnTo>
                    <a:pt x="840" y="905"/>
                  </a:lnTo>
                  <a:lnTo>
                    <a:pt x="841" y="905"/>
                  </a:lnTo>
                  <a:lnTo>
                    <a:pt x="841" y="904"/>
                  </a:lnTo>
                  <a:lnTo>
                    <a:pt x="838" y="903"/>
                  </a:lnTo>
                  <a:lnTo>
                    <a:pt x="838" y="903"/>
                  </a:lnTo>
                  <a:lnTo>
                    <a:pt x="838" y="903"/>
                  </a:lnTo>
                  <a:lnTo>
                    <a:pt x="838" y="901"/>
                  </a:lnTo>
                  <a:lnTo>
                    <a:pt x="838" y="901"/>
                  </a:lnTo>
                  <a:lnTo>
                    <a:pt x="838" y="900"/>
                  </a:lnTo>
                  <a:lnTo>
                    <a:pt x="838" y="900"/>
                  </a:lnTo>
                  <a:lnTo>
                    <a:pt x="837" y="900"/>
                  </a:lnTo>
                  <a:lnTo>
                    <a:pt x="837" y="899"/>
                  </a:lnTo>
                  <a:lnTo>
                    <a:pt x="836" y="899"/>
                  </a:lnTo>
                  <a:lnTo>
                    <a:pt x="836" y="897"/>
                  </a:lnTo>
                  <a:lnTo>
                    <a:pt x="834" y="897"/>
                  </a:lnTo>
                  <a:lnTo>
                    <a:pt x="833" y="893"/>
                  </a:lnTo>
                  <a:lnTo>
                    <a:pt x="833" y="893"/>
                  </a:lnTo>
                  <a:lnTo>
                    <a:pt x="833" y="893"/>
                  </a:lnTo>
                  <a:lnTo>
                    <a:pt x="832" y="892"/>
                  </a:lnTo>
                  <a:lnTo>
                    <a:pt x="832" y="892"/>
                  </a:lnTo>
                  <a:lnTo>
                    <a:pt x="829" y="892"/>
                  </a:lnTo>
                  <a:lnTo>
                    <a:pt x="828" y="893"/>
                  </a:lnTo>
                  <a:lnTo>
                    <a:pt x="828" y="893"/>
                  </a:lnTo>
                  <a:lnTo>
                    <a:pt x="826" y="893"/>
                  </a:lnTo>
                  <a:lnTo>
                    <a:pt x="826" y="895"/>
                  </a:lnTo>
                  <a:lnTo>
                    <a:pt x="825" y="897"/>
                  </a:lnTo>
                  <a:lnTo>
                    <a:pt x="823" y="900"/>
                  </a:lnTo>
                  <a:lnTo>
                    <a:pt x="823" y="901"/>
                  </a:lnTo>
                  <a:lnTo>
                    <a:pt x="822" y="903"/>
                  </a:lnTo>
                  <a:lnTo>
                    <a:pt x="823" y="903"/>
                  </a:lnTo>
                  <a:lnTo>
                    <a:pt x="823" y="904"/>
                  </a:lnTo>
                  <a:lnTo>
                    <a:pt x="825" y="905"/>
                  </a:lnTo>
                  <a:lnTo>
                    <a:pt x="823" y="905"/>
                  </a:lnTo>
                  <a:lnTo>
                    <a:pt x="823" y="907"/>
                  </a:lnTo>
                  <a:lnTo>
                    <a:pt x="823" y="908"/>
                  </a:lnTo>
                  <a:lnTo>
                    <a:pt x="825" y="910"/>
                  </a:lnTo>
                  <a:lnTo>
                    <a:pt x="829" y="920"/>
                  </a:lnTo>
                  <a:lnTo>
                    <a:pt x="832" y="926"/>
                  </a:lnTo>
                  <a:lnTo>
                    <a:pt x="829" y="926"/>
                  </a:lnTo>
                  <a:lnTo>
                    <a:pt x="828" y="923"/>
                  </a:lnTo>
                  <a:lnTo>
                    <a:pt x="826" y="922"/>
                  </a:lnTo>
                  <a:lnTo>
                    <a:pt x="826" y="919"/>
                  </a:lnTo>
                  <a:lnTo>
                    <a:pt x="825" y="919"/>
                  </a:lnTo>
                  <a:lnTo>
                    <a:pt x="819" y="914"/>
                  </a:lnTo>
                  <a:lnTo>
                    <a:pt x="819" y="914"/>
                  </a:lnTo>
                  <a:lnTo>
                    <a:pt x="819" y="912"/>
                  </a:lnTo>
                  <a:lnTo>
                    <a:pt x="818" y="911"/>
                  </a:lnTo>
                  <a:lnTo>
                    <a:pt x="817" y="908"/>
                  </a:lnTo>
                  <a:lnTo>
                    <a:pt x="815" y="908"/>
                  </a:lnTo>
                  <a:lnTo>
                    <a:pt x="814" y="908"/>
                  </a:lnTo>
                  <a:lnTo>
                    <a:pt x="813" y="911"/>
                  </a:lnTo>
                  <a:lnTo>
                    <a:pt x="811" y="912"/>
                  </a:lnTo>
                  <a:lnTo>
                    <a:pt x="810" y="914"/>
                  </a:lnTo>
                  <a:lnTo>
                    <a:pt x="807" y="915"/>
                  </a:lnTo>
                  <a:lnTo>
                    <a:pt x="804" y="916"/>
                  </a:lnTo>
                  <a:lnTo>
                    <a:pt x="806" y="915"/>
                  </a:lnTo>
                  <a:lnTo>
                    <a:pt x="806" y="914"/>
                  </a:lnTo>
                  <a:lnTo>
                    <a:pt x="807" y="912"/>
                  </a:lnTo>
                  <a:lnTo>
                    <a:pt x="807" y="911"/>
                  </a:lnTo>
                  <a:lnTo>
                    <a:pt x="807" y="908"/>
                  </a:lnTo>
                  <a:lnTo>
                    <a:pt x="807" y="907"/>
                  </a:lnTo>
                  <a:lnTo>
                    <a:pt x="807" y="905"/>
                  </a:lnTo>
                  <a:lnTo>
                    <a:pt x="806" y="905"/>
                  </a:lnTo>
                  <a:lnTo>
                    <a:pt x="804" y="905"/>
                  </a:lnTo>
                  <a:lnTo>
                    <a:pt x="804" y="904"/>
                  </a:lnTo>
                  <a:lnTo>
                    <a:pt x="804" y="903"/>
                  </a:lnTo>
                  <a:lnTo>
                    <a:pt x="803" y="903"/>
                  </a:lnTo>
                  <a:lnTo>
                    <a:pt x="803" y="903"/>
                  </a:lnTo>
                  <a:lnTo>
                    <a:pt x="799" y="901"/>
                  </a:lnTo>
                  <a:lnTo>
                    <a:pt x="799" y="901"/>
                  </a:lnTo>
                  <a:lnTo>
                    <a:pt x="799" y="900"/>
                  </a:lnTo>
                  <a:lnTo>
                    <a:pt x="800" y="899"/>
                  </a:lnTo>
                  <a:lnTo>
                    <a:pt x="800" y="899"/>
                  </a:lnTo>
                  <a:lnTo>
                    <a:pt x="799" y="897"/>
                  </a:lnTo>
                  <a:lnTo>
                    <a:pt x="799" y="896"/>
                  </a:lnTo>
                  <a:lnTo>
                    <a:pt x="799" y="895"/>
                  </a:lnTo>
                  <a:lnTo>
                    <a:pt x="796" y="895"/>
                  </a:lnTo>
                  <a:lnTo>
                    <a:pt x="798" y="895"/>
                  </a:lnTo>
                  <a:lnTo>
                    <a:pt x="798" y="893"/>
                  </a:lnTo>
                  <a:lnTo>
                    <a:pt x="799" y="893"/>
                  </a:lnTo>
                  <a:lnTo>
                    <a:pt x="796" y="888"/>
                  </a:lnTo>
                  <a:lnTo>
                    <a:pt x="795" y="886"/>
                  </a:lnTo>
                  <a:lnTo>
                    <a:pt x="795" y="884"/>
                  </a:lnTo>
                  <a:lnTo>
                    <a:pt x="795" y="882"/>
                  </a:lnTo>
                  <a:lnTo>
                    <a:pt x="792" y="878"/>
                  </a:lnTo>
                  <a:lnTo>
                    <a:pt x="791" y="877"/>
                  </a:lnTo>
                  <a:lnTo>
                    <a:pt x="791" y="875"/>
                  </a:lnTo>
                  <a:lnTo>
                    <a:pt x="791" y="874"/>
                  </a:lnTo>
                  <a:lnTo>
                    <a:pt x="792" y="873"/>
                  </a:lnTo>
                  <a:lnTo>
                    <a:pt x="792" y="873"/>
                  </a:lnTo>
                  <a:lnTo>
                    <a:pt x="792" y="871"/>
                  </a:lnTo>
                  <a:lnTo>
                    <a:pt x="791" y="871"/>
                  </a:lnTo>
                  <a:lnTo>
                    <a:pt x="791" y="870"/>
                  </a:lnTo>
                  <a:lnTo>
                    <a:pt x="791" y="870"/>
                  </a:lnTo>
                  <a:lnTo>
                    <a:pt x="789" y="869"/>
                  </a:lnTo>
                  <a:lnTo>
                    <a:pt x="789" y="867"/>
                  </a:lnTo>
                  <a:lnTo>
                    <a:pt x="788" y="866"/>
                  </a:lnTo>
                  <a:lnTo>
                    <a:pt x="789" y="865"/>
                  </a:lnTo>
                  <a:lnTo>
                    <a:pt x="789" y="863"/>
                  </a:lnTo>
                  <a:lnTo>
                    <a:pt x="791" y="863"/>
                  </a:lnTo>
                  <a:lnTo>
                    <a:pt x="791" y="863"/>
                  </a:lnTo>
                  <a:lnTo>
                    <a:pt x="792" y="863"/>
                  </a:lnTo>
                  <a:lnTo>
                    <a:pt x="792" y="862"/>
                  </a:lnTo>
                  <a:lnTo>
                    <a:pt x="791" y="862"/>
                  </a:lnTo>
                  <a:lnTo>
                    <a:pt x="791" y="861"/>
                  </a:lnTo>
                  <a:lnTo>
                    <a:pt x="789" y="858"/>
                  </a:lnTo>
                  <a:lnTo>
                    <a:pt x="789" y="856"/>
                  </a:lnTo>
                  <a:lnTo>
                    <a:pt x="789" y="855"/>
                  </a:lnTo>
                  <a:lnTo>
                    <a:pt x="794" y="852"/>
                  </a:lnTo>
                  <a:lnTo>
                    <a:pt x="792" y="850"/>
                  </a:lnTo>
                  <a:lnTo>
                    <a:pt x="792" y="850"/>
                  </a:lnTo>
                  <a:lnTo>
                    <a:pt x="792" y="850"/>
                  </a:lnTo>
                  <a:lnTo>
                    <a:pt x="791" y="850"/>
                  </a:lnTo>
                  <a:lnTo>
                    <a:pt x="791" y="852"/>
                  </a:lnTo>
                  <a:lnTo>
                    <a:pt x="789" y="852"/>
                  </a:lnTo>
                  <a:lnTo>
                    <a:pt x="788" y="852"/>
                  </a:lnTo>
                  <a:lnTo>
                    <a:pt x="788" y="852"/>
                  </a:lnTo>
                  <a:lnTo>
                    <a:pt x="787" y="851"/>
                  </a:lnTo>
                  <a:lnTo>
                    <a:pt x="787" y="851"/>
                  </a:lnTo>
                  <a:lnTo>
                    <a:pt x="787" y="851"/>
                  </a:lnTo>
                  <a:lnTo>
                    <a:pt x="785" y="850"/>
                  </a:lnTo>
                  <a:lnTo>
                    <a:pt x="785" y="847"/>
                  </a:lnTo>
                  <a:lnTo>
                    <a:pt x="785" y="847"/>
                  </a:lnTo>
                  <a:lnTo>
                    <a:pt x="784" y="847"/>
                  </a:lnTo>
                  <a:lnTo>
                    <a:pt x="783" y="847"/>
                  </a:lnTo>
                  <a:lnTo>
                    <a:pt x="783" y="846"/>
                  </a:lnTo>
                  <a:lnTo>
                    <a:pt x="780" y="848"/>
                  </a:lnTo>
                  <a:lnTo>
                    <a:pt x="779" y="848"/>
                  </a:lnTo>
                  <a:lnTo>
                    <a:pt x="779" y="846"/>
                  </a:lnTo>
                  <a:lnTo>
                    <a:pt x="779" y="844"/>
                  </a:lnTo>
                  <a:lnTo>
                    <a:pt x="780" y="844"/>
                  </a:lnTo>
                  <a:lnTo>
                    <a:pt x="781" y="843"/>
                  </a:lnTo>
                  <a:lnTo>
                    <a:pt x="783" y="841"/>
                  </a:lnTo>
                  <a:lnTo>
                    <a:pt x="781" y="841"/>
                  </a:lnTo>
                  <a:lnTo>
                    <a:pt x="779" y="841"/>
                  </a:lnTo>
                  <a:lnTo>
                    <a:pt x="779" y="840"/>
                  </a:lnTo>
                  <a:lnTo>
                    <a:pt x="780" y="840"/>
                  </a:lnTo>
                  <a:lnTo>
                    <a:pt x="780" y="840"/>
                  </a:lnTo>
                  <a:lnTo>
                    <a:pt x="780" y="839"/>
                  </a:lnTo>
                  <a:lnTo>
                    <a:pt x="781" y="839"/>
                  </a:lnTo>
                  <a:lnTo>
                    <a:pt x="780" y="836"/>
                  </a:lnTo>
                  <a:lnTo>
                    <a:pt x="779" y="835"/>
                  </a:lnTo>
                  <a:lnTo>
                    <a:pt x="779" y="835"/>
                  </a:lnTo>
                  <a:lnTo>
                    <a:pt x="780" y="833"/>
                  </a:lnTo>
                  <a:lnTo>
                    <a:pt x="780" y="833"/>
                  </a:lnTo>
                  <a:lnTo>
                    <a:pt x="779" y="832"/>
                  </a:lnTo>
                  <a:lnTo>
                    <a:pt x="779" y="832"/>
                  </a:lnTo>
                  <a:lnTo>
                    <a:pt x="777" y="832"/>
                  </a:lnTo>
                  <a:lnTo>
                    <a:pt x="777" y="832"/>
                  </a:lnTo>
                  <a:lnTo>
                    <a:pt x="777" y="832"/>
                  </a:lnTo>
                  <a:lnTo>
                    <a:pt x="777" y="832"/>
                  </a:lnTo>
                  <a:lnTo>
                    <a:pt x="777" y="831"/>
                  </a:lnTo>
                  <a:lnTo>
                    <a:pt x="777" y="831"/>
                  </a:lnTo>
                  <a:lnTo>
                    <a:pt x="777" y="831"/>
                  </a:lnTo>
                  <a:lnTo>
                    <a:pt x="777" y="831"/>
                  </a:lnTo>
                  <a:lnTo>
                    <a:pt x="776" y="831"/>
                  </a:lnTo>
                  <a:lnTo>
                    <a:pt x="776" y="831"/>
                  </a:lnTo>
                  <a:lnTo>
                    <a:pt x="776" y="832"/>
                  </a:lnTo>
                  <a:lnTo>
                    <a:pt x="774" y="832"/>
                  </a:lnTo>
                  <a:lnTo>
                    <a:pt x="774" y="832"/>
                  </a:lnTo>
                  <a:lnTo>
                    <a:pt x="772" y="828"/>
                  </a:lnTo>
                  <a:lnTo>
                    <a:pt x="772" y="825"/>
                  </a:lnTo>
                  <a:lnTo>
                    <a:pt x="774" y="821"/>
                  </a:lnTo>
                  <a:lnTo>
                    <a:pt x="774" y="818"/>
                  </a:lnTo>
                  <a:lnTo>
                    <a:pt x="773" y="817"/>
                  </a:lnTo>
                  <a:lnTo>
                    <a:pt x="773" y="816"/>
                  </a:lnTo>
                  <a:lnTo>
                    <a:pt x="772" y="816"/>
                  </a:lnTo>
                  <a:lnTo>
                    <a:pt x="770" y="816"/>
                  </a:lnTo>
                  <a:lnTo>
                    <a:pt x="770" y="814"/>
                  </a:lnTo>
                  <a:lnTo>
                    <a:pt x="770" y="813"/>
                  </a:lnTo>
                  <a:lnTo>
                    <a:pt x="769" y="813"/>
                  </a:lnTo>
                  <a:lnTo>
                    <a:pt x="766" y="811"/>
                  </a:lnTo>
                  <a:lnTo>
                    <a:pt x="766" y="811"/>
                  </a:lnTo>
                  <a:lnTo>
                    <a:pt x="765" y="810"/>
                  </a:lnTo>
                  <a:lnTo>
                    <a:pt x="764" y="810"/>
                  </a:lnTo>
                  <a:lnTo>
                    <a:pt x="762" y="811"/>
                  </a:lnTo>
                  <a:lnTo>
                    <a:pt x="761" y="811"/>
                  </a:lnTo>
                  <a:lnTo>
                    <a:pt x="761" y="810"/>
                  </a:lnTo>
                  <a:lnTo>
                    <a:pt x="761" y="809"/>
                  </a:lnTo>
                  <a:lnTo>
                    <a:pt x="761" y="809"/>
                  </a:lnTo>
                  <a:lnTo>
                    <a:pt x="761" y="807"/>
                  </a:lnTo>
                  <a:lnTo>
                    <a:pt x="761" y="807"/>
                  </a:lnTo>
                  <a:lnTo>
                    <a:pt x="762" y="807"/>
                  </a:lnTo>
                  <a:lnTo>
                    <a:pt x="764" y="807"/>
                  </a:lnTo>
                  <a:lnTo>
                    <a:pt x="764" y="806"/>
                  </a:lnTo>
                  <a:lnTo>
                    <a:pt x="762" y="806"/>
                  </a:lnTo>
                  <a:lnTo>
                    <a:pt x="761" y="806"/>
                  </a:lnTo>
                  <a:lnTo>
                    <a:pt x="761" y="806"/>
                  </a:lnTo>
                  <a:lnTo>
                    <a:pt x="760" y="806"/>
                  </a:lnTo>
                  <a:lnTo>
                    <a:pt x="760" y="806"/>
                  </a:lnTo>
                  <a:lnTo>
                    <a:pt x="760" y="806"/>
                  </a:lnTo>
                  <a:lnTo>
                    <a:pt x="760" y="806"/>
                  </a:lnTo>
                  <a:lnTo>
                    <a:pt x="757" y="805"/>
                  </a:lnTo>
                  <a:lnTo>
                    <a:pt x="757" y="803"/>
                  </a:lnTo>
                  <a:lnTo>
                    <a:pt x="755" y="803"/>
                  </a:lnTo>
                  <a:lnTo>
                    <a:pt x="754" y="805"/>
                  </a:lnTo>
                  <a:lnTo>
                    <a:pt x="753" y="803"/>
                  </a:lnTo>
                  <a:lnTo>
                    <a:pt x="751" y="803"/>
                  </a:lnTo>
                  <a:lnTo>
                    <a:pt x="751" y="802"/>
                  </a:lnTo>
                  <a:lnTo>
                    <a:pt x="750" y="802"/>
                  </a:lnTo>
                  <a:lnTo>
                    <a:pt x="749" y="803"/>
                  </a:lnTo>
                  <a:lnTo>
                    <a:pt x="749" y="805"/>
                  </a:lnTo>
                  <a:lnTo>
                    <a:pt x="747" y="805"/>
                  </a:lnTo>
                  <a:lnTo>
                    <a:pt x="747" y="805"/>
                  </a:lnTo>
                  <a:lnTo>
                    <a:pt x="747" y="805"/>
                  </a:lnTo>
                  <a:lnTo>
                    <a:pt x="747" y="803"/>
                  </a:lnTo>
                  <a:lnTo>
                    <a:pt x="747" y="803"/>
                  </a:lnTo>
                  <a:lnTo>
                    <a:pt x="747" y="802"/>
                  </a:lnTo>
                  <a:lnTo>
                    <a:pt x="749" y="802"/>
                  </a:lnTo>
                  <a:lnTo>
                    <a:pt x="749" y="802"/>
                  </a:lnTo>
                  <a:lnTo>
                    <a:pt x="749" y="801"/>
                  </a:lnTo>
                  <a:lnTo>
                    <a:pt x="749" y="798"/>
                  </a:lnTo>
                  <a:lnTo>
                    <a:pt x="749" y="798"/>
                  </a:lnTo>
                  <a:lnTo>
                    <a:pt x="747" y="797"/>
                  </a:lnTo>
                  <a:lnTo>
                    <a:pt x="747" y="797"/>
                  </a:lnTo>
                  <a:lnTo>
                    <a:pt x="746" y="797"/>
                  </a:lnTo>
                  <a:lnTo>
                    <a:pt x="746" y="797"/>
                  </a:lnTo>
                  <a:lnTo>
                    <a:pt x="745" y="797"/>
                  </a:lnTo>
                  <a:lnTo>
                    <a:pt x="745" y="797"/>
                  </a:lnTo>
                  <a:lnTo>
                    <a:pt x="745" y="797"/>
                  </a:lnTo>
                  <a:lnTo>
                    <a:pt x="743" y="795"/>
                  </a:lnTo>
                  <a:lnTo>
                    <a:pt x="743" y="794"/>
                  </a:lnTo>
                  <a:lnTo>
                    <a:pt x="742" y="794"/>
                  </a:lnTo>
                  <a:lnTo>
                    <a:pt x="740" y="794"/>
                  </a:lnTo>
                  <a:lnTo>
                    <a:pt x="740" y="791"/>
                  </a:lnTo>
                  <a:lnTo>
                    <a:pt x="739" y="791"/>
                  </a:lnTo>
                  <a:lnTo>
                    <a:pt x="740" y="788"/>
                  </a:lnTo>
                  <a:lnTo>
                    <a:pt x="740" y="788"/>
                  </a:lnTo>
                  <a:lnTo>
                    <a:pt x="739" y="787"/>
                  </a:lnTo>
                  <a:lnTo>
                    <a:pt x="739" y="787"/>
                  </a:lnTo>
                  <a:lnTo>
                    <a:pt x="738" y="787"/>
                  </a:lnTo>
                  <a:lnTo>
                    <a:pt x="738" y="787"/>
                  </a:lnTo>
                  <a:lnTo>
                    <a:pt x="738" y="787"/>
                  </a:lnTo>
                  <a:lnTo>
                    <a:pt x="738" y="786"/>
                  </a:lnTo>
                  <a:lnTo>
                    <a:pt x="738" y="786"/>
                  </a:lnTo>
                  <a:lnTo>
                    <a:pt x="736" y="784"/>
                  </a:lnTo>
                  <a:lnTo>
                    <a:pt x="735" y="783"/>
                  </a:lnTo>
                  <a:lnTo>
                    <a:pt x="735" y="782"/>
                  </a:lnTo>
                  <a:lnTo>
                    <a:pt x="736" y="782"/>
                  </a:lnTo>
                  <a:lnTo>
                    <a:pt x="738" y="782"/>
                  </a:lnTo>
                  <a:lnTo>
                    <a:pt x="739" y="780"/>
                  </a:lnTo>
                  <a:lnTo>
                    <a:pt x="739" y="779"/>
                  </a:lnTo>
                  <a:lnTo>
                    <a:pt x="739" y="776"/>
                  </a:lnTo>
                  <a:lnTo>
                    <a:pt x="738" y="775"/>
                  </a:lnTo>
                  <a:lnTo>
                    <a:pt x="738" y="773"/>
                  </a:lnTo>
                  <a:lnTo>
                    <a:pt x="739" y="775"/>
                  </a:lnTo>
                  <a:lnTo>
                    <a:pt x="740" y="775"/>
                  </a:lnTo>
                  <a:lnTo>
                    <a:pt x="740" y="776"/>
                  </a:lnTo>
                  <a:lnTo>
                    <a:pt x="740" y="776"/>
                  </a:lnTo>
                  <a:lnTo>
                    <a:pt x="742" y="776"/>
                  </a:lnTo>
                  <a:lnTo>
                    <a:pt x="743" y="776"/>
                  </a:lnTo>
                  <a:lnTo>
                    <a:pt x="743" y="776"/>
                  </a:lnTo>
                  <a:lnTo>
                    <a:pt x="745" y="775"/>
                  </a:lnTo>
                  <a:lnTo>
                    <a:pt x="745" y="775"/>
                  </a:lnTo>
                  <a:lnTo>
                    <a:pt x="745" y="773"/>
                  </a:lnTo>
                  <a:lnTo>
                    <a:pt x="745" y="773"/>
                  </a:lnTo>
                  <a:lnTo>
                    <a:pt x="745" y="773"/>
                  </a:lnTo>
                  <a:lnTo>
                    <a:pt x="746" y="773"/>
                  </a:lnTo>
                  <a:lnTo>
                    <a:pt x="746" y="773"/>
                  </a:lnTo>
                  <a:lnTo>
                    <a:pt x="747" y="775"/>
                  </a:lnTo>
                  <a:lnTo>
                    <a:pt x="747" y="775"/>
                  </a:lnTo>
                  <a:lnTo>
                    <a:pt x="747" y="776"/>
                  </a:lnTo>
                  <a:lnTo>
                    <a:pt x="747" y="777"/>
                  </a:lnTo>
                  <a:lnTo>
                    <a:pt x="747" y="777"/>
                  </a:lnTo>
                  <a:lnTo>
                    <a:pt x="747" y="777"/>
                  </a:lnTo>
                  <a:lnTo>
                    <a:pt x="749" y="779"/>
                  </a:lnTo>
                  <a:lnTo>
                    <a:pt x="749" y="779"/>
                  </a:lnTo>
                  <a:lnTo>
                    <a:pt x="750" y="780"/>
                  </a:lnTo>
                  <a:lnTo>
                    <a:pt x="750" y="780"/>
                  </a:lnTo>
                  <a:lnTo>
                    <a:pt x="751" y="779"/>
                  </a:lnTo>
                  <a:lnTo>
                    <a:pt x="751" y="780"/>
                  </a:lnTo>
                  <a:lnTo>
                    <a:pt x="751" y="780"/>
                  </a:lnTo>
                  <a:lnTo>
                    <a:pt x="753" y="780"/>
                  </a:lnTo>
                  <a:lnTo>
                    <a:pt x="753" y="780"/>
                  </a:lnTo>
                  <a:lnTo>
                    <a:pt x="754" y="780"/>
                  </a:lnTo>
                  <a:lnTo>
                    <a:pt x="754" y="780"/>
                  </a:lnTo>
                  <a:lnTo>
                    <a:pt x="754" y="779"/>
                  </a:lnTo>
                  <a:lnTo>
                    <a:pt x="753" y="777"/>
                  </a:lnTo>
                  <a:lnTo>
                    <a:pt x="751" y="776"/>
                  </a:lnTo>
                  <a:lnTo>
                    <a:pt x="754" y="776"/>
                  </a:lnTo>
                  <a:lnTo>
                    <a:pt x="750" y="773"/>
                  </a:lnTo>
                  <a:lnTo>
                    <a:pt x="749" y="772"/>
                  </a:lnTo>
                  <a:lnTo>
                    <a:pt x="747" y="771"/>
                  </a:lnTo>
                  <a:lnTo>
                    <a:pt x="747" y="769"/>
                  </a:lnTo>
                  <a:lnTo>
                    <a:pt x="749" y="769"/>
                  </a:lnTo>
                  <a:lnTo>
                    <a:pt x="749" y="768"/>
                  </a:lnTo>
                  <a:lnTo>
                    <a:pt x="747" y="767"/>
                  </a:lnTo>
                  <a:lnTo>
                    <a:pt x="747" y="767"/>
                  </a:lnTo>
                  <a:lnTo>
                    <a:pt x="747" y="767"/>
                  </a:lnTo>
                  <a:lnTo>
                    <a:pt x="746" y="765"/>
                  </a:lnTo>
                  <a:lnTo>
                    <a:pt x="746" y="765"/>
                  </a:lnTo>
                  <a:lnTo>
                    <a:pt x="746" y="765"/>
                  </a:lnTo>
                  <a:lnTo>
                    <a:pt x="745" y="764"/>
                  </a:lnTo>
                  <a:lnTo>
                    <a:pt x="745" y="764"/>
                  </a:lnTo>
                  <a:lnTo>
                    <a:pt x="745" y="762"/>
                  </a:lnTo>
                  <a:lnTo>
                    <a:pt x="743" y="760"/>
                  </a:lnTo>
                  <a:lnTo>
                    <a:pt x="742" y="760"/>
                  </a:lnTo>
                  <a:lnTo>
                    <a:pt x="742" y="761"/>
                  </a:lnTo>
                  <a:lnTo>
                    <a:pt x="740" y="761"/>
                  </a:lnTo>
                  <a:lnTo>
                    <a:pt x="739" y="761"/>
                  </a:lnTo>
                  <a:lnTo>
                    <a:pt x="736" y="762"/>
                  </a:lnTo>
                  <a:lnTo>
                    <a:pt x="736" y="761"/>
                  </a:lnTo>
                  <a:lnTo>
                    <a:pt x="736" y="761"/>
                  </a:lnTo>
                  <a:lnTo>
                    <a:pt x="736" y="761"/>
                  </a:lnTo>
                  <a:lnTo>
                    <a:pt x="738" y="760"/>
                  </a:lnTo>
                  <a:lnTo>
                    <a:pt x="736" y="760"/>
                  </a:lnTo>
                  <a:lnTo>
                    <a:pt x="735" y="760"/>
                  </a:lnTo>
                  <a:lnTo>
                    <a:pt x="736" y="758"/>
                  </a:lnTo>
                  <a:lnTo>
                    <a:pt x="736" y="758"/>
                  </a:lnTo>
                  <a:lnTo>
                    <a:pt x="736" y="757"/>
                  </a:lnTo>
                  <a:lnTo>
                    <a:pt x="736" y="757"/>
                  </a:lnTo>
                  <a:lnTo>
                    <a:pt x="736" y="757"/>
                  </a:lnTo>
                  <a:lnTo>
                    <a:pt x="735" y="757"/>
                  </a:lnTo>
                  <a:lnTo>
                    <a:pt x="735" y="757"/>
                  </a:lnTo>
                  <a:lnTo>
                    <a:pt x="735" y="756"/>
                  </a:lnTo>
                  <a:lnTo>
                    <a:pt x="735" y="756"/>
                  </a:lnTo>
                  <a:lnTo>
                    <a:pt x="735" y="754"/>
                  </a:lnTo>
                  <a:lnTo>
                    <a:pt x="734" y="756"/>
                  </a:lnTo>
                  <a:lnTo>
                    <a:pt x="734" y="757"/>
                  </a:lnTo>
                  <a:lnTo>
                    <a:pt x="734" y="757"/>
                  </a:lnTo>
                  <a:lnTo>
                    <a:pt x="734" y="758"/>
                  </a:lnTo>
                  <a:lnTo>
                    <a:pt x="732" y="758"/>
                  </a:lnTo>
                  <a:lnTo>
                    <a:pt x="731" y="758"/>
                  </a:lnTo>
                  <a:lnTo>
                    <a:pt x="731" y="757"/>
                  </a:lnTo>
                  <a:lnTo>
                    <a:pt x="732" y="756"/>
                  </a:lnTo>
                  <a:lnTo>
                    <a:pt x="731" y="756"/>
                  </a:lnTo>
                  <a:lnTo>
                    <a:pt x="730" y="754"/>
                  </a:lnTo>
                  <a:lnTo>
                    <a:pt x="730" y="752"/>
                  </a:lnTo>
                  <a:lnTo>
                    <a:pt x="728" y="747"/>
                  </a:lnTo>
                  <a:lnTo>
                    <a:pt x="728" y="747"/>
                  </a:lnTo>
                  <a:lnTo>
                    <a:pt x="727" y="747"/>
                  </a:lnTo>
                  <a:lnTo>
                    <a:pt x="727" y="749"/>
                  </a:lnTo>
                  <a:lnTo>
                    <a:pt x="726" y="749"/>
                  </a:lnTo>
                  <a:lnTo>
                    <a:pt x="724" y="749"/>
                  </a:lnTo>
                  <a:lnTo>
                    <a:pt x="723" y="749"/>
                  </a:lnTo>
                  <a:lnTo>
                    <a:pt x="723" y="747"/>
                  </a:lnTo>
                  <a:lnTo>
                    <a:pt x="721" y="747"/>
                  </a:lnTo>
                  <a:lnTo>
                    <a:pt x="720" y="747"/>
                  </a:lnTo>
                  <a:lnTo>
                    <a:pt x="720" y="749"/>
                  </a:lnTo>
                  <a:lnTo>
                    <a:pt x="720" y="750"/>
                  </a:lnTo>
                  <a:lnTo>
                    <a:pt x="720" y="750"/>
                  </a:lnTo>
                  <a:lnTo>
                    <a:pt x="721" y="752"/>
                  </a:lnTo>
                  <a:lnTo>
                    <a:pt x="721" y="752"/>
                  </a:lnTo>
                  <a:lnTo>
                    <a:pt x="723" y="752"/>
                  </a:lnTo>
                  <a:lnTo>
                    <a:pt x="723" y="753"/>
                  </a:lnTo>
                  <a:lnTo>
                    <a:pt x="723" y="753"/>
                  </a:lnTo>
                  <a:lnTo>
                    <a:pt x="721" y="754"/>
                  </a:lnTo>
                  <a:lnTo>
                    <a:pt x="720" y="754"/>
                  </a:lnTo>
                  <a:lnTo>
                    <a:pt x="720" y="754"/>
                  </a:lnTo>
                  <a:lnTo>
                    <a:pt x="719" y="754"/>
                  </a:lnTo>
                  <a:lnTo>
                    <a:pt x="720" y="756"/>
                  </a:lnTo>
                  <a:lnTo>
                    <a:pt x="721" y="756"/>
                  </a:lnTo>
                  <a:lnTo>
                    <a:pt x="721" y="756"/>
                  </a:lnTo>
                  <a:lnTo>
                    <a:pt x="721" y="757"/>
                  </a:lnTo>
                  <a:lnTo>
                    <a:pt x="721" y="757"/>
                  </a:lnTo>
                  <a:lnTo>
                    <a:pt x="720" y="757"/>
                  </a:lnTo>
                  <a:lnTo>
                    <a:pt x="719" y="757"/>
                  </a:lnTo>
                  <a:lnTo>
                    <a:pt x="717" y="757"/>
                  </a:lnTo>
                  <a:lnTo>
                    <a:pt x="717" y="756"/>
                  </a:lnTo>
                  <a:lnTo>
                    <a:pt x="717" y="756"/>
                  </a:lnTo>
                  <a:lnTo>
                    <a:pt x="716" y="754"/>
                  </a:lnTo>
                  <a:lnTo>
                    <a:pt x="713" y="753"/>
                  </a:lnTo>
                  <a:lnTo>
                    <a:pt x="712" y="753"/>
                  </a:lnTo>
                  <a:lnTo>
                    <a:pt x="712" y="753"/>
                  </a:lnTo>
                  <a:lnTo>
                    <a:pt x="711" y="750"/>
                  </a:lnTo>
                  <a:lnTo>
                    <a:pt x="709" y="750"/>
                  </a:lnTo>
                  <a:lnTo>
                    <a:pt x="708" y="749"/>
                  </a:lnTo>
                  <a:lnTo>
                    <a:pt x="709" y="749"/>
                  </a:lnTo>
                  <a:lnTo>
                    <a:pt x="709" y="747"/>
                  </a:lnTo>
                  <a:lnTo>
                    <a:pt x="709" y="747"/>
                  </a:lnTo>
                  <a:lnTo>
                    <a:pt x="708" y="747"/>
                  </a:lnTo>
                  <a:lnTo>
                    <a:pt x="709" y="746"/>
                  </a:lnTo>
                  <a:lnTo>
                    <a:pt x="711" y="746"/>
                  </a:lnTo>
                  <a:lnTo>
                    <a:pt x="709" y="743"/>
                  </a:lnTo>
                  <a:lnTo>
                    <a:pt x="709" y="742"/>
                  </a:lnTo>
                  <a:lnTo>
                    <a:pt x="709" y="741"/>
                  </a:lnTo>
                  <a:lnTo>
                    <a:pt x="708" y="741"/>
                  </a:lnTo>
                  <a:lnTo>
                    <a:pt x="704" y="739"/>
                  </a:lnTo>
                  <a:lnTo>
                    <a:pt x="698" y="739"/>
                  </a:lnTo>
                  <a:lnTo>
                    <a:pt x="698" y="738"/>
                  </a:lnTo>
                  <a:lnTo>
                    <a:pt x="698" y="738"/>
                  </a:lnTo>
                  <a:lnTo>
                    <a:pt x="696" y="735"/>
                  </a:lnTo>
                  <a:lnTo>
                    <a:pt x="694" y="735"/>
                  </a:lnTo>
                  <a:lnTo>
                    <a:pt x="694" y="735"/>
                  </a:lnTo>
                  <a:lnTo>
                    <a:pt x="693" y="737"/>
                  </a:lnTo>
                  <a:lnTo>
                    <a:pt x="693" y="735"/>
                  </a:lnTo>
                  <a:lnTo>
                    <a:pt x="691" y="735"/>
                  </a:lnTo>
                  <a:lnTo>
                    <a:pt x="691" y="735"/>
                  </a:lnTo>
                  <a:lnTo>
                    <a:pt x="691" y="735"/>
                  </a:lnTo>
                  <a:lnTo>
                    <a:pt x="691" y="737"/>
                  </a:lnTo>
                  <a:lnTo>
                    <a:pt x="691" y="737"/>
                  </a:lnTo>
                  <a:lnTo>
                    <a:pt x="690" y="738"/>
                  </a:lnTo>
                  <a:lnTo>
                    <a:pt x="687" y="738"/>
                  </a:lnTo>
                  <a:lnTo>
                    <a:pt x="686" y="737"/>
                  </a:lnTo>
                  <a:lnTo>
                    <a:pt x="685" y="737"/>
                  </a:lnTo>
                  <a:lnTo>
                    <a:pt x="683" y="735"/>
                  </a:lnTo>
                  <a:lnTo>
                    <a:pt x="681" y="734"/>
                  </a:lnTo>
                  <a:lnTo>
                    <a:pt x="681" y="731"/>
                  </a:lnTo>
                  <a:lnTo>
                    <a:pt x="679" y="726"/>
                  </a:lnTo>
                  <a:lnTo>
                    <a:pt x="678" y="724"/>
                  </a:lnTo>
                  <a:lnTo>
                    <a:pt x="672" y="722"/>
                  </a:lnTo>
                  <a:lnTo>
                    <a:pt x="672" y="727"/>
                  </a:lnTo>
                  <a:lnTo>
                    <a:pt x="672" y="727"/>
                  </a:lnTo>
                  <a:lnTo>
                    <a:pt x="674" y="728"/>
                  </a:lnTo>
                  <a:lnTo>
                    <a:pt x="675" y="732"/>
                  </a:lnTo>
                  <a:lnTo>
                    <a:pt x="670" y="732"/>
                  </a:lnTo>
                  <a:lnTo>
                    <a:pt x="668" y="731"/>
                  </a:lnTo>
                  <a:lnTo>
                    <a:pt x="663" y="727"/>
                  </a:lnTo>
                  <a:lnTo>
                    <a:pt x="662" y="724"/>
                  </a:lnTo>
                  <a:lnTo>
                    <a:pt x="660" y="724"/>
                  </a:lnTo>
                  <a:lnTo>
                    <a:pt x="660" y="723"/>
                  </a:lnTo>
                  <a:lnTo>
                    <a:pt x="662" y="723"/>
                  </a:lnTo>
                  <a:lnTo>
                    <a:pt x="662" y="722"/>
                  </a:lnTo>
                  <a:lnTo>
                    <a:pt x="662" y="720"/>
                  </a:lnTo>
                  <a:lnTo>
                    <a:pt x="662" y="719"/>
                  </a:lnTo>
                  <a:lnTo>
                    <a:pt x="660" y="718"/>
                  </a:lnTo>
                  <a:lnTo>
                    <a:pt x="660" y="715"/>
                  </a:lnTo>
                  <a:lnTo>
                    <a:pt x="659" y="713"/>
                  </a:lnTo>
                  <a:lnTo>
                    <a:pt x="659" y="712"/>
                  </a:lnTo>
                  <a:lnTo>
                    <a:pt x="659" y="711"/>
                  </a:lnTo>
                  <a:lnTo>
                    <a:pt x="655" y="705"/>
                  </a:lnTo>
                  <a:lnTo>
                    <a:pt x="652" y="698"/>
                  </a:lnTo>
                  <a:lnTo>
                    <a:pt x="649" y="696"/>
                  </a:lnTo>
                  <a:lnTo>
                    <a:pt x="648" y="696"/>
                  </a:lnTo>
                  <a:lnTo>
                    <a:pt x="648" y="696"/>
                  </a:lnTo>
                  <a:lnTo>
                    <a:pt x="649" y="697"/>
                  </a:lnTo>
                  <a:lnTo>
                    <a:pt x="651" y="698"/>
                  </a:lnTo>
                  <a:lnTo>
                    <a:pt x="651" y="700"/>
                  </a:lnTo>
                  <a:lnTo>
                    <a:pt x="652" y="701"/>
                  </a:lnTo>
                  <a:lnTo>
                    <a:pt x="652" y="703"/>
                  </a:lnTo>
                  <a:lnTo>
                    <a:pt x="649" y="703"/>
                  </a:lnTo>
                  <a:lnTo>
                    <a:pt x="641" y="703"/>
                  </a:lnTo>
                  <a:lnTo>
                    <a:pt x="638" y="704"/>
                  </a:lnTo>
                  <a:lnTo>
                    <a:pt x="638" y="704"/>
                  </a:lnTo>
                  <a:lnTo>
                    <a:pt x="637" y="704"/>
                  </a:lnTo>
                  <a:lnTo>
                    <a:pt x="636" y="703"/>
                  </a:lnTo>
                  <a:lnTo>
                    <a:pt x="632" y="703"/>
                  </a:lnTo>
                  <a:lnTo>
                    <a:pt x="630" y="703"/>
                  </a:lnTo>
                  <a:lnTo>
                    <a:pt x="630" y="703"/>
                  </a:lnTo>
                  <a:lnTo>
                    <a:pt x="626" y="698"/>
                  </a:lnTo>
                  <a:lnTo>
                    <a:pt x="626" y="698"/>
                  </a:lnTo>
                  <a:lnTo>
                    <a:pt x="625" y="696"/>
                  </a:lnTo>
                  <a:lnTo>
                    <a:pt x="625" y="696"/>
                  </a:lnTo>
                  <a:lnTo>
                    <a:pt x="625" y="694"/>
                  </a:lnTo>
                  <a:lnTo>
                    <a:pt x="625" y="693"/>
                  </a:lnTo>
                  <a:lnTo>
                    <a:pt x="625" y="692"/>
                  </a:lnTo>
                  <a:lnTo>
                    <a:pt x="625" y="692"/>
                  </a:lnTo>
                  <a:lnTo>
                    <a:pt x="625" y="692"/>
                  </a:lnTo>
                  <a:lnTo>
                    <a:pt x="625" y="690"/>
                  </a:lnTo>
                  <a:lnTo>
                    <a:pt x="625" y="690"/>
                  </a:lnTo>
                  <a:lnTo>
                    <a:pt x="623" y="689"/>
                  </a:lnTo>
                  <a:lnTo>
                    <a:pt x="622" y="688"/>
                  </a:lnTo>
                  <a:lnTo>
                    <a:pt x="622" y="686"/>
                  </a:lnTo>
                  <a:lnTo>
                    <a:pt x="622" y="686"/>
                  </a:lnTo>
                  <a:lnTo>
                    <a:pt x="622" y="688"/>
                  </a:lnTo>
                  <a:lnTo>
                    <a:pt x="622" y="689"/>
                  </a:lnTo>
                  <a:lnTo>
                    <a:pt x="622" y="690"/>
                  </a:lnTo>
                  <a:lnTo>
                    <a:pt x="622" y="692"/>
                  </a:lnTo>
                  <a:lnTo>
                    <a:pt x="619" y="694"/>
                  </a:lnTo>
                  <a:lnTo>
                    <a:pt x="618" y="694"/>
                  </a:lnTo>
                  <a:lnTo>
                    <a:pt x="617" y="694"/>
                  </a:lnTo>
                  <a:lnTo>
                    <a:pt x="614" y="696"/>
                  </a:lnTo>
                  <a:lnTo>
                    <a:pt x="613" y="694"/>
                  </a:lnTo>
                  <a:lnTo>
                    <a:pt x="610" y="693"/>
                  </a:lnTo>
                  <a:lnTo>
                    <a:pt x="608" y="692"/>
                  </a:lnTo>
                  <a:lnTo>
                    <a:pt x="608" y="692"/>
                  </a:lnTo>
                  <a:lnTo>
                    <a:pt x="607" y="690"/>
                  </a:lnTo>
                  <a:lnTo>
                    <a:pt x="606" y="689"/>
                  </a:lnTo>
                  <a:lnTo>
                    <a:pt x="604" y="688"/>
                  </a:lnTo>
                  <a:lnTo>
                    <a:pt x="603" y="686"/>
                  </a:lnTo>
                  <a:lnTo>
                    <a:pt x="599" y="688"/>
                  </a:lnTo>
                  <a:lnTo>
                    <a:pt x="596" y="688"/>
                  </a:lnTo>
                  <a:lnTo>
                    <a:pt x="592" y="685"/>
                  </a:lnTo>
                  <a:lnTo>
                    <a:pt x="592" y="685"/>
                  </a:lnTo>
                  <a:lnTo>
                    <a:pt x="591" y="685"/>
                  </a:lnTo>
                  <a:lnTo>
                    <a:pt x="591" y="683"/>
                  </a:lnTo>
                  <a:lnTo>
                    <a:pt x="589" y="683"/>
                  </a:lnTo>
                  <a:lnTo>
                    <a:pt x="588" y="682"/>
                  </a:lnTo>
                  <a:lnTo>
                    <a:pt x="588" y="681"/>
                  </a:lnTo>
                  <a:lnTo>
                    <a:pt x="585" y="681"/>
                  </a:lnTo>
                  <a:lnTo>
                    <a:pt x="584" y="679"/>
                  </a:lnTo>
                  <a:lnTo>
                    <a:pt x="583" y="678"/>
                  </a:lnTo>
                  <a:lnTo>
                    <a:pt x="581" y="677"/>
                  </a:lnTo>
                  <a:lnTo>
                    <a:pt x="580" y="675"/>
                  </a:lnTo>
                  <a:lnTo>
                    <a:pt x="574" y="671"/>
                  </a:lnTo>
                  <a:lnTo>
                    <a:pt x="574" y="670"/>
                  </a:lnTo>
                  <a:lnTo>
                    <a:pt x="573" y="668"/>
                  </a:lnTo>
                  <a:lnTo>
                    <a:pt x="573" y="668"/>
                  </a:lnTo>
                  <a:lnTo>
                    <a:pt x="572" y="668"/>
                  </a:lnTo>
                  <a:lnTo>
                    <a:pt x="572" y="667"/>
                  </a:lnTo>
                  <a:lnTo>
                    <a:pt x="570" y="666"/>
                  </a:lnTo>
                  <a:lnTo>
                    <a:pt x="570" y="664"/>
                  </a:lnTo>
                  <a:lnTo>
                    <a:pt x="570" y="664"/>
                  </a:lnTo>
                  <a:lnTo>
                    <a:pt x="570" y="663"/>
                  </a:lnTo>
                  <a:lnTo>
                    <a:pt x="570" y="663"/>
                  </a:lnTo>
                  <a:lnTo>
                    <a:pt x="570" y="663"/>
                  </a:lnTo>
                  <a:lnTo>
                    <a:pt x="572" y="655"/>
                  </a:lnTo>
                  <a:lnTo>
                    <a:pt x="574" y="651"/>
                  </a:lnTo>
                  <a:lnTo>
                    <a:pt x="574" y="648"/>
                  </a:lnTo>
                  <a:lnTo>
                    <a:pt x="574" y="645"/>
                  </a:lnTo>
                  <a:lnTo>
                    <a:pt x="576" y="641"/>
                  </a:lnTo>
                  <a:lnTo>
                    <a:pt x="573" y="641"/>
                  </a:lnTo>
                  <a:lnTo>
                    <a:pt x="572" y="641"/>
                  </a:lnTo>
                  <a:lnTo>
                    <a:pt x="570" y="641"/>
                  </a:lnTo>
                  <a:lnTo>
                    <a:pt x="570" y="641"/>
                  </a:lnTo>
                  <a:lnTo>
                    <a:pt x="569" y="641"/>
                  </a:lnTo>
                  <a:lnTo>
                    <a:pt x="568" y="640"/>
                  </a:lnTo>
                  <a:lnTo>
                    <a:pt x="566" y="641"/>
                  </a:lnTo>
                  <a:lnTo>
                    <a:pt x="566" y="640"/>
                  </a:lnTo>
                  <a:lnTo>
                    <a:pt x="565" y="634"/>
                  </a:lnTo>
                  <a:lnTo>
                    <a:pt x="565" y="633"/>
                  </a:lnTo>
                  <a:lnTo>
                    <a:pt x="565" y="632"/>
                  </a:lnTo>
                  <a:lnTo>
                    <a:pt x="564" y="630"/>
                  </a:lnTo>
                  <a:lnTo>
                    <a:pt x="564" y="630"/>
                  </a:lnTo>
                  <a:lnTo>
                    <a:pt x="561" y="630"/>
                  </a:lnTo>
                  <a:lnTo>
                    <a:pt x="559" y="630"/>
                  </a:lnTo>
                  <a:lnTo>
                    <a:pt x="558" y="629"/>
                  </a:lnTo>
                  <a:lnTo>
                    <a:pt x="554" y="624"/>
                  </a:lnTo>
                  <a:lnTo>
                    <a:pt x="553" y="622"/>
                  </a:lnTo>
                  <a:lnTo>
                    <a:pt x="553" y="619"/>
                  </a:lnTo>
                  <a:lnTo>
                    <a:pt x="553" y="619"/>
                  </a:lnTo>
                  <a:lnTo>
                    <a:pt x="553" y="618"/>
                  </a:lnTo>
                  <a:lnTo>
                    <a:pt x="553" y="617"/>
                  </a:lnTo>
                  <a:lnTo>
                    <a:pt x="551" y="617"/>
                  </a:lnTo>
                  <a:lnTo>
                    <a:pt x="553" y="615"/>
                  </a:lnTo>
                  <a:lnTo>
                    <a:pt x="553" y="614"/>
                  </a:lnTo>
                  <a:lnTo>
                    <a:pt x="553" y="611"/>
                  </a:lnTo>
                  <a:lnTo>
                    <a:pt x="557" y="606"/>
                  </a:lnTo>
                  <a:lnTo>
                    <a:pt x="558" y="600"/>
                  </a:lnTo>
                  <a:lnTo>
                    <a:pt x="558" y="599"/>
                  </a:lnTo>
                  <a:lnTo>
                    <a:pt x="558" y="599"/>
                  </a:lnTo>
                  <a:lnTo>
                    <a:pt x="559" y="596"/>
                  </a:lnTo>
                  <a:lnTo>
                    <a:pt x="559" y="596"/>
                  </a:lnTo>
                  <a:lnTo>
                    <a:pt x="559" y="595"/>
                  </a:lnTo>
                  <a:lnTo>
                    <a:pt x="558" y="594"/>
                  </a:lnTo>
                  <a:lnTo>
                    <a:pt x="558" y="594"/>
                  </a:lnTo>
                  <a:lnTo>
                    <a:pt x="558" y="592"/>
                  </a:lnTo>
                  <a:lnTo>
                    <a:pt x="558" y="592"/>
                  </a:lnTo>
                  <a:lnTo>
                    <a:pt x="558" y="592"/>
                  </a:lnTo>
                  <a:lnTo>
                    <a:pt x="558" y="591"/>
                  </a:lnTo>
                  <a:lnTo>
                    <a:pt x="558" y="591"/>
                  </a:lnTo>
                  <a:lnTo>
                    <a:pt x="558" y="589"/>
                  </a:lnTo>
                  <a:lnTo>
                    <a:pt x="559" y="589"/>
                  </a:lnTo>
                  <a:lnTo>
                    <a:pt x="558" y="585"/>
                  </a:lnTo>
                  <a:lnTo>
                    <a:pt x="559" y="584"/>
                  </a:lnTo>
                  <a:lnTo>
                    <a:pt x="559" y="583"/>
                  </a:lnTo>
                  <a:lnTo>
                    <a:pt x="562" y="581"/>
                  </a:lnTo>
                  <a:lnTo>
                    <a:pt x="562" y="580"/>
                  </a:lnTo>
                  <a:lnTo>
                    <a:pt x="562" y="579"/>
                  </a:lnTo>
                  <a:lnTo>
                    <a:pt x="561" y="577"/>
                  </a:lnTo>
                  <a:lnTo>
                    <a:pt x="559" y="576"/>
                  </a:lnTo>
                  <a:lnTo>
                    <a:pt x="557" y="573"/>
                  </a:lnTo>
                  <a:lnTo>
                    <a:pt x="557" y="572"/>
                  </a:lnTo>
                  <a:lnTo>
                    <a:pt x="557" y="572"/>
                  </a:lnTo>
                  <a:lnTo>
                    <a:pt x="557" y="568"/>
                  </a:lnTo>
                  <a:lnTo>
                    <a:pt x="557" y="564"/>
                  </a:lnTo>
                  <a:lnTo>
                    <a:pt x="557" y="564"/>
                  </a:lnTo>
                  <a:lnTo>
                    <a:pt x="555" y="564"/>
                  </a:lnTo>
                  <a:lnTo>
                    <a:pt x="554" y="562"/>
                  </a:lnTo>
                  <a:lnTo>
                    <a:pt x="554" y="561"/>
                  </a:lnTo>
                  <a:lnTo>
                    <a:pt x="551" y="557"/>
                  </a:lnTo>
                  <a:lnTo>
                    <a:pt x="550" y="553"/>
                  </a:lnTo>
                  <a:lnTo>
                    <a:pt x="549" y="553"/>
                  </a:lnTo>
                  <a:lnTo>
                    <a:pt x="549" y="550"/>
                  </a:lnTo>
                  <a:lnTo>
                    <a:pt x="549" y="549"/>
                  </a:lnTo>
                  <a:lnTo>
                    <a:pt x="549" y="547"/>
                  </a:lnTo>
                  <a:lnTo>
                    <a:pt x="546" y="542"/>
                  </a:lnTo>
                  <a:lnTo>
                    <a:pt x="545" y="542"/>
                  </a:lnTo>
                  <a:lnTo>
                    <a:pt x="545" y="542"/>
                  </a:lnTo>
                  <a:lnTo>
                    <a:pt x="543" y="540"/>
                  </a:lnTo>
                  <a:lnTo>
                    <a:pt x="543" y="539"/>
                  </a:lnTo>
                  <a:lnTo>
                    <a:pt x="545" y="538"/>
                  </a:lnTo>
                  <a:lnTo>
                    <a:pt x="545" y="536"/>
                  </a:lnTo>
                  <a:lnTo>
                    <a:pt x="546" y="535"/>
                  </a:lnTo>
                  <a:lnTo>
                    <a:pt x="546" y="534"/>
                  </a:lnTo>
                  <a:lnTo>
                    <a:pt x="546" y="534"/>
                  </a:lnTo>
                  <a:lnTo>
                    <a:pt x="547" y="532"/>
                  </a:lnTo>
                  <a:lnTo>
                    <a:pt x="547" y="531"/>
                  </a:lnTo>
                  <a:lnTo>
                    <a:pt x="547" y="531"/>
                  </a:lnTo>
                  <a:lnTo>
                    <a:pt x="547" y="531"/>
                  </a:lnTo>
                  <a:lnTo>
                    <a:pt x="547" y="531"/>
                  </a:lnTo>
                  <a:lnTo>
                    <a:pt x="547" y="531"/>
                  </a:lnTo>
                  <a:lnTo>
                    <a:pt x="549" y="530"/>
                  </a:lnTo>
                  <a:lnTo>
                    <a:pt x="549" y="530"/>
                  </a:lnTo>
                  <a:lnTo>
                    <a:pt x="549" y="530"/>
                  </a:lnTo>
                  <a:lnTo>
                    <a:pt x="549" y="528"/>
                  </a:lnTo>
                  <a:lnTo>
                    <a:pt x="549" y="528"/>
                  </a:lnTo>
                  <a:lnTo>
                    <a:pt x="547" y="527"/>
                  </a:lnTo>
                  <a:lnTo>
                    <a:pt x="546" y="527"/>
                  </a:lnTo>
                  <a:lnTo>
                    <a:pt x="546" y="527"/>
                  </a:lnTo>
                  <a:lnTo>
                    <a:pt x="546" y="528"/>
                  </a:lnTo>
                  <a:lnTo>
                    <a:pt x="545" y="528"/>
                  </a:lnTo>
                  <a:lnTo>
                    <a:pt x="543" y="530"/>
                  </a:lnTo>
                  <a:lnTo>
                    <a:pt x="543" y="530"/>
                  </a:lnTo>
                  <a:lnTo>
                    <a:pt x="542" y="530"/>
                  </a:lnTo>
                  <a:lnTo>
                    <a:pt x="540" y="528"/>
                  </a:lnTo>
                  <a:lnTo>
                    <a:pt x="540" y="530"/>
                  </a:lnTo>
                  <a:lnTo>
                    <a:pt x="538" y="531"/>
                  </a:lnTo>
                  <a:lnTo>
                    <a:pt x="538" y="531"/>
                  </a:lnTo>
                  <a:lnTo>
                    <a:pt x="538" y="531"/>
                  </a:lnTo>
                  <a:lnTo>
                    <a:pt x="536" y="532"/>
                  </a:lnTo>
                  <a:lnTo>
                    <a:pt x="538" y="534"/>
                  </a:lnTo>
                  <a:lnTo>
                    <a:pt x="538" y="535"/>
                  </a:lnTo>
                  <a:lnTo>
                    <a:pt x="538" y="535"/>
                  </a:lnTo>
                  <a:lnTo>
                    <a:pt x="536" y="536"/>
                  </a:lnTo>
                  <a:lnTo>
                    <a:pt x="536" y="535"/>
                  </a:lnTo>
                  <a:lnTo>
                    <a:pt x="536" y="535"/>
                  </a:lnTo>
                  <a:lnTo>
                    <a:pt x="536" y="534"/>
                  </a:lnTo>
                  <a:lnTo>
                    <a:pt x="536" y="534"/>
                  </a:lnTo>
                  <a:lnTo>
                    <a:pt x="535" y="532"/>
                  </a:lnTo>
                  <a:lnTo>
                    <a:pt x="534" y="532"/>
                  </a:lnTo>
                  <a:lnTo>
                    <a:pt x="534" y="531"/>
                  </a:lnTo>
                  <a:lnTo>
                    <a:pt x="534" y="530"/>
                  </a:lnTo>
                  <a:lnTo>
                    <a:pt x="535" y="530"/>
                  </a:lnTo>
                  <a:lnTo>
                    <a:pt x="535" y="530"/>
                  </a:lnTo>
                  <a:lnTo>
                    <a:pt x="536" y="530"/>
                  </a:lnTo>
                  <a:lnTo>
                    <a:pt x="536" y="528"/>
                  </a:lnTo>
                  <a:lnTo>
                    <a:pt x="536" y="528"/>
                  </a:lnTo>
                  <a:lnTo>
                    <a:pt x="535" y="527"/>
                  </a:lnTo>
                  <a:lnTo>
                    <a:pt x="534" y="525"/>
                  </a:lnTo>
                  <a:lnTo>
                    <a:pt x="532" y="523"/>
                  </a:lnTo>
                  <a:lnTo>
                    <a:pt x="532" y="521"/>
                  </a:lnTo>
                  <a:lnTo>
                    <a:pt x="531" y="521"/>
                  </a:lnTo>
                  <a:lnTo>
                    <a:pt x="530" y="521"/>
                  </a:lnTo>
                  <a:lnTo>
                    <a:pt x="530" y="520"/>
                  </a:lnTo>
                  <a:lnTo>
                    <a:pt x="530" y="519"/>
                  </a:lnTo>
                  <a:lnTo>
                    <a:pt x="530" y="519"/>
                  </a:lnTo>
                  <a:lnTo>
                    <a:pt x="528" y="517"/>
                  </a:lnTo>
                  <a:lnTo>
                    <a:pt x="527" y="517"/>
                  </a:lnTo>
                  <a:lnTo>
                    <a:pt x="525" y="516"/>
                  </a:lnTo>
                  <a:lnTo>
                    <a:pt x="523" y="513"/>
                  </a:lnTo>
                  <a:lnTo>
                    <a:pt x="521" y="513"/>
                  </a:lnTo>
                  <a:lnTo>
                    <a:pt x="521" y="512"/>
                  </a:lnTo>
                  <a:lnTo>
                    <a:pt x="521" y="511"/>
                  </a:lnTo>
                  <a:lnTo>
                    <a:pt x="520" y="511"/>
                  </a:lnTo>
                  <a:lnTo>
                    <a:pt x="519" y="509"/>
                  </a:lnTo>
                  <a:lnTo>
                    <a:pt x="519" y="506"/>
                  </a:lnTo>
                  <a:lnTo>
                    <a:pt x="516" y="504"/>
                  </a:lnTo>
                  <a:lnTo>
                    <a:pt x="516" y="504"/>
                  </a:lnTo>
                  <a:lnTo>
                    <a:pt x="516" y="502"/>
                  </a:lnTo>
                  <a:lnTo>
                    <a:pt x="515" y="501"/>
                  </a:lnTo>
                  <a:lnTo>
                    <a:pt x="513" y="500"/>
                  </a:lnTo>
                  <a:lnTo>
                    <a:pt x="512" y="500"/>
                  </a:lnTo>
                  <a:lnTo>
                    <a:pt x="512" y="500"/>
                  </a:lnTo>
                  <a:lnTo>
                    <a:pt x="510" y="500"/>
                  </a:lnTo>
                  <a:lnTo>
                    <a:pt x="510" y="498"/>
                  </a:lnTo>
                  <a:lnTo>
                    <a:pt x="510" y="498"/>
                  </a:lnTo>
                  <a:lnTo>
                    <a:pt x="512" y="496"/>
                  </a:lnTo>
                  <a:lnTo>
                    <a:pt x="512" y="490"/>
                  </a:lnTo>
                  <a:lnTo>
                    <a:pt x="512" y="489"/>
                  </a:lnTo>
                  <a:lnTo>
                    <a:pt x="515" y="486"/>
                  </a:lnTo>
                  <a:lnTo>
                    <a:pt x="515" y="485"/>
                  </a:lnTo>
                  <a:lnTo>
                    <a:pt x="515" y="485"/>
                  </a:lnTo>
                  <a:lnTo>
                    <a:pt x="515" y="482"/>
                  </a:lnTo>
                  <a:lnTo>
                    <a:pt x="515" y="482"/>
                  </a:lnTo>
                  <a:lnTo>
                    <a:pt x="513" y="481"/>
                  </a:lnTo>
                  <a:lnTo>
                    <a:pt x="513" y="481"/>
                  </a:lnTo>
                  <a:lnTo>
                    <a:pt x="513" y="479"/>
                  </a:lnTo>
                  <a:lnTo>
                    <a:pt x="515" y="474"/>
                  </a:lnTo>
                  <a:lnTo>
                    <a:pt x="515" y="471"/>
                  </a:lnTo>
                  <a:lnTo>
                    <a:pt x="513" y="470"/>
                  </a:lnTo>
                  <a:lnTo>
                    <a:pt x="512" y="467"/>
                  </a:lnTo>
                  <a:lnTo>
                    <a:pt x="509" y="463"/>
                  </a:lnTo>
                  <a:lnTo>
                    <a:pt x="508" y="461"/>
                  </a:lnTo>
                  <a:lnTo>
                    <a:pt x="508" y="460"/>
                  </a:lnTo>
                  <a:lnTo>
                    <a:pt x="506" y="459"/>
                  </a:lnTo>
                  <a:lnTo>
                    <a:pt x="508" y="459"/>
                  </a:lnTo>
                  <a:lnTo>
                    <a:pt x="508" y="457"/>
                  </a:lnTo>
                  <a:lnTo>
                    <a:pt x="509" y="456"/>
                  </a:lnTo>
                  <a:lnTo>
                    <a:pt x="509" y="456"/>
                  </a:lnTo>
                  <a:lnTo>
                    <a:pt x="508" y="455"/>
                  </a:lnTo>
                  <a:lnTo>
                    <a:pt x="508" y="455"/>
                  </a:lnTo>
                  <a:lnTo>
                    <a:pt x="508" y="455"/>
                  </a:lnTo>
                  <a:lnTo>
                    <a:pt x="508" y="453"/>
                  </a:lnTo>
                  <a:lnTo>
                    <a:pt x="508" y="451"/>
                  </a:lnTo>
                  <a:lnTo>
                    <a:pt x="508" y="449"/>
                  </a:lnTo>
                  <a:lnTo>
                    <a:pt x="508" y="448"/>
                  </a:lnTo>
                  <a:lnTo>
                    <a:pt x="505" y="442"/>
                  </a:lnTo>
                  <a:lnTo>
                    <a:pt x="504" y="442"/>
                  </a:lnTo>
                  <a:lnTo>
                    <a:pt x="504" y="441"/>
                  </a:lnTo>
                  <a:lnTo>
                    <a:pt x="505" y="440"/>
                  </a:lnTo>
                  <a:lnTo>
                    <a:pt x="505" y="440"/>
                  </a:lnTo>
                  <a:lnTo>
                    <a:pt x="505" y="438"/>
                  </a:lnTo>
                  <a:lnTo>
                    <a:pt x="505" y="437"/>
                  </a:lnTo>
                  <a:lnTo>
                    <a:pt x="504" y="437"/>
                  </a:lnTo>
                  <a:lnTo>
                    <a:pt x="501" y="436"/>
                  </a:lnTo>
                  <a:lnTo>
                    <a:pt x="501" y="436"/>
                  </a:lnTo>
                  <a:lnTo>
                    <a:pt x="501" y="434"/>
                  </a:lnTo>
                  <a:lnTo>
                    <a:pt x="501" y="434"/>
                  </a:lnTo>
                  <a:lnTo>
                    <a:pt x="501" y="433"/>
                  </a:lnTo>
                  <a:lnTo>
                    <a:pt x="501" y="433"/>
                  </a:lnTo>
                  <a:lnTo>
                    <a:pt x="502" y="433"/>
                  </a:lnTo>
                  <a:lnTo>
                    <a:pt x="502" y="432"/>
                  </a:lnTo>
                  <a:lnTo>
                    <a:pt x="501" y="429"/>
                  </a:lnTo>
                  <a:lnTo>
                    <a:pt x="501" y="429"/>
                  </a:lnTo>
                  <a:lnTo>
                    <a:pt x="500" y="429"/>
                  </a:lnTo>
                  <a:lnTo>
                    <a:pt x="500" y="427"/>
                  </a:lnTo>
                  <a:lnTo>
                    <a:pt x="500" y="426"/>
                  </a:lnTo>
                  <a:lnTo>
                    <a:pt x="501" y="425"/>
                  </a:lnTo>
                  <a:lnTo>
                    <a:pt x="501" y="425"/>
                  </a:lnTo>
                  <a:lnTo>
                    <a:pt x="502" y="425"/>
                  </a:lnTo>
                  <a:lnTo>
                    <a:pt x="502" y="425"/>
                  </a:lnTo>
                  <a:lnTo>
                    <a:pt x="502" y="423"/>
                  </a:lnTo>
                  <a:lnTo>
                    <a:pt x="502" y="422"/>
                  </a:lnTo>
                  <a:lnTo>
                    <a:pt x="502" y="422"/>
                  </a:lnTo>
                  <a:lnTo>
                    <a:pt x="504" y="421"/>
                  </a:lnTo>
                  <a:lnTo>
                    <a:pt x="502" y="421"/>
                  </a:lnTo>
                  <a:lnTo>
                    <a:pt x="502" y="419"/>
                  </a:lnTo>
                  <a:lnTo>
                    <a:pt x="504" y="418"/>
                  </a:lnTo>
                  <a:lnTo>
                    <a:pt x="506" y="417"/>
                  </a:lnTo>
                  <a:lnTo>
                    <a:pt x="506" y="415"/>
                  </a:lnTo>
                  <a:lnTo>
                    <a:pt x="506" y="414"/>
                  </a:lnTo>
                  <a:lnTo>
                    <a:pt x="505" y="414"/>
                  </a:lnTo>
                  <a:lnTo>
                    <a:pt x="505" y="415"/>
                  </a:lnTo>
                  <a:lnTo>
                    <a:pt x="504" y="415"/>
                  </a:lnTo>
                  <a:lnTo>
                    <a:pt x="502" y="417"/>
                  </a:lnTo>
                  <a:lnTo>
                    <a:pt x="502" y="417"/>
                  </a:lnTo>
                  <a:lnTo>
                    <a:pt x="501" y="415"/>
                  </a:lnTo>
                  <a:lnTo>
                    <a:pt x="501" y="415"/>
                  </a:lnTo>
                  <a:lnTo>
                    <a:pt x="500" y="412"/>
                  </a:lnTo>
                  <a:lnTo>
                    <a:pt x="500" y="411"/>
                  </a:lnTo>
                  <a:lnTo>
                    <a:pt x="500" y="410"/>
                  </a:lnTo>
                  <a:lnTo>
                    <a:pt x="500" y="404"/>
                  </a:lnTo>
                  <a:lnTo>
                    <a:pt x="501" y="403"/>
                  </a:lnTo>
                  <a:lnTo>
                    <a:pt x="505" y="396"/>
                  </a:lnTo>
                  <a:lnTo>
                    <a:pt x="506" y="395"/>
                  </a:lnTo>
                  <a:lnTo>
                    <a:pt x="504" y="395"/>
                  </a:lnTo>
                  <a:lnTo>
                    <a:pt x="502" y="395"/>
                  </a:lnTo>
                  <a:lnTo>
                    <a:pt x="502" y="395"/>
                  </a:lnTo>
                  <a:lnTo>
                    <a:pt x="498" y="389"/>
                  </a:lnTo>
                  <a:lnTo>
                    <a:pt x="497" y="388"/>
                  </a:lnTo>
                  <a:lnTo>
                    <a:pt x="498" y="387"/>
                  </a:lnTo>
                  <a:lnTo>
                    <a:pt x="497" y="387"/>
                  </a:lnTo>
                  <a:lnTo>
                    <a:pt x="496" y="387"/>
                  </a:lnTo>
                  <a:lnTo>
                    <a:pt x="494" y="387"/>
                  </a:lnTo>
                  <a:lnTo>
                    <a:pt x="493" y="387"/>
                  </a:lnTo>
                  <a:lnTo>
                    <a:pt x="491" y="387"/>
                  </a:lnTo>
                  <a:lnTo>
                    <a:pt x="491" y="387"/>
                  </a:lnTo>
                  <a:lnTo>
                    <a:pt x="490" y="385"/>
                  </a:lnTo>
                  <a:lnTo>
                    <a:pt x="487" y="384"/>
                  </a:lnTo>
                  <a:lnTo>
                    <a:pt x="486" y="384"/>
                  </a:lnTo>
                  <a:lnTo>
                    <a:pt x="485" y="385"/>
                  </a:lnTo>
                  <a:lnTo>
                    <a:pt x="483" y="384"/>
                  </a:lnTo>
                  <a:lnTo>
                    <a:pt x="479" y="381"/>
                  </a:lnTo>
                  <a:lnTo>
                    <a:pt x="479" y="380"/>
                  </a:lnTo>
                  <a:lnTo>
                    <a:pt x="479" y="380"/>
                  </a:lnTo>
                  <a:lnTo>
                    <a:pt x="478" y="376"/>
                  </a:lnTo>
                  <a:lnTo>
                    <a:pt x="478" y="376"/>
                  </a:lnTo>
                  <a:lnTo>
                    <a:pt x="478" y="374"/>
                  </a:lnTo>
                  <a:lnTo>
                    <a:pt x="476" y="374"/>
                  </a:lnTo>
                  <a:lnTo>
                    <a:pt x="476" y="373"/>
                  </a:lnTo>
                  <a:lnTo>
                    <a:pt x="476" y="373"/>
                  </a:lnTo>
                  <a:lnTo>
                    <a:pt x="476" y="372"/>
                  </a:lnTo>
                  <a:lnTo>
                    <a:pt x="476" y="372"/>
                  </a:lnTo>
                  <a:lnTo>
                    <a:pt x="475" y="372"/>
                  </a:lnTo>
                  <a:lnTo>
                    <a:pt x="471" y="372"/>
                  </a:lnTo>
                  <a:lnTo>
                    <a:pt x="468" y="370"/>
                  </a:lnTo>
                  <a:lnTo>
                    <a:pt x="468" y="369"/>
                  </a:lnTo>
                  <a:lnTo>
                    <a:pt x="467" y="369"/>
                  </a:lnTo>
                  <a:lnTo>
                    <a:pt x="466" y="367"/>
                  </a:lnTo>
                  <a:lnTo>
                    <a:pt x="464" y="367"/>
                  </a:lnTo>
                  <a:lnTo>
                    <a:pt x="461" y="367"/>
                  </a:lnTo>
                  <a:lnTo>
                    <a:pt x="460" y="367"/>
                  </a:lnTo>
                  <a:lnTo>
                    <a:pt x="460" y="367"/>
                  </a:lnTo>
                  <a:lnTo>
                    <a:pt x="459" y="365"/>
                  </a:lnTo>
                  <a:lnTo>
                    <a:pt x="459" y="365"/>
                  </a:lnTo>
                  <a:lnTo>
                    <a:pt x="457" y="363"/>
                  </a:lnTo>
                  <a:lnTo>
                    <a:pt x="456" y="362"/>
                  </a:lnTo>
                  <a:lnTo>
                    <a:pt x="456" y="362"/>
                  </a:lnTo>
                  <a:lnTo>
                    <a:pt x="456" y="358"/>
                  </a:lnTo>
                  <a:lnTo>
                    <a:pt x="456" y="357"/>
                  </a:lnTo>
                  <a:lnTo>
                    <a:pt x="457" y="357"/>
                  </a:lnTo>
                  <a:lnTo>
                    <a:pt x="457" y="355"/>
                  </a:lnTo>
                  <a:lnTo>
                    <a:pt x="457" y="354"/>
                  </a:lnTo>
                  <a:lnTo>
                    <a:pt x="457" y="353"/>
                  </a:lnTo>
                  <a:lnTo>
                    <a:pt x="456" y="354"/>
                  </a:lnTo>
                  <a:lnTo>
                    <a:pt x="455" y="354"/>
                  </a:lnTo>
                  <a:lnTo>
                    <a:pt x="453" y="354"/>
                  </a:lnTo>
                  <a:lnTo>
                    <a:pt x="453" y="353"/>
                  </a:lnTo>
                  <a:lnTo>
                    <a:pt x="453" y="350"/>
                  </a:lnTo>
                  <a:lnTo>
                    <a:pt x="453" y="348"/>
                  </a:lnTo>
                  <a:lnTo>
                    <a:pt x="455" y="347"/>
                  </a:lnTo>
                  <a:lnTo>
                    <a:pt x="451" y="343"/>
                  </a:lnTo>
                  <a:lnTo>
                    <a:pt x="451" y="343"/>
                  </a:lnTo>
                  <a:lnTo>
                    <a:pt x="451" y="343"/>
                  </a:lnTo>
                  <a:lnTo>
                    <a:pt x="449" y="342"/>
                  </a:lnTo>
                  <a:lnTo>
                    <a:pt x="449" y="342"/>
                  </a:lnTo>
                  <a:lnTo>
                    <a:pt x="448" y="340"/>
                  </a:lnTo>
                  <a:lnTo>
                    <a:pt x="448" y="340"/>
                  </a:lnTo>
                  <a:lnTo>
                    <a:pt x="447" y="340"/>
                  </a:lnTo>
                  <a:lnTo>
                    <a:pt x="447" y="340"/>
                  </a:lnTo>
                  <a:lnTo>
                    <a:pt x="447" y="342"/>
                  </a:lnTo>
                  <a:lnTo>
                    <a:pt x="447" y="342"/>
                  </a:lnTo>
                  <a:lnTo>
                    <a:pt x="447" y="342"/>
                  </a:lnTo>
                  <a:lnTo>
                    <a:pt x="447" y="343"/>
                  </a:lnTo>
                  <a:lnTo>
                    <a:pt x="445" y="346"/>
                  </a:lnTo>
                  <a:lnTo>
                    <a:pt x="444" y="347"/>
                  </a:lnTo>
                  <a:lnTo>
                    <a:pt x="434" y="351"/>
                  </a:lnTo>
                  <a:lnTo>
                    <a:pt x="434" y="350"/>
                  </a:lnTo>
                  <a:lnTo>
                    <a:pt x="433" y="350"/>
                  </a:lnTo>
                  <a:lnTo>
                    <a:pt x="432" y="350"/>
                  </a:lnTo>
                  <a:lnTo>
                    <a:pt x="432" y="350"/>
                  </a:lnTo>
                  <a:lnTo>
                    <a:pt x="432" y="350"/>
                  </a:lnTo>
                  <a:lnTo>
                    <a:pt x="430" y="347"/>
                  </a:lnTo>
                  <a:lnTo>
                    <a:pt x="429" y="347"/>
                  </a:lnTo>
                  <a:lnTo>
                    <a:pt x="429" y="347"/>
                  </a:lnTo>
                  <a:lnTo>
                    <a:pt x="429" y="347"/>
                  </a:lnTo>
                  <a:lnTo>
                    <a:pt x="429" y="347"/>
                  </a:lnTo>
                  <a:lnTo>
                    <a:pt x="429" y="348"/>
                  </a:lnTo>
                  <a:lnTo>
                    <a:pt x="429" y="347"/>
                  </a:lnTo>
                  <a:lnTo>
                    <a:pt x="427" y="347"/>
                  </a:lnTo>
                  <a:lnTo>
                    <a:pt x="427" y="347"/>
                  </a:lnTo>
                  <a:lnTo>
                    <a:pt x="426" y="347"/>
                  </a:lnTo>
                  <a:lnTo>
                    <a:pt x="426" y="348"/>
                  </a:lnTo>
                  <a:lnTo>
                    <a:pt x="426" y="351"/>
                  </a:lnTo>
                  <a:lnTo>
                    <a:pt x="426" y="353"/>
                  </a:lnTo>
                  <a:lnTo>
                    <a:pt x="426" y="354"/>
                  </a:lnTo>
                  <a:lnTo>
                    <a:pt x="425" y="355"/>
                  </a:lnTo>
                  <a:lnTo>
                    <a:pt x="423" y="357"/>
                  </a:lnTo>
                  <a:lnTo>
                    <a:pt x="422" y="357"/>
                  </a:lnTo>
                  <a:lnTo>
                    <a:pt x="422" y="357"/>
                  </a:lnTo>
                  <a:lnTo>
                    <a:pt x="418" y="361"/>
                  </a:lnTo>
                  <a:lnTo>
                    <a:pt x="415" y="362"/>
                  </a:lnTo>
                  <a:lnTo>
                    <a:pt x="412" y="363"/>
                  </a:lnTo>
                  <a:lnTo>
                    <a:pt x="411" y="363"/>
                  </a:lnTo>
                  <a:lnTo>
                    <a:pt x="410" y="363"/>
                  </a:lnTo>
                  <a:lnTo>
                    <a:pt x="410" y="365"/>
                  </a:lnTo>
                  <a:lnTo>
                    <a:pt x="410" y="363"/>
                  </a:lnTo>
                  <a:lnTo>
                    <a:pt x="408" y="362"/>
                  </a:lnTo>
                  <a:lnTo>
                    <a:pt x="406" y="362"/>
                  </a:lnTo>
                  <a:lnTo>
                    <a:pt x="404" y="362"/>
                  </a:lnTo>
                  <a:lnTo>
                    <a:pt x="404" y="362"/>
                  </a:lnTo>
                  <a:lnTo>
                    <a:pt x="403" y="362"/>
                  </a:lnTo>
                  <a:lnTo>
                    <a:pt x="402" y="361"/>
                  </a:lnTo>
                  <a:lnTo>
                    <a:pt x="400" y="359"/>
                  </a:lnTo>
                  <a:lnTo>
                    <a:pt x="399" y="357"/>
                  </a:lnTo>
                  <a:lnTo>
                    <a:pt x="396" y="353"/>
                  </a:lnTo>
                  <a:lnTo>
                    <a:pt x="393" y="343"/>
                  </a:lnTo>
                  <a:lnTo>
                    <a:pt x="393" y="338"/>
                  </a:lnTo>
                  <a:lnTo>
                    <a:pt x="392" y="336"/>
                  </a:lnTo>
                  <a:lnTo>
                    <a:pt x="392" y="335"/>
                  </a:lnTo>
                  <a:lnTo>
                    <a:pt x="392" y="331"/>
                  </a:lnTo>
                  <a:lnTo>
                    <a:pt x="392" y="329"/>
                  </a:lnTo>
                  <a:lnTo>
                    <a:pt x="388" y="327"/>
                  </a:lnTo>
                  <a:lnTo>
                    <a:pt x="387" y="325"/>
                  </a:lnTo>
                  <a:lnTo>
                    <a:pt x="387" y="325"/>
                  </a:lnTo>
                  <a:lnTo>
                    <a:pt x="387" y="324"/>
                  </a:lnTo>
                  <a:lnTo>
                    <a:pt x="385" y="324"/>
                  </a:lnTo>
                  <a:lnTo>
                    <a:pt x="385" y="321"/>
                  </a:lnTo>
                  <a:lnTo>
                    <a:pt x="385" y="321"/>
                  </a:lnTo>
                  <a:lnTo>
                    <a:pt x="384" y="317"/>
                  </a:lnTo>
                  <a:lnTo>
                    <a:pt x="383" y="317"/>
                  </a:lnTo>
                  <a:lnTo>
                    <a:pt x="383" y="316"/>
                  </a:lnTo>
                  <a:lnTo>
                    <a:pt x="381" y="313"/>
                  </a:lnTo>
                  <a:lnTo>
                    <a:pt x="381" y="312"/>
                  </a:lnTo>
                  <a:lnTo>
                    <a:pt x="381" y="310"/>
                  </a:lnTo>
                  <a:lnTo>
                    <a:pt x="383" y="308"/>
                  </a:lnTo>
                  <a:lnTo>
                    <a:pt x="383" y="303"/>
                  </a:lnTo>
                  <a:lnTo>
                    <a:pt x="384" y="302"/>
                  </a:lnTo>
                  <a:lnTo>
                    <a:pt x="385" y="298"/>
                  </a:lnTo>
                  <a:lnTo>
                    <a:pt x="385" y="297"/>
                  </a:lnTo>
                  <a:lnTo>
                    <a:pt x="385" y="295"/>
                  </a:lnTo>
                  <a:lnTo>
                    <a:pt x="385" y="294"/>
                  </a:lnTo>
                  <a:lnTo>
                    <a:pt x="385" y="290"/>
                  </a:lnTo>
                  <a:lnTo>
                    <a:pt x="385" y="290"/>
                  </a:lnTo>
                  <a:lnTo>
                    <a:pt x="385" y="289"/>
                  </a:lnTo>
                  <a:lnTo>
                    <a:pt x="385" y="289"/>
                  </a:lnTo>
                  <a:lnTo>
                    <a:pt x="384" y="287"/>
                  </a:lnTo>
                  <a:lnTo>
                    <a:pt x="384" y="286"/>
                  </a:lnTo>
                  <a:lnTo>
                    <a:pt x="381" y="284"/>
                  </a:lnTo>
                  <a:lnTo>
                    <a:pt x="381" y="283"/>
                  </a:lnTo>
                  <a:lnTo>
                    <a:pt x="381" y="283"/>
                  </a:lnTo>
                  <a:lnTo>
                    <a:pt x="381" y="274"/>
                  </a:lnTo>
                  <a:lnTo>
                    <a:pt x="380" y="265"/>
                  </a:lnTo>
                  <a:lnTo>
                    <a:pt x="380" y="260"/>
                  </a:lnTo>
                  <a:lnTo>
                    <a:pt x="380" y="257"/>
                  </a:lnTo>
                  <a:lnTo>
                    <a:pt x="378" y="254"/>
                  </a:lnTo>
                  <a:lnTo>
                    <a:pt x="383" y="249"/>
                  </a:lnTo>
                  <a:lnTo>
                    <a:pt x="381" y="249"/>
                  </a:lnTo>
                  <a:lnTo>
                    <a:pt x="380" y="249"/>
                  </a:lnTo>
                  <a:lnTo>
                    <a:pt x="378" y="250"/>
                  </a:lnTo>
                  <a:lnTo>
                    <a:pt x="377" y="250"/>
                  </a:lnTo>
                  <a:lnTo>
                    <a:pt x="376" y="250"/>
                  </a:lnTo>
                  <a:lnTo>
                    <a:pt x="376" y="250"/>
                  </a:lnTo>
                  <a:lnTo>
                    <a:pt x="374" y="250"/>
                  </a:lnTo>
                  <a:lnTo>
                    <a:pt x="374" y="250"/>
                  </a:lnTo>
                  <a:lnTo>
                    <a:pt x="373" y="250"/>
                  </a:lnTo>
                  <a:lnTo>
                    <a:pt x="372" y="250"/>
                  </a:lnTo>
                  <a:lnTo>
                    <a:pt x="372" y="250"/>
                  </a:lnTo>
                  <a:lnTo>
                    <a:pt x="370" y="250"/>
                  </a:lnTo>
                  <a:lnTo>
                    <a:pt x="369" y="252"/>
                  </a:lnTo>
                  <a:lnTo>
                    <a:pt x="370" y="250"/>
                  </a:lnTo>
                  <a:lnTo>
                    <a:pt x="370" y="246"/>
                  </a:lnTo>
                  <a:lnTo>
                    <a:pt x="370" y="242"/>
                  </a:lnTo>
                  <a:lnTo>
                    <a:pt x="370" y="242"/>
                  </a:lnTo>
                  <a:lnTo>
                    <a:pt x="373" y="238"/>
                  </a:lnTo>
                  <a:lnTo>
                    <a:pt x="373" y="238"/>
                  </a:lnTo>
                  <a:lnTo>
                    <a:pt x="373" y="237"/>
                  </a:lnTo>
                  <a:lnTo>
                    <a:pt x="373" y="235"/>
                  </a:lnTo>
                  <a:lnTo>
                    <a:pt x="374" y="234"/>
                  </a:lnTo>
                  <a:lnTo>
                    <a:pt x="374" y="233"/>
                  </a:lnTo>
                  <a:lnTo>
                    <a:pt x="373" y="231"/>
                  </a:lnTo>
                  <a:lnTo>
                    <a:pt x="372" y="231"/>
                  </a:lnTo>
                  <a:lnTo>
                    <a:pt x="370" y="230"/>
                  </a:lnTo>
                  <a:lnTo>
                    <a:pt x="370" y="230"/>
                  </a:lnTo>
                  <a:lnTo>
                    <a:pt x="368" y="230"/>
                  </a:lnTo>
                  <a:lnTo>
                    <a:pt x="366" y="229"/>
                  </a:lnTo>
                  <a:lnTo>
                    <a:pt x="365" y="229"/>
                  </a:lnTo>
                  <a:lnTo>
                    <a:pt x="365" y="227"/>
                  </a:lnTo>
                  <a:lnTo>
                    <a:pt x="364" y="226"/>
                  </a:lnTo>
                  <a:lnTo>
                    <a:pt x="364" y="220"/>
                  </a:lnTo>
                  <a:lnTo>
                    <a:pt x="364" y="220"/>
                  </a:lnTo>
                  <a:lnTo>
                    <a:pt x="362" y="219"/>
                  </a:lnTo>
                  <a:lnTo>
                    <a:pt x="362" y="218"/>
                  </a:lnTo>
                  <a:lnTo>
                    <a:pt x="362" y="218"/>
                  </a:lnTo>
                  <a:lnTo>
                    <a:pt x="359" y="216"/>
                  </a:lnTo>
                  <a:lnTo>
                    <a:pt x="359" y="215"/>
                  </a:lnTo>
                  <a:lnTo>
                    <a:pt x="358" y="215"/>
                  </a:lnTo>
                  <a:lnTo>
                    <a:pt x="357" y="215"/>
                  </a:lnTo>
                  <a:lnTo>
                    <a:pt x="354" y="215"/>
                  </a:lnTo>
                  <a:lnTo>
                    <a:pt x="351" y="215"/>
                  </a:lnTo>
                  <a:lnTo>
                    <a:pt x="350" y="214"/>
                  </a:lnTo>
                  <a:lnTo>
                    <a:pt x="350" y="214"/>
                  </a:lnTo>
                  <a:lnTo>
                    <a:pt x="350" y="211"/>
                  </a:lnTo>
                  <a:lnTo>
                    <a:pt x="350" y="210"/>
                  </a:lnTo>
                  <a:lnTo>
                    <a:pt x="351" y="208"/>
                  </a:lnTo>
                  <a:lnTo>
                    <a:pt x="351" y="208"/>
                  </a:lnTo>
                  <a:lnTo>
                    <a:pt x="350" y="208"/>
                  </a:lnTo>
                  <a:lnTo>
                    <a:pt x="350" y="207"/>
                  </a:lnTo>
                  <a:lnTo>
                    <a:pt x="350" y="207"/>
                  </a:lnTo>
                  <a:lnTo>
                    <a:pt x="351" y="207"/>
                  </a:lnTo>
                  <a:lnTo>
                    <a:pt x="351" y="205"/>
                  </a:lnTo>
                  <a:lnTo>
                    <a:pt x="351" y="204"/>
                  </a:lnTo>
                  <a:lnTo>
                    <a:pt x="350" y="203"/>
                  </a:lnTo>
                  <a:lnTo>
                    <a:pt x="350" y="203"/>
                  </a:lnTo>
                  <a:lnTo>
                    <a:pt x="351" y="201"/>
                  </a:lnTo>
                  <a:lnTo>
                    <a:pt x="351" y="201"/>
                  </a:lnTo>
                  <a:lnTo>
                    <a:pt x="351" y="201"/>
                  </a:lnTo>
                  <a:lnTo>
                    <a:pt x="353" y="200"/>
                  </a:lnTo>
                  <a:lnTo>
                    <a:pt x="358" y="190"/>
                  </a:lnTo>
                  <a:lnTo>
                    <a:pt x="361" y="189"/>
                  </a:lnTo>
                  <a:lnTo>
                    <a:pt x="361" y="189"/>
                  </a:lnTo>
                  <a:lnTo>
                    <a:pt x="362" y="189"/>
                  </a:lnTo>
                  <a:lnTo>
                    <a:pt x="361" y="188"/>
                  </a:lnTo>
                  <a:lnTo>
                    <a:pt x="361" y="188"/>
                  </a:lnTo>
                  <a:lnTo>
                    <a:pt x="358" y="188"/>
                  </a:lnTo>
                  <a:lnTo>
                    <a:pt x="357" y="189"/>
                  </a:lnTo>
                  <a:lnTo>
                    <a:pt x="357" y="188"/>
                  </a:lnTo>
                  <a:lnTo>
                    <a:pt x="353" y="185"/>
                  </a:lnTo>
                  <a:lnTo>
                    <a:pt x="351" y="184"/>
                  </a:lnTo>
                  <a:lnTo>
                    <a:pt x="350" y="185"/>
                  </a:lnTo>
                  <a:lnTo>
                    <a:pt x="347" y="186"/>
                  </a:lnTo>
                  <a:lnTo>
                    <a:pt x="346" y="186"/>
                  </a:lnTo>
                  <a:lnTo>
                    <a:pt x="344" y="186"/>
                  </a:lnTo>
                  <a:lnTo>
                    <a:pt x="343" y="186"/>
                  </a:lnTo>
                  <a:lnTo>
                    <a:pt x="340" y="184"/>
                  </a:lnTo>
                  <a:lnTo>
                    <a:pt x="339" y="184"/>
                  </a:lnTo>
                  <a:lnTo>
                    <a:pt x="336" y="181"/>
                  </a:lnTo>
                  <a:lnTo>
                    <a:pt x="335" y="180"/>
                  </a:lnTo>
                  <a:lnTo>
                    <a:pt x="335" y="178"/>
                  </a:lnTo>
                  <a:lnTo>
                    <a:pt x="335" y="173"/>
                  </a:lnTo>
                  <a:lnTo>
                    <a:pt x="335" y="163"/>
                  </a:lnTo>
                  <a:lnTo>
                    <a:pt x="335" y="163"/>
                  </a:lnTo>
                  <a:lnTo>
                    <a:pt x="334" y="162"/>
                  </a:lnTo>
                  <a:lnTo>
                    <a:pt x="334" y="160"/>
                  </a:lnTo>
                  <a:lnTo>
                    <a:pt x="334" y="158"/>
                  </a:lnTo>
                  <a:lnTo>
                    <a:pt x="334" y="156"/>
                  </a:lnTo>
                  <a:lnTo>
                    <a:pt x="332" y="155"/>
                  </a:lnTo>
                  <a:lnTo>
                    <a:pt x="332" y="155"/>
                  </a:lnTo>
                  <a:lnTo>
                    <a:pt x="334" y="154"/>
                  </a:lnTo>
                  <a:lnTo>
                    <a:pt x="335" y="151"/>
                  </a:lnTo>
                  <a:lnTo>
                    <a:pt x="335" y="150"/>
                  </a:lnTo>
                  <a:lnTo>
                    <a:pt x="336" y="150"/>
                  </a:lnTo>
                  <a:lnTo>
                    <a:pt x="336" y="148"/>
                  </a:lnTo>
                  <a:lnTo>
                    <a:pt x="336" y="148"/>
                  </a:lnTo>
                  <a:lnTo>
                    <a:pt x="335" y="146"/>
                  </a:lnTo>
                  <a:lnTo>
                    <a:pt x="335" y="146"/>
                  </a:lnTo>
                  <a:lnTo>
                    <a:pt x="334" y="144"/>
                  </a:lnTo>
                  <a:lnTo>
                    <a:pt x="334" y="143"/>
                  </a:lnTo>
                  <a:lnTo>
                    <a:pt x="334" y="143"/>
                  </a:lnTo>
                  <a:lnTo>
                    <a:pt x="332" y="143"/>
                  </a:lnTo>
                  <a:lnTo>
                    <a:pt x="331" y="141"/>
                  </a:lnTo>
                  <a:lnTo>
                    <a:pt x="331" y="139"/>
                  </a:lnTo>
                  <a:lnTo>
                    <a:pt x="331" y="137"/>
                  </a:lnTo>
                  <a:lnTo>
                    <a:pt x="331" y="136"/>
                  </a:lnTo>
                  <a:lnTo>
                    <a:pt x="331" y="135"/>
                  </a:lnTo>
                  <a:lnTo>
                    <a:pt x="332" y="133"/>
                  </a:lnTo>
                  <a:lnTo>
                    <a:pt x="331" y="133"/>
                  </a:lnTo>
                  <a:lnTo>
                    <a:pt x="331" y="132"/>
                  </a:lnTo>
                  <a:lnTo>
                    <a:pt x="331" y="129"/>
                  </a:lnTo>
                  <a:lnTo>
                    <a:pt x="329" y="128"/>
                  </a:lnTo>
                  <a:lnTo>
                    <a:pt x="329" y="125"/>
                  </a:lnTo>
                  <a:lnTo>
                    <a:pt x="328" y="125"/>
                  </a:lnTo>
                  <a:lnTo>
                    <a:pt x="328" y="124"/>
                  </a:lnTo>
                  <a:lnTo>
                    <a:pt x="328" y="122"/>
                  </a:lnTo>
                  <a:lnTo>
                    <a:pt x="327" y="121"/>
                  </a:lnTo>
                  <a:lnTo>
                    <a:pt x="327" y="120"/>
                  </a:lnTo>
                  <a:lnTo>
                    <a:pt x="325" y="120"/>
                  </a:lnTo>
                  <a:lnTo>
                    <a:pt x="324" y="120"/>
                  </a:lnTo>
                  <a:lnTo>
                    <a:pt x="323" y="121"/>
                  </a:lnTo>
                  <a:lnTo>
                    <a:pt x="321" y="122"/>
                  </a:lnTo>
                  <a:lnTo>
                    <a:pt x="321" y="121"/>
                  </a:lnTo>
                  <a:lnTo>
                    <a:pt x="321" y="118"/>
                  </a:lnTo>
                  <a:lnTo>
                    <a:pt x="321" y="117"/>
                  </a:lnTo>
                  <a:lnTo>
                    <a:pt x="320" y="117"/>
                  </a:lnTo>
                  <a:lnTo>
                    <a:pt x="320" y="117"/>
                  </a:lnTo>
                  <a:lnTo>
                    <a:pt x="320" y="117"/>
                  </a:lnTo>
                  <a:lnTo>
                    <a:pt x="319" y="114"/>
                  </a:lnTo>
                  <a:lnTo>
                    <a:pt x="319" y="113"/>
                  </a:lnTo>
                  <a:lnTo>
                    <a:pt x="316" y="113"/>
                  </a:lnTo>
                  <a:lnTo>
                    <a:pt x="315" y="113"/>
                  </a:lnTo>
                  <a:lnTo>
                    <a:pt x="315" y="114"/>
                  </a:lnTo>
                  <a:lnTo>
                    <a:pt x="313" y="116"/>
                  </a:lnTo>
                  <a:lnTo>
                    <a:pt x="313" y="117"/>
                  </a:lnTo>
                  <a:lnTo>
                    <a:pt x="312" y="118"/>
                  </a:lnTo>
                  <a:lnTo>
                    <a:pt x="310" y="118"/>
                  </a:lnTo>
                  <a:lnTo>
                    <a:pt x="312" y="117"/>
                  </a:lnTo>
                  <a:lnTo>
                    <a:pt x="312" y="116"/>
                  </a:lnTo>
                  <a:lnTo>
                    <a:pt x="310" y="113"/>
                  </a:lnTo>
                  <a:lnTo>
                    <a:pt x="312" y="111"/>
                  </a:lnTo>
                  <a:lnTo>
                    <a:pt x="312" y="111"/>
                  </a:lnTo>
                  <a:lnTo>
                    <a:pt x="313" y="111"/>
                  </a:lnTo>
                  <a:lnTo>
                    <a:pt x="313" y="110"/>
                  </a:lnTo>
                  <a:lnTo>
                    <a:pt x="315" y="110"/>
                  </a:lnTo>
                  <a:lnTo>
                    <a:pt x="315" y="109"/>
                  </a:lnTo>
                  <a:lnTo>
                    <a:pt x="315" y="107"/>
                  </a:lnTo>
                  <a:lnTo>
                    <a:pt x="316" y="107"/>
                  </a:lnTo>
                  <a:lnTo>
                    <a:pt x="317" y="107"/>
                  </a:lnTo>
                  <a:lnTo>
                    <a:pt x="317" y="107"/>
                  </a:lnTo>
                  <a:lnTo>
                    <a:pt x="317" y="106"/>
                  </a:lnTo>
                  <a:lnTo>
                    <a:pt x="317" y="106"/>
                  </a:lnTo>
                  <a:lnTo>
                    <a:pt x="319" y="105"/>
                  </a:lnTo>
                  <a:lnTo>
                    <a:pt x="319" y="105"/>
                  </a:lnTo>
                  <a:lnTo>
                    <a:pt x="317" y="103"/>
                  </a:lnTo>
                  <a:lnTo>
                    <a:pt x="315" y="102"/>
                  </a:lnTo>
                  <a:lnTo>
                    <a:pt x="313" y="102"/>
                  </a:lnTo>
                  <a:lnTo>
                    <a:pt x="313" y="102"/>
                  </a:lnTo>
                  <a:lnTo>
                    <a:pt x="313" y="101"/>
                  </a:lnTo>
                  <a:lnTo>
                    <a:pt x="313" y="101"/>
                  </a:lnTo>
                  <a:lnTo>
                    <a:pt x="313" y="101"/>
                  </a:lnTo>
                  <a:lnTo>
                    <a:pt x="313" y="101"/>
                  </a:lnTo>
                  <a:lnTo>
                    <a:pt x="313" y="101"/>
                  </a:lnTo>
                  <a:lnTo>
                    <a:pt x="313" y="101"/>
                  </a:lnTo>
                  <a:lnTo>
                    <a:pt x="312" y="101"/>
                  </a:lnTo>
                  <a:lnTo>
                    <a:pt x="312" y="101"/>
                  </a:lnTo>
                  <a:lnTo>
                    <a:pt x="310" y="102"/>
                  </a:lnTo>
                  <a:lnTo>
                    <a:pt x="310" y="102"/>
                  </a:lnTo>
                  <a:lnTo>
                    <a:pt x="308" y="102"/>
                  </a:lnTo>
                  <a:lnTo>
                    <a:pt x="306" y="102"/>
                  </a:lnTo>
                  <a:lnTo>
                    <a:pt x="305" y="103"/>
                  </a:lnTo>
                  <a:lnTo>
                    <a:pt x="305" y="105"/>
                  </a:lnTo>
                  <a:lnTo>
                    <a:pt x="304" y="107"/>
                  </a:lnTo>
                  <a:lnTo>
                    <a:pt x="304" y="109"/>
                  </a:lnTo>
                  <a:lnTo>
                    <a:pt x="304" y="110"/>
                  </a:lnTo>
                  <a:lnTo>
                    <a:pt x="301" y="111"/>
                  </a:lnTo>
                  <a:lnTo>
                    <a:pt x="300" y="114"/>
                  </a:lnTo>
                  <a:lnTo>
                    <a:pt x="298" y="116"/>
                  </a:lnTo>
                  <a:lnTo>
                    <a:pt x="297" y="116"/>
                  </a:lnTo>
                  <a:lnTo>
                    <a:pt x="295" y="116"/>
                  </a:lnTo>
                  <a:lnTo>
                    <a:pt x="294" y="116"/>
                  </a:lnTo>
                  <a:lnTo>
                    <a:pt x="293" y="117"/>
                  </a:lnTo>
                  <a:lnTo>
                    <a:pt x="291" y="117"/>
                  </a:lnTo>
                  <a:lnTo>
                    <a:pt x="291" y="117"/>
                  </a:lnTo>
                  <a:lnTo>
                    <a:pt x="287" y="117"/>
                  </a:lnTo>
                  <a:lnTo>
                    <a:pt x="286" y="118"/>
                  </a:lnTo>
                  <a:lnTo>
                    <a:pt x="286" y="121"/>
                  </a:lnTo>
                  <a:lnTo>
                    <a:pt x="286" y="126"/>
                  </a:lnTo>
                  <a:lnTo>
                    <a:pt x="287" y="132"/>
                  </a:lnTo>
                  <a:lnTo>
                    <a:pt x="286" y="135"/>
                  </a:lnTo>
                  <a:lnTo>
                    <a:pt x="285" y="137"/>
                  </a:lnTo>
                  <a:lnTo>
                    <a:pt x="285" y="139"/>
                  </a:lnTo>
                  <a:lnTo>
                    <a:pt x="285" y="140"/>
                  </a:lnTo>
                  <a:lnTo>
                    <a:pt x="285" y="144"/>
                  </a:lnTo>
                  <a:lnTo>
                    <a:pt x="285" y="146"/>
                  </a:lnTo>
                  <a:lnTo>
                    <a:pt x="276" y="170"/>
                  </a:lnTo>
                  <a:lnTo>
                    <a:pt x="276" y="173"/>
                  </a:lnTo>
                  <a:lnTo>
                    <a:pt x="276" y="174"/>
                  </a:lnTo>
                  <a:lnTo>
                    <a:pt x="276" y="174"/>
                  </a:lnTo>
                  <a:lnTo>
                    <a:pt x="274" y="178"/>
                  </a:lnTo>
                  <a:lnTo>
                    <a:pt x="272" y="184"/>
                  </a:lnTo>
                  <a:lnTo>
                    <a:pt x="272" y="188"/>
                  </a:lnTo>
                  <a:lnTo>
                    <a:pt x="272" y="189"/>
                  </a:lnTo>
                  <a:lnTo>
                    <a:pt x="272" y="189"/>
                  </a:lnTo>
                  <a:lnTo>
                    <a:pt x="274" y="189"/>
                  </a:lnTo>
                  <a:lnTo>
                    <a:pt x="274" y="189"/>
                  </a:lnTo>
                  <a:lnTo>
                    <a:pt x="275" y="190"/>
                  </a:lnTo>
                  <a:lnTo>
                    <a:pt x="275" y="190"/>
                  </a:lnTo>
                  <a:lnTo>
                    <a:pt x="276" y="193"/>
                  </a:lnTo>
                  <a:lnTo>
                    <a:pt x="278" y="193"/>
                  </a:lnTo>
                  <a:lnTo>
                    <a:pt x="278" y="193"/>
                  </a:lnTo>
                  <a:lnTo>
                    <a:pt x="278" y="196"/>
                  </a:lnTo>
                  <a:lnTo>
                    <a:pt x="274" y="193"/>
                  </a:lnTo>
                  <a:lnTo>
                    <a:pt x="274" y="193"/>
                  </a:lnTo>
                  <a:lnTo>
                    <a:pt x="272" y="195"/>
                  </a:lnTo>
                  <a:lnTo>
                    <a:pt x="270" y="199"/>
                  </a:lnTo>
                  <a:lnTo>
                    <a:pt x="270" y="197"/>
                  </a:lnTo>
                  <a:lnTo>
                    <a:pt x="270" y="196"/>
                  </a:lnTo>
                  <a:lnTo>
                    <a:pt x="268" y="192"/>
                  </a:lnTo>
                  <a:lnTo>
                    <a:pt x="268" y="190"/>
                  </a:lnTo>
                  <a:lnTo>
                    <a:pt x="270" y="189"/>
                  </a:lnTo>
                  <a:lnTo>
                    <a:pt x="270" y="188"/>
                  </a:lnTo>
                  <a:lnTo>
                    <a:pt x="267" y="189"/>
                  </a:lnTo>
                  <a:lnTo>
                    <a:pt x="264" y="192"/>
                  </a:lnTo>
                  <a:lnTo>
                    <a:pt x="261" y="195"/>
                  </a:lnTo>
                  <a:lnTo>
                    <a:pt x="261" y="199"/>
                  </a:lnTo>
                  <a:lnTo>
                    <a:pt x="260" y="201"/>
                  </a:lnTo>
                  <a:lnTo>
                    <a:pt x="259" y="204"/>
                  </a:lnTo>
                  <a:lnTo>
                    <a:pt x="259" y="205"/>
                  </a:lnTo>
                  <a:lnTo>
                    <a:pt x="259" y="205"/>
                  </a:lnTo>
                  <a:lnTo>
                    <a:pt x="260" y="207"/>
                  </a:lnTo>
                  <a:lnTo>
                    <a:pt x="260" y="205"/>
                  </a:lnTo>
                  <a:lnTo>
                    <a:pt x="260" y="205"/>
                  </a:lnTo>
                  <a:lnTo>
                    <a:pt x="260" y="205"/>
                  </a:lnTo>
                  <a:lnTo>
                    <a:pt x="261" y="205"/>
                  </a:lnTo>
                  <a:lnTo>
                    <a:pt x="261" y="205"/>
                  </a:lnTo>
                  <a:lnTo>
                    <a:pt x="261" y="207"/>
                  </a:lnTo>
                  <a:lnTo>
                    <a:pt x="261" y="207"/>
                  </a:lnTo>
                  <a:lnTo>
                    <a:pt x="263" y="207"/>
                  </a:lnTo>
                  <a:lnTo>
                    <a:pt x="261" y="208"/>
                  </a:lnTo>
                  <a:lnTo>
                    <a:pt x="261" y="208"/>
                  </a:lnTo>
                  <a:lnTo>
                    <a:pt x="260" y="208"/>
                  </a:lnTo>
                  <a:lnTo>
                    <a:pt x="257" y="207"/>
                  </a:lnTo>
                  <a:lnTo>
                    <a:pt x="256" y="207"/>
                  </a:lnTo>
                  <a:lnTo>
                    <a:pt x="256" y="208"/>
                  </a:lnTo>
                  <a:lnTo>
                    <a:pt x="255" y="212"/>
                  </a:lnTo>
                  <a:lnTo>
                    <a:pt x="248" y="227"/>
                  </a:lnTo>
                  <a:lnTo>
                    <a:pt x="248" y="229"/>
                  </a:lnTo>
                  <a:lnTo>
                    <a:pt x="248" y="230"/>
                  </a:lnTo>
                  <a:lnTo>
                    <a:pt x="249" y="230"/>
                  </a:lnTo>
                  <a:lnTo>
                    <a:pt x="252" y="229"/>
                  </a:lnTo>
                  <a:lnTo>
                    <a:pt x="255" y="229"/>
                  </a:lnTo>
                  <a:lnTo>
                    <a:pt x="255" y="229"/>
                  </a:lnTo>
                  <a:lnTo>
                    <a:pt x="255" y="227"/>
                  </a:lnTo>
                  <a:lnTo>
                    <a:pt x="255" y="227"/>
                  </a:lnTo>
                  <a:lnTo>
                    <a:pt x="252" y="227"/>
                  </a:lnTo>
                  <a:lnTo>
                    <a:pt x="252" y="227"/>
                  </a:lnTo>
                  <a:lnTo>
                    <a:pt x="252" y="223"/>
                  </a:lnTo>
                  <a:lnTo>
                    <a:pt x="252" y="222"/>
                  </a:lnTo>
                  <a:lnTo>
                    <a:pt x="252" y="222"/>
                  </a:lnTo>
                  <a:lnTo>
                    <a:pt x="252" y="222"/>
                  </a:lnTo>
                  <a:lnTo>
                    <a:pt x="252" y="222"/>
                  </a:lnTo>
                  <a:lnTo>
                    <a:pt x="252" y="222"/>
                  </a:lnTo>
                  <a:lnTo>
                    <a:pt x="253" y="222"/>
                  </a:lnTo>
                  <a:lnTo>
                    <a:pt x="255" y="223"/>
                  </a:lnTo>
                  <a:lnTo>
                    <a:pt x="257" y="222"/>
                  </a:lnTo>
                  <a:lnTo>
                    <a:pt x="259" y="223"/>
                  </a:lnTo>
                  <a:lnTo>
                    <a:pt x="257" y="224"/>
                  </a:lnTo>
                  <a:lnTo>
                    <a:pt x="255" y="226"/>
                  </a:lnTo>
                  <a:lnTo>
                    <a:pt x="257" y="227"/>
                  </a:lnTo>
                  <a:lnTo>
                    <a:pt x="259" y="227"/>
                  </a:lnTo>
                  <a:lnTo>
                    <a:pt x="259" y="229"/>
                  </a:lnTo>
                  <a:lnTo>
                    <a:pt x="260" y="230"/>
                  </a:lnTo>
                  <a:lnTo>
                    <a:pt x="260" y="230"/>
                  </a:lnTo>
                  <a:lnTo>
                    <a:pt x="261" y="231"/>
                  </a:lnTo>
                  <a:lnTo>
                    <a:pt x="263" y="231"/>
                  </a:lnTo>
                  <a:lnTo>
                    <a:pt x="264" y="231"/>
                  </a:lnTo>
                  <a:lnTo>
                    <a:pt x="267" y="231"/>
                  </a:lnTo>
                  <a:lnTo>
                    <a:pt x="268" y="231"/>
                  </a:lnTo>
                  <a:lnTo>
                    <a:pt x="268" y="231"/>
                  </a:lnTo>
                  <a:lnTo>
                    <a:pt x="270" y="230"/>
                  </a:lnTo>
                  <a:lnTo>
                    <a:pt x="271" y="230"/>
                  </a:lnTo>
                  <a:lnTo>
                    <a:pt x="272" y="231"/>
                  </a:lnTo>
                  <a:lnTo>
                    <a:pt x="274" y="231"/>
                  </a:lnTo>
                  <a:lnTo>
                    <a:pt x="272" y="231"/>
                  </a:lnTo>
                  <a:lnTo>
                    <a:pt x="271" y="231"/>
                  </a:lnTo>
                  <a:lnTo>
                    <a:pt x="271" y="231"/>
                  </a:lnTo>
                  <a:lnTo>
                    <a:pt x="270" y="233"/>
                  </a:lnTo>
                  <a:lnTo>
                    <a:pt x="268" y="233"/>
                  </a:lnTo>
                  <a:lnTo>
                    <a:pt x="267" y="234"/>
                  </a:lnTo>
                  <a:lnTo>
                    <a:pt x="264" y="235"/>
                  </a:lnTo>
                  <a:lnTo>
                    <a:pt x="263" y="237"/>
                  </a:lnTo>
                  <a:lnTo>
                    <a:pt x="264" y="237"/>
                  </a:lnTo>
                  <a:lnTo>
                    <a:pt x="267" y="237"/>
                  </a:lnTo>
                  <a:lnTo>
                    <a:pt x="268" y="238"/>
                  </a:lnTo>
                  <a:lnTo>
                    <a:pt x="270" y="239"/>
                  </a:lnTo>
                  <a:lnTo>
                    <a:pt x="271" y="239"/>
                  </a:lnTo>
                  <a:lnTo>
                    <a:pt x="272" y="241"/>
                  </a:lnTo>
                  <a:lnTo>
                    <a:pt x="275" y="241"/>
                  </a:lnTo>
                  <a:lnTo>
                    <a:pt x="276" y="241"/>
                  </a:lnTo>
                  <a:lnTo>
                    <a:pt x="275" y="241"/>
                  </a:lnTo>
                  <a:lnTo>
                    <a:pt x="270" y="244"/>
                  </a:lnTo>
                  <a:lnTo>
                    <a:pt x="270" y="244"/>
                  </a:lnTo>
                  <a:lnTo>
                    <a:pt x="270" y="248"/>
                  </a:lnTo>
                  <a:lnTo>
                    <a:pt x="271" y="249"/>
                  </a:lnTo>
                  <a:lnTo>
                    <a:pt x="271" y="250"/>
                  </a:lnTo>
                  <a:lnTo>
                    <a:pt x="271" y="253"/>
                  </a:lnTo>
                  <a:lnTo>
                    <a:pt x="271" y="253"/>
                  </a:lnTo>
                  <a:lnTo>
                    <a:pt x="270" y="250"/>
                  </a:lnTo>
                  <a:lnTo>
                    <a:pt x="268" y="250"/>
                  </a:lnTo>
                  <a:lnTo>
                    <a:pt x="268" y="249"/>
                  </a:lnTo>
                  <a:lnTo>
                    <a:pt x="268" y="248"/>
                  </a:lnTo>
                  <a:lnTo>
                    <a:pt x="268" y="245"/>
                  </a:lnTo>
                  <a:lnTo>
                    <a:pt x="267" y="241"/>
                  </a:lnTo>
                  <a:lnTo>
                    <a:pt x="267" y="239"/>
                  </a:lnTo>
                  <a:lnTo>
                    <a:pt x="266" y="238"/>
                  </a:lnTo>
                  <a:lnTo>
                    <a:pt x="264" y="238"/>
                  </a:lnTo>
                  <a:lnTo>
                    <a:pt x="263" y="239"/>
                  </a:lnTo>
                  <a:lnTo>
                    <a:pt x="263" y="239"/>
                  </a:lnTo>
                  <a:lnTo>
                    <a:pt x="263" y="238"/>
                  </a:lnTo>
                  <a:lnTo>
                    <a:pt x="263" y="237"/>
                  </a:lnTo>
                  <a:lnTo>
                    <a:pt x="263" y="237"/>
                  </a:lnTo>
                  <a:lnTo>
                    <a:pt x="261" y="238"/>
                  </a:lnTo>
                  <a:lnTo>
                    <a:pt x="261" y="239"/>
                  </a:lnTo>
                  <a:lnTo>
                    <a:pt x="261" y="241"/>
                  </a:lnTo>
                  <a:lnTo>
                    <a:pt x="260" y="245"/>
                  </a:lnTo>
                  <a:lnTo>
                    <a:pt x="259" y="246"/>
                  </a:lnTo>
                  <a:lnTo>
                    <a:pt x="259" y="248"/>
                  </a:lnTo>
                  <a:lnTo>
                    <a:pt x="257" y="249"/>
                  </a:lnTo>
                  <a:lnTo>
                    <a:pt x="256" y="250"/>
                  </a:lnTo>
                  <a:lnTo>
                    <a:pt x="253" y="252"/>
                  </a:lnTo>
                  <a:lnTo>
                    <a:pt x="252" y="253"/>
                  </a:lnTo>
                  <a:lnTo>
                    <a:pt x="251" y="253"/>
                  </a:lnTo>
                  <a:lnTo>
                    <a:pt x="251" y="253"/>
                  </a:lnTo>
                  <a:lnTo>
                    <a:pt x="251" y="254"/>
                  </a:lnTo>
                  <a:lnTo>
                    <a:pt x="249" y="254"/>
                  </a:lnTo>
                  <a:lnTo>
                    <a:pt x="248" y="256"/>
                  </a:lnTo>
                  <a:lnTo>
                    <a:pt x="246" y="259"/>
                  </a:lnTo>
                  <a:lnTo>
                    <a:pt x="246" y="259"/>
                  </a:lnTo>
                  <a:lnTo>
                    <a:pt x="246" y="260"/>
                  </a:lnTo>
                  <a:lnTo>
                    <a:pt x="248" y="260"/>
                  </a:lnTo>
                  <a:lnTo>
                    <a:pt x="248" y="260"/>
                  </a:lnTo>
                  <a:lnTo>
                    <a:pt x="248" y="260"/>
                  </a:lnTo>
                  <a:lnTo>
                    <a:pt x="249" y="264"/>
                  </a:lnTo>
                  <a:lnTo>
                    <a:pt x="249" y="268"/>
                  </a:lnTo>
                  <a:lnTo>
                    <a:pt x="249" y="269"/>
                  </a:lnTo>
                  <a:lnTo>
                    <a:pt x="251" y="271"/>
                  </a:lnTo>
                  <a:lnTo>
                    <a:pt x="251" y="272"/>
                  </a:lnTo>
                  <a:lnTo>
                    <a:pt x="252" y="272"/>
                  </a:lnTo>
                  <a:lnTo>
                    <a:pt x="252" y="274"/>
                  </a:lnTo>
                  <a:lnTo>
                    <a:pt x="252" y="274"/>
                  </a:lnTo>
                  <a:lnTo>
                    <a:pt x="252" y="274"/>
                  </a:lnTo>
                  <a:lnTo>
                    <a:pt x="253" y="274"/>
                  </a:lnTo>
                  <a:lnTo>
                    <a:pt x="253" y="275"/>
                  </a:lnTo>
                  <a:lnTo>
                    <a:pt x="253" y="275"/>
                  </a:lnTo>
                  <a:lnTo>
                    <a:pt x="255" y="275"/>
                  </a:lnTo>
                  <a:lnTo>
                    <a:pt x="255" y="276"/>
                  </a:lnTo>
                  <a:lnTo>
                    <a:pt x="255" y="276"/>
                  </a:lnTo>
                  <a:lnTo>
                    <a:pt x="255" y="278"/>
                  </a:lnTo>
                  <a:lnTo>
                    <a:pt x="255" y="278"/>
                  </a:lnTo>
                  <a:lnTo>
                    <a:pt x="253" y="279"/>
                  </a:lnTo>
                  <a:lnTo>
                    <a:pt x="253" y="280"/>
                  </a:lnTo>
                  <a:lnTo>
                    <a:pt x="253" y="280"/>
                  </a:lnTo>
                  <a:lnTo>
                    <a:pt x="252" y="282"/>
                  </a:lnTo>
                  <a:lnTo>
                    <a:pt x="252" y="283"/>
                  </a:lnTo>
                  <a:lnTo>
                    <a:pt x="253" y="284"/>
                  </a:lnTo>
                  <a:lnTo>
                    <a:pt x="252" y="284"/>
                  </a:lnTo>
                  <a:lnTo>
                    <a:pt x="252" y="284"/>
                  </a:lnTo>
                  <a:lnTo>
                    <a:pt x="251" y="284"/>
                  </a:lnTo>
                  <a:lnTo>
                    <a:pt x="251" y="284"/>
                  </a:lnTo>
                  <a:lnTo>
                    <a:pt x="249" y="286"/>
                  </a:lnTo>
                  <a:lnTo>
                    <a:pt x="248" y="290"/>
                  </a:lnTo>
                  <a:lnTo>
                    <a:pt x="248" y="291"/>
                  </a:lnTo>
                  <a:lnTo>
                    <a:pt x="245" y="294"/>
                  </a:lnTo>
                  <a:lnTo>
                    <a:pt x="245" y="294"/>
                  </a:lnTo>
                  <a:lnTo>
                    <a:pt x="245" y="297"/>
                  </a:lnTo>
                  <a:lnTo>
                    <a:pt x="242" y="299"/>
                  </a:lnTo>
                  <a:lnTo>
                    <a:pt x="240" y="313"/>
                  </a:lnTo>
                  <a:lnTo>
                    <a:pt x="238" y="320"/>
                  </a:lnTo>
                  <a:lnTo>
                    <a:pt x="240" y="325"/>
                  </a:lnTo>
                  <a:lnTo>
                    <a:pt x="244" y="331"/>
                  </a:lnTo>
                  <a:lnTo>
                    <a:pt x="245" y="332"/>
                  </a:lnTo>
                  <a:lnTo>
                    <a:pt x="246" y="335"/>
                  </a:lnTo>
                  <a:lnTo>
                    <a:pt x="248" y="338"/>
                  </a:lnTo>
                  <a:lnTo>
                    <a:pt x="248" y="340"/>
                  </a:lnTo>
                  <a:lnTo>
                    <a:pt x="248" y="343"/>
                  </a:lnTo>
                  <a:lnTo>
                    <a:pt x="248" y="346"/>
                  </a:lnTo>
                  <a:lnTo>
                    <a:pt x="244" y="357"/>
                  </a:lnTo>
                  <a:lnTo>
                    <a:pt x="242" y="359"/>
                  </a:lnTo>
                  <a:lnTo>
                    <a:pt x="242" y="362"/>
                  </a:lnTo>
                  <a:lnTo>
                    <a:pt x="242" y="363"/>
                  </a:lnTo>
                  <a:lnTo>
                    <a:pt x="244" y="366"/>
                  </a:lnTo>
                  <a:lnTo>
                    <a:pt x="244" y="367"/>
                  </a:lnTo>
                  <a:lnTo>
                    <a:pt x="244" y="372"/>
                  </a:lnTo>
                  <a:lnTo>
                    <a:pt x="248" y="389"/>
                  </a:lnTo>
                  <a:lnTo>
                    <a:pt x="249" y="391"/>
                  </a:lnTo>
                  <a:lnTo>
                    <a:pt x="251" y="393"/>
                  </a:lnTo>
                  <a:lnTo>
                    <a:pt x="251" y="393"/>
                  </a:lnTo>
                  <a:lnTo>
                    <a:pt x="251" y="395"/>
                  </a:lnTo>
                  <a:lnTo>
                    <a:pt x="251" y="395"/>
                  </a:lnTo>
                  <a:lnTo>
                    <a:pt x="252" y="396"/>
                  </a:lnTo>
                  <a:lnTo>
                    <a:pt x="252" y="397"/>
                  </a:lnTo>
                  <a:lnTo>
                    <a:pt x="252" y="399"/>
                  </a:lnTo>
                  <a:lnTo>
                    <a:pt x="252" y="400"/>
                  </a:lnTo>
                  <a:lnTo>
                    <a:pt x="252" y="402"/>
                  </a:lnTo>
                  <a:lnTo>
                    <a:pt x="252" y="403"/>
                  </a:lnTo>
                  <a:lnTo>
                    <a:pt x="252" y="404"/>
                  </a:lnTo>
                  <a:lnTo>
                    <a:pt x="251" y="404"/>
                  </a:lnTo>
                  <a:lnTo>
                    <a:pt x="251" y="406"/>
                  </a:lnTo>
                  <a:lnTo>
                    <a:pt x="251" y="407"/>
                  </a:lnTo>
                  <a:lnTo>
                    <a:pt x="251" y="408"/>
                  </a:lnTo>
                  <a:lnTo>
                    <a:pt x="251" y="408"/>
                  </a:lnTo>
                  <a:lnTo>
                    <a:pt x="249" y="410"/>
                  </a:lnTo>
                  <a:lnTo>
                    <a:pt x="248" y="411"/>
                  </a:lnTo>
                  <a:lnTo>
                    <a:pt x="248" y="412"/>
                  </a:lnTo>
                  <a:lnTo>
                    <a:pt x="248" y="412"/>
                  </a:lnTo>
                  <a:lnTo>
                    <a:pt x="246" y="414"/>
                  </a:lnTo>
                  <a:lnTo>
                    <a:pt x="246" y="415"/>
                  </a:lnTo>
                  <a:lnTo>
                    <a:pt x="246" y="417"/>
                  </a:lnTo>
                  <a:lnTo>
                    <a:pt x="246" y="418"/>
                  </a:lnTo>
                  <a:lnTo>
                    <a:pt x="240" y="432"/>
                  </a:lnTo>
                  <a:lnTo>
                    <a:pt x="237" y="442"/>
                  </a:lnTo>
                  <a:lnTo>
                    <a:pt x="234" y="457"/>
                  </a:lnTo>
                  <a:lnTo>
                    <a:pt x="234" y="460"/>
                  </a:lnTo>
                  <a:lnTo>
                    <a:pt x="234" y="460"/>
                  </a:lnTo>
                  <a:lnTo>
                    <a:pt x="233" y="461"/>
                  </a:lnTo>
                  <a:lnTo>
                    <a:pt x="233" y="463"/>
                  </a:lnTo>
                  <a:lnTo>
                    <a:pt x="233" y="463"/>
                  </a:lnTo>
                  <a:lnTo>
                    <a:pt x="236" y="470"/>
                  </a:lnTo>
                  <a:lnTo>
                    <a:pt x="237" y="471"/>
                  </a:lnTo>
                  <a:lnTo>
                    <a:pt x="236" y="472"/>
                  </a:lnTo>
                  <a:lnTo>
                    <a:pt x="231" y="479"/>
                  </a:lnTo>
                  <a:lnTo>
                    <a:pt x="231" y="481"/>
                  </a:lnTo>
                  <a:lnTo>
                    <a:pt x="231" y="482"/>
                  </a:lnTo>
                  <a:lnTo>
                    <a:pt x="230" y="483"/>
                  </a:lnTo>
                  <a:lnTo>
                    <a:pt x="230" y="486"/>
                  </a:lnTo>
                  <a:lnTo>
                    <a:pt x="230" y="487"/>
                  </a:lnTo>
                  <a:lnTo>
                    <a:pt x="229" y="490"/>
                  </a:lnTo>
                  <a:lnTo>
                    <a:pt x="229" y="491"/>
                  </a:lnTo>
                  <a:lnTo>
                    <a:pt x="229" y="493"/>
                  </a:lnTo>
                  <a:lnTo>
                    <a:pt x="227" y="494"/>
                  </a:lnTo>
                  <a:lnTo>
                    <a:pt x="226" y="496"/>
                  </a:lnTo>
                  <a:lnTo>
                    <a:pt x="226" y="497"/>
                  </a:lnTo>
                  <a:lnTo>
                    <a:pt x="226" y="497"/>
                  </a:lnTo>
                  <a:lnTo>
                    <a:pt x="227" y="497"/>
                  </a:lnTo>
                  <a:lnTo>
                    <a:pt x="227" y="498"/>
                  </a:lnTo>
                  <a:lnTo>
                    <a:pt x="227" y="498"/>
                  </a:lnTo>
                  <a:lnTo>
                    <a:pt x="227" y="500"/>
                  </a:lnTo>
                  <a:lnTo>
                    <a:pt x="227" y="501"/>
                  </a:lnTo>
                  <a:lnTo>
                    <a:pt x="226" y="504"/>
                  </a:lnTo>
                  <a:lnTo>
                    <a:pt x="225" y="506"/>
                  </a:lnTo>
                  <a:lnTo>
                    <a:pt x="223" y="505"/>
                  </a:lnTo>
                  <a:lnTo>
                    <a:pt x="223" y="506"/>
                  </a:lnTo>
                  <a:lnTo>
                    <a:pt x="222" y="512"/>
                  </a:lnTo>
                  <a:lnTo>
                    <a:pt x="221" y="513"/>
                  </a:lnTo>
                  <a:lnTo>
                    <a:pt x="221" y="515"/>
                  </a:lnTo>
                  <a:lnTo>
                    <a:pt x="221" y="516"/>
                  </a:lnTo>
                  <a:lnTo>
                    <a:pt x="217" y="520"/>
                  </a:lnTo>
                  <a:lnTo>
                    <a:pt x="215" y="521"/>
                  </a:lnTo>
                  <a:lnTo>
                    <a:pt x="215" y="521"/>
                  </a:lnTo>
                  <a:lnTo>
                    <a:pt x="214" y="523"/>
                  </a:lnTo>
                  <a:lnTo>
                    <a:pt x="212" y="523"/>
                  </a:lnTo>
                  <a:lnTo>
                    <a:pt x="212" y="523"/>
                  </a:lnTo>
                  <a:lnTo>
                    <a:pt x="210" y="528"/>
                  </a:lnTo>
                  <a:lnTo>
                    <a:pt x="204" y="536"/>
                  </a:lnTo>
                  <a:lnTo>
                    <a:pt x="203" y="538"/>
                  </a:lnTo>
                  <a:lnTo>
                    <a:pt x="203" y="539"/>
                  </a:lnTo>
                  <a:lnTo>
                    <a:pt x="203" y="540"/>
                  </a:lnTo>
                  <a:lnTo>
                    <a:pt x="204" y="542"/>
                  </a:lnTo>
                  <a:lnTo>
                    <a:pt x="203" y="546"/>
                  </a:lnTo>
                  <a:lnTo>
                    <a:pt x="203" y="547"/>
                  </a:lnTo>
                  <a:lnTo>
                    <a:pt x="203" y="547"/>
                  </a:lnTo>
                  <a:lnTo>
                    <a:pt x="202" y="550"/>
                  </a:lnTo>
                  <a:lnTo>
                    <a:pt x="200" y="551"/>
                  </a:lnTo>
                  <a:lnTo>
                    <a:pt x="200" y="551"/>
                  </a:lnTo>
                  <a:lnTo>
                    <a:pt x="199" y="554"/>
                  </a:lnTo>
                  <a:lnTo>
                    <a:pt x="199" y="561"/>
                  </a:lnTo>
                  <a:lnTo>
                    <a:pt x="196" y="565"/>
                  </a:lnTo>
                  <a:lnTo>
                    <a:pt x="196" y="566"/>
                  </a:lnTo>
                  <a:lnTo>
                    <a:pt x="195" y="568"/>
                  </a:lnTo>
                  <a:lnTo>
                    <a:pt x="193" y="568"/>
                  </a:lnTo>
                  <a:lnTo>
                    <a:pt x="192" y="568"/>
                  </a:lnTo>
                  <a:lnTo>
                    <a:pt x="191" y="569"/>
                  </a:lnTo>
                  <a:lnTo>
                    <a:pt x="189" y="569"/>
                  </a:lnTo>
                  <a:lnTo>
                    <a:pt x="189" y="570"/>
                  </a:lnTo>
                  <a:lnTo>
                    <a:pt x="189" y="572"/>
                  </a:lnTo>
                  <a:lnTo>
                    <a:pt x="188" y="572"/>
                  </a:lnTo>
                  <a:lnTo>
                    <a:pt x="185" y="572"/>
                  </a:lnTo>
                  <a:lnTo>
                    <a:pt x="184" y="573"/>
                  </a:lnTo>
                  <a:lnTo>
                    <a:pt x="183" y="575"/>
                  </a:lnTo>
                  <a:lnTo>
                    <a:pt x="180" y="576"/>
                  </a:lnTo>
                  <a:lnTo>
                    <a:pt x="180" y="577"/>
                  </a:lnTo>
                  <a:lnTo>
                    <a:pt x="178" y="577"/>
                  </a:lnTo>
                  <a:lnTo>
                    <a:pt x="177" y="577"/>
                  </a:lnTo>
                  <a:lnTo>
                    <a:pt x="177" y="577"/>
                  </a:lnTo>
                  <a:lnTo>
                    <a:pt x="174" y="579"/>
                  </a:lnTo>
                  <a:lnTo>
                    <a:pt x="174" y="580"/>
                  </a:lnTo>
                  <a:lnTo>
                    <a:pt x="173" y="580"/>
                  </a:lnTo>
                  <a:lnTo>
                    <a:pt x="169" y="580"/>
                  </a:lnTo>
                  <a:lnTo>
                    <a:pt x="168" y="581"/>
                  </a:lnTo>
                  <a:lnTo>
                    <a:pt x="168" y="581"/>
                  </a:lnTo>
                  <a:lnTo>
                    <a:pt x="168" y="581"/>
                  </a:lnTo>
                  <a:lnTo>
                    <a:pt x="166" y="583"/>
                  </a:lnTo>
                  <a:lnTo>
                    <a:pt x="154" y="585"/>
                  </a:lnTo>
                  <a:lnTo>
                    <a:pt x="146" y="585"/>
                  </a:lnTo>
                  <a:lnTo>
                    <a:pt x="138" y="585"/>
                  </a:lnTo>
                  <a:lnTo>
                    <a:pt x="138" y="585"/>
                  </a:lnTo>
                  <a:lnTo>
                    <a:pt x="135" y="583"/>
                  </a:lnTo>
                  <a:lnTo>
                    <a:pt x="134" y="580"/>
                  </a:lnTo>
                  <a:lnTo>
                    <a:pt x="132" y="579"/>
                  </a:lnTo>
                  <a:lnTo>
                    <a:pt x="125" y="577"/>
                  </a:lnTo>
                  <a:lnTo>
                    <a:pt x="125" y="576"/>
                  </a:lnTo>
                  <a:lnTo>
                    <a:pt x="124" y="576"/>
                  </a:lnTo>
                  <a:lnTo>
                    <a:pt x="123" y="576"/>
                  </a:lnTo>
                  <a:lnTo>
                    <a:pt x="117" y="575"/>
                  </a:lnTo>
                  <a:lnTo>
                    <a:pt x="114" y="573"/>
                  </a:lnTo>
                  <a:lnTo>
                    <a:pt x="113" y="573"/>
                  </a:lnTo>
                  <a:lnTo>
                    <a:pt x="112" y="572"/>
                  </a:lnTo>
                  <a:lnTo>
                    <a:pt x="108" y="569"/>
                  </a:lnTo>
                  <a:lnTo>
                    <a:pt x="105" y="566"/>
                  </a:lnTo>
                  <a:lnTo>
                    <a:pt x="105" y="566"/>
                  </a:lnTo>
                  <a:lnTo>
                    <a:pt x="104" y="565"/>
                  </a:lnTo>
                  <a:lnTo>
                    <a:pt x="101" y="564"/>
                  </a:lnTo>
                  <a:lnTo>
                    <a:pt x="99" y="562"/>
                  </a:lnTo>
                  <a:lnTo>
                    <a:pt x="99" y="562"/>
                  </a:lnTo>
                  <a:lnTo>
                    <a:pt x="97" y="562"/>
                  </a:lnTo>
                  <a:lnTo>
                    <a:pt x="90" y="561"/>
                  </a:lnTo>
                  <a:lnTo>
                    <a:pt x="87" y="561"/>
                  </a:lnTo>
                  <a:lnTo>
                    <a:pt x="85" y="558"/>
                  </a:lnTo>
                  <a:lnTo>
                    <a:pt x="83" y="555"/>
                  </a:lnTo>
                  <a:lnTo>
                    <a:pt x="80" y="550"/>
                  </a:lnTo>
                  <a:lnTo>
                    <a:pt x="79" y="549"/>
                  </a:lnTo>
                  <a:lnTo>
                    <a:pt x="78" y="545"/>
                  </a:lnTo>
                  <a:lnTo>
                    <a:pt x="78" y="540"/>
                  </a:lnTo>
                  <a:lnTo>
                    <a:pt x="79" y="539"/>
                  </a:lnTo>
                  <a:lnTo>
                    <a:pt x="75" y="536"/>
                  </a:lnTo>
                  <a:lnTo>
                    <a:pt x="72" y="535"/>
                  </a:lnTo>
                  <a:lnTo>
                    <a:pt x="71" y="531"/>
                  </a:lnTo>
                  <a:lnTo>
                    <a:pt x="70" y="530"/>
                  </a:lnTo>
                  <a:lnTo>
                    <a:pt x="67" y="528"/>
                  </a:lnTo>
                  <a:lnTo>
                    <a:pt x="60" y="528"/>
                  </a:lnTo>
                  <a:lnTo>
                    <a:pt x="57" y="527"/>
                  </a:lnTo>
                  <a:lnTo>
                    <a:pt x="55" y="525"/>
                  </a:lnTo>
                  <a:lnTo>
                    <a:pt x="52" y="525"/>
                  </a:lnTo>
                  <a:lnTo>
                    <a:pt x="50" y="525"/>
                  </a:lnTo>
                  <a:lnTo>
                    <a:pt x="49" y="524"/>
                  </a:lnTo>
                  <a:lnTo>
                    <a:pt x="48" y="524"/>
                  </a:lnTo>
                  <a:lnTo>
                    <a:pt x="46" y="523"/>
                  </a:lnTo>
                  <a:lnTo>
                    <a:pt x="45" y="521"/>
                  </a:lnTo>
                  <a:lnTo>
                    <a:pt x="44" y="521"/>
                  </a:lnTo>
                  <a:lnTo>
                    <a:pt x="37" y="521"/>
                  </a:lnTo>
                  <a:lnTo>
                    <a:pt x="34" y="523"/>
                  </a:lnTo>
                  <a:lnTo>
                    <a:pt x="30" y="521"/>
                  </a:lnTo>
                  <a:lnTo>
                    <a:pt x="27" y="520"/>
                  </a:lnTo>
                  <a:lnTo>
                    <a:pt x="26" y="519"/>
                  </a:lnTo>
                  <a:lnTo>
                    <a:pt x="21" y="519"/>
                  </a:lnTo>
                  <a:lnTo>
                    <a:pt x="19" y="519"/>
                  </a:lnTo>
                  <a:lnTo>
                    <a:pt x="19" y="519"/>
                  </a:lnTo>
                  <a:lnTo>
                    <a:pt x="19" y="517"/>
                  </a:lnTo>
                  <a:lnTo>
                    <a:pt x="18" y="517"/>
                  </a:lnTo>
                  <a:lnTo>
                    <a:pt x="18" y="517"/>
                  </a:lnTo>
                  <a:lnTo>
                    <a:pt x="16" y="517"/>
                  </a:lnTo>
                  <a:lnTo>
                    <a:pt x="15" y="516"/>
                  </a:lnTo>
                  <a:lnTo>
                    <a:pt x="12" y="516"/>
                  </a:lnTo>
                  <a:lnTo>
                    <a:pt x="10" y="515"/>
                  </a:lnTo>
                  <a:lnTo>
                    <a:pt x="7" y="511"/>
                  </a:lnTo>
                  <a:lnTo>
                    <a:pt x="4" y="509"/>
                  </a:lnTo>
                  <a:lnTo>
                    <a:pt x="0" y="505"/>
                  </a:lnTo>
                  <a:lnTo>
                    <a:pt x="0" y="505"/>
                  </a:lnTo>
                  <a:lnTo>
                    <a:pt x="0" y="1157"/>
                  </a:lnTo>
                  <a:lnTo>
                    <a:pt x="207" y="1157"/>
                  </a:lnTo>
                  <a:lnTo>
                    <a:pt x="207" y="1366"/>
                  </a:lnTo>
                  <a:lnTo>
                    <a:pt x="757" y="1366"/>
                  </a:lnTo>
                  <a:lnTo>
                    <a:pt x="757" y="1366"/>
                  </a:lnTo>
                  <a:lnTo>
                    <a:pt x="758" y="1363"/>
                  </a:lnTo>
                  <a:lnTo>
                    <a:pt x="761" y="1363"/>
                  </a:lnTo>
                  <a:lnTo>
                    <a:pt x="762" y="1362"/>
                  </a:lnTo>
                  <a:lnTo>
                    <a:pt x="764" y="1360"/>
                  </a:lnTo>
                  <a:lnTo>
                    <a:pt x="764" y="1359"/>
                  </a:lnTo>
                  <a:lnTo>
                    <a:pt x="765" y="1356"/>
                  </a:lnTo>
                  <a:lnTo>
                    <a:pt x="765" y="1355"/>
                  </a:lnTo>
                  <a:lnTo>
                    <a:pt x="766" y="1354"/>
                  </a:lnTo>
                  <a:lnTo>
                    <a:pt x="768" y="1354"/>
                  </a:lnTo>
                  <a:lnTo>
                    <a:pt x="769" y="1354"/>
                  </a:lnTo>
                  <a:lnTo>
                    <a:pt x="770" y="1352"/>
                  </a:lnTo>
                  <a:lnTo>
                    <a:pt x="772" y="1352"/>
                  </a:lnTo>
                  <a:lnTo>
                    <a:pt x="773" y="1351"/>
                  </a:lnTo>
                  <a:lnTo>
                    <a:pt x="773" y="1351"/>
                  </a:lnTo>
                  <a:lnTo>
                    <a:pt x="773" y="1349"/>
                  </a:lnTo>
                  <a:lnTo>
                    <a:pt x="774" y="1349"/>
                  </a:lnTo>
                  <a:lnTo>
                    <a:pt x="776" y="1348"/>
                  </a:lnTo>
                  <a:lnTo>
                    <a:pt x="777" y="1348"/>
                  </a:lnTo>
                  <a:lnTo>
                    <a:pt x="777" y="1347"/>
                  </a:lnTo>
                  <a:lnTo>
                    <a:pt x="777" y="1347"/>
                  </a:lnTo>
                  <a:lnTo>
                    <a:pt x="785" y="1344"/>
                  </a:lnTo>
                  <a:lnTo>
                    <a:pt x="787" y="1344"/>
                  </a:lnTo>
                  <a:lnTo>
                    <a:pt x="788" y="1343"/>
                  </a:lnTo>
                  <a:lnTo>
                    <a:pt x="788" y="1341"/>
                  </a:lnTo>
                  <a:lnTo>
                    <a:pt x="791" y="1337"/>
                  </a:lnTo>
                  <a:lnTo>
                    <a:pt x="792" y="1336"/>
                  </a:lnTo>
                  <a:lnTo>
                    <a:pt x="799" y="1336"/>
                  </a:lnTo>
                  <a:lnTo>
                    <a:pt x="800" y="1336"/>
                  </a:lnTo>
                  <a:lnTo>
                    <a:pt x="800" y="1336"/>
                  </a:lnTo>
                  <a:lnTo>
                    <a:pt x="802" y="1337"/>
                  </a:lnTo>
                  <a:lnTo>
                    <a:pt x="802" y="1339"/>
                  </a:lnTo>
                  <a:lnTo>
                    <a:pt x="803" y="1339"/>
                  </a:lnTo>
                  <a:lnTo>
                    <a:pt x="806" y="1339"/>
                  </a:lnTo>
                  <a:lnTo>
                    <a:pt x="806" y="1339"/>
                  </a:lnTo>
                  <a:lnTo>
                    <a:pt x="807" y="1340"/>
                  </a:lnTo>
                  <a:lnTo>
                    <a:pt x="809" y="1339"/>
                  </a:lnTo>
                  <a:lnTo>
                    <a:pt x="810" y="1339"/>
                  </a:lnTo>
                  <a:lnTo>
                    <a:pt x="811" y="1339"/>
                  </a:lnTo>
                  <a:lnTo>
                    <a:pt x="819" y="1337"/>
                  </a:lnTo>
                  <a:lnTo>
                    <a:pt x="821" y="1339"/>
                  </a:lnTo>
                  <a:lnTo>
                    <a:pt x="825" y="1337"/>
                  </a:lnTo>
                  <a:lnTo>
                    <a:pt x="826" y="1337"/>
                  </a:lnTo>
                  <a:lnTo>
                    <a:pt x="828" y="1337"/>
                  </a:lnTo>
                  <a:lnTo>
                    <a:pt x="829" y="1337"/>
                  </a:lnTo>
                  <a:lnTo>
                    <a:pt x="832" y="1336"/>
                  </a:lnTo>
                  <a:lnTo>
                    <a:pt x="834" y="1336"/>
                  </a:lnTo>
                  <a:lnTo>
                    <a:pt x="838" y="1334"/>
                  </a:lnTo>
                  <a:lnTo>
                    <a:pt x="840" y="1334"/>
                  </a:lnTo>
                  <a:lnTo>
                    <a:pt x="844" y="1334"/>
                  </a:lnTo>
                  <a:lnTo>
                    <a:pt x="845" y="1334"/>
                  </a:lnTo>
                  <a:lnTo>
                    <a:pt x="847" y="1333"/>
                  </a:lnTo>
                  <a:lnTo>
                    <a:pt x="848" y="1333"/>
                  </a:lnTo>
                  <a:lnTo>
                    <a:pt x="851" y="1333"/>
                  </a:lnTo>
                  <a:lnTo>
                    <a:pt x="852" y="1336"/>
                  </a:lnTo>
                  <a:lnTo>
                    <a:pt x="856" y="1340"/>
                  </a:lnTo>
                  <a:lnTo>
                    <a:pt x="859" y="1341"/>
                  </a:lnTo>
                  <a:lnTo>
                    <a:pt x="862" y="1341"/>
                  </a:lnTo>
                  <a:lnTo>
                    <a:pt x="871" y="1341"/>
                  </a:lnTo>
                  <a:lnTo>
                    <a:pt x="874" y="1341"/>
                  </a:lnTo>
                  <a:lnTo>
                    <a:pt x="879" y="1340"/>
                  </a:lnTo>
                  <a:lnTo>
                    <a:pt x="882" y="1340"/>
                  </a:lnTo>
                  <a:lnTo>
                    <a:pt x="885" y="1341"/>
                  </a:lnTo>
                  <a:lnTo>
                    <a:pt x="887" y="1343"/>
                  </a:lnTo>
                  <a:lnTo>
                    <a:pt x="889" y="1343"/>
                  </a:lnTo>
                  <a:lnTo>
                    <a:pt x="893" y="1344"/>
                  </a:lnTo>
                  <a:lnTo>
                    <a:pt x="893" y="1344"/>
                  </a:lnTo>
                  <a:lnTo>
                    <a:pt x="894" y="1345"/>
                  </a:lnTo>
                  <a:lnTo>
                    <a:pt x="896" y="1347"/>
                  </a:lnTo>
                  <a:lnTo>
                    <a:pt x="897" y="1347"/>
                  </a:lnTo>
                  <a:lnTo>
                    <a:pt x="898" y="1347"/>
                  </a:lnTo>
                  <a:lnTo>
                    <a:pt x="900" y="1347"/>
                  </a:lnTo>
                  <a:lnTo>
                    <a:pt x="901" y="1348"/>
                  </a:lnTo>
                  <a:lnTo>
                    <a:pt x="901" y="1351"/>
                  </a:lnTo>
                  <a:lnTo>
                    <a:pt x="901" y="1352"/>
                  </a:lnTo>
                  <a:lnTo>
                    <a:pt x="901" y="1354"/>
                  </a:lnTo>
                  <a:lnTo>
                    <a:pt x="902" y="1354"/>
                  </a:lnTo>
                  <a:lnTo>
                    <a:pt x="904" y="1354"/>
                  </a:lnTo>
                  <a:lnTo>
                    <a:pt x="907" y="1355"/>
                  </a:lnTo>
                  <a:lnTo>
                    <a:pt x="908" y="1355"/>
                  </a:lnTo>
                  <a:lnTo>
                    <a:pt x="909" y="1355"/>
                  </a:lnTo>
                  <a:lnTo>
                    <a:pt x="912" y="1358"/>
                  </a:lnTo>
                  <a:lnTo>
                    <a:pt x="916" y="1360"/>
                  </a:lnTo>
                  <a:lnTo>
                    <a:pt x="917" y="1364"/>
                  </a:lnTo>
                  <a:lnTo>
                    <a:pt x="919" y="1366"/>
                  </a:lnTo>
                  <a:lnTo>
                    <a:pt x="917" y="1366"/>
                  </a:lnTo>
                  <a:lnTo>
                    <a:pt x="917" y="1366"/>
                  </a:lnTo>
                  <a:lnTo>
                    <a:pt x="917" y="1367"/>
                  </a:lnTo>
                  <a:lnTo>
                    <a:pt x="919" y="1367"/>
                  </a:lnTo>
                  <a:lnTo>
                    <a:pt x="919" y="1370"/>
                  </a:lnTo>
                  <a:lnTo>
                    <a:pt x="919" y="1373"/>
                  </a:lnTo>
                  <a:lnTo>
                    <a:pt x="919" y="1373"/>
                  </a:lnTo>
                  <a:lnTo>
                    <a:pt x="920" y="1373"/>
                  </a:lnTo>
                  <a:lnTo>
                    <a:pt x="920" y="1374"/>
                  </a:lnTo>
                  <a:lnTo>
                    <a:pt x="920" y="1375"/>
                  </a:lnTo>
                  <a:lnTo>
                    <a:pt x="920" y="1375"/>
                  </a:lnTo>
                  <a:lnTo>
                    <a:pt x="921" y="1377"/>
                  </a:lnTo>
                  <a:lnTo>
                    <a:pt x="923" y="1377"/>
                  </a:lnTo>
                  <a:lnTo>
                    <a:pt x="923" y="1377"/>
                  </a:lnTo>
                  <a:lnTo>
                    <a:pt x="924" y="1377"/>
                  </a:lnTo>
                  <a:lnTo>
                    <a:pt x="926" y="1375"/>
                  </a:lnTo>
                  <a:lnTo>
                    <a:pt x="926" y="1375"/>
                  </a:lnTo>
                  <a:lnTo>
                    <a:pt x="927" y="1375"/>
                  </a:lnTo>
                  <a:lnTo>
                    <a:pt x="927" y="1374"/>
                  </a:lnTo>
                  <a:lnTo>
                    <a:pt x="928" y="1374"/>
                  </a:lnTo>
                  <a:lnTo>
                    <a:pt x="928" y="1374"/>
                  </a:lnTo>
                  <a:lnTo>
                    <a:pt x="930" y="1373"/>
                  </a:lnTo>
                  <a:lnTo>
                    <a:pt x="930" y="1371"/>
                  </a:lnTo>
                  <a:lnTo>
                    <a:pt x="931" y="1371"/>
                  </a:lnTo>
                  <a:lnTo>
                    <a:pt x="932" y="1370"/>
                  </a:lnTo>
                  <a:lnTo>
                    <a:pt x="932" y="1370"/>
                  </a:lnTo>
                  <a:lnTo>
                    <a:pt x="932" y="1369"/>
                  </a:lnTo>
                  <a:lnTo>
                    <a:pt x="932" y="1367"/>
                  </a:lnTo>
                  <a:lnTo>
                    <a:pt x="934" y="1366"/>
                  </a:lnTo>
                  <a:lnTo>
                    <a:pt x="935" y="1363"/>
                  </a:lnTo>
                  <a:lnTo>
                    <a:pt x="935" y="1362"/>
                  </a:lnTo>
                  <a:lnTo>
                    <a:pt x="935" y="1362"/>
                  </a:lnTo>
                  <a:lnTo>
                    <a:pt x="935" y="1362"/>
                  </a:lnTo>
                  <a:lnTo>
                    <a:pt x="936" y="1362"/>
                  </a:lnTo>
                  <a:lnTo>
                    <a:pt x="936" y="1362"/>
                  </a:lnTo>
                  <a:lnTo>
                    <a:pt x="938" y="1362"/>
                  </a:lnTo>
                  <a:lnTo>
                    <a:pt x="938" y="1362"/>
                  </a:lnTo>
                  <a:lnTo>
                    <a:pt x="939" y="1360"/>
                  </a:lnTo>
                  <a:lnTo>
                    <a:pt x="939" y="1360"/>
                  </a:lnTo>
                  <a:lnTo>
                    <a:pt x="941" y="1360"/>
                  </a:lnTo>
                  <a:lnTo>
                    <a:pt x="941" y="1360"/>
                  </a:lnTo>
                  <a:lnTo>
                    <a:pt x="942" y="1360"/>
                  </a:lnTo>
                  <a:lnTo>
                    <a:pt x="942" y="1360"/>
                  </a:lnTo>
                  <a:lnTo>
                    <a:pt x="943" y="1359"/>
                  </a:lnTo>
                  <a:lnTo>
                    <a:pt x="945" y="1358"/>
                  </a:lnTo>
                  <a:lnTo>
                    <a:pt x="946" y="1358"/>
                  </a:lnTo>
                  <a:lnTo>
                    <a:pt x="946" y="1358"/>
                  </a:lnTo>
                  <a:lnTo>
                    <a:pt x="947" y="1358"/>
                  </a:lnTo>
                  <a:lnTo>
                    <a:pt x="947" y="1358"/>
                  </a:lnTo>
                  <a:lnTo>
                    <a:pt x="950" y="1362"/>
                  </a:lnTo>
                  <a:lnTo>
                    <a:pt x="950" y="1362"/>
                  </a:lnTo>
                  <a:lnTo>
                    <a:pt x="950" y="1362"/>
                  </a:lnTo>
                  <a:lnTo>
                    <a:pt x="950" y="1362"/>
                  </a:lnTo>
                  <a:lnTo>
                    <a:pt x="951" y="1362"/>
                  </a:lnTo>
                  <a:lnTo>
                    <a:pt x="951" y="1362"/>
                  </a:lnTo>
                  <a:lnTo>
                    <a:pt x="953" y="1362"/>
                  </a:lnTo>
                  <a:lnTo>
                    <a:pt x="953" y="1363"/>
                  </a:lnTo>
                  <a:lnTo>
                    <a:pt x="953" y="1363"/>
                  </a:lnTo>
                  <a:lnTo>
                    <a:pt x="953" y="1363"/>
                  </a:lnTo>
                  <a:lnTo>
                    <a:pt x="954" y="1363"/>
                  </a:lnTo>
                  <a:lnTo>
                    <a:pt x="954" y="1363"/>
                  </a:lnTo>
                  <a:lnTo>
                    <a:pt x="954" y="1363"/>
                  </a:lnTo>
                  <a:lnTo>
                    <a:pt x="955" y="1360"/>
                  </a:lnTo>
                  <a:lnTo>
                    <a:pt x="955" y="1360"/>
                  </a:lnTo>
                  <a:lnTo>
                    <a:pt x="955" y="1359"/>
                  </a:lnTo>
                  <a:lnTo>
                    <a:pt x="955" y="1359"/>
                  </a:lnTo>
                  <a:lnTo>
                    <a:pt x="957" y="1359"/>
                  </a:lnTo>
                  <a:lnTo>
                    <a:pt x="957" y="1359"/>
                  </a:lnTo>
                  <a:lnTo>
                    <a:pt x="957" y="1359"/>
                  </a:lnTo>
                  <a:lnTo>
                    <a:pt x="958" y="1359"/>
                  </a:lnTo>
                  <a:lnTo>
                    <a:pt x="961" y="1360"/>
                  </a:lnTo>
                  <a:lnTo>
                    <a:pt x="961" y="1360"/>
                  </a:lnTo>
                  <a:lnTo>
                    <a:pt x="961" y="1360"/>
                  </a:lnTo>
                  <a:lnTo>
                    <a:pt x="961" y="1360"/>
                  </a:lnTo>
                  <a:lnTo>
                    <a:pt x="964" y="1359"/>
                  </a:lnTo>
                  <a:lnTo>
                    <a:pt x="964" y="1359"/>
                  </a:lnTo>
                  <a:lnTo>
                    <a:pt x="965" y="1359"/>
                  </a:lnTo>
                  <a:lnTo>
                    <a:pt x="965" y="1359"/>
                  </a:lnTo>
                  <a:lnTo>
                    <a:pt x="966" y="1359"/>
                  </a:lnTo>
                  <a:lnTo>
                    <a:pt x="966" y="1359"/>
                  </a:lnTo>
                  <a:lnTo>
                    <a:pt x="966" y="1359"/>
                  </a:lnTo>
                  <a:lnTo>
                    <a:pt x="966" y="1358"/>
                  </a:lnTo>
                  <a:lnTo>
                    <a:pt x="966" y="1358"/>
                  </a:lnTo>
                  <a:lnTo>
                    <a:pt x="968" y="1358"/>
                  </a:lnTo>
                  <a:lnTo>
                    <a:pt x="968" y="1358"/>
                  </a:lnTo>
                  <a:lnTo>
                    <a:pt x="968" y="1356"/>
                  </a:lnTo>
                  <a:lnTo>
                    <a:pt x="968" y="1355"/>
                  </a:lnTo>
                  <a:lnTo>
                    <a:pt x="968" y="1355"/>
                  </a:lnTo>
                  <a:lnTo>
                    <a:pt x="969" y="1352"/>
                  </a:lnTo>
                  <a:lnTo>
                    <a:pt x="969" y="1352"/>
                  </a:lnTo>
                  <a:lnTo>
                    <a:pt x="969" y="1351"/>
                  </a:lnTo>
                  <a:lnTo>
                    <a:pt x="969" y="1349"/>
                  </a:lnTo>
                  <a:lnTo>
                    <a:pt x="969" y="1348"/>
                  </a:lnTo>
                  <a:lnTo>
                    <a:pt x="969" y="1347"/>
                  </a:lnTo>
                  <a:lnTo>
                    <a:pt x="969" y="1347"/>
                  </a:lnTo>
                  <a:lnTo>
                    <a:pt x="969" y="1347"/>
                  </a:lnTo>
                  <a:lnTo>
                    <a:pt x="970" y="1345"/>
                  </a:lnTo>
                  <a:lnTo>
                    <a:pt x="970" y="1345"/>
                  </a:lnTo>
                  <a:lnTo>
                    <a:pt x="970" y="1344"/>
                  </a:lnTo>
                  <a:lnTo>
                    <a:pt x="970" y="1344"/>
                  </a:lnTo>
                  <a:lnTo>
                    <a:pt x="970" y="1344"/>
                  </a:lnTo>
                  <a:lnTo>
                    <a:pt x="968" y="1341"/>
                  </a:lnTo>
                  <a:lnTo>
                    <a:pt x="966" y="1340"/>
                  </a:lnTo>
                  <a:lnTo>
                    <a:pt x="966" y="1340"/>
                  </a:lnTo>
                  <a:lnTo>
                    <a:pt x="966" y="1340"/>
                  </a:lnTo>
                  <a:lnTo>
                    <a:pt x="965" y="1339"/>
                  </a:lnTo>
                  <a:lnTo>
                    <a:pt x="965" y="1337"/>
                  </a:lnTo>
                  <a:lnTo>
                    <a:pt x="965" y="1337"/>
                  </a:lnTo>
                  <a:lnTo>
                    <a:pt x="962" y="1334"/>
                  </a:lnTo>
                  <a:lnTo>
                    <a:pt x="964" y="1334"/>
                  </a:lnTo>
                  <a:lnTo>
                    <a:pt x="964" y="1333"/>
                  </a:lnTo>
                  <a:lnTo>
                    <a:pt x="964" y="1333"/>
                  </a:lnTo>
                  <a:lnTo>
                    <a:pt x="964" y="1333"/>
                  </a:lnTo>
                  <a:lnTo>
                    <a:pt x="964" y="1333"/>
                  </a:lnTo>
                  <a:lnTo>
                    <a:pt x="965" y="1333"/>
                  </a:lnTo>
                  <a:lnTo>
                    <a:pt x="965" y="1333"/>
                  </a:lnTo>
                  <a:lnTo>
                    <a:pt x="966" y="1333"/>
                  </a:lnTo>
                  <a:lnTo>
                    <a:pt x="966" y="1332"/>
                  </a:lnTo>
                  <a:lnTo>
                    <a:pt x="968" y="1332"/>
                  </a:lnTo>
                  <a:lnTo>
                    <a:pt x="969" y="1330"/>
                  </a:lnTo>
                  <a:lnTo>
                    <a:pt x="969" y="1330"/>
                  </a:lnTo>
                  <a:lnTo>
                    <a:pt x="977" y="1326"/>
                  </a:lnTo>
                  <a:lnTo>
                    <a:pt x="977" y="1326"/>
                  </a:lnTo>
                  <a:lnTo>
                    <a:pt x="979" y="1326"/>
                  </a:lnTo>
                  <a:lnTo>
                    <a:pt x="981" y="1326"/>
                  </a:lnTo>
                  <a:lnTo>
                    <a:pt x="981" y="1326"/>
                  </a:lnTo>
                  <a:lnTo>
                    <a:pt x="981" y="1326"/>
                  </a:lnTo>
                  <a:lnTo>
                    <a:pt x="983" y="1326"/>
                  </a:lnTo>
                  <a:lnTo>
                    <a:pt x="983" y="1325"/>
                  </a:lnTo>
                  <a:lnTo>
                    <a:pt x="984" y="1324"/>
                  </a:lnTo>
                  <a:lnTo>
                    <a:pt x="985" y="1322"/>
                  </a:lnTo>
                  <a:lnTo>
                    <a:pt x="987" y="1322"/>
                  </a:lnTo>
                  <a:lnTo>
                    <a:pt x="987" y="1322"/>
                  </a:lnTo>
                  <a:lnTo>
                    <a:pt x="991" y="1322"/>
                  </a:lnTo>
                  <a:lnTo>
                    <a:pt x="992" y="1321"/>
                  </a:lnTo>
                  <a:lnTo>
                    <a:pt x="994" y="1321"/>
                  </a:lnTo>
                  <a:lnTo>
                    <a:pt x="994" y="1321"/>
                  </a:lnTo>
                  <a:lnTo>
                    <a:pt x="994" y="1319"/>
                  </a:lnTo>
                  <a:lnTo>
                    <a:pt x="995" y="1319"/>
                  </a:lnTo>
                  <a:lnTo>
                    <a:pt x="995" y="1317"/>
                  </a:lnTo>
                  <a:lnTo>
                    <a:pt x="996" y="1317"/>
                  </a:lnTo>
                  <a:lnTo>
                    <a:pt x="996" y="1317"/>
                  </a:lnTo>
                  <a:lnTo>
                    <a:pt x="999" y="1314"/>
                  </a:lnTo>
                  <a:lnTo>
                    <a:pt x="999" y="1314"/>
                  </a:lnTo>
                  <a:lnTo>
                    <a:pt x="1000" y="1314"/>
                  </a:lnTo>
                  <a:lnTo>
                    <a:pt x="1000" y="1314"/>
                  </a:lnTo>
                  <a:lnTo>
                    <a:pt x="1000" y="1314"/>
                  </a:lnTo>
                  <a:lnTo>
                    <a:pt x="1002" y="1315"/>
                  </a:lnTo>
                  <a:lnTo>
                    <a:pt x="1003" y="1315"/>
                  </a:lnTo>
                  <a:lnTo>
                    <a:pt x="1003" y="1317"/>
                  </a:lnTo>
                  <a:lnTo>
                    <a:pt x="1003" y="1317"/>
                  </a:lnTo>
                  <a:lnTo>
                    <a:pt x="1003" y="1318"/>
                  </a:lnTo>
                  <a:lnTo>
                    <a:pt x="1003" y="1318"/>
                  </a:lnTo>
                  <a:lnTo>
                    <a:pt x="1003" y="1318"/>
                  </a:lnTo>
                  <a:lnTo>
                    <a:pt x="1003" y="1318"/>
                  </a:lnTo>
                  <a:lnTo>
                    <a:pt x="1004" y="1318"/>
                  </a:lnTo>
                  <a:lnTo>
                    <a:pt x="1004" y="1319"/>
                  </a:lnTo>
                  <a:lnTo>
                    <a:pt x="1006" y="1319"/>
                  </a:lnTo>
                  <a:lnTo>
                    <a:pt x="1006" y="1319"/>
                  </a:lnTo>
                  <a:lnTo>
                    <a:pt x="1007" y="1318"/>
                  </a:lnTo>
                  <a:lnTo>
                    <a:pt x="1007" y="1318"/>
                  </a:lnTo>
                  <a:lnTo>
                    <a:pt x="1007" y="1318"/>
                  </a:lnTo>
                  <a:lnTo>
                    <a:pt x="1007" y="1317"/>
                  </a:lnTo>
                  <a:lnTo>
                    <a:pt x="1007" y="1317"/>
                  </a:lnTo>
                  <a:lnTo>
                    <a:pt x="1007" y="1317"/>
                  </a:lnTo>
                  <a:lnTo>
                    <a:pt x="1009" y="1317"/>
                  </a:lnTo>
                  <a:lnTo>
                    <a:pt x="1009" y="1317"/>
                  </a:lnTo>
                  <a:lnTo>
                    <a:pt x="1009" y="1317"/>
                  </a:lnTo>
                  <a:lnTo>
                    <a:pt x="1010" y="1318"/>
                  </a:lnTo>
                  <a:lnTo>
                    <a:pt x="1011" y="1318"/>
                  </a:lnTo>
                  <a:lnTo>
                    <a:pt x="1018" y="1321"/>
                  </a:lnTo>
                  <a:lnTo>
                    <a:pt x="1018" y="1321"/>
                  </a:lnTo>
                  <a:lnTo>
                    <a:pt x="1018" y="1321"/>
                  </a:lnTo>
                  <a:lnTo>
                    <a:pt x="1019" y="1321"/>
                  </a:lnTo>
                  <a:lnTo>
                    <a:pt x="1021" y="1321"/>
                  </a:lnTo>
                  <a:lnTo>
                    <a:pt x="1022" y="1319"/>
                  </a:lnTo>
                  <a:lnTo>
                    <a:pt x="1024" y="1319"/>
                  </a:lnTo>
                  <a:lnTo>
                    <a:pt x="1024" y="1319"/>
                  </a:lnTo>
                  <a:lnTo>
                    <a:pt x="1025" y="1318"/>
                  </a:lnTo>
                  <a:lnTo>
                    <a:pt x="1025" y="1318"/>
                  </a:lnTo>
                  <a:lnTo>
                    <a:pt x="1025" y="1318"/>
                  </a:lnTo>
                  <a:lnTo>
                    <a:pt x="1028" y="1318"/>
                  </a:lnTo>
                  <a:lnTo>
                    <a:pt x="1029" y="1318"/>
                  </a:lnTo>
                  <a:lnTo>
                    <a:pt x="1030" y="1319"/>
                  </a:lnTo>
                  <a:lnTo>
                    <a:pt x="1030" y="1319"/>
                  </a:lnTo>
                  <a:lnTo>
                    <a:pt x="1034" y="1319"/>
                  </a:lnTo>
                  <a:lnTo>
                    <a:pt x="1036" y="1319"/>
                  </a:lnTo>
                  <a:lnTo>
                    <a:pt x="1036" y="1319"/>
                  </a:lnTo>
                  <a:lnTo>
                    <a:pt x="1040" y="1319"/>
                  </a:lnTo>
                  <a:lnTo>
                    <a:pt x="1040" y="1319"/>
                  </a:lnTo>
                  <a:lnTo>
                    <a:pt x="1040" y="1319"/>
                  </a:lnTo>
                  <a:lnTo>
                    <a:pt x="1041" y="1321"/>
                  </a:lnTo>
                  <a:lnTo>
                    <a:pt x="1041" y="1321"/>
                  </a:lnTo>
                  <a:lnTo>
                    <a:pt x="1043" y="1321"/>
                  </a:lnTo>
                  <a:lnTo>
                    <a:pt x="1043" y="1321"/>
                  </a:lnTo>
                  <a:lnTo>
                    <a:pt x="1044" y="1319"/>
                  </a:lnTo>
                  <a:lnTo>
                    <a:pt x="1045" y="1317"/>
                  </a:lnTo>
                  <a:lnTo>
                    <a:pt x="1047" y="1317"/>
                  </a:lnTo>
                  <a:lnTo>
                    <a:pt x="1047" y="1317"/>
                  </a:lnTo>
                  <a:lnTo>
                    <a:pt x="1047" y="1317"/>
                  </a:lnTo>
                  <a:lnTo>
                    <a:pt x="1047" y="1315"/>
                  </a:lnTo>
                  <a:lnTo>
                    <a:pt x="1047" y="1315"/>
                  </a:lnTo>
                  <a:lnTo>
                    <a:pt x="1048" y="1314"/>
                  </a:lnTo>
                  <a:lnTo>
                    <a:pt x="1049" y="1314"/>
                  </a:lnTo>
                  <a:lnTo>
                    <a:pt x="1051" y="1314"/>
                  </a:lnTo>
                  <a:lnTo>
                    <a:pt x="1056" y="1313"/>
                  </a:lnTo>
                  <a:lnTo>
                    <a:pt x="1058" y="1313"/>
                  </a:lnTo>
                  <a:lnTo>
                    <a:pt x="1059" y="1314"/>
                  </a:lnTo>
                  <a:lnTo>
                    <a:pt x="1062" y="1313"/>
                  </a:lnTo>
                  <a:lnTo>
                    <a:pt x="1067" y="1309"/>
                  </a:lnTo>
                  <a:lnTo>
                    <a:pt x="1070" y="1306"/>
                  </a:lnTo>
                  <a:lnTo>
                    <a:pt x="1070" y="1306"/>
                  </a:lnTo>
                  <a:lnTo>
                    <a:pt x="1068" y="1303"/>
                  </a:lnTo>
                  <a:close/>
                  <a:moveTo>
                    <a:pt x="293" y="99"/>
                  </a:moveTo>
                  <a:lnTo>
                    <a:pt x="291" y="95"/>
                  </a:lnTo>
                  <a:lnTo>
                    <a:pt x="290" y="94"/>
                  </a:lnTo>
                  <a:lnTo>
                    <a:pt x="289" y="94"/>
                  </a:lnTo>
                  <a:lnTo>
                    <a:pt x="289" y="95"/>
                  </a:lnTo>
                  <a:lnTo>
                    <a:pt x="289" y="95"/>
                  </a:lnTo>
                  <a:lnTo>
                    <a:pt x="287" y="95"/>
                  </a:lnTo>
                  <a:lnTo>
                    <a:pt x="287" y="96"/>
                  </a:lnTo>
                  <a:lnTo>
                    <a:pt x="286" y="96"/>
                  </a:lnTo>
                  <a:lnTo>
                    <a:pt x="286" y="96"/>
                  </a:lnTo>
                  <a:lnTo>
                    <a:pt x="286" y="96"/>
                  </a:lnTo>
                  <a:lnTo>
                    <a:pt x="285" y="96"/>
                  </a:lnTo>
                  <a:lnTo>
                    <a:pt x="285" y="98"/>
                  </a:lnTo>
                  <a:lnTo>
                    <a:pt x="285" y="98"/>
                  </a:lnTo>
                  <a:lnTo>
                    <a:pt x="283" y="98"/>
                  </a:lnTo>
                  <a:lnTo>
                    <a:pt x="283" y="101"/>
                  </a:lnTo>
                  <a:lnTo>
                    <a:pt x="285" y="102"/>
                  </a:lnTo>
                  <a:lnTo>
                    <a:pt x="285" y="103"/>
                  </a:lnTo>
                  <a:lnTo>
                    <a:pt x="286" y="105"/>
                  </a:lnTo>
                  <a:lnTo>
                    <a:pt x="286" y="105"/>
                  </a:lnTo>
                  <a:lnTo>
                    <a:pt x="289" y="106"/>
                  </a:lnTo>
                  <a:lnTo>
                    <a:pt x="289" y="105"/>
                  </a:lnTo>
                  <a:lnTo>
                    <a:pt x="289" y="105"/>
                  </a:lnTo>
                  <a:lnTo>
                    <a:pt x="290" y="103"/>
                  </a:lnTo>
                  <a:lnTo>
                    <a:pt x="290" y="103"/>
                  </a:lnTo>
                  <a:lnTo>
                    <a:pt x="291" y="103"/>
                  </a:lnTo>
                  <a:lnTo>
                    <a:pt x="293" y="102"/>
                  </a:lnTo>
                  <a:lnTo>
                    <a:pt x="294" y="102"/>
                  </a:lnTo>
                  <a:lnTo>
                    <a:pt x="294" y="102"/>
                  </a:lnTo>
                  <a:lnTo>
                    <a:pt x="295" y="102"/>
                  </a:lnTo>
                  <a:lnTo>
                    <a:pt x="295" y="102"/>
                  </a:lnTo>
                  <a:lnTo>
                    <a:pt x="295" y="102"/>
                  </a:lnTo>
                  <a:lnTo>
                    <a:pt x="295" y="101"/>
                  </a:lnTo>
                  <a:lnTo>
                    <a:pt x="293" y="99"/>
                  </a:lnTo>
                  <a:close/>
                  <a:moveTo>
                    <a:pt x="558" y="622"/>
                  </a:moveTo>
                  <a:lnTo>
                    <a:pt x="558" y="624"/>
                  </a:lnTo>
                  <a:lnTo>
                    <a:pt x="558" y="625"/>
                  </a:lnTo>
                  <a:lnTo>
                    <a:pt x="559" y="625"/>
                  </a:lnTo>
                  <a:lnTo>
                    <a:pt x="559" y="626"/>
                  </a:lnTo>
                  <a:lnTo>
                    <a:pt x="564" y="628"/>
                  </a:lnTo>
                  <a:lnTo>
                    <a:pt x="564" y="629"/>
                  </a:lnTo>
                  <a:lnTo>
                    <a:pt x="565" y="632"/>
                  </a:lnTo>
                  <a:lnTo>
                    <a:pt x="566" y="632"/>
                  </a:lnTo>
                  <a:lnTo>
                    <a:pt x="566" y="636"/>
                  </a:lnTo>
                  <a:lnTo>
                    <a:pt x="568" y="637"/>
                  </a:lnTo>
                  <a:lnTo>
                    <a:pt x="568" y="639"/>
                  </a:lnTo>
                  <a:lnTo>
                    <a:pt x="570" y="639"/>
                  </a:lnTo>
                  <a:lnTo>
                    <a:pt x="572" y="640"/>
                  </a:lnTo>
                  <a:lnTo>
                    <a:pt x="573" y="639"/>
                  </a:lnTo>
                  <a:lnTo>
                    <a:pt x="574" y="637"/>
                  </a:lnTo>
                  <a:lnTo>
                    <a:pt x="574" y="636"/>
                  </a:lnTo>
                  <a:lnTo>
                    <a:pt x="574" y="634"/>
                  </a:lnTo>
                  <a:lnTo>
                    <a:pt x="576" y="634"/>
                  </a:lnTo>
                  <a:lnTo>
                    <a:pt x="576" y="634"/>
                  </a:lnTo>
                  <a:lnTo>
                    <a:pt x="576" y="633"/>
                  </a:lnTo>
                  <a:lnTo>
                    <a:pt x="576" y="633"/>
                  </a:lnTo>
                  <a:lnTo>
                    <a:pt x="574" y="633"/>
                  </a:lnTo>
                  <a:lnTo>
                    <a:pt x="573" y="632"/>
                  </a:lnTo>
                  <a:lnTo>
                    <a:pt x="574" y="632"/>
                  </a:lnTo>
                  <a:lnTo>
                    <a:pt x="574" y="632"/>
                  </a:lnTo>
                  <a:lnTo>
                    <a:pt x="576" y="632"/>
                  </a:lnTo>
                  <a:lnTo>
                    <a:pt x="576" y="630"/>
                  </a:lnTo>
                  <a:lnTo>
                    <a:pt x="574" y="630"/>
                  </a:lnTo>
                  <a:lnTo>
                    <a:pt x="573" y="630"/>
                  </a:lnTo>
                  <a:lnTo>
                    <a:pt x="573" y="630"/>
                  </a:lnTo>
                  <a:lnTo>
                    <a:pt x="572" y="628"/>
                  </a:lnTo>
                  <a:lnTo>
                    <a:pt x="570" y="626"/>
                  </a:lnTo>
                  <a:lnTo>
                    <a:pt x="570" y="625"/>
                  </a:lnTo>
                  <a:lnTo>
                    <a:pt x="572" y="624"/>
                  </a:lnTo>
                  <a:lnTo>
                    <a:pt x="572" y="622"/>
                  </a:lnTo>
                  <a:lnTo>
                    <a:pt x="573" y="622"/>
                  </a:lnTo>
                  <a:lnTo>
                    <a:pt x="572" y="621"/>
                  </a:lnTo>
                  <a:lnTo>
                    <a:pt x="569" y="621"/>
                  </a:lnTo>
                  <a:lnTo>
                    <a:pt x="568" y="621"/>
                  </a:lnTo>
                  <a:lnTo>
                    <a:pt x="568" y="619"/>
                  </a:lnTo>
                  <a:lnTo>
                    <a:pt x="566" y="621"/>
                  </a:lnTo>
                  <a:lnTo>
                    <a:pt x="568" y="624"/>
                  </a:lnTo>
                  <a:lnTo>
                    <a:pt x="566" y="625"/>
                  </a:lnTo>
                  <a:lnTo>
                    <a:pt x="564" y="624"/>
                  </a:lnTo>
                  <a:lnTo>
                    <a:pt x="559" y="622"/>
                  </a:lnTo>
                  <a:lnTo>
                    <a:pt x="558" y="622"/>
                  </a:lnTo>
                  <a:close/>
                  <a:moveTo>
                    <a:pt x="291" y="62"/>
                  </a:moveTo>
                  <a:lnTo>
                    <a:pt x="290" y="64"/>
                  </a:lnTo>
                  <a:lnTo>
                    <a:pt x="290" y="64"/>
                  </a:lnTo>
                  <a:lnTo>
                    <a:pt x="290" y="65"/>
                  </a:lnTo>
                  <a:lnTo>
                    <a:pt x="290" y="65"/>
                  </a:lnTo>
                  <a:lnTo>
                    <a:pt x="290" y="67"/>
                  </a:lnTo>
                  <a:lnTo>
                    <a:pt x="289" y="67"/>
                  </a:lnTo>
                  <a:lnTo>
                    <a:pt x="289" y="67"/>
                  </a:lnTo>
                  <a:lnTo>
                    <a:pt x="290" y="68"/>
                  </a:lnTo>
                  <a:lnTo>
                    <a:pt x="290" y="69"/>
                  </a:lnTo>
                  <a:lnTo>
                    <a:pt x="291" y="69"/>
                  </a:lnTo>
                  <a:lnTo>
                    <a:pt x="291" y="69"/>
                  </a:lnTo>
                  <a:lnTo>
                    <a:pt x="293" y="69"/>
                  </a:lnTo>
                  <a:lnTo>
                    <a:pt x="294" y="69"/>
                  </a:lnTo>
                  <a:lnTo>
                    <a:pt x="294" y="71"/>
                  </a:lnTo>
                  <a:lnTo>
                    <a:pt x="295" y="71"/>
                  </a:lnTo>
                  <a:lnTo>
                    <a:pt x="298" y="68"/>
                  </a:lnTo>
                  <a:lnTo>
                    <a:pt x="298" y="67"/>
                  </a:lnTo>
                  <a:lnTo>
                    <a:pt x="300" y="67"/>
                  </a:lnTo>
                  <a:lnTo>
                    <a:pt x="298" y="65"/>
                  </a:lnTo>
                  <a:lnTo>
                    <a:pt x="297" y="62"/>
                  </a:lnTo>
                  <a:lnTo>
                    <a:pt x="295" y="62"/>
                  </a:lnTo>
                  <a:lnTo>
                    <a:pt x="293" y="62"/>
                  </a:lnTo>
                  <a:lnTo>
                    <a:pt x="291" y="62"/>
                  </a:lnTo>
                  <a:close/>
                  <a:moveTo>
                    <a:pt x="298" y="95"/>
                  </a:moveTo>
                  <a:lnTo>
                    <a:pt x="298" y="94"/>
                  </a:lnTo>
                  <a:lnTo>
                    <a:pt x="295" y="92"/>
                  </a:lnTo>
                  <a:lnTo>
                    <a:pt x="294" y="92"/>
                  </a:lnTo>
                  <a:lnTo>
                    <a:pt x="293" y="94"/>
                  </a:lnTo>
                  <a:lnTo>
                    <a:pt x="293" y="96"/>
                  </a:lnTo>
                  <a:lnTo>
                    <a:pt x="294" y="96"/>
                  </a:lnTo>
                  <a:lnTo>
                    <a:pt x="297" y="96"/>
                  </a:lnTo>
                  <a:lnTo>
                    <a:pt x="298" y="95"/>
                  </a:lnTo>
                  <a:close/>
                  <a:moveTo>
                    <a:pt x="593" y="658"/>
                  </a:moveTo>
                  <a:lnTo>
                    <a:pt x="595" y="658"/>
                  </a:lnTo>
                  <a:lnTo>
                    <a:pt x="595" y="658"/>
                  </a:lnTo>
                  <a:lnTo>
                    <a:pt x="596" y="659"/>
                  </a:lnTo>
                  <a:lnTo>
                    <a:pt x="596" y="659"/>
                  </a:lnTo>
                  <a:lnTo>
                    <a:pt x="598" y="659"/>
                  </a:lnTo>
                  <a:lnTo>
                    <a:pt x="598" y="658"/>
                  </a:lnTo>
                  <a:lnTo>
                    <a:pt x="599" y="658"/>
                  </a:lnTo>
                  <a:lnTo>
                    <a:pt x="599" y="656"/>
                  </a:lnTo>
                  <a:lnTo>
                    <a:pt x="596" y="658"/>
                  </a:lnTo>
                  <a:lnTo>
                    <a:pt x="595" y="656"/>
                  </a:lnTo>
                  <a:lnTo>
                    <a:pt x="595" y="655"/>
                  </a:lnTo>
                  <a:lnTo>
                    <a:pt x="593" y="654"/>
                  </a:lnTo>
                  <a:lnTo>
                    <a:pt x="593" y="654"/>
                  </a:lnTo>
                  <a:lnTo>
                    <a:pt x="592" y="654"/>
                  </a:lnTo>
                  <a:lnTo>
                    <a:pt x="592" y="652"/>
                  </a:lnTo>
                  <a:lnTo>
                    <a:pt x="592" y="654"/>
                  </a:lnTo>
                  <a:lnTo>
                    <a:pt x="592" y="654"/>
                  </a:lnTo>
                  <a:lnTo>
                    <a:pt x="592" y="655"/>
                  </a:lnTo>
                  <a:lnTo>
                    <a:pt x="591" y="656"/>
                  </a:lnTo>
                  <a:lnTo>
                    <a:pt x="591" y="658"/>
                  </a:lnTo>
                  <a:lnTo>
                    <a:pt x="592" y="658"/>
                  </a:lnTo>
                  <a:lnTo>
                    <a:pt x="593" y="658"/>
                  </a:lnTo>
                  <a:close/>
                  <a:moveTo>
                    <a:pt x="1516" y="683"/>
                  </a:moveTo>
                  <a:lnTo>
                    <a:pt x="1515" y="682"/>
                  </a:lnTo>
                  <a:lnTo>
                    <a:pt x="1513" y="683"/>
                  </a:lnTo>
                  <a:lnTo>
                    <a:pt x="1513" y="688"/>
                  </a:lnTo>
                  <a:lnTo>
                    <a:pt x="1513" y="697"/>
                  </a:lnTo>
                  <a:lnTo>
                    <a:pt x="1513" y="697"/>
                  </a:lnTo>
                  <a:lnTo>
                    <a:pt x="1515" y="697"/>
                  </a:lnTo>
                  <a:lnTo>
                    <a:pt x="1516" y="696"/>
                  </a:lnTo>
                  <a:lnTo>
                    <a:pt x="1516" y="694"/>
                  </a:lnTo>
                  <a:lnTo>
                    <a:pt x="1516" y="692"/>
                  </a:lnTo>
                  <a:lnTo>
                    <a:pt x="1516" y="689"/>
                  </a:lnTo>
                  <a:lnTo>
                    <a:pt x="1516" y="686"/>
                  </a:lnTo>
                  <a:lnTo>
                    <a:pt x="1516" y="683"/>
                  </a:lnTo>
                  <a:close/>
                  <a:moveTo>
                    <a:pt x="319" y="13"/>
                  </a:moveTo>
                  <a:lnTo>
                    <a:pt x="320" y="13"/>
                  </a:lnTo>
                  <a:lnTo>
                    <a:pt x="325" y="13"/>
                  </a:lnTo>
                  <a:lnTo>
                    <a:pt x="327" y="13"/>
                  </a:lnTo>
                  <a:lnTo>
                    <a:pt x="327" y="13"/>
                  </a:lnTo>
                  <a:lnTo>
                    <a:pt x="328" y="12"/>
                  </a:lnTo>
                  <a:lnTo>
                    <a:pt x="328" y="11"/>
                  </a:lnTo>
                  <a:lnTo>
                    <a:pt x="329" y="11"/>
                  </a:lnTo>
                  <a:lnTo>
                    <a:pt x="329" y="9"/>
                  </a:lnTo>
                  <a:lnTo>
                    <a:pt x="328" y="9"/>
                  </a:lnTo>
                  <a:lnTo>
                    <a:pt x="325" y="9"/>
                  </a:lnTo>
                  <a:lnTo>
                    <a:pt x="324" y="9"/>
                  </a:lnTo>
                  <a:lnTo>
                    <a:pt x="321" y="9"/>
                  </a:lnTo>
                  <a:lnTo>
                    <a:pt x="320" y="9"/>
                  </a:lnTo>
                  <a:lnTo>
                    <a:pt x="317" y="11"/>
                  </a:lnTo>
                  <a:lnTo>
                    <a:pt x="317" y="12"/>
                  </a:lnTo>
                  <a:lnTo>
                    <a:pt x="317" y="12"/>
                  </a:lnTo>
                  <a:lnTo>
                    <a:pt x="319" y="13"/>
                  </a:lnTo>
                  <a:close/>
                  <a:moveTo>
                    <a:pt x="291" y="4"/>
                  </a:moveTo>
                  <a:lnTo>
                    <a:pt x="294" y="4"/>
                  </a:lnTo>
                  <a:lnTo>
                    <a:pt x="295" y="4"/>
                  </a:lnTo>
                  <a:lnTo>
                    <a:pt x="295" y="3"/>
                  </a:lnTo>
                  <a:lnTo>
                    <a:pt x="295" y="3"/>
                  </a:lnTo>
                  <a:lnTo>
                    <a:pt x="290" y="0"/>
                  </a:lnTo>
                  <a:lnTo>
                    <a:pt x="287" y="1"/>
                  </a:lnTo>
                  <a:lnTo>
                    <a:pt x="286" y="3"/>
                  </a:lnTo>
                  <a:lnTo>
                    <a:pt x="289" y="4"/>
                  </a:lnTo>
                  <a:lnTo>
                    <a:pt x="291" y="4"/>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0">
              <a:extLst>
                <a:ext uri="{FF2B5EF4-FFF2-40B4-BE49-F238E27FC236}">
                  <a16:creationId xmlns:a16="http://schemas.microsoft.com/office/drawing/2014/main" xmlns="" id="{4B61F32C-BCAB-4E7C-A32C-E4CF6297C625}"/>
                </a:ext>
              </a:extLst>
            </p:cNvPr>
            <p:cNvSpPr>
              <a:spLocks noEditPoints="1"/>
            </p:cNvSpPr>
            <p:nvPr/>
          </p:nvSpPr>
          <p:spPr bwMode="auto">
            <a:xfrm>
              <a:off x="1637" y="1185"/>
              <a:ext cx="622" cy="1037"/>
            </a:xfrm>
            <a:custGeom>
              <a:avLst/>
              <a:gdLst>
                <a:gd name="T0" fmla="*/ 138 w 622"/>
                <a:gd name="T1" fmla="*/ 66 h 1037"/>
                <a:gd name="T2" fmla="*/ 168 w 622"/>
                <a:gd name="T3" fmla="*/ 19 h 1037"/>
                <a:gd name="T4" fmla="*/ 143 w 622"/>
                <a:gd name="T5" fmla="*/ 23 h 1037"/>
                <a:gd name="T6" fmla="*/ 94 w 622"/>
                <a:gd name="T7" fmla="*/ 17 h 1037"/>
                <a:gd name="T8" fmla="*/ 95 w 622"/>
                <a:gd name="T9" fmla="*/ 35 h 1037"/>
                <a:gd name="T10" fmla="*/ 539 w 622"/>
                <a:gd name="T11" fmla="*/ 197 h 1037"/>
                <a:gd name="T12" fmla="*/ 527 w 622"/>
                <a:gd name="T13" fmla="*/ 24 h 1037"/>
                <a:gd name="T14" fmla="*/ 517 w 622"/>
                <a:gd name="T15" fmla="*/ 32 h 1037"/>
                <a:gd name="T16" fmla="*/ 551 w 622"/>
                <a:gd name="T17" fmla="*/ 328 h 1037"/>
                <a:gd name="T18" fmla="*/ 516 w 622"/>
                <a:gd name="T19" fmla="*/ 62 h 1037"/>
                <a:gd name="T20" fmla="*/ 500 w 622"/>
                <a:gd name="T21" fmla="*/ 47 h 1037"/>
                <a:gd name="T22" fmla="*/ 236 w 622"/>
                <a:gd name="T23" fmla="*/ 80 h 1037"/>
                <a:gd name="T24" fmla="*/ 42 w 622"/>
                <a:gd name="T25" fmla="*/ 268 h 1037"/>
                <a:gd name="T26" fmla="*/ 247 w 622"/>
                <a:gd name="T27" fmla="*/ 2 h 1037"/>
                <a:gd name="T28" fmla="*/ 306 w 622"/>
                <a:gd name="T29" fmla="*/ 35 h 1037"/>
                <a:gd name="T30" fmla="*/ 550 w 622"/>
                <a:gd name="T31" fmla="*/ 220 h 1037"/>
                <a:gd name="T32" fmla="*/ 536 w 622"/>
                <a:gd name="T33" fmla="*/ 209 h 1037"/>
                <a:gd name="T34" fmla="*/ 534 w 622"/>
                <a:gd name="T35" fmla="*/ 186 h 1037"/>
                <a:gd name="T36" fmla="*/ 519 w 622"/>
                <a:gd name="T37" fmla="*/ 196 h 1037"/>
                <a:gd name="T38" fmla="*/ 540 w 622"/>
                <a:gd name="T39" fmla="*/ 228 h 1037"/>
                <a:gd name="T40" fmla="*/ 493 w 622"/>
                <a:gd name="T41" fmla="*/ 174 h 1037"/>
                <a:gd name="T42" fmla="*/ 542 w 622"/>
                <a:gd name="T43" fmla="*/ 320 h 1037"/>
                <a:gd name="T44" fmla="*/ 519 w 622"/>
                <a:gd name="T45" fmla="*/ 322 h 1037"/>
                <a:gd name="T46" fmla="*/ 492 w 622"/>
                <a:gd name="T47" fmla="*/ 190 h 1037"/>
                <a:gd name="T48" fmla="*/ 585 w 622"/>
                <a:gd name="T49" fmla="*/ 359 h 1037"/>
                <a:gd name="T50" fmla="*/ 532 w 622"/>
                <a:gd name="T51" fmla="*/ 337 h 1037"/>
                <a:gd name="T52" fmla="*/ 464 w 622"/>
                <a:gd name="T53" fmla="*/ 286 h 1037"/>
                <a:gd name="T54" fmla="*/ 475 w 622"/>
                <a:gd name="T55" fmla="*/ 223 h 1037"/>
                <a:gd name="T56" fmla="*/ 474 w 622"/>
                <a:gd name="T57" fmla="*/ 179 h 1037"/>
                <a:gd name="T58" fmla="*/ 487 w 622"/>
                <a:gd name="T59" fmla="*/ 160 h 1037"/>
                <a:gd name="T60" fmla="*/ 509 w 622"/>
                <a:gd name="T61" fmla="*/ 147 h 1037"/>
                <a:gd name="T62" fmla="*/ 517 w 622"/>
                <a:gd name="T63" fmla="*/ 139 h 1037"/>
                <a:gd name="T64" fmla="*/ 521 w 622"/>
                <a:gd name="T65" fmla="*/ 122 h 1037"/>
                <a:gd name="T66" fmla="*/ 549 w 622"/>
                <a:gd name="T67" fmla="*/ 98 h 1037"/>
                <a:gd name="T68" fmla="*/ 517 w 622"/>
                <a:gd name="T69" fmla="*/ 69 h 1037"/>
                <a:gd name="T70" fmla="*/ 509 w 622"/>
                <a:gd name="T71" fmla="*/ 88 h 1037"/>
                <a:gd name="T72" fmla="*/ 485 w 622"/>
                <a:gd name="T73" fmla="*/ 88 h 1037"/>
                <a:gd name="T74" fmla="*/ 462 w 622"/>
                <a:gd name="T75" fmla="*/ 85 h 1037"/>
                <a:gd name="T76" fmla="*/ 464 w 622"/>
                <a:gd name="T77" fmla="*/ 66 h 1037"/>
                <a:gd name="T78" fmla="*/ 436 w 622"/>
                <a:gd name="T79" fmla="*/ 81 h 1037"/>
                <a:gd name="T80" fmla="*/ 404 w 622"/>
                <a:gd name="T81" fmla="*/ 79 h 1037"/>
                <a:gd name="T82" fmla="*/ 358 w 622"/>
                <a:gd name="T83" fmla="*/ 70 h 1037"/>
                <a:gd name="T84" fmla="*/ 339 w 622"/>
                <a:gd name="T85" fmla="*/ 53 h 1037"/>
                <a:gd name="T86" fmla="*/ 304 w 622"/>
                <a:gd name="T87" fmla="*/ 54 h 1037"/>
                <a:gd name="T88" fmla="*/ 272 w 622"/>
                <a:gd name="T89" fmla="*/ 26 h 1037"/>
                <a:gd name="T90" fmla="*/ 242 w 622"/>
                <a:gd name="T91" fmla="*/ 21 h 1037"/>
                <a:gd name="T92" fmla="*/ 221 w 622"/>
                <a:gd name="T93" fmla="*/ 20 h 1037"/>
                <a:gd name="T94" fmla="*/ 213 w 622"/>
                <a:gd name="T95" fmla="*/ 15 h 1037"/>
                <a:gd name="T96" fmla="*/ 195 w 622"/>
                <a:gd name="T97" fmla="*/ 24 h 1037"/>
                <a:gd name="T98" fmla="*/ 222 w 622"/>
                <a:gd name="T99" fmla="*/ 34 h 1037"/>
                <a:gd name="T100" fmla="*/ 257 w 622"/>
                <a:gd name="T101" fmla="*/ 80 h 1037"/>
                <a:gd name="T102" fmla="*/ 219 w 622"/>
                <a:gd name="T103" fmla="*/ 87 h 1037"/>
                <a:gd name="T104" fmla="*/ 157 w 622"/>
                <a:gd name="T105" fmla="*/ 77 h 1037"/>
                <a:gd name="T106" fmla="*/ 131 w 622"/>
                <a:gd name="T107" fmla="*/ 95 h 1037"/>
                <a:gd name="T108" fmla="*/ 124 w 622"/>
                <a:gd name="T109" fmla="*/ 110 h 1037"/>
                <a:gd name="T110" fmla="*/ 112 w 622"/>
                <a:gd name="T111" fmla="*/ 118 h 1037"/>
                <a:gd name="T112" fmla="*/ 94 w 622"/>
                <a:gd name="T113" fmla="*/ 122 h 1037"/>
                <a:gd name="T114" fmla="*/ 78 w 622"/>
                <a:gd name="T115" fmla="*/ 171 h 1037"/>
                <a:gd name="T116" fmla="*/ 44 w 622"/>
                <a:gd name="T117" fmla="*/ 212 h 1037"/>
                <a:gd name="T118" fmla="*/ 32 w 622"/>
                <a:gd name="T119" fmla="*/ 243 h 1037"/>
                <a:gd name="T120" fmla="*/ 68 w 622"/>
                <a:gd name="T121" fmla="*/ 260 h 1037"/>
                <a:gd name="T122" fmla="*/ 41 w 622"/>
                <a:gd name="T123" fmla="*/ 290 h 1037"/>
                <a:gd name="T124" fmla="*/ 12 w 622"/>
                <a:gd name="T125" fmla="*/ 282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22" h="1037">
                  <a:moveTo>
                    <a:pt x="95" y="20"/>
                  </a:moveTo>
                  <a:lnTo>
                    <a:pt x="97" y="23"/>
                  </a:lnTo>
                  <a:lnTo>
                    <a:pt x="97" y="23"/>
                  </a:lnTo>
                  <a:lnTo>
                    <a:pt x="97" y="24"/>
                  </a:lnTo>
                  <a:lnTo>
                    <a:pt x="97" y="24"/>
                  </a:lnTo>
                  <a:lnTo>
                    <a:pt x="97" y="26"/>
                  </a:lnTo>
                  <a:lnTo>
                    <a:pt x="97" y="26"/>
                  </a:lnTo>
                  <a:lnTo>
                    <a:pt x="97" y="26"/>
                  </a:lnTo>
                  <a:lnTo>
                    <a:pt x="97" y="26"/>
                  </a:lnTo>
                  <a:lnTo>
                    <a:pt x="97" y="27"/>
                  </a:lnTo>
                  <a:lnTo>
                    <a:pt x="98" y="28"/>
                  </a:lnTo>
                  <a:lnTo>
                    <a:pt x="100" y="35"/>
                  </a:lnTo>
                  <a:lnTo>
                    <a:pt x="100" y="36"/>
                  </a:lnTo>
                  <a:lnTo>
                    <a:pt x="101" y="39"/>
                  </a:lnTo>
                  <a:lnTo>
                    <a:pt x="101" y="39"/>
                  </a:lnTo>
                  <a:lnTo>
                    <a:pt x="102" y="39"/>
                  </a:lnTo>
                  <a:lnTo>
                    <a:pt x="102" y="39"/>
                  </a:lnTo>
                  <a:lnTo>
                    <a:pt x="104" y="40"/>
                  </a:lnTo>
                  <a:lnTo>
                    <a:pt x="104" y="46"/>
                  </a:lnTo>
                  <a:lnTo>
                    <a:pt x="104" y="47"/>
                  </a:lnTo>
                  <a:lnTo>
                    <a:pt x="105" y="47"/>
                  </a:lnTo>
                  <a:lnTo>
                    <a:pt x="106" y="47"/>
                  </a:lnTo>
                  <a:lnTo>
                    <a:pt x="108" y="49"/>
                  </a:lnTo>
                  <a:lnTo>
                    <a:pt x="108" y="49"/>
                  </a:lnTo>
                  <a:lnTo>
                    <a:pt x="109" y="50"/>
                  </a:lnTo>
                  <a:lnTo>
                    <a:pt x="109" y="50"/>
                  </a:lnTo>
                  <a:lnTo>
                    <a:pt x="112" y="51"/>
                  </a:lnTo>
                  <a:lnTo>
                    <a:pt x="115" y="54"/>
                  </a:lnTo>
                  <a:lnTo>
                    <a:pt x="116" y="54"/>
                  </a:lnTo>
                  <a:lnTo>
                    <a:pt x="116" y="54"/>
                  </a:lnTo>
                  <a:lnTo>
                    <a:pt x="116" y="54"/>
                  </a:lnTo>
                  <a:lnTo>
                    <a:pt x="116" y="55"/>
                  </a:lnTo>
                  <a:lnTo>
                    <a:pt x="116" y="55"/>
                  </a:lnTo>
                  <a:lnTo>
                    <a:pt x="116" y="55"/>
                  </a:lnTo>
                  <a:lnTo>
                    <a:pt x="117" y="57"/>
                  </a:lnTo>
                  <a:lnTo>
                    <a:pt x="119" y="57"/>
                  </a:lnTo>
                  <a:lnTo>
                    <a:pt x="120" y="58"/>
                  </a:lnTo>
                  <a:lnTo>
                    <a:pt x="121" y="58"/>
                  </a:lnTo>
                  <a:lnTo>
                    <a:pt x="121" y="58"/>
                  </a:lnTo>
                  <a:lnTo>
                    <a:pt x="125" y="60"/>
                  </a:lnTo>
                  <a:lnTo>
                    <a:pt x="128" y="61"/>
                  </a:lnTo>
                  <a:lnTo>
                    <a:pt x="131" y="62"/>
                  </a:lnTo>
                  <a:lnTo>
                    <a:pt x="134" y="64"/>
                  </a:lnTo>
                  <a:lnTo>
                    <a:pt x="135" y="66"/>
                  </a:lnTo>
                  <a:lnTo>
                    <a:pt x="136" y="66"/>
                  </a:lnTo>
                  <a:lnTo>
                    <a:pt x="138" y="66"/>
                  </a:lnTo>
                  <a:lnTo>
                    <a:pt x="146" y="60"/>
                  </a:lnTo>
                  <a:lnTo>
                    <a:pt x="153" y="55"/>
                  </a:lnTo>
                  <a:lnTo>
                    <a:pt x="153" y="55"/>
                  </a:lnTo>
                  <a:lnTo>
                    <a:pt x="153" y="54"/>
                  </a:lnTo>
                  <a:lnTo>
                    <a:pt x="154" y="53"/>
                  </a:lnTo>
                  <a:lnTo>
                    <a:pt x="157" y="53"/>
                  </a:lnTo>
                  <a:lnTo>
                    <a:pt x="157" y="53"/>
                  </a:lnTo>
                  <a:lnTo>
                    <a:pt x="158" y="53"/>
                  </a:lnTo>
                  <a:lnTo>
                    <a:pt x="158" y="51"/>
                  </a:lnTo>
                  <a:lnTo>
                    <a:pt x="159" y="50"/>
                  </a:lnTo>
                  <a:lnTo>
                    <a:pt x="161" y="49"/>
                  </a:lnTo>
                  <a:lnTo>
                    <a:pt x="165" y="42"/>
                  </a:lnTo>
                  <a:lnTo>
                    <a:pt x="165" y="42"/>
                  </a:lnTo>
                  <a:lnTo>
                    <a:pt x="166" y="42"/>
                  </a:lnTo>
                  <a:lnTo>
                    <a:pt x="168" y="43"/>
                  </a:lnTo>
                  <a:lnTo>
                    <a:pt x="168" y="43"/>
                  </a:lnTo>
                  <a:lnTo>
                    <a:pt x="169" y="43"/>
                  </a:lnTo>
                  <a:lnTo>
                    <a:pt x="170" y="45"/>
                  </a:lnTo>
                  <a:lnTo>
                    <a:pt x="172" y="43"/>
                  </a:lnTo>
                  <a:lnTo>
                    <a:pt x="170" y="42"/>
                  </a:lnTo>
                  <a:lnTo>
                    <a:pt x="170" y="42"/>
                  </a:lnTo>
                  <a:lnTo>
                    <a:pt x="170" y="40"/>
                  </a:lnTo>
                  <a:lnTo>
                    <a:pt x="170" y="38"/>
                  </a:lnTo>
                  <a:lnTo>
                    <a:pt x="170" y="36"/>
                  </a:lnTo>
                  <a:lnTo>
                    <a:pt x="172" y="35"/>
                  </a:lnTo>
                  <a:lnTo>
                    <a:pt x="173" y="35"/>
                  </a:lnTo>
                  <a:lnTo>
                    <a:pt x="174" y="35"/>
                  </a:lnTo>
                  <a:lnTo>
                    <a:pt x="174" y="35"/>
                  </a:lnTo>
                  <a:lnTo>
                    <a:pt x="176" y="34"/>
                  </a:lnTo>
                  <a:lnTo>
                    <a:pt x="176" y="32"/>
                  </a:lnTo>
                  <a:lnTo>
                    <a:pt x="176" y="31"/>
                  </a:lnTo>
                  <a:lnTo>
                    <a:pt x="176" y="30"/>
                  </a:lnTo>
                  <a:lnTo>
                    <a:pt x="174" y="28"/>
                  </a:lnTo>
                  <a:lnTo>
                    <a:pt x="174" y="28"/>
                  </a:lnTo>
                  <a:lnTo>
                    <a:pt x="173" y="28"/>
                  </a:lnTo>
                  <a:lnTo>
                    <a:pt x="172" y="28"/>
                  </a:lnTo>
                  <a:lnTo>
                    <a:pt x="172" y="30"/>
                  </a:lnTo>
                  <a:lnTo>
                    <a:pt x="172" y="28"/>
                  </a:lnTo>
                  <a:lnTo>
                    <a:pt x="170" y="28"/>
                  </a:lnTo>
                  <a:lnTo>
                    <a:pt x="170" y="27"/>
                  </a:lnTo>
                  <a:lnTo>
                    <a:pt x="170" y="24"/>
                  </a:lnTo>
                  <a:lnTo>
                    <a:pt x="170" y="23"/>
                  </a:lnTo>
                  <a:lnTo>
                    <a:pt x="169" y="23"/>
                  </a:lnTo>
                  <a:lnTo>
                    <a:pt x="169" y="21"/>
                  </a:lnTo>
                  <a:lnTo>
                    <a:pt x="169" y="20"/>
                  </a:lnTo>
                  <a:lnTo>
                    <a:pt x="168" y="19"/>
                  </a:lnTo>
                  <a:lnTo>
                    <a:pt x="168" y="19"/>
                  </a:lnTo>
                  <a:lnTo>
                    <a:pt x="166" y="19"/>
                  </a:lnTo>
                  <a:lnTo>
                    <a:pt x="165" y="20"/>
                  </a:lnTo>
                  <a:lnTo>
                    <a:pt x="164" y="20"/>
                  </a:lnTo>
                  <a:lnTo>
                    <a:pt x="164" y="20"/>
                  </a:lnTo>
                  <a:lnTo>
                    <a:pt x="162" y="19"/>
                  </a:lnTo>
                  <a:lnTo>
                    <a:pt x="162" y="19"/>
                  </a:lnTo>
                  <a:lnTo>
                    <a:pt x="161" y="19"/>
                  </a:lnTo>
                  <a:lnTo>
                    <a:pt x="161" y="19"/>
                  </a:lnTo>
                  <a:lnTo>
                    <a:pt x="161" y="20"/>
                  </a:lnTo>
                  <a:lnTo>
                    <a:pt x="161" y="21"/>
                  </a:lnTo>
                  <a:lnTo>
                    <a:pt x="159" y="21"/>
                  </a:lnTo>
                  <a:lnTo>
                    <a:pt x="158" y="20"/>
                  </a:lnTo>
                  <a:lnTo>
                    <a:pt x="158" y="20"/>
                  </a:lnTo>
                  <a:lnTo>
                    <a:pt x="159" y="19"/>
                  </a:lnTo>
                  <a:lnTo>
                    <a:pt x="159" y="19"/>
                  </a:lnTo>
                  <a:lnTo>
                    <a:pt x="159" y="17"/>
                  </a:lnTo>
                  <a:lnTo>
                    <a:pt x="158" y="16"/>
                  </a:lnTo>
                  <a:lnTo>
                    <a:pt x="157" y="15"/>
                  </a:lnTo>
                  <a:lnTo>
                    <a:pt x="155" y="16"/>
                  </a:lnTo>
                  <a:lnTo>
                    <a:pt x="154" y="16"/>
                  </a:lnTo>
                  <a:lnTo>
                    <a:pt x="153" y="17"/>
                  </a:lnTo>
                  <a:lnTo>
                    <a:pt x="153" y="19"/>
                  </a:lnTo>
                  <a:lnTo>
                    <a:pt x="153" y="21"/>
                  </a:lnTo>
                  <a:lnTo>
                    <a:pt x="153" y="21"/>
                  </a:lnTo>
                  <a:lnTo>
                    <a:pt x="151" y="21"/>
                  </a:lnTo>
                  <a:lnTo>
                    <a:pt x="153" y="23"/>
                  </a:lnTo>
                  <a:lnTo>
                    <a:pt x="153" y="23"/>
                  </a:lnTo>
                  <a:lnTo>
                    <a:pt x="153" y="23"/>
                  </a:lnTo>
                  <a:lnTo>
                    <a:pt x="154" y="23"/>
                  </a:lnTo>
                  <a:lnTo>
                    <a:pt x="154" y="23"/>
                  </a:lnTo>
                  <a:lnTo>
                    <a:pt x="153" y="24"/>
                  </a:lnTo>
                  <a:lnTo>
                    <a:pt x="154" y="26"/>
                  </a:lnTo>
                  <a:lnTo>
                    <a:pt x="154" y="27"/>
                  </a:lnTo>
                  <a:lnTo>
                    <a:pt x="154" y="28"/>
                  </a:lnTo>
                  <a:lnTo>
                    <a:pt x="154" y="30"/>
                  </a:lnTo>
                  <a:lnTo>
                    <a:pt x="154" y="30"/>
                  </a:lnTo>
                  <a:lnTo>
                    <a:pt x="151" y="24"/>
                  </a:lnTo>
                  <a:lnTo>
                    <a:pt x="150" y="23"/>
                  </a:lnTo>
                  <a:lnTo>
                    <a:pt x="150" y="21"/>
                  </a:lnTo>
                  <a:lnTo>
                    <a:pt x="150" y="20"/>
                  </a:lnTo>
                  <a:lnTo>
                    <a:pt x="149" y="19"/>
                  </a:lnTo>
                  <a:lnTo>
                    <a:pt x="147" y="20"/>
                  </a:lnTo>
                  <a:lnTo>
                    <a:pt x="146" y="21"/>
                  </a:lnTo>
                  <a:lnTo>
                    <a:pt x="144" y="23"/>
                  </a:lnTo>
                  <a:lnTo>
                    <a:pt x="143" y="23"/>
                  </a:lnTo>
                  <a:lnTo>
                    <a:pt x="142" y="24"/>
                  </a:lnTo>
                  <a:lnTo>
                    <a:pt x="140" y="30"/>
                  </a:lnTo>
                  <a:lnTo>
                    <a:pt x="140" y="31"/>
                  </a:lnTo>
                  <a:lnTo>
                    <a:pt x="140" y="30"/>
                  </a:lnTo>
                  <a:lnTo>
                    <a:pt x="139" y="27"/>
                  </a:lnTo>
                  <a:lnTo>
                    <a:pt x="139" y="26"/>
                  </a:lnTo>
                  <a:lnTo>
                    <a:pt x="136" y="26"/>
                  </a:lnTo>
                  <a:lnTo>
                    <a:pt x="136" y="24"/>
                  </a:lnTo>
                  <a:lnTo>
                    <a:pt x="135" y="24"/>
                  </a:lnTo>
                  <a:lnTo>
                    <a:pt x="134" y="23"/>
                  </a:lnTo>
                  <a:lnTo>
                    <a:pt x="131" y="24"/>
                  </a:lnTo>
                  <a:lnTo>
                    <a:pt x="130" y="26"/>
                  </a:lnTo>
                  <a:lnTo>
                    <a:pt x="128" y="27"/>
                  </a:lnTo>
                  <a:lnTo>
                    <a:pt x="124" y="27"/>
                  </a:lnTo>
                  <a:lnTo>
                    <a:pt x="120" y="28"/>
                  </a:lnTo>
                  <a:lnTo>
                    <a:pt x="117" y="32"/>
                  </a:lnTo>
                  <a:lnTo>
                    <a:pt x="117" y="31"/>
                  </a:lnTo>
                  <a:lnTo>
                    <a:pt x="116" y="30"/>
                  </a:lnTo>
                  <a:lnTo>
                    <a:pt x="115" y="28"/>
                  </a:lnTo>
                  <a:lnTo>
                    <a:pt x="115" y="28"/>
                  </a:lnTo>
                  <a:lnTo>
                    <a:pt x="116" y="26"/>
                  </a:lnTo>
                  <a:lnTo>
                    <a:pt x="115" y="24"/>
                  </a:lnTo>
                  <a:lnTo>
                    <a:pt x="113" y="26"/>
                  </a:lnTo>
                  <a:lnTo>
                    <a:pt x="110" y="28"/>
                  </a:lnTo>
                  <a:lnTo>
                    <a:pt x="110" y="30"/>
                  </a:lnTo>
                  <a:lnTo>
                    <a:pt x="109" y="30"/>
                  </a:lnTo>
                  <a:lnTo>
                    <a:pt x="109" y="30"/>
                  </a:lnTo>
                  <a:lnTo>
                    <a:pt x="108" y="28"/>
                  </a:lnTo>
                  <a:lnTo>
                    <a:pt x="108" y="27"/>
                  </a:lnTo>
                  <a:lnTo>
                    <a:pt x="110" y="26"/>
                  </a:lnTo>
                  <a:lnTo>
                    <a:pt x="110" y="24"/>
                  </a:lnTo>
                  <a:lnTo>
                    <a:pt x="110" y="23"/>
                  </a:lnTo>
                  <a:lnTo>
                    <a:pt x="110" y="21"/>
                  </a:lnTo>
                  <a:lnTo>
                    <a:pt x="109" y="21"/>
                  </a:lnTo>
                  <a:lnTo>
                    <a:pt x="108" y="20"/>
                  </a:lnTo>
                  <a:lnTo>
                    <a:pt x="108" y="20"/>
                  </a:lnTo>
                  <a:lnTo>
                    <a:pt x="106" y="21"/>
                  </a:lnTo>
                  <a:lnTo>
                    <a:pt x="106" y="21"/>
                  </a:lnTo>
                  <a:lnTo>
                    <a:pt x="105" y="23"/>
                  </a:lnTo>
                  <a:lnTo>
                    <a:pt x="105" y="21"/>
                  </a:lnTo>
                  <a:lnTo>
                    <a:pt x="100" y="16"/>
                  </a:lnTo>
                  <a:lnTo>
                    <a:pt x="97" y="12"/>
                  </a:lnTo>
                  <a:lnTo>
                    <a:pt x="95" y="13"/>
                  </a:lnTo>
                  <a:lnTo>
                    <a:pt x="95" y="15"/>
                  </a:lnTo>
                  <a:lnTo>
                    <a:pt x="94" y="16"/>
                  </a:lnTo>
                  <a:lnTo>
                    <a:pt x="94" y="17"/>
                  </a:lnTo>
                  <a:lnTo>
                    <a:pt x="95" y="19"/>
                  </a:lnTo>
                  <a:lnTo>
                    <a:pt x="95" y="20"/>
                  </a:lnTo>
                  <a:close/>
                  <a:moveTo>
                    <a:pt x="71" y="57"/>
                  </a:moveTo>
                  <a:lnTo>
                    <a:pt x="72" y="58"/>
                  </a:lnTo>
                  <a:lnTo>
                    <a:pt x="74" y="58"/>
                  </a:lnTo>
                  <a:lnTo>
                    <a:pt x="75" y="60"/>
                  </a:lnTo>
                  <a:lnTo>
                    <a:pt x="78" y="60"/>
                  </a:lnTo>
                  <a:lnTo>
                    <a:pt x="79" y="60"/>
                  </a:lnTo>
                  <a:lnTo>
                    <a:pt x="86" y="57"/>
                  </a:lnTo>
                  <a:lnTo>
                    <a:pt x="89" y="55"/>
                  </a:lnTo>
                  <a:lnTo>
                    <a:pt x="90" y="55"/>
                  </a:lnTo>
                  <a:lnTo>
                    <a:pt x="91" y="55"/>
                  </a:lnTo>
                  <a:lnTo>
                    <a:pt x="93" y="55"/>
                  </a:lnTo>
                  <a:lnTo>
                    <a:pt x="94" y="57"/>
                  </a:lnTo>
                  <a:lnTo>
                    <a:pt x="95" y="57"/>
                  </a:lnTo>
                  <a:lnTo>
                    <a:pt x="97" y="57"/>
                  </a:lnTo>
                  <a:lnTo>
                    <a:pt x="100" y="58"/>
                  </a:lnTo>
                  <a:lnTo>
                    <a:pt x="102" y="60"/>
                  </a:lnTo>
                  <a:lnTo>
                    <a:pt x="104" y="60"/>
                  </a:lnTo>
                  <a:lnTo>
                    <a:pt x="105" y="60"/>
                  </a:lnTo>
                  <a:lnTo>
                    <a:pt x="109" y="60"/>
                  </a:lnTo>
                  <a:lnTo>
                    <a:pt x="112" y="58"/>
                  </a:lnTo>
                  <a:lnTo>
                    <a:pt x="113" y="57"/>
                  </a:lnTo>
                  <a:lnTo>
                    <a:pt x="113" y="57"/>
                  </a:lnTo>
                  <a:lnTo>
                    <a:pt x="113" y="55"/>
                  </a:lnTo>
                  <a:lnTo>
                    <a:pt x="113" y="54"/>
                  </a:lnTo>
                  <a:lnTo>
                    <a:pt x="112" y="54"/>
                  </a:lnTo>
                  <a:lnTo>
                    <a:pt x="109" y="51"/>
                  </a:lnTo>
                  <a:lnTo>
                    <a:pt x="108" y="50"/>
                  </a:lnTo>
                  <a:lnTo>
                    <a:pt x="106" y="50"/>
                  </a:lnTo>
                  <a:lnTo>
                    <a:pt x="106" y="50"/>
                  </a:lnTo>
                  <a:lnTo>
                    <a:pt x="104" y="50"/>
                  </a:lnTo>
                  <a:lnTo>
                    <a:pt x="102" y="50"/>
                  </a:lnTo>
                  <a:lnTo>
                    <a:pt x="102" y="50"/>
                  </a:lnTo>
                  <a:lnTo>
                    <a:pt x="101" y="50"/>
                  </a:lnTo>
                  <a:lnTo>
                    <a:pt x="101" y="50"/>
                  </a:lnTo>
                  <a:lnTo>
                    <a:pt x="101" y="50"/>
                  </a:lnTo>
                  <a:lnTo>
                    <a:pt x="101" y="50"/>
                  </a:lnTo>
                  <a:lnTo>
                    <a:pt x="101" y="49"/>
                  </a:lnTo>
                  <a:lnTo>
                    <a:pt x="101" y="47"/>
                  </a:lnTo>
                  <a:lnTo>
                    <a:pt x="101" y="45"/>
                  </a:lnTo>
                  <a:lnTo>
                    <a:pt x="101" y="43"/>
                  </a:lnTo>
                  <a:lnTo>
                    <a:pt x="100" y="40"/>
                  </a:lnTo>
                  <a:lnTo>
                    <a:pt x="97" y="39"/>
                  </a:lnTo>
                  <a:lnTo>
                    <a:pt x="95" y="38"/>
                  </a:lnTo>
                  <a:lnTo>
                    <a:pt x="95" y="35"/>
                  </a:lnTo>
                  <a:lnTo>
                    <a:pt x="95" y="34"/>
                  </a:lnTo>
                  <a:lnTo>
                    <a:pt x="97" y="32"/>
                  </a:lnTo>
                  <a:lnTo>
                    <a:pt x="97" y="32"/>
                  </a:lnTo>
                  <a:lnTo>
                    <a:pt x="95" y="30"/>
                  </a:lnTo>
                  <a:lnTo>
                    <a:pt x="94" y="27"/>
                  </a:lnTo>
                  <a:lnTo>
                    <a:pt x="94" y="26"/>
                  </a:lnTo>
                  <a:lnTo>
                    <a:pt x="93" y="24"/>
                  </a:lnTo>
                  <a:lnTo>
                    <a:pt x="91" y="24"/>
                  </a:lnTo>
                  <a:lnTo>
                    <a:pt x="91" y="26"/>
                  </a:lnTo>
                  <a:lnTo>
                    <a:pt x="90" y="26"/>
                  </a:lnTo>
                  <a:lnTo>
                    <a:pt x="89" y="26"/>
                  </a:lnTo>
                  <a:lnTo>
                    <a:pt x="87" y="26"/>
                  </a:lnTo>
                  <a:lnTo>
                    <a:pt x="85" y="30"/>
                  </a:lnTo>
                  <a:lnTo>
                    <a:pt x="85" y="30"/>
                  </a:lnTo>
                  <a:lnTo>
                    <a:pt x="83" y="31"/>
                  </a:lnTo>
                  <a:lnTo>
                    <a:pt x="82" y="32"/>
                  </a:lnTo>
                  <a:lnTo>
                    <a:pt x="82" y="32"/>
                  </a:lnTo>
                  <a:lnTo>
                    <a:pt x="79" y="35"/>
                  </a:lnTo>
                  <a:lnTo>
                    <a:pt x="81" y="35"/>
                  </a:lnTo>
                  <a:lnTo>
                    <a:pt x="82" y="35"/>
                  </a:lnTo>
                  <a:lnTo>
                    <a:pt x="82" y="35"/>
                  </a:lnTo>
                  <a:lnTo>
                    <a:pt x="83" y="36"/>
                  </a:lnTo>
                  <a:lnTo>
                    <a:pt x="83" y="36"/>
                  </a:lnTo>
                  <a:lnTo>
                    <a:pt x="83" y="38"/>
                  </a:lnTo>
                  <a:lnTo>
                    <a:pt x="83" y="39"/>
                  </a:lnTo>
                  <a:lnTo>
                    <a:pt x="82" y="39"/>
                  </a:lnTo>
                  <a:lnTo>
                    <a:pt x="83" y="46"/>
                  </a:lnTo>
                  <a:lnTo>
                    <a:pt x="83" y="47"/>
                  </a:lnTo>
                  <a:lnTo>
                    <a:pt x="82" y="49"/>
                  </a:lnTo>
                  <a:lnTo>
                    <a:pt x="81" y="50"/>
                  </a:lnTo>
                  <a:lnTo>
                    <a:pt x="79" y="50"/>
                  </a:lnTo>
                  <a:lnTo>
                    <a:pt x="78" y="50"/>
                  </a:lnTo>
                  <a:lnTo>
                    <a:pt x="75" y="49"/>
                  </a:lnTo>
                  <a:lnTo>
                    <a:pt x="74" y="49"/>
                  </a:lnTo>
                  <a:lnTo>
                    <a:pt x="74" y="50"/>
                  </a:lnTo>
                  <a:lnTo>
                    <a:pt x="74" y="53"/>
                  </a:lnTo>
                  <a:lnTo>
                    <a:pt x="74" y="54"/>
                  </a:lnTo>
                  <a:lnTo>
                    <a:pt x="74" y="54"/>
                  </a:lnTo>
                  <a:lnTo>
                    <a:pt x="71" y="54"/>
                  </a:lnTo>
                  <a:lnTo>
                    <a:pt x="71" y="54"/>
                  </a:lnTo>
                  <a:lnTo>
                    <a:pt x="71" y="55"/>
                  </a:lnTo>
                  <a:lnTo>
                    <a:pt x="71" y="55"/>
                  </a:lnTo>
                  <a:lnTo>
                    <a:pt x="71" y="57"/>
                  </a:lnTo>
                  <a:close/>
                  <a:moveTo>
                    <a:pt x="539" y="196"/>
                  </a:moveTo>
                  <a:lnTo>
                    <a:pt x="539" y="196"/>
                  </a:lnTo>
                  <a:lnTo>
                    <a:pt x="539" y="197"/>
                  </a:lnTo>
                  <a:lnTo>
                    <a:pt x="539" y="196"/>
                  </a:lnTo>
                  <a:lnTo>
                    <a:pt x="539" y="196"/>
                  </a:lnTo>
                  <a:lnTo>
                    <a:pt x="540" y="196"/>
                  </a:lnTo>
                  <a:lnTo>
                    <a:pt x="539" y="196"/>
                  </a:lnTo>
                  <a:lnTo>
                    <a:pt x="539" y="196"/>
                  </a:lnTo>
                  <a:close/>
                  <a:moveTo>
                    <a:pt x="421" y="66"/>
                  </a:moveTo>
                  <a:lnTo>
                    <a:pt x="423" y="65"/>
                  </a:lnTo>
                  <a:lnTo>
                    <a:pt x="423" y="65"/>
                  </a:lnTo>
                  <a:lnTo>
                    <a:pt x="422" y="65"/>
                  </a:lnTo>
                  <a:lnTo>
                    <a:pt x="421" y="65"/>
                  </a:lnTo>
                  <a:lnTo>
                    <a:pt x="419" y="65"/>
                  </a:lnTo>
                  <a:lnTo>
                    <a:pt x="418" y="66"/>
                  </a:lnTo>
                  <a:lnTo>
                    <a:pt x="419" y="66"/>
                  </a:lnTo>
                  <a:lnTo>
                    <a:pt x="421" y="66"/>
                  </a:lnTo>
                  <a:close/>
                  <a:moveTo>
                    <a:pt x="410" y="75"/>
                  </a:moveTo>
                  <a:lnTo>
                    <a:pt x="411" y="75"/>
                  </a:lnTo>
                  <a:lnTo>
                    <a:pt x="413" y="73"/>
                  </a:lnTo>
                  <a:lnTo>
                    <a:pt x="414" y="73"/>
                  </a:lnTo>
                  <a:lnTo>
                    <a:pt x="413" y="72"/>
                  </a:lnTo>
                  <a:lnTo>
                    <a:pt x="411" y="72"/>
                  </a:lnTo>
                  <a:lnTo>
                    <a:pt x="408" y="72"/>
                  </a:lnTo>
                  <a:lnTo>
                    <a:pt x="408" y="72"/>
                  </a:lnTo>
                  <a:lnTo>
                    <a:pt x="410" y="73"/>
                  </a:lnTo>
                  <a:lnTo>
                    <a:pt x="410" y="75"/>
                  </a:lnTo>
                  <a:close/>
                  <a:moveTo>
                    <a:pt x="406" y="77"/>
                  </a:moveTo>
                  <a:lnTo>
                    <a:pt x="407" y="79"/>
                  </a:lnTo>
                  <a:lnTo>
                    <a:pt x="408" y="79"/>
                  </a:lnTo>
                  <a:lnTo>
                    <a:pt x="410" y="79"/>
                  </a:lnTo>
                  <a:lnTo>
                    <a:pt x="410" y="77"/>
                  </a:lnTo>
                  <a:lnTo>
                    <a:pt x="410" y="76"/>
                  </a:lnTo>
                  <a:lnTo>
                    <a:pt x="408" y="76"/>
                  </a:lnTo>
                  <a:lnTo>
                    <a:pt x="408" y="75"/>
                  </a:lnTo>
                  <a:lnTo>
                    <a:pt x="407" y="75"/>
                  </a:lnTo>
                  <a:lnTo>
                    <a:pt x="406" y="75"/>
                  </a:lnTo>
                  <a:lnTo>
                    <a:pt x="404" y="73"/>
                  </a:lnTo>
                  <a:lnTo>
                    <a:pt x="406" y="76"/>
                  </a:lnTo>
                  <a:lnTo>
                    <a:pt x="406" y="77"/>
                  </a:lnTo>
                  <a:close/>
                  <a:moveTo>
                    <a:pt x="519" y="34"/>
                  </a:moveTo>
                  <a:lnTo>
                    <a:pt x="520" y="32"/>
                  </a:lnTo>
                  <a:lnTo>
                    <a:pt x="520" y="32"/>
                  </a:lnTo>
                  <a:lnTo>
                    <a:pt x="520" y="32"/>
                  </a:lnTo>
                  <a:lnTo>
                    <a:pt x="520" y="32"/>
                  </a:lnTo>
                  <a:lnTo>
                    <a:pt x="521" y="34"/>
                  </a:lnTo>
                  <a:lnTo>
                    <a:pt x="521" y="32"/>
                  </a:lnTo>
                  <a:lnTo>
                    <a:pt x="526" y="27"/>
                  </a:lnTo>
                  <a:lnTo>
                    <a:pt x="527" y="24"/>
                  </a:lnTo>
                  <a:lnTo>
                    <a:pt x="528" y="21"/>
                  </a:lnTo>
                  <a:lnTo>
                    <a:pt x="530" y="20"/>
                  </a:lnTo>
                  <a:lnTo>
                    <a:pt x="531" y="19"/>
                  </a:lnTo>
                  <a:lnTo>
                    <a:pt x="532" y="16"/>
                  </a:lnTo>
                  <a:lnTo>
                    <a:pt x="532" y="16"/>
                  </a:lnTo>
                  <a:lnTo>
                    <a:pt x="532" y="16"/>
                  </a:lnTo>
                  <a:lnTo>
                    <a:pt x="532" y="16"/>
                  </a:lnTo>
                  <a:lnTo>
                    <a:pt x="534" y="16"/>
                  </a:lnTo>
                  <a:lnTo>
                    <a:pt x="534" y="16"/>
                  </a:lnTo>
                  <a:lnTo>
                    <a:pt x="534" y="15"/>
                  </a:lnTo>
                  <a:lnTo>
                    <a:pt x="534" y="12"/>
                  </a:lnTo>
                  <a:lnTo>
                    <a:pt x="535" y="11"/>
                  </a:lnTo>
                  <a:lnTo>
                    <a:pt x="536" y="6"/>
                  </a:lnTo>
                  <a:lnTo>
                    <a:pt x="536" y="5"/>
                  </a:lnTo>
                  <a:lnTo>
                    <a:pt x="538" y="5"/>
                  </a:lnTo>
                  <a:lnTo>
                    <a:pt x="538" y="4"/>
                  </a:lnTo>
                  <a:lnTo>
                    <a:pt x="538" y="4"/>
                  </a:lnTo>
                  <a:lnTo>
                    <a:pt x="536" y="4"/>
                  </a:lnTo>
                  <a:lnTo>
                    <a:pt x="536" y="4"/>
                  </a:lnTo>
                  <a:lnTo>
                    <a:pt x="535" y="4"/>
                  </a:lnTo>
                  <a:lnTo>
                    <a:pt x="535" y="5"/>
                  </a:lnTo>
                  <a:lnTo>
                    <a:pt x="535" y="4"/>
                  </a:lnTo>
                  <a:lnTo>
                    <a:pt x="535" y="4"/>
                  </a:lnTo>
                  <a:lnTo>
                    <a:pt x="535" y="4"/>
                  </a:lnTo>
                  <a:lnTo>
                    <a:pt x="535" y="4"/>
                  </a:lnTo>
                  <a:lnTo>
                    <a:pt x="534" y="5"/>
                  </a:lnTo>
                  <a:lnTo>
                    <a:pt x="535" y="8"/>
                  </a:lnTo>
                  <a:lnTo>
                    <a:pt x="535" y="8"/>
                  </a:lnTo>
                  <a:lnTo>
                    <a:pt x="534" y="8"/>
                  </a:lnTo>
                  <a:lnTo>
                    <a:pt x="534" y="8"/>
                  </a:lnTo>
                  <a:lnTo>
                    <a:pt x="534" y="11"/>
                  </a:lnTo>
                  <a:lnTo>
                    <a:pt x="532" y="15"/>
                  </a:lnTo>
                  <a:lnTo>
                    <a:pt x="532" y="15"/>
                  </a:lnTo>
                  <a:lnTo>
                    <a:pt x="530" y="16"/>
                  </a:lnTo>
                  <a:lnTo>
                    <a:pt x="526" y="20"/>
                  </a:lnTo>
                  <a:lnTo>
                    <a:pt x="526" y="20"/>
                  </a:lnTo>
                  <a:lnTo>
                    <a:pt x="524" y="24"/>
                  </a:lnTo>
                  <a:lnTo>
                    <a:pt x="524" y="24"/>
                  </a:lnTo>
                  <a:lnTo>
                    <a:pt x="523" y="26"/>
                  </a:lnTo>
                  <a:lnTo>
                    <a:pt x="523" y="27"/>
                  </a:lnTo>
                  <a:lnTo>
                    <a:pt x="521" y="28"/>
                  </a:lnTo>
                  <a:lnTo>
                    <a:pt x="519" y="30"/>
                  </a:lnTo>
                  <a:lnTo>
                    <a:pt x="519" y="31"/>
                  </a:lnTo>
                  <a:lnTo>
                    <a:pt x="519" y="31"/>
                  </a:lnTo>
                  <a:lnTo>
                    <a:pt x="519" y="32"/>
                  </a:lnTo>
                  <a:lnTo>
                    <a:pt x="517" y="32"/>
                  </a:lnTo>
                  <a:lnTo>
                    <a:pt x="519" y="34"/>
                  </a:lnTo>
                  <a:lnTo>
                    <a:pt x="519" y="34"/>
                  </a:lnTo>
                  <a:close/>
                  <a:moveTo>
                    <a:pt x="539" y="80"/>
                  </a:moveTo>
                  <a:lnTo>
                    <a:pt x="540" y="80"/>
                  </a:lnTo>
                  <a:lnTo>
                    <a:pt x="540" y="80"/>
                  </a:lnTo>
                  <a:lnTo>
                    <a:pt x="542" y="79"/>
                  </a:lnTo>
                  <a:lnTo>
                    <a:pt x="542" y="79"/>
                  </a:lnTo>
                  <a:lnTo>
                    <a:pt x="540" y="77"/>
                  </a:lnTo>
                  <a:lnTo>
                    <a:pt x="540" y="76"/>
                  </a:lnTo>
                  <a:lnTo>
                    <a:pt x="539" y="77"/>
                  </a:lnTo>
                  <a:lnTo>
                    <a:pt x="539" y="77"/>
                  </a:lnTo>
                  <a:lnTo>
                    <a:pt x="539" y="80"/>
                  </a:lnTo>
                  <a:lnTo>
                    <a:pt x="539" y="80"/>
                  </a:lnTo>
                  <a:close/>
                  <a:moveTo>
                    <a:pt x="524" y="54"/>
                  </a:moveTo>
                  <a:lnTo>
                    <a:pt x="523" y="55"/>
                  </a:lnTo>
                  <a:lnTo>
                    <a:pt x="521" y="55"/>
                  </a:lnTo>
                  <a:lnTo>
                    <a:pt x="520" y="55"/>
                  </a:lnTo>
                  <a:lnTo>
                    <a:pt x="520" y="55"/>
                  </a:lnTo>
                  <a:lnTo>
                    <a:pt x="519" y="57"/>
                  </a:lnTo>
                  <a:lnTo>
                    <a:pt x="520" y="57"/>
                  </a:lnTo>
                  <a:lnTo>
                    <a:pt x="523" y="57"/>
                  </a:lnTo>
                  <a:lnTo>
                    <a:pt x="524" y="57"/>
                  </a:lnTo>
                  <a:lnTo>
                    <a:pt x="524" y="55"/>
                  </a:lnTo>
                  <a:lnTo>
                    <a:pt x="524" y="55"/>
                  </a:lnTo>
                  <a:lnTo>
                    <a:pt x="526" y="54"/>
                  </a:lnTo>
                  <a:lnTo>
                    <a:pt x="527" y="53"/>
                  </a:lnTo>
                  <a:lnTo>
                    <a:pt x="527" y="53"/>
                  </a:lnTo>
                  <a:lnTo>
                    <a:pt x="527" y="53"/>
                  </a:lnTo>
                  <a:lnTo>
                    <a:pt x="526" y="54"/>
                  </a:lnTo>
                  <a:lnTo>
                    <a:pt x="524" y="54"/>
                  </a:lnTo>
                  <a:close/>
                  <a:moveTo>
                    <a:pt x="551" y="324"/>
                  </a:moveTo>
                  <a:lnTo>
                    <a:pt x="551" y="324"/>
                  </a:lnTo>
                  <a:lnTo>
                    <a:pt x="551" y="324"/>
                  </a:lnTo>
                  <a:lnTo>
                    <a:pt x="550" y="322"/>
                  </a:lnTo>
                  <a:lnTo>
                    <a:pt x="549" y="324"/>
                  </a:lnTo>
                  <a:lnTo>
                    <a:pt x="549" y="324"/>
                  </a:lnTo>
                  <a:lnTo>
                    <a:pt x="549" y="325"/>
                  </a:lnTo>
                  <a:lnTo>
                    <a:pt x="549" y="326"/>
                  </a:lnTo>
                  <a:lnTo>
                    <a:pt x="549" y="328"/>
                  </a:lnTo>
                  <a:lnTo>
                    <a:pt x="549" y="328"/>
                  </a:lnTo>
                  <a:lnTo>
                    <a:pt x="549" y="328"/>
                  </a:lnTo>
                  <a:lnTo>
                    <a:pt x="549" y="328"/>
                  </a:lnTo>
                  <a:lnTo>
                    <a:pt x="549" y="328"/>
                  </a:lnTo>
                  <a:lnTo>
                    <a:pt x="550" y="328"/>
                  </a:lnTo>
                  <a:lnTo>
                    <a:pt x="550" y="328"/>
                  </a:lnTo>
                  <a:lnTo>
                    <a:pt x="551" y="328"/>
                  </a:lnTo>
                  <a:lnTo>
                    <a:pt x="551" y="328"/>
                  </a:lnTo>
                  <a:lnTo>
                    <a:pt x="551" y="328"/>
                  </a:lnTo>
                  <a:lnTo>
                    <a:pt x="551" y="329"/>
                  </a:lnTo>
                  <a:lnTo>
                    <a:pt x="551" y="331"/>
                  </a:lnTo>
                  <a:lnTo>
                    <a:pt x="553" y="332"/>
                  </a:lnTo>
                  <a:lnTo>
                    <a:pt x="553" y="333"/>
                  </a:lnTo>
                  <a:lnTo>
                    <a:pt x="554" y="333"/>
                  </a:lnTo>
                  <a:lnTo>
                    <a:pt x="555" y="333"/>
                  </a:lnTo>
                  <a:lnTo>
                    <a:pt x="555" y="333"/>
                  </a:lnTo>
                  <a:lnTo>
                    <a:pt x="555" y="335"/>
                  </a:lnTo>
                  <a:lnTo>
                    <a:pt x="555" y="335"/>
                  </a:lnTo>
                  <a:lnTo>
                    <a:pt x="557" y="335"/>
                  </a:lnTo>
                  <a:lnTo>
                    <a:pt x="558" y="335"/>
                  </a:lnTo>
                  <a:lnTo>
                    <a:pt x="558" y="333"/>
                  </a:lnTo>
                  <a:lnTo>
                    <a:pt x="560" y="332"/>
                  </a:lnTo>
                  <a:lnTo>
                    <a:pt x="560" y="331"/>
                  </a:lnTo>
                  <a:lnTo>
                    <a:pt x="560" y="331"/>
                  </a:lnTo>
                  <a:lnTo>
                    <a:pt x="558" y="331"/>
                  </a:lnTo>
                  <a:lnTo>
                    <a:pt x="558" y="331"/>
                  </a:lnTo>
                  <a:lnTo>
                    <a:pt x="557" y="329"/>
                  </a:lnTo>
                  <a:lnTo>
                    <a:pt x="557" y="329"/>
                  </a:lnTo>
                  <a:lnTo>
                    <a:pt x="558" y="328"/>
                  </a:lnTo>
                  <a:lnTo>
                    <a:pt x="557" y="324"/>
                  </a:lnTo>
                  <a:lnTo>
                    <a:pt x="557" y="322"/>
                  </a:lnTo>
                  <a:lnTo>
                    <a:pt x="555" y="321"/>
                  </a:lnTo>
                  <a:lnTo>
                    <a:pt x="554" y="321"/>
                  </a:lnTo>
                  <a:lnTo>
                    <a:pt x="554" y="320"/>
                  </a:lnTo>
                  <a:lnTo>
                    <a:pt x="554" y="320"/>
                  </a:lnTo>
                  <a:lnTo>
                    <a:pt x="553" y="320"/>
                  </a:lnTo>
                  <a:lnTo>
                    <a:pt x="551" y="320"/>
                  </a:lnTo>
                  <a:lnTo>
                    <a:pt x="551" y="321"/>
                  </a:lnTo>
                  <a:lnTo>
                    <a:pt x="551" y="324"/>
                  </a:lnTo>
                  <a:lnTo>
                    <a:pt x="551" y="324"/>
                  </a:lnTo>
                  <a:close/>
                  <a:moveTo>
                    <a:pt x="517" y="57"/>
                  </a:moveTo>
                  <a:lnTo>
                    <a:pt x="516" y="58"/>
                  </a:lnTo>
                  <a:lnTo>
                    <a:pt x="516" y="60"/>
                  </a:lnTo>
                  <a:lnTo>
                    <a:pt x="516" y="62"/>
                  </a:lnTo>
                  <a:lnTo>
                    <a:pt x="516" y="64"/>
                  </a:lnTo>
                  <a:lnTo>
                    <a:pt x="516" y="64"/>
                  </a:lnTo>
                  <a:lnTo>
                    <a:pt x="516" y="65"/>
                  </a:lnTo>
                  <a:lnTo>
                    <a:pt x="516" y="65"/>
                  </a:lnTo>
                  <a:lnTo>
                    <a:pt x="516" y="64"/>
                  </a:lnTo>
                  <a:lnTo>
                    <a:pt x="517" y="64"/>
                  </a:lnTo>
                  <a:lnTo>
                    <a:pt x="517" y="62"/>
                  </a:lnTo>
                  <a:lnTo>
                    <a:pt x="516" y="62"/>
                  </a:lnTo>
                  <a:lnTo>
                    <a:pt x="516" y="62"/>
                  </a:lnTo>
                  <a:lnTo>
                    <a:pt x="517" y="58"/>
                  </a:lnTo>
                  <a:lnTo>
                    <a:pt x="517" y="57"/>
                  </a:lnTo>
                  <a:close/>
                  <a:moveTo>
                    <a:pt x="493" y="75"/>
                  </a:moveTo>
                  <a:lnTo>
                    <a:pt x="493" y="76"/>
                  </a:lnTo>
                  <a:lnTo>
                    <a:pt x="494" y="76"/>
                  </a:lnTo>
                  <a:lnTo>
                    <a:pt x="496" y="76"/>
                  </a:lnTo>
                  <a:lnTo>
                    <a:pt x="496" y="76"/>
                  </a:lnTo>
                  <a:lnTo>
                    <a:pt x="497" y="76"/>
                  </a:lnTo>
                  <a:lnTo>
                    <a:pt x="498" y="76"/>
                  </a:lnTo>
                  <a:lnTo>
                    <a:pt x="498" y="75"/>
                  </a:lnTo>
                  <a:lnTo>
                    <a:pt x="500" y="75"/>
                  </a:lnTo>
                  <a:lnTo>
                    <a:pt x="502" y="73"/>
                  </a:lnTo>
                  <a:lnTo>
                    <a:pt x="505" y="72"/>
                  </a:lnTo>
                  <a:lnTo>
                    <a:pt x="505" y="70"/>
                  </a:lnTo>
                  <a:lnTo>
                    <a:pt x="504" y="69"/>
                  </a:lnTo>
                  <a:lnTo>
                    <a:pt x="502" y="70"/>
                  </a:lnTo>
                  <a:lnTo>
                    <a:pt x="501" y="72"/>
                  </a:lnTo>
                  <a:lnTo>
                    <a:pt x="500" y="73"/>
                  </a:lnTo>
                  <a:lnTo>
                    <a:pt x="500" y="73"/>
                  </a:lnTo>
                  <a:lnTo>
                    <a:pt x="498" y="73"/>
                  </a:lnTo>
                  <a:lnTo>
                    <a:pt x="498" y="73"/>
                  </a:lnTo>
                  <a:lnTo>
                    <a:pt x="497" y="73"/>
                  </a:lnTo>
                  <a:lnTo>
                    <a:pt x="498" y="72"/>
                  </a:lnTo>
                  <a:lnTo>
                    <a:pt x="498" y="72"/>
                  </a:lnTo>
                  <a:lnTo>
                    <a:pt x="498" y="72"/>
                  </a:lnTo>
                  <a:lnTo>
                    <a:pt x="497" y="70"/>
                  </a:lnTo>
                  <a:lnTo>
                    <a:pt x="497" y="72"/>
                  </a:lnTo>
                  <a:lnTo>
                    <a:pt x="496" y="73"/>
                  </a:lnTo>
                  <a:lnTo>
                    <a:pt x="494" y="73"/>
                  </a:lnTo>
                  <a:lnTo>
                    <a:pt x="494" y="73"/>
                  </a:lnTo>
                  <a:lnTo>
                    <a:pt x="493" y="73"/>
                  </a:lnTo>
                  <a:lnTo>
                    <a:pt x="493" y="72"/>
                  </a:lnTo>
                  <a:lnTo>
                    <a:pt x="493" y="73"/>
                  </a:lnTo>
                  <a:lnTo>
                    <a:pt x="493" y="73"/>
                  </a:lnTo>
                  <a:lnTo>
                    <a:pt x="493" y="75"/>
                  </a:lnTo>
                  <a:lnTo>
                    <a:pt x="493" y="75"/>
                  </a:lnTo>
                  <a:close/>
                  <a:moveTo>
                    <a:pt x="483" y="51"/>
                  </a:moveTo>
                  <a:lnTo>
                    <a:pt x="485" y="50"/>
                  </a:lnTo>
                  <a:lnTo>
                    <a:pt x="486" y="49"/>
                  </a:lnTo>
                  <a:lnTo>
                    <a:pt x="487" y="47"/>
                  </a:lnTo>
                  <a:lnTo>
                    <a:pt x="486" y="47"/>
                  </a:lnTo>
                  <a:lnTo>
                    <a:pt x="483" y="49"/>
                  </a:lnTo>
                  <a:lnTo>
                    <a:pt x="481" y="50"/>
                  </a:lnTo>
                  <a:lnTo>
                    <a:pt x="482" y="51"/>
                  </a:lnTo>
                  <a:lnTo>
                    <a:pt x="483" y="51"/>
                  </a:lnTo>
                  <a:close/>
                  <a:moveTo>
                    <a:pt x="500" y="47"/>
                  </a:moveTo>
                  <a:lnTo>
                    <a:pt x="500" y="47"/>
                  </a:lnTo>
                  <a:lnTo>
                    <a:pt x="501" y="47"/>
                  </a:lnTo>
                  <a:lnTo>
                    <a:pt x="502" y="46"/>
                  </a:lnTo>
                  <a:lnTo>
                    <a:pt x="504" y="45"/>
                  </a:lnTo>
                  <a:lnTo>
                    <a:pt x="504" y="45"/>
                  </a:lnTo>
                  <a:lnTo>
                    <a:pt x="504" y="45"/>
                  </a:lnTo>
                  <a:lnTo>
                    <a:pt x="505" y="45"/>
                  </a:lnTo>
                  <a:lnTo>
                    <a:pt x="505" y="45"/>
                  </a:lnTo>
                  <a:lnTo>
                    <a:pt x="505" y="45"/>
                  </a:lnTo>
                  <a:lnTo>
                    <a:pt x="506" y="45"/>
                  </a:lnTo>
                  <a:lnTo>
                    <a:pt x="509" y="43"/>
                  </a:lnTo>
                  <a:lnTo>
                    <a:pt x="511" y="40"/>
                  </a:lnTo>
                  <a:lnTo>
                    <a:pt x="511" y="40"/>
                  </a:lnTo>
                  <a:lnTo>
                    <a:pt x="512" y="40"/>
                  </a:lnTo>
                  <a:lnTo>
                    <a:pt x="515" y="38"/>
                  </a:lnTo>
                  <a:lnTo>
                    <a:pt x="516" y="36"/>
                  </a:lnTo>
                  <a:lnTo>
                    <a:pt x="517" y="35"/>
                  </a:lnTo>
                  <a:lnTo>
                    <a:pt x="516" y="34"/>
                  </a:lnTo>
                  <a:lnTo>
                    <a:pt x="516" y="35"/>
                  </a:lnTo>
                  <a:lnTo>
                    <a:pt x="515" y="35"/>
                  </a:lnTo>
                  <a:lnTo>
                    <a:pt x="513" y="38"/>
                  </a:lnTo>
                  <a:lnTo>
                    <a:pt x="511" y="38"/>
                  </a:lnTo>
                  <a:lnTo>
                    <a:pt x="509" y="39"/>
                  </a:lnTo>
                  <a:lnTo>
                    <a:pt x="509" y="40"/>
                  </a:lnTo>
                  <a:lnTo>
                    <a:pt x="509" y="39"/>
                  </a:lnTo>
                  <a:lnTo>
                    <a:pt x="509" y="39"/>
                  </a:lnTo>
                  <a:lnTo>
                    <a:pt x="506" y="42"/>
                  </a:lnTo>
                  <a:lnTo>
                    <a:pt x="506" y="43"/>
                  </a:lnTo>
                  <a:lnTo>
                    <a:pt x="505" y="43"/>
                  </a:lnTo>
                  <a:lnTo>
                    <a:pt x="504" y="43"/>
                  </a:lnTo>
                  <a:lnTo>
                    <a:pt x="504" y="42"/>
                  </a:lnTo>
                  <a:lnTo>
                    <a:pt x="504" y="40"/>
                  </a:lnTo>
                  <a:lnTo>
                    <a:pt x="502" y="42"/>
                  </a:lnTo>
                  <a:lnTo>
                    <a:pt x="501" y="43"/>
                  </a:lnTo>
                  <a:lnTo>
                    <a:pt x="500" y="45"/>
                  </a:lnTo>
                  <a:lnTo>
                    <a:pt x="500" y="45"/>
                  </a:lnTo>
                  <a:lnTo>
                    <a:pt x="498" y="46"/>
                  </a:lnTo>
                  <a:lnTo>
                    <a:pt x="497" y="46"/>
                  </a:lnTo>
                  <a:lnTo>
                    <a:pt x="497" y="46"/>
                  </a:lnTo>
                  <a:lnTo>
                    <a:pt x="496" y="49"/>
                  </a:lnTo>
                  <a:lnTo>
                    <a:pt x="496" y="49"/>
                  </a:lnTo>
                  <a:lnTo>
                    <a:pt x="496" y="49"/>
                  </a:lnTo>
                  <a:lnTo>
                    <a:pt x="496" y="50"/>
                  </a:lnTo>
                  <a:lnTo>
                    <a:pt x="497" y="49"/>
                  </a:lnTo>
                  <a:lnTo>
                    <a:pt x="500" y="47"/>
                  </a:lnTo>
                  <a:close/>
                  <a:moveTo>
                    <a:pt x="236" y="80"/>
                  </a:moveTo>
                  <a:lnTo>
                    <a:pt x="236" y="79"/>
                  </a:lnTo>
                  <a:lnTo>
                    <a:pt x="236" y="77"/>
                  </a:lnTo>
                  <a:lnTo>
                    <a:pt x="234" y="76"/>
                  </a:lnTo>
                  <a:lnTo>
                    <a:pt x="233" y="76"/>
                  </a:lnTo>
                  <a:lnTo>
                    <a:pt x="232" y="76"/>
                  </a:lnTo>
                  <a:lnTo>
                    <a:pt x="232" y="77"/>
                  </a:lnTo>
                  <a:lnTo>
                    <a:pt x="232" y="77"/>
                  </a:lnTo>
                  <a:lnTo>
                    <a:pt x="234" y="80"/>
                  </a:lnTo>
                  <a:lnTo>
                    <a:pt x="236" y="80"/>
                  </a:lnTo>
                  <a:close/>
                  <a:moveTo>
                    <a:pt x="245" y="51"/>
                  </a:moveTo>
                  <a:lnTo>
                    <a:pt x="247" y="51"/>
                  </a:lnTo>
                  <a:lnTo>
                    <a:pt x="248" y="51"/>
                  </a:lnTo>
                  <a:lnTo>
                    <a:pt x="249" y="51"/>
                  </a:lnTo>
                  <a:lnTo>
                    <a:pt x="251" y="51"/>
                  </a:lnTo>
                  <a:lnTo>
                    <a:pt x="251" y="50"/>
                  </a:lnTo>
                  <a:lnTo>
                    <a:pt x="252" y="50"/>
                  </a:lnTo>
                  <a:lnTo>
                    <a:pt x="252" y="49"/>
                  </a:lnTo>
                  <a:lnTo>
                    <a:pt x="252" y="49"/>
                  </a:lnTo>
                  <a:lnTo>
                    <a:pt x="252" y="47"/>
                  </a:lnTo>
                  <a:lnTo>
                    <a:pt x="252" y="46"/>
                  </a:lnTo>
                  <a:lnTo>
                    <a:pt x="251" y="46"/>
                  </a:lnTo>
                  <a:lnTo>
                    <a:pt x="248" y="47"/>
                  </a:lnTo>
                  <a:lnTo>
                    <a:pt x="248" y="46"/>
                  </a:lnTo>
                  <a:lnTo>
                    <a:pt x="247" y="46"/>
                  </a:lnTo>
                  <a:lnTo>
                    <a:pt x="247" y="46"/>
                  </a:lnTo>
                  <a:lnTo>
                    <a:pt x="245" y="46"/>
                  </a:lnTo>
                  <a:lnTo>
                    <a:pt x="244" y="46"/>
                  </a:lnTo>
                  <a:lnTo>
                    <a:pt x="242" y="47"/>
                  </a:lnTo>
                  <a:lnTo>
                    <a:pt x="242" y="49"/>
                  </a:lnTo>
                  <a:lnTo>
                    <a:pt x="244" y="50"/>
                  </a:lnTo>
                  <a:lnTo>
                    <a:pt x="245" y="51"/>
                  </a:lnTo>
                  <a:close/>
                  <a:moveTo>
                    <a:pt x="42" y="268"/>
                  </a:moveTo>
                  <a:lnTo>
                    <a:pt x="42" y="269"/>
                  </a:lnTo>
                  <a:lnTo>
                    <a:pt x="44" y="269"/>
                  </a:lnTo>
                  <a:lnTo>
                    <a:pt x="44" y="269"/>
                  </a:lnTo>
                  <a:lnTo>
                    <a:pt x="44" y="268"/>
                  </a:lnTo>
                  <a:lnTo>
                    <a:pt x="44" y="268"/>
                  </a:lnTo>
                  <a:lnTo>
                    <a:pt x="44" y="267"/>
                  </a:lnTo>
                  <a:lnTo>
                    <a:pt x="42" y="267"/>
                  </a:lnTo>
                  <a:lnTo>
                    <a:pt x="42" y="265"/>
                  </a:lnTo>
                  <a:lnTo>
                    <a:pt x="41" y="265"/>
                  </a:lnTo>
                  <a:lnTo>
                    <a:pt x="41" y="265"/>
                  </a:lnTo>
                  <a:lnTo>
                    <a:pt x="41" y="265"/>
                  </a:lnTo>
                  <a:lnTo>
                    <a:pt x="41" y="267"/>
                  </a:lnTo>
                  <a:lnTo>
                    <a:pt x="41" y="267"/>
                  </a:lnTo>
                  <a:lnTo>
                    <a:pt x="42" y="268"/>
                  </a:lnTo>
                  <a:close/>
                  <a:moveTo>
                    <a:pt x="241" y="5"/>
                  </a:moveTo>
                  <a:lnTo>
                    <a:pt x="241" y="6"/>
                  </a:lnTo>
                  <a:lnTo>
                    <a:pt x="241" y="6"/>
                  </a:lnTo>
                  <a:lnTo>
                    <a:pt x="242" y="8"/>
                  </a:lnTo>
                  <a:lnTo>
                    <a:pt x="242" y="8"/>
                  </a:lnTo>
                  <a:lnTo>
                    <a:pt x="244" y="11"/>
                  </a:lnTo>
                  <a:lnTo>
                    <a:pt x="244" y="12"/>
                  </a:lnTo>
                  <a:lnTo>
                    <a:pt x="242" y="12"/>
                  </a:lnTo>
                  <a:lnTo>
                    <a:pt x="242" y="12"/>
                  </a:lnTo>
                  <a:lnTo>
                    <a:pt x="241" y="12"/>
                  </a:lnTo>
                  <a:lnTo>
                    <a:pt x="241" y="13"/>
                  </a:lnTo>
                  <a:lnTo>
                    <a:pt x="241" y="13"/>
                  </a:lnTo>
                  <a:lnTo>
                    <a:pt x="244" y="17"/>
                  </a:lnTo>
                  <a:lnTo>
                    <a:pt x="245" y="19"/>
                  </a:lnTo>
                  <a:lnTo>
                    <a:pt x="247" y="21"/>
                  </a:lnTo>
                  <a:lnTo>
                    <a:pt x="247" y="23"/>
                  </a:lnTo>
                  <a:lnTo>
                    <a:pt x="249" y="26"/>
                  </a:lnTo>
                  <a:lnTo>
                    <a:pt x="249" y="24"/>
                  </a:lnTo>
                  <a:lnTo>
                    <a:pt x="251" y="20"/>
                  </a:lnTo>
                  <a:lnTo>
                    <a:pt x="251" y="19"/>
                  </a:lnTo>
                  <a:lnTo>
                    <a:pt x="251" y="17"/>
                  </a:lnTo>
                  <a:lnTo>
                    <a:pt x="249" y="16"/>
                  </a:lnTo>
                  <a:lnTo>
                    <a:pt x="249" y="15"/>
                  </a:lnTo>
                  <a:lnTo>
                    <a:pt x="251" y="13"/>
                  </a:lnTo>
                  <a:lnTo>
                    <a:pt x="251" y="13"/>
                  </a:lnTo>
                  <a:lnTo>
                    <a:pt x="249" y="13"/>
                  </a:lnTo>
                  <a:lnTo>
                    <a:pt x="248" y="12"/>
                  </a:lnTo>
                  <a:lnTo>
                    <a:pt x="248" y="11"/>
                  </a:lnTo>
                  <a:lnTo>
                    <a:pt x="248" y="11"/>
                  </a:lnTo>
                  <a:lnTo>
                    <a:pt x="249" y="11"/>
                  </a:lnTo>
                  <a:lnTo>
                    <a:pt x="249" y="11"/>
                  </a:lnTo>
                  <a:lnTo>
                    <a:pt x="249" y="9"/>
                  </a:lnTo>
                  <a:lnTo>
                    <a:pt x="249" y="9"/>
                  </a:lnTo>
                  <a:lnTo>
                    <a:pt x="249" y="8"/>
                  </a:lnTo>
                  <a:lnTo>
                    <a:pt x="249" y="6"/>
                  </a:lnTo>
                  <a:lnTo>
                    <a:pt x="248" y="6"/>
                  </a:lnTo>
                  <a:lnTo>
                    <a:pt x="249" y="6"/>
                  </a:lnTo>
                  <a:lnTo>
                    <a:pt x="248" y="5"/>
                  </a:lnTo>
                  <a:lnTo>
                    <a:pt x="248" y="4"/>
                  </a:lnTo>
                  <a:lnTo>
                    <a:pt x="248" y="2"/>
                  </a:lnTo>
                  <a:lnTo>
                    <a:pt x="248" y="2"/>
                  </a:lnTo>
                  <a:lnTo>
                    <a:pt x="248" y="1"/>
                  </a:lnTo>
                  <a:lnTo>
                    <a:pt x="249" y="0"/>
                  </a:lnTo>
                  <a:lnTo>
                    <a:pt x="248" y="0"/>
                  </a:lnTo>
                  <a:lnTo>
                    <a:pt x="247" y="1"/>
                  </a:lnTo>
                  <a:lnTo>
                    <a:pt x="247" y="2"/>
                  </a:lnTo>
                  <a:lnTo>
                    <a:pt x="247" y="4"/>
                  </a:lnTo>
                  <a:lnTo>
                    <a:pt x="245" y="4"/>
                  </a:lnTo>
                  <a:lnTo>
                    <a:pt x="244" y="5"/>
                  </a:lnTo>
                  <a:lnTo>
                    <a:pt x="244" y="5"/>
                  </a:lnTo>
                  <a:lnTo>
                    <a:pt x="242" y="5"/>
                  </a:lnTo>
                  <a:lnTo>
                    <a:pt x="242" y="5"/>
                  </a:lnTo>
                  <a:lnTo>
                    <a:pt x="241" y="4"/>
                  </a:lnTo>
                  <a:lnTo>
                    <a:pt x="240" y="4"/>
                  </a:lnTo>
                  <a:lnTo>
                    <a:pt x="240" y="5"/>
                  </a:lnTo>
                  <a:lnTo>
                    <a:pt x="241" y="5"/>
                  </a:lnTo>
                  <a:close/>
                  <a:moveTo>
                    <a:pt x="37" y="264"/>
                  </a:moveTo>
                  <a:lnTo>
                    <a:pt x="37" y="264"/>
                  </a:lnTo>
                  <a:lnTo>
                    <a:pt x="36" y="264"/>
                  </a:lnTo>
                  <a:lnTo>
                    <a:pt x="36" y="264"/>
                  </a:lnTo>
                  <a:lnTo>
                    <a:pt x="36" y="264"/>
                  </a:lnTo>
                  <a:lnTo>
                    <a:pt x="36" y="265"/>
                  </a:lnTo>
                  <a:lnTo>
                    <a:pt x="37" y="267"/>
                  </a:lnTo>
                  <a:lnTo>
                    <a:pt x="37" y="268"/>
                  </a:lnTo>
                  <a:lnTo>
                    <a:pt x="38" y="272"/>
                  </a:lnTo>
                  <a:lnTo>
                    <a:pt x="40" y="273"/>
                  </a:lnTo>
                  <a:lnTo>
                    <a:pt x="41" y="273"/>
                  </a:lnTo>
                  <a:lnTo>
                    <a:pt x="41" y="275"/>
                  </a:lnTo>
                  <a:lnTo>
                    <a:pt x="41" y="275"/>
                  </a:lnTo>
                  <a:lnTo>
                    <a:pt x="41" y="276"/>
                  </a:lnTo>
                  <a:lnTo>
                    <a:pt x="41" y="272"/>
                  </a:lnTo>
                  <a:lnTo>
                    <a:pt x="41" y="271"/>
                  </a:lnTo>
                  <a:lnTo>
                    <a:pt x="40" y="268"/>
                  </a:lnTo>
                  <a:lnTo>
                    <a:pt x="37" y="264"/>
                  </a:lnTo>
                  <a:close/>
                  <a:moveTo>
                    <a:pt x="304" y="39"/>
                  </a:moveTo>
                  <a:lnTo>
                    <a:pt x="304" y="39"/>
                  </a:lnTo>
                  <a:lnTo>
                    <a:pt x="304" y="39"/>
                  </a:lnTo>
                  <a:lnTo>
                    <a:pt x="304" y="39"/>
                  </a:lnTo>
                  <a:lnTo>
                    <a:pt x="305" y="38"/>
                  </a:lnTo>
                  <a:lnTo>
                    <a:pt x="306" y="36"/>
                  </a:lnTo>
                  <a:lnTo>
                    <a:pt x="306" y="36"/>
                  </a:lnTo>
                  <a:lnTo>
                    <a:pt x="308" y="36"/>
                  </a:lnTo>
                  <a:lnTo>
                    <a:pt x="309" y="36"/>
                  </a:lnTo>
                  <a:lnTo>
                    <a:pt x="311" y="36"/>
                  </a:lnTo>
                  <a:lnTo>
                    <a:pt x="312" y="36"/>
                  </a:lnTo>
                  <a:lnTo>
                    <a:pt x="311" y="36"/>
                  </a:lnTo>
                  <a:lnTo>
                    <a:pt x="311" y="35"/>
                  </a:lnTo>
                  <a:lnTo>
                    <a:pt x="309" y="35"/>
                  </a:lnTo>
                  <a:lnTo>
                    <a:pt x="309" y="34"/>
                  </a:lnTo>
                  <a:lnTo>
                    <a:pt x="308" y="34"/>
                  </a:lnTo>
                  <a:lnTo>
                    <a:pt x="308" y="35"/>
                  </a:lnTo>
                  <a:lnTo>
                    <a:pt x="306" y="35"/>
                  </a:lnTo>
                  <a:lnTo>
                    <a:pt x="304" y="35"/>
                  </a:lnTo>
                  <a:lnTo>
                    <a:pt x="304" y="36"/>
                  </a:lnTo>
                  <a:lnTo>
                    <a:pt x="304" y="36"/>
                  </a:lnTo>
                  <a:lnTo>
                    <a:pt x="304" y="38"/>
                  </a:lnTo>
                  <a:lnTo>
                    <a:pt x="304" y="38"/>
                  </a:lnTo>
                  <a:lnTo>
                    <a:pt x="304" y="39"/>
                  </a:lnTo>
                  <a:close/>
                  <a:moveTo>
                    <a:pt x="301" y="47"/>
                  </a:moveTo>
                  <a:lnTo>
                    <a:pt x="302" y="47"/>
                  </a:lnTo>
                  <a:lnTo>
                    <a:pt x="304" y="47"/>
                  </a:lnTo>
                  <a:lnTo>
                    <a:pt x="304" y="47"/>
                  </a:lnTo>
                  <a:lnTo>
                    <a:pt x="305" y="47"/>
                  </a:lnTo>
                  <a:lnTo>
                    <a:pt x="305" y="46"/>
                  </a:lnTo>
                  <a:lnTo>
                    <a:pt x="304" y="46"/>
                  </a:lnTo>
                  <a:lnTo>
                    <a:pt x="304" y="45"/>
                  </a:lnTo>
                  <a:lnTo>
                    <a:pt x="305" y="45"/>
                  </a:lnTo>
                  <a:lnTo>
                    <a:pt x="308" y="45"/>
                  </a:lnTo>
                  <a:lnTo>
                    <a:pt x="309" y="45"/>
                  </a:lnTo>
                  <a:lnTo>
                    <a:pt x="311" y="43"/>
                  </a:lnTo>
                  <a:lnTo>
                    <a:pt x="309" y="42"/>
                  </a:lnTo>
                  <a:lnTo>
                    <a:pt x="308" y="42"/>
                  </a:lnTo>
                  <a:lnTo>
                    <a:pt x="306" y="42"/>
                  </a:lnTo>
                  <a:lnTo>
                    <a:pt x="305" y="43"/>
                  </a:lnTo>
                  <a:lnTo>
                    <a:pt x="302" y="45"/>
                  </a:lnTo>
                  <a:lnTo>
                    <a:pt x="302" y="45"/>
                  </a:lnTo>
                  <a:lnTo>
                    <a:pt x="301" y="45"/>
                  </a:lnTo>
                  <a:lnTo>
                    <a:pt x="301" y="46"/>
                  </a:lnTo>
                  <a:lnTo>
                    <a:pt x="302" y="47"/>
                  </a:lnTo>
                  <a:lnTo>
                    <a:pt x="301" y="47"/>
                  </a:lnTo>
                  <a:close/>
                  <a:moveTo>
                    <a:pt x="549" y="228"/>
                  </a:moveTo>
                  <a:lnTo>
                    <a:pt x="549" y="228"/>
                  </a:lnTo>
                  <a:lnTo>
                    <a:pt x="549" y="227"/>
                  </a:lnTo>
                  <a:lnTo>
                    <a:pt x="549" y="227"/>
                  </a:lnTo>
                  <a:lnTo>
                    <a:pt x="549" y="226"/>
                  </a:lnTo>
                  <a:lnTo>
                    <a:pt x="550" y="226"/>
                  </a:lnTo>
                  <a:lnTo>
                    <a:pt x="550" y="226"/>
                  </a:lnTo>
                  <a:lnTo>
                    <a:pt x="550" y="224"/>
                  </a:lnTo>
                  <a:lnTo>
                    <a:pt x="549" y="224"/>
                  </a:lnTo>
                  <a:lnTo>
                    <a:pt x="549" y="224"/>
                  </a:lnTo>
                  <a:lnTo>
                    <a:pt x="549" y="223"/>
                  </a:lnTo>
                  <a:lnTo>
                    <a:pt x="549" y="223"/>
                  </a:lnTo>
                  <a:lnTo>
                    <a:pt x="549" y="222"/>
                  </a:lnTo>
                  <a:lnTo>
                    <a:pt x="549" y="222"/>
                  </a:lnTo>
                  <a:lnTo>
                    <a:pt x="549" y="222"/>
                  </a:lnTo>
                  <a:lnTo>
                    <a:pt x="549" y="222"/>
                  </a:lnTo>
                  <a:lnTo>
                    <a:pt x="549" y="222"/>
                  </a:lnTo>
                  <a:lnTo>
                    <a:pt x="550" y="220"/>
                  </a:lnTo>
                  <a:lnTo>
                    <a:pt x="550" y="220"/>
                  </a:lnTo>
                  <a:lnTo>
                    <a:pt x="551" y="219"/>
                  </a:lnTo>
                  <a:lnTo>
                    <a:pt x="550" y="219"/>
                  </a:lnTo>
                  <a:lnTo>
                    <a:pt x="549" y="220"/>
                  </a:lnTo>
                  <a:lnTo>
                    <a:pt x="549" y="220"/>
                  </a:lnTo>
                  <a:lnTo>
                    <a:pt x="547" y="219"/>
                  </a:lnTo>
                  <a:lnTo>
                    <a:pt x="547" y="219"/>
                  </a:lnTo>
                  <a:lnTo>
                    <a:pt x="546" y="220"/>
                  </a:lnTo>
                  <a:lnTo>
                    <a:pt x="546" y="222"/>
                  </a:lnTo>
                  <a:lnTo>
                    <a:pt x="546" y="222"/>
                  </a:lnTo>
                  <a:lnTo>
                    <a:pt x="545" y="223"/>
                  </a:lnTo>
                  <a:lnTo>
                    <a:pt x="545" y="223"/>
                  </a:lnTo>
                  <a:lnTo>
                    <a:pt x="543" y="223"/>
                  </a:lnTo>
                  <a:lnTo>
                    <a:pt x="539" y="220"/>
                  </a:lnTo>
                  <a:lnTo>
                    <a:pt x="538" y="219"/>
                  </a:lnTo>
                  <a:lnTo>
                    <a:pt x="538" y="220"/>
                  </a:lnTo>
                  <a:lnTo>
                    <a:pt x="538" y="222"/>
                  </a:lnTo>
                  <a:lnTo>
                    <a:pt x="538" y="222"/>
                  </a:lnTo>
                  <a:lnTo>
                    <a:pt x="538" y="222"/>
                  </a:lnTo>
                  <a:lnTo>
                    <a:pt x="535" y="222"/>
                  </a:lnTo>
                  <a:lnTo>
                    <a:pt x="534" y="222"/>
                  </a:lnTo>
                  <a:lnTo>
                    <a:pt x="534" y="222"/>
                  </a:lnTo>
                  <a:lnTo>
                    <a:pt x="534" y="222"/>
                  </a:lnTo>
                  <a:lnTo>
                    <a:pt x="532" y="220"/>
                  </a:lnTo>
                  <a:lnTo>
                    <a:pt x="532" y="218"/>
                  </a:lnTo>
                  <a:lnTo>
                    <a:pt x="532" y="216"/>
                  </a:lnTo>
                  <a:lnTo>
                    <a:pt x="532" y="215"/>
                  </a:lnTo>
                  <a:lnTo>
                    <a:pt x="532" y="215"/>
                  </a:lnTo>
                  <a:lnTo>
                    <a:pt x="534" y="213"/>
                  </a:lnTo>
                  <a:lnTo>
                    <a:pt x="534" y="213"/>
                  </a:lnTo>
                  <a:lnTo>
                    <a:pt x="535" y="213"/>
                  </a:lnTo>
                  <a:lnTo>
                    <a:pt x="535" y="215"/>
                  </a:lnTo>
                  <a:lnTo>
                    <a:pt x="535" y="213"/>
                  </a:lnTo>
                  <a:lnTo>
                    <a:pt x="535" y="212"/>
                  </a:lnTo>
                  <a:lnTo>
                    <a:pt x="536" y="212"/>
                  </a:lnTo>
                  <a:lnTo>
                    <a:pt x="538" y="212"/>
                  </a:lnTo>
                  <a:lnTo>
                    <a:pt x="538" y="212"/>
                  </a:lnTo>
                  <a:lnTo>
                    <a:pt x="538" y="212"/>
                  </a:lnTo>
                  <a:lnTo>
                    <a:pt x="538" y="212"/>
                  </a:lnTo>
                  <a:lnTo>
                    <a:pt x="539" y="211"/>
                  </a:lnTo>
                  <a:lnTo>
                    <a:pt x="539" y="211"/>
                  </a:lnTo>
                  <a:lnTo>
                    <a:pt x="539" y="211"/>
                  </a:lnTo>
                  <a:lnTo>
                    <a:pt x="539" y="211"/>
                  </a:lnTo>
                  <a:lnTo>
                    <a:pt x="538" y="211"/>
                  </a:lnTo>
                  <a:lnTo>
                    <a:pt x="538" y="209"/>
                  </a:lnTo>
                  <a:lnTo>
                    <a:pt x="536" y="209"/>
                  </a:lnTo>
                  <a:lnTo>
                    <a:pt x="536" y="209"/>
                  </a:lnTo>
                  <a:lnTo>
                    <a:pt x="536" y="208"/>
                  </a:lnTo>
                  <a:lnTo>
                    <a:pt x="536" y="205"/>
                  </a:lnTo>
                  <a:lnTo>
                    <a:pt x="538" y="204"/>
                  </a:lnTo>
                  <a:lnTo>
                    <a:pt x="540" y="203"/>
                  </a:lnTo>
                  <a:lnTo>
                    <a:pt x="543" y="204"/>
                  </a:lnTo>
                  <a:lnTo>
                    <a:pt x="545" y="200"/>
                  </a:lnTo>
                  <a:lnTo>
                    <a:pt x="545" y="198"/>
                  </a:lnTo>
                  <a:lnTo>
                    <a:pt x="547" y="197"/>
                  </a:lnTo>
                  <a:lnTo>
                    <a:pt x="547" y="196"/>
                  </a:lnTo>
                  <a:lnTo>
                    <a:pt x="547" y="194"/>
                  </a:lnTo>
                  <a:lnTo>
                    <a:pt x="547" y="194"/>
                  </a:lnTo>
                  <a:lnTo>
                    <a:pt x="546" y="193"/>
                  </a:lnTo>
                  <a:lnTo>
                    <a:pt x="546" y="193"/>
                  </a:lnTo>
                  <a:lnTo>
                    <a:pt x="545" y="192"/>
                  </a:lnTo>
                  <a:lnTo>
                    <a:pt x="543" y="193"/>
                  </a:lnTo>
                  <a:lnTo>
                    <a:pt x="542" y="192"/>
                  </a:lnTo>
                  <a:lnTo>
                    <a:pt x="540" y="194"/>
                  </a:lnTo>
                  <a:lnTo>
                    <a:pt x="540" y="194"/>
                  </a:lnTo>
                  <a:lnTo>
                    <a:pt x="540" y="196"/>
                  </a:lnTo>
                  <a:lnTo>
                    <a:pt x="540" y="196"/>
                  </a:lnTo>
                  <a:lnTo>
                    <a:pt x="540" y="196"/>
                  </a:lnTo>
                  <a:lnTo>
                    <a:pt x="542" y="196"/>
                  </a:lnTo>
                  <a:lnTo>
                    <a:pt x="542" y="196"/>
                  </a:lnTo>
                  <a:lnTo>
                    <a:pt x="542" y="197"/>
                  </a:lnTo>
                  <a:lnTo>
                    <a:pt x="540" y="198"/>
                  </a:lnTo>
                  <a:lnTo>
                    <a:pt x="539" y="198"/>
                  </a:lnTo>
                  <a:lnTo>
                    <a:pt x="539" y="198"/>
                  </a:lnTo>
                  <a:lnTo>
                    <a:pt x="535" y="198"/>
                  </a:lnTo>
                  <a:lnTo>
                    <a:pt x="534" y="198"/>
                  </a:lnTo>
                  <a:lnTo>
                    <a:pt x="534" y="197"/>
                  </a:lnTo>
                  <a:lnTo>
                    <a:pt x="532" y="197"/>
                  </a:lnTo>
                  <a:lnTo>
                    <a:pt x="532" y="196"/>
                  </a:lnTo>
                  <a:lnTo>
                    <a:pt x="532" y="194"/>
                  </a:lnTo>
                  <a:lnTo>
                    <a:pt x="534" y="193"/>
                  </a:lnTo>
                  <a:lnTo>
                    <a:pt x="534" y="193"/>
                  </a:lnTo>
                  <a:lnTo>
                    <a:pt x="532" y="193"/>
                  </a:lnTo>
                  <a:lnTo>
                    <a:pt x="532" y="193"/>
                  </a:lnTo>
                  <a:lnTo>
                    <a:pt x="531" y="193"/>
                  </a:lnTo>
                  <a:lnTo>
                    <a:pt x="531" y="192"/>
                  </a:lnTo>
                  <a:lnTo>
                    <a:pt x="530" y="192"/>
                  </a:lnTo>
                  <a:lnTo>
                    <a:pt x="531" y="190"/>
                  </a:lnTo>
                  <a:lnTo>
                    <a:pt x="531" y="190"/>
                  </a:lnTo>
                  <a:lnTo>
                    <a:pt x="532" y="189"/>
                  </a:lnTo>
                  <a:lnTo>
                    <a:pt x="534" y="188"/>
                  </a:lnTo>
                  <a:lnTo>
                    <a:pt x="534" y="186"/>
                  </a:lnTo>
                  <a:lnTo>
                    <a:pt x="534" y="185"/>
                  </a:lnTo>
                  <a:lnTo>
                    <a:pt x="532" y="185"/>
                  </a:lnTo>
                  <a:lnTo>
                    <a:pt x="531" y="185"/>
                  </a:lnTo>
                  <a:lnTo>
                    <a:pt x="530" y="186"/>
                  </a:lnTo>
                  <a:lnTo>
                    <a:pt x="530" y="186"/>
                  </a:lnTo>
                  <a:lnTo>
                    <a:pt x="528" y="189"/>
                  </a:lnTo>
                  <a:lnTo>
                    <a:pt x="528" y="188"/>
                  </a:lnTo>
                  <a:lnTo>
                    <a:pt x="527" y="189"/>
                  </a:lnTo>
                  <a:lnTo>
                    <a:pt x="527" y="189"/>
                  </a:lnTo>
                  <a:lnTo>
                    <a:pt x="527" y="189"/>
                  </a:lnTo>
                  <a:lnTo>
                    <a:pt x="527" y="189"/>
                  </a:lnTo>
                  <a:lnTo>
                    <a:pt x="527" y="189"/>
                  </a:lnTo>
                  <a:lnTo>
                    <a:pt x="527" y="190"/>
                  </a:lnTo>
                  <a:lnTo>
                    <a:pt x="526" y="189"/>
                  </a:lnTo>
                  <a:lnTo>
                    <a:pt x="526" y="189"/>
                  </a:lnTo>
                  <a:lnTo>
                    <a:pt x="526" y="189"/>
                  </a:lnTo>
                  <a:lnTo>
                    <a:pt x="526" y="188"/>
                  </a:lnTo>
                  <a:lnTo>
                    <a:pt x="526" y="188"/>
                  </a:lnTo>
                  <a:lnTo>
                    <a:pt x="527" y="188"/>
                  </a:lnTo>
                  <a:lnTo>
                    <a:pt x="526" y="188"/>
                  </a:lnTo>
                  <a:lnTo>
                    <a:pt x="526" y="188"/>
                  </a:lnTo>
                  <a:lnTo>
                    <a:pt x="524" y="188"/>
                  </a:lnTo>
                  <a:lnTo>
                    <a:pt x="524" y="188"/>
                  </a:lnTo>
                  <a:lnTo>
                    <a:pt x="523" y="188"/>
                  </a:lnTo>
                  <a:lnTo>
                    <a:pt x="523" y="188"/>
                  </a:lnTo>
                  <a:lnTo>
                    <a:pt x="523" y="189"/>
                  </a:lnTo>
                  <a:lnTo>
                    <a:pt x="524" y="189"/>
                  </a:lnTo>
                  <a:lnTo>
                    <a:pt x="524" y="189"/>
                  </a:lnTo>
                  <a:lnTo>
                    <a:pt x="523" y="190"/>
                  </a:lnTo>
                  <a:lnTo>
                    <a:pt x="524" y="190"/>
                  </a:lnTo>
                  <a:lnTo>
                    <a:pt x="526" y="190"/>
                  </a:lnTo>
                  <a:lnTo>
                    <a:pt x="526" y="192"/>
                  </a:lnTo>
                  <a:lnTo>
                    <a:pt x="526" y="193"/>
                  </a:lnTo>
                  <a:lnTo>
                    <a:pt x="526" y="193"/>
                  </a:lnTo>
                  <a:lnTo>
                    <a:pt x="527" y="193"/>
                  </a:lnTo>
                  <a:lnTo>
                    <a:pt x="527" y="194"/>
                  </a:lnTo>
                  <a:lnTo>
                    <a:pt x="526" y="194"/>
                  </a:lnTo>
                  <a:lnTo>
                    <a:pt x="524" y="194"/>
                  </a:lnTo>
                  <a:lnTo>
                    <a:pt x="524" y="196"/>
                  </a:lnTo>
                  <a:lnTo>
                    <a:pt x="524" y="196"/>
                  </a:lnTo>
                  <a:lnTo>
                    <a:pt x="523" y="196"/>
                  </a:lnTo>
                  <a:lnTo>
                    <a:pt x="523" y="197"/>
                  </a:lnTo>
                  <a:lnTo>
                    <a:pt x="521" y="196"/>
                  </a:lnTo>
                  <a:lnTo>
                    <a:pt x="520" y="194"/>
                  </a:lnTo>
                  <a:lnTo>
                    <a:pt x="520" y="194"/>
                  </a:lnTo>
                  <a:lnTo>
                    <a:pt x="519" y="196"/>
                  </a:lnTo>
                  <a:lnTo>
                    <a:pt x="519" y="197"/>
                  </a:lnTo>
                  <a:lnTo>
                    <a:pt x="519" y="197"/>
                  </a:lnTo>
                  <a:lnTo>
                    <a:pt x="517" y="197"/>
                  </a:lnTo>
                  <a:lnTo>
                    <a:pt x="516" y="197"/>
                  </a:lnTo>
                  <a:lnTo>
                    <a:pt x="516" y="198"/>
                  </a:lnTo>
                  <a:lnTo>
                    <a:pt x="513" y="197"/>
                  </a:lnTo>
                  <a:lnTo>
                    <a:pt x="513" y="196"/>
                  </a:lnTo>
                  <a:lnTo>
                    <a:pt x="512" y="197"/>
                  </a:lnTo>
                  <a:lnTo>
                    <a:pt x="512" y="197"/>
                  </a:lnTo>
                  <a:lnTo>
                    <a:pt x="512" y="198"/>
                  </a:lnTo>
                  <a:lnTo>
                    <a:pt x="513" y="200"/>
                  </a:lnTo>
                  <a:lnTo>
                    <a:pt x="513" y="201"/>
                  </a:lnTo>
                  <a:lnTo>
                    <a:pt x="513" y="203"/>
                  </a:lnTo>
                  <a:lnTo>
                    <a:pt x="512" y="207"/>
                  </a:lnTo>
                  <a:lnTo>
                    <a:pt x="512" y="209"/>
                  </a:lnTo>
                  <a:lnTo>
                    <a:pt x="512" y="213"/>
                  </a:lnTo>
                  <a:lnTo>
                    <a:pt x="513" y="215"/>
                  </a:lnTo>
                  <a:lnTo>
                    <a:pt x="513" y="216"/>
                  </a:lnTo>
                  <a:lnTo>
                    <a:pt x="513" y="218"/>
                  </a:lnTo>
                  <a:lnTo>
                    <a:pt x="513" y="218"/>
                  </a:lnTo>
                  <a:lnTo>
                    <a:pt x="513" y="219"/>
                  </a:lnTo>
                  <a:lnTo>
                    <a:pt x="512" y="220"/>
                  </a:lnTo>
                  <a:lnTo>
                    <a:pt x="511" y="222"/>
                  </a:lnTo>
                  <a:lnTo>
                    <a:pt x="509" y="222"/>
                  </a:lnTo>
                  <a:lnTo>
                    <a:pt x="508" y="223"/>
                  </a:lnTo>
                  <a:lnTo>
                    <a:pt x="506" y="223"/>
                  </a:lnTo>
                  <a:lnTo>
                    <a:pt x="506" y="224"/>
                  </a:lnTo>
                  <a:lnTo>
                    <a:pt x="506" y="224"/>
                  </a:lnTo>
                  <a:lnTo>
                    <a:pt x="506" y="226"/>
                  </a:lnTo>
                  <a:lnTo>
                    <a:pt x="506" y="226"/>
                  </a:lnTo>
                  <a:lnTo>
                    <a:pt x="506" y="224"/>
                  </a:lnTo>
                  <a:lnTo>
                    <a:pt x="508" y="224"/>
                  </a:lnTo>
                  <a:lnTo>
                    <a:pt x="509" y="223"/>
                  </a:lnTo>
                  <a:lnTo>
                    <a:pt x="512" y="223"/>
                  </a:lnTo>
                  <a:lnTo>
                    <a:pt x="513" y="223"/>
                  </a:lnTo>
                  <a:lnTo>
                    <a:pt x="513" y="223"/>
                  </a:lnTo>
                  <a:lnTo>
                    <a:pt x="515" y="224"/>
                  </a:lnTo>
                  <a:lnTo>
                    <a:pt x="516" y="224"/>
                  </a:lnTo>
                  <a:lnTo>
                    <a:pt x="528" y="228"/>
                  </a:lnTo>
                  <a:lnTo>
                    <a:pt x="531" y="228"/>
                  </a:lnTo>
                  <a:lnTo>
                    <a:pt x="534" y="227"/>
                  </a:lnTo>
                  <a:lnTo>
                    <a:pt x="534" y="227"/>
                  </a:lnTo>
                  <a:lnTo>
                    <a:pt x="535" y="227"/>
                  </a:lnTo>
                  <a:lnTo>
                    <a:pt x="536" y="227"/>
                  </a:lnTo>
                  <a:lnTo>
                    <a:pt x="539" y="227"/>
                  </a:lnTo>
                  <a:lnTo>
                    <a:pt x="540" y="228"/>
                  </a:lnTo>
                  <a:lnTo>
                    <a:pt x="542" y="228"/>
                  </a:lnTo>
                  <a:lnTo>
                    <a:pt x="542" y="228"/>
                  </a:lnTo>
                  <a:lnTo>
                    <a:pt x="543" y="228"/>
                  </a:lnTo>
                  <a:lnTo>
                    <a:pt x="546" y="230"/>
                  </a:lnTo>
                  <a:lnTo>
                    <a:pt x="546" y="228"/>
                  </a:lnTo>
                  <a:lnTo>
                    <a:pt x="546" y="228"/>
                  </a:lnTo>
                  <a:lnTo>
                    <a:pt x="547" y="228"/>
                  </a:lnTo>
                  <a:lnTo>
                    <a:pt x="549" y="230"/>
                  </a:lnTo>
                  <a:lnTo>
                    <a:pt x="547" y="228"/>
                  </a:lnTo>
                  <a:lnTo>
                    <a:pt x="547" y="228"/>
                  </a:lnTo>
                  <a:lnTo>
                    <a:pt x="549" y="228"/>
                  </a:lnTo>
                  <a:close/>
                  <a:moveTo>
                    <a:pt x="527" y="331"/>
                  </a:moveTo>
                  <a:lnTo>
                    <a:pt x="528" y="331"/>
                  </a:lnTo>
                  <a:lnTo>
                    <a:pt x="528" y="332"/>
                  </a:lnTo>
                  <a:lnTo>
                    <a:pt x="530" y="332"/>
                  </a:lnTo>
                  <a:lnTo>
                    <a:pt x="531" y="329"/>
                  </a:lnTo>
                  <a:lnTo>
                    <a:pt x="532" y="328"/>
                  </a:lnTo>
                  <a:lnTo>
                    <a:pt x="532" y="326"/>
                  </a:lnTo>
                  <a:lnTo>
                    <a:pt x="532" y="326"/>
                  </a:lnTo>
                  <a:lnTo>
                    <a:pt x="531" y="325"/>
                  </a:lnTo>
                  <a:lnTo>
                    <a:pt x="530" y="325"/>
                  </a:lnTo>
                  <a:lnTo>
                    <a:pt x="530" y="324"/>
                  </a:lnTo>
                  <a:lnTo>
                    <a:pt x="528" y="325"/>
                  </a:lnTo>
                  <a:lnTo>
                    <a:pt x="527" y="325"/>
                  </a:lnTo>
                  <a:lnTo>
                    <a:pt x="527" y="326"/>
                  </a:lnTo>
                  <a:lnTo>
                    <a:pt x="526" y="328"/>
                  </a:lnTo>
                  <a:lnTo>
                    <a:pt x="527" y="329"/>
                  </a:lnTo>
                  <a:lnTo>
                    <a:pt x="527" y="331"/>
                  </a:lnTo>
                  <a:close/>
                  <a:moveTo>
                    <a:pt x="496" y="171"/>
                  </a:moveTo>
                  <a:lnTo>
                    <a:pt x="497" y="173"/>
                  </a:lnTo>
                  <a:lnTo>
                    <a:pt x="497" y="171"/>
                  </a:lnTo>
                  <a:lnTo>
                    <a:pt x="497" y="171"/>
                  </a:lnTo>
                  <a:lnTo>
                    <a:pt x="497" y="171"/>
                  </a:lnTo>
                  <a:lnTo>
                    <a:pt x="496" y="171"/>
                  </a:lnTo>
                  <a:lnTo>
                    <a:pt x="496" y="170"/>
                  </a:lnTo>
                  <a:lnTo>
                    <a:pt x="494" y="169"/>
                  </a:lnTo>
                  <a:lnTo>
                    <a:pt x="494" y="167"/>
                  </a:lnTo>
                  <a:lnTo>
                    <a:pt x="493" y="166"/>
                  </a:lnTo>
                  <a:lnTo>
                    <a:pt x="492" y="164"/>
                  </a:lnTo>
                  <a:lnTo>
                    <a:pt x="490" y="164"/>
                  </a:lnTo>
                  <a:lnTo>
                    <a:pt x="492" y="166"/>
                  </a:lnTo>
                  <a:lnTo>
                    <a:pt x="493" y="167"/>
                  </a:lnTo>
                  <a:lnTo>
                    <a:pt x="493" y="169"/>
                  </a:lnTo>
                  <a:lnTo>
                    <a:pt x="493" y="170"/>
                  </a:lnTo>
                  <a:lnTo>
                    <a:pt x="493" y="174"/>
                  </a:lnTo>
                  <a:lnTo>
                    <a:pt x="493" y="174"/>
                  </a:lnTo>
                  <a:lnTo>
                    <a:pt x="494" y="175"/>
                  </a:lnTo>
                  <a:lnTo>
                    <a:pt x="494" y="175"/>
                  </a:lnTo>
                  <a:lnTo>
                    <a:pt x="494" y="177"/>
                  </a:lnTo>
                  <a:lnTo>
                    <a:pt x="494" y="177"/>
                  </a:lnTo>
                  <a:lnTo>
                    <a:pt x="494" y="177"/>
                  </a:lnTo>
                  <a:lnTo>
                    <a:pt x="494" y="177"/>
                  </a:lnTo>
                  <a:lnTo>
                    <a:pt x="494" y="175"/>
                  </a:lnTo>
                  <a:lnTo>
                    <a:pt x="494" y="174"/>
                  </a:lnTo>
                  <a:lnTo>
                    <a:pt x="494" y="173"/>
                  </a:lnTo>
                  <a:lnTo>
                    <a:pt x="496" y="173"/>
                  </a:lnTo>
                  <a:lnTo>
                    <a:pt x="496" y="171"/>
                  </a:lnTo>
                  <a:close/>
                  <a:moveTo>
                    <a:pt x="463" y="271"/>
                  </a:moveTo>
                  <a:lnTo>
                    <a:pt x="463" y="271"/>
                  </a:lnTo>
                  <a:lnTo>
                    <a:pt x="463" y="271"/>
                  </a:lnTo>
                  <a:lnTo>
                    <a:pt x="463" y="272"/>
                  </a:lnTo>
                  <a:lnTo>
                    <a:pt x="464" y="272"/>
                  </a:lnTo>
                  <a:lnTo>
                    <a:pt x="466" y="271"/>
                  </a:lnTo>
                  <a:lnTo>
                    <a:pt x="467" y="271"/>
                  </a:lnTo>
                  <a:lnTo>
                    <a:pt x="467" y="271"/>
                  </a:lnTo>
                  <a:lnTo>
                    <a:pt x="468" y="271"/>
                  </a:lnTo>
                  <a:lnTo>
                    <a:pt x="468" y="269"/>
                  </a:lnTo>
                  <a:lnTo>
                    <a:pt x="467" y="268"/>
                  </a:lnTo>
                  <a:lnTo>
                    <a:pt x="467" y="267"/>
                  </a:lnTo>
                  <a:lnTo>
                    <a:pt x="466" y="267"/>
                  </a:lnTo>
                  <a:lnTo>
                    <a:pt x="464" y="268"/>
                  </a:lnTo>
                  <a:lnTo>
                    <a:pt x="464" y="268"/>
                  </a:lnTo>
                  <a:lnTo>
                    <a:pt x="464" y="269"/>
                  </a:lnTo>
                  <a:lnTo>
                    <a:pt x="464" y="269"/>
                  </a:lnTo>
                  <a:lnTo>
                    <a:pt x="463" y="271"/>
                  </a:lnTo>
                  <a:close/>
                  <a:moveTo>
                    <a:pt x="545" y="320"/>
                  </a:moveTo>
                  <a:lnTo>
                    <a:pt x="546" y="318"/>
                  </a:lnTo>
                  <a:lnTo>
                    <a:pt x="545" y="316"/>
                  </a:lnTo>
                  <a:lnTo>
                    <a:pt x="545" y="314"/>
                  </a:lnTo>
                  <a:lnTo>
                    <a:pt x="545" y="313"/>
                  </a:lnTo>
                  <a:lnTo>
                    <a:pt x="543" y="313"/>
                  </a:lnTo>
                  <a:lnTo>
                    <a:pt x="543" y="314"/>
                  </a:lnTo>
                  <a:lnTo>
                    <a:pt x="542" y="316"/>
                  </a:lnTo>
                  <a:lnTo>
                    <a:pt x="542" y="317"/>
                  </a:lnTo>
                  <a:lnTo>
                    <a:pt x="542" y="317"/>
                  </a:lnTo>
                  <a:lnTo>
                    <a:pt x="542" y="317"/>
                  </a:lnTo>
                  <a:lnTo>
                    <a:pt x="543" y="317"/>
                  </a:lnTo>
                  <a:lnTo>
                    <a:pt x="543" y="318"/>
                  </a:lnTo>
                  <a:lnTo>
                    <a:pt x="542" y="318"/>
                  </a:lnTo>
                  <a:lnTo>
                    <a:pt x="542" y="318"/>
                  </a:lnTo>
                  <a:lnTo>
                    <a:pt x="542" y="320"/>
                  </a:lnTo>
                  <a:lnTo>
                    <a:pt x="542" y="320"/>
                  </a:lnTo>
                  <a:lnTo>
                    <a:pt x="542" y="320"/>
                  </a:lnTo>
                  <a:lnTo>
                    <a:pt x="542" y="320"/>
                  </a:lnTo>
                  <a:lnTo>
                    <a:pt x="542" y="321"/>
                  </a:lnTo>
                  <a:lnTo>
                    <a:pt x="542" y="321"/>
                  </a:lnTo>
                  <a:lnTo>
                    <a:pt x="542" y="321"/>
                  </a:lnTo>
                  <a:lnTo>
                    <a:pt x="542" y="321"/>
                  </a:lnTo>
                  <a:lnTo>
                    <a:pt x="542" y="321"/>
                  </a:lnTo>
                  <a:lnTo>
                    <a:pt x="542" y="322"/>
                  </a:lnTo>
                  <a:lnTo>
                    <a:pt x="542" y="322"/>
                  </a:lnTo>
                  <a:lnTo>
                    <a:pt x="543" y="321"/>
                  </a:lnTo>
                  <a:lnTo>
                    <a:pt x="543" y="321"/>
                  </a:lnTo>
                  <a:lnTo>
                    <a:pt x="545" y="321"/>
                  </a:lnTo>
                  <a:lnTo>
                    <a:pt x="543" y="320"/>
                  </a:lnTo>
                  <a:lnTo>
                    <a:pt x="543" y="320"/>
                  </a:lnTo>
                  <a:lnTo>
                    <a:pt x="545" y="320"/>
                  </a:lnTo>
                  <a:close/>
                  <a:moveTo>
                    <a:pt x="538" y="324"/>
                  </a:moveTo>
                  <a:lnTo>
                    <a:pt x="539" y="325"/>
                  </a:lnTo>
                  <a:lnTo>
                    <a:pt x="539" y="325"/>
                  </a:lnTo>
                  <a:lnTo>
                    <a:pt x="540" y="326"/>
                  </a:lnTo>
                  <a:lnTo>
                    <a:pt x="540" y="325"/>
                  </a:lnTo>
                  <a:lnTo>
                    <a:pt x="540" y="324"/>
                  </a:lnTo>
                  <a:lnTo>
                    <a:pt x="540" y="324"/>
                  </a:lnTo>
                  <a:lnTo>
                    <a:pt x="539" y="322"/>
                  </a:lnTo>
                  <a:lnTo>
                    <a:pt x="538" y="322"/>
                  </a:lnTo>
                  <a:lnTo>
                    <a:pt x="535" y="322"/>
                  </a:lnTo>
                  <a:lnTo>
                    <a:pt x="534" y="322"/>
                  </a:lnTo>
                  <a:lnTo>
                    <a:pt x="535" y="325"/>
                  </a:lnTo>
                  <a:lnTo>
                    <a:pt x="535" y="326"/>
                  </a:lnTo>
                  <a:lnTo>
                    <a:pt x="534" y="328"/>
                  </a:lnTo>
                  <a:lnTo>
                    <a:pt x="534" y="329"/>
                  </a:lnTo>
                  <a:lnTo>
                    <a:pt x="535" y="331"/>
                  </a:lnTo>
                  <a:lnTo>
                    <a:pt x="535" y="329"/>
                  </a:lnTo>
                  <a:lnTo>
                    <a:pt x="536" y="329"/>
                  </a:lnTo>
                  <a:lnTo>
                    <a:pt x="538" y="328"/>
                  </a:lnTo>
                  <a:lnTo>
                    <a:pt x="538" y="328"/>
                  </a:lnTo>
                  <a:lnTo>
                    <a:pt x="538" y="328"/>
                  </a:lnTo>
                  <a:lnTo>
                    <a:pt x="538" y="328"/>
                  </a:lnTo>
                  <a:lnTo>
                    <a:pt x="538" y="326"/>
                  </a:lnTo>
                  <a:lnTo>
                    <a:pt x="538" y="326"/>
                  </a:lnTo>
                  <a:lnTo>
                    <a:pt x="538" y="325"/>
                  </a:lnTo>
                  <a:lnTo>
                    <a:pt x="538" y="325"/>
                  </a:lnTo>
                  <a:lnTo>
                    <a:pt x="538" y="324"/>
                  </a:lnTo>
                  <a:close/>
                  <a:moveTo>
                    <a:pt x="517" y="321"/>
                  </a:moveTo>
                  <a:lnTo>
                    <a:pt x="519" y="322"/>
                  </a:lnTo>
                  <a:lnTo>
                    <a:pt x="519" y="322"/>
                  </a:lnTo>
                  <a:lnTo>
                    <a:pt x="519" y="322"/>
                  </a:lnTo>
                  <a:lnTo>
                    <a:pt x="520" y="322"/>
                  </a:lnTo>
                  <a:lnTo>
                    <a:pt x="521" y="322"/>
                  </a:lnTo>
                  <a:lnTo>
                    <a:pt x="521" y="321"/>
                  </a:lnTo>
                  <a:lnTo>
                    <a:pt x="521" y="322"/>
                  </a:lnTo>
                  <a:lnTo>
                    <a:pt x="523" y="322"/>
                  </a:lnTo>
                  <a:lnTo>
                    <a:pt x="524" y="322"/>
                  </a:lnTo>
                  <a:lnTo>
                    <a:pt x="526" y="321"/>
                  </a:lnTo>
                  <a:lnTo>
                    <a:pt x="526" y="317"/>
                  </a:lnTo>
                  <a:lnTo>
                    <a:pt x="526" y="316"/>
                  </a:lnTo>
                  <a:lnTo>
                    <a:pt x="526" y="314"/>
                  </a:lnTo>
                  <a:lnTo>
                    <a:pt x="524" y="314"/>
                  </a:lnTo>
                  <a:lnTo>
                    <a:pt x="523" y="314"/>
                  </a:lnTo>
                  <a:lnTo>
                    <a:pt x="521" y="316"/>
                  </a:lnTo>
                  <a:lnTo>
                    <a:pt x="520" y="316"/>
                  </a:lnTo>
                  <a:lnTo>
                    <a:pt x="520" y="316"/>
                  </a:lnTo>
                  <a:lnTo>
                    <a:pt x="520" y="316"/>
                  </a:lnTo>
                  <a:lnTo>
                    <a:pt x="520" y="317"/>
                  </a:lnTo>
                  <a:lnTo>
                    <a:pt x="520" y="317"/>
                  </a:lnTo>
                  <a:lnTo>
                    <a:pt x="519" y="318"/>
                  </a:lnTo>
                  <a:lnTo>
                    <a:pt x="517" y="318"/>
                  </a:lnTo>
                  <a:lnTo>
                    <a:pt x="519" y="320"/>
                  </a:lnTo>
                  <a:lnTo>
                    <a:pt x="519" y="320"/>
                  </a:lnTo>
                  <a:lnTo>
                    <a:pt x="519" y="321"/>
                  </a:lnTo>
                  <a:lnTo>
                    <a:pt x="517" y="321"/>
                  </a:lnTo>
                  <a:close/>
                  <a:moveTo>
                    <a:pt x="501" y="192"/>
                  </a:moveTo>
                  <a:lnTo>
                    <a:pt x="502" y="192"/>
                  </a:lnTo>
                  <a:lnTo>
                    <a:pt x="502" y="190"/>
                  </a:lnTo>
                  <a:lnTo>
                    <a:pt x="504" y="190"/>
                  </a:lnTo>
                  <a:lnTo>
                    <a:pt x="504" y="190"/>
                  </a:lnTo>
                  <a:lnTo>
                    <a:pt x="504" y="190"/>
                  </a:lnTo>
                  <a:lnTo>
                    <a:pt x="504" y="189"/>
                  </a:lnTo>
                  <a:lnTo>
                    <a:pt x="502" y="189"/>
                  </a:lnTo>
                  <a:lnTo>
                    <a:pt x="502" y="188"/>
                  </a:lnTo>
                  <a:lnTo>
                    <a:pt x="501" y="188"/>
                  </a:lnTo>
                  <a:lnTo>
                    <a:pt x="501" y="188"/>
                  </a:lnTo>
                  <a:lnTo>
                    <a:pt x="501" y="186"/>
                  </a:lnTo>
                  <a:lnTo>
                    <a:pt x="500" y="186"/>
                  </a:lnTo>
                  <a:lnTo>
                    <a:pt x="498" y="186"/>
                  </a:lnTo>
                  <a:lnTo>
                    <a:pt x="498" y="186"/>
                  </a:lnTo>
                  <a:lnTo>
                    <a:pt x="497" y="186"/>
                  </a:lnTo>
                  <a:lnTo>
                    <a:pt x="496" y="188"/>
                  </a:lnTo>
                  <a:lnTo>
                    <a:pt x="496" y="189"/>
                  </a:lnTo>
                  <a:lnTo>
                    <a:pt x="496" y="190"/>
                  </a:lnTo>
                  <a:lnTo>
                    <a:pt x="496" y="192"/>
                  </a:lnTo>
                  <a:lnTo>
                    <a:pt x="494" y="192"/>
                  </a:lnTo>
                  <a:lnTo>
                    <a:pt x="492" y="190"/>
                  </a:lnTo>
                  <a:lnTo>
                    <a:pt x="492" y="197"/>
                  </a:lnTo>
                  <a:lnTo>
                    <a:pt x="492" y="197"/>
                  </a:lnTo>
                  <a:lnTo>
                    <a:pt x="494" y="198"/>
                  </a:lnTo>
                  <a:lnTo>
                    <a:pt x="494" y="197"/>
                  </a:lnTo>
                  <a:lnTo>
                    <a:pt x="494" y="194"/>
                  </a:lnTo>
                  <a:lnTo>
                    <a:pt x="494" y="193"/>
                  </a:lnTo>
                  <a:lnTo>
                    <a:pt x="496" y="193"/>
                  </a:lnTo>
                  <a:lnTo>
                    <a:pt x="497" y="193"/>
                  </a:lnTo>
                  <a:lnTo>
                    <a:pt x="497" y="196"/>
                  </a:lnTo>
                  <a:lnTo>
                    <a:pt x="498" y="197"/>
                  </a:lnTo>
                  <a:lnTo>
                    <a:pt x="498" y="197"/>
                  </a:lnTo>
                  <a:lnTo>
                    <a:pt x="498" y="197"/>
                  </a:lnTo>
                  <a:lnTo>
                    <a:pt x="498" y="198"/>
                  </a:lnTo>
                  <a:lnTo>
                    <a:pt x="498" y="198"/>
                  </a:lnTo>
                  <a:lnTo>
                    <a:pt x="497" y="198"/>
                  </a:lnTo>
                  <a:lnTo>
                    <a:pt x="498" y="200"/>
                  </a:lnTo>
                  <a:lnTo>
                    <a:pt x="498" y="198"/>
                  </a:lnTo>
                  <a:lnTo>
                    <a:pt x="500" y="198"/>
                  </a:lnTo>
                  <a:lnTo>
                    <a:pt x="501" y="198"/>
                  </a:lnTo>
                  <a:lnTo>
                    <a:pt x="501" y="197"/>
                  </a:lnTo>
                  <a:lnTo>
                    <a:pt x="501" y="196"/>
                  </a:lnTo>
                  <a:lnTo>
                    <a:pt x="501" y="194"/>
                  </a:lnTo>
                  <a:lnTo>
                    <a:pt x="502" y="194"/>
                  </a:lnTo>
                  <a:lnTo>
                    <a:pt x="502" y="194"/>
                  </a:lnTo>
                  <a:lnTo>
                    <a:pt x="502" y="193"/>
                  </a:lnTo>
                  <a:lnTo>
                    <a:pt x="501" y="193"/>
                  </a:lnTo>
                  <a:lnTo>
                    <a:pt x="501" y="193"/>
                  </a:lnTo>
                  <a:lnTo>
                    <a:pt x="501" y="192"/>
                  </a:lnTo>
                  <a:lnTo>
                    <a:pt x="501" y="192"/>
                  </a:lnTo>
                  <a:close/>
                  <a:moveTo>
                    <a:pt x="618" y="382"/>
                  </a:moveTo>
                  <a:lnTo>
                    <a:pt x="615" y="380"/>
                  </a:lnTo>
                  <a:lnTo>
                    <a:pt x="613" y="377"/>
                  </a:lnTo>
                  <a:lnTo>
                    <a:pt x="611" y="376"/>
                  </a:lnTo>
                  <a:lnTo>
                    <a:pt x="611" y="376"/>
                  </a:lnTo>
                  <a:lnTo>
                    <a:pt x="607" y="369"/>
                  </a:lnTo>
                  <a:lnTo>
                    <a:pt x="606" y="369"/>
                  </a:lnTo>
                  <a:lnTo>
                    <a:pt x="604" y="365"/>
                  </a:lnTo>
                  <a:lnTo>
                    <a:pt x="603" y="365"/>
                  </a:lnTo>
                  <a:lnTo>
                    <a:pt x="600" y="363"/>
                  </a:lnTo>
                  <a:lnTo>
                    <a:pt x="598" y="362"/>
                  </a:lnTo>
                  <a:lnTo>
                    <a:pt x="591" y="359"/>
                  </a:lnTo>
                  <a:lnTo>
                    <a:pt x="589" y="359"/>
                  </a:lnTo>
                  <a:lnTo>
                    <a:pt x="588" y="359"/>
                  </a:lnTo>
                  <a:lnTo>
                    <a:pt x="587" y="359"/>
                  </a:lnTo>
                  <a:lnTo>
                    <a:pt x="585" y="359"/>
                  </a:lnTo>
                  <a:lnTo>
                    <a:pt x="585" y="359"/>
                  </a:lnTo>
                  <a:lnTo>
                    <a:pt x="584" y="358"/>
                  </a:lnTo>
                  <a:lnTo>
                    <a:pt x="583" y="358"/>
                  </a:lnTo>
                  <a:lnTo>
                    <a:pt x="583" y="358"/>
                  </a:lnTo>
                  <a:lnTo>
                    <a:pt x="581" y="358"/>
                  </a:lnTo>
                  <a:lnTo>
                    <a:pt x="581" y="356"/>
                  </a:lnTo>
                  <a:lnTo>
                    <a:pt x="581" y="356"/>
                  </a:lnTo>
                  <a:lnTo>
                    <a:pt x="580" y="356"/>
                  </a:lnTo>
                  <a:lnTo>
                    <a:pt x="579" y="356"/>
                  </a:lnTo>
                  <a:lnTo>
                    <a:pt x="577" y="355"/>
                  </a:lnTo>
                  <a:lnTo>
                    <a:pt x="573" y="352"/>
                  </a:lnTo>
                  <a:lnTo>
                    <a:pt x="570" y="350"/>
                  </a:lnTo>
                  <a:lnTo>
                    <a:pt x="570" y="350"/>
                  </a:lnTo>
                  <a:lnTo>
                    <a:pt x="570" y="348"/>
                  </a:lnTo>
                  <a:lnTo>
                    <a:pt x="566" y="346"/>
                  </a:lnTo>
                  <a:lnTo>
                    <a:pt x="565" y="346"/>
                  </a:lnTo>
                  <a:lnTo>
                    <a:pt x="565" y="346"/>
                  </a:lnTo>
                  <a:lnTo>
                    <a:pt x="564" y="346"/>
                  </a:lnTo>
                  <a:lnTo>
                    <a:pt x="564" y="346"/>
                  </a:lnTo>
                  <a:lnTo>
                    <a:pt x="562" y="344"/>
                  </a:lnTo>
                  <a:lnTo>
                    <a:pt x="558" y="344"/>
                  </a:lnTo>
                  <a:lnTo>
                    <a:pt x="555" y="341"/>
                  </a:lnTo>
                  <a:lnTo>
                    <a:pt x="553" y="340"/>
                  </a:lnTo>
                  <a:lnTo>
                    <a:pt x="551" y="337"/>
                  </a:lnTo>
                  <a:lnTo>
                    <a:pt x="551" y="337"/>
                  </a:lnTo>
                  <a:lnTo>
                    <a:pt x="549" y="339"/>
                  </a:lnTo>
                  <a:lnTo>
                    <a:pt x="547" y="340"/>
                  </a:lnTo>
                  <a:lnTo>
                    <a:pt x="547" y="341"/>
                  </a:lnTo>
                  <a:lnTo>
                    <a:pt x="547" y="343"/>
                  </a:lnTo>
                  <a:lnTo>
                    <a:pt x="547" y="343"/>
                  </a:lnTo>
                  <a:lnTo>
                    <a:pt x="546" y="343"/>
                  </a:lnTo>
                  <a:lnTo>
                    <a:pt x="546" y="343"/>
                  </a:lnTo>
                  <a:lnTo>
                    <a:pt x="545" y="341"/>
                  </a:lnTo>
                  <a:lnTo>
                    <a:pt x="543" y="341"/>
                  </a:lnTo>
                  <a:lnTo>
                    <a:pt x="543" y="341"/>
                  </a:lnTo>
                  <a:lnTo>
                    <a:pt x="540" y="341"/>
                  </a:lnTo>
                  <a:lnTo>
                    <a:pt x="538" y="340"/>
                  </a:lnTo>
                  <a:lnTo>
                    <a:pt x="536" y="340"/>
                  </a:lnTo>
                  <a:lnTo>
                    <a:pt x="536" y="341"/>
                  </a:lnTo>
                  <a:lnTo>
                    <a:pt x="535" y="343"/>
                  </a:lnTo>
                  <a:lnTo>
                    <a:pt x="534" y="343"/>
                  </a:lnTo>
                  <a:lnTo>
                    <a:pt x="532" y="343"/>
                  </a:lnTo>
                  <a:lnTo>
                    <a:pt x="532" y="341"/>
                  </a:lnTo>
                  <a:lnTo>
                    <a:pt x="532" y="340"/>
                  </a:lnTo>
                  <a:lnTo>
                    <a:pt x="534" y="339"/>
                  </a:lnTo>
                  <a:lnTo>
                    <a:pt x="534" y="337"/>
                  </a:lnTo>
                  <a:lnTo>
                    <a:pt x="532" y="337"/>
                  </a:lnTo>
                  <a:lnTo>
                    <a:pt x="532" y="337"/>
                  </a:lnTo>
                  <a:lnTo>
                    <a:pt x="530" y="333"/>
                  </a:lnTo>
                  <a:lnTo>
                    <a:pt x="530" y="332"/>
                  </a:lnTo>
                  <a:lnTo>
                    <a:pt x="526" y="331"/>
                  </a:lnTo>
                  <a:lnTo>
                    <a:pt x="526" y="329"/>
                  </a:lnTo>
                  <a:lnTo>
                    <a:pt x="524" y="328"/>
                  </a:lnTo>
                  <a:lnTo>
                    <a:pt x="524" y="328"/>
                  </a:lnTo>
                  <a:lnTo>
                    <a:pt x="524" y="326"/>
                  </a:lnTo>
                  <a:lnTo>
                    <a:pt x="523" y="328"/>
                  </a:lnTo>
                  <a:lnTo>
                    <a:pt x="523" y="328"/>
                  </a:lnTo>
                  <a:lnTo>
                    <a:pt x="521" y="328"/>
                  </a:lnTo>
                  <a:lnTo>
                    <a:pt x="520" y="328"/>
                  </a:lnTo>
                  <a:lnTo>
                    <a:pt x="519" y="326"/>
                  </a:lnTo>
                  <a:lnTo>
                    <a:pt x="517" y="326"/>
                  </a:lnTo>
                  <a:lnTo>
                    <a:pt x="516" y="325"/>
                  </a:lnTo>
                  <a:lnTo>
                    <a:pt x="512" y="321"/>
                  </a:lnTo>
                  <a:lnTo>
                    <a:pt x="511" y="321"/>
                  </a:lnTo>
                  <a:lnTo>
                    <a:pt x="508" y="321"/>
                  </a:lnTo>
                  <a:lnTo>
                    <a:pt x="506" y="320"/>
                  </a:lnTo>
                  <a:lnTo>
                    <a:pt x="504" y="317"/>
                  </a:lnTo>
                  <a:lnTo>
                    <a:pt x="502" y="317"/>
                  </a:lnTo>
                  <a:lnTo>
                    <a:pt x="502" y="316"/>
                  </a:lnTo>
                  <a:lnTo>
                    <a:pt x="501" y="310"/>
                  </a:lnTo>
                  <a:lnTo>
                    <a:pt x="500" y="307"/>
                  </a:lnTo>
                  <a:lnTo>
                    <a:pt x="500" y="307"/>
                  </a:lnTo>
                  <a:lnTo>
                    <a:pt x="500" y="306"/>
                  </a:lnTo>
                  <a:lnTo>
                    <a:pt x="498" y="306"/>
                  </a:lnTo>
                  <a:lnTo>
                    <a:pt x="496" y="305"/>
                  </a:lnTo>
                  <a:lnTo>
                    <a:pt x="493" y="303"/>
                  </a:lnTo>
                  <a:lnTo>
                    <a:pt x="492" y="302"/>
                  </a:lnTo>
                  <a:lnTo>
                    <a:pt x="490" y="302"/>
                  </a:lnTo>
                  <a:lnTo>
                    <a:pt x="490" y="302"/>
                  </a:lnTo>
                  <a:lnTo>
                    <a:pt x="487" y="299"/>
                  </a:lnTo>
                  <a:lnTo>
                    <a:pt x="486" y="299"/>
                  </a:lnTo>
                  <a:lnTo>
                    <a:pt x="483" y="298"/>
                  </a:lnTo>
                  <a:lnTo>
                    <a:pt x="483" y="298"/>
                  </a:lnTo>
                  <a:lnTo>
                    <a:pt x="481" y="297"/>
                  </a:lnTo>
                  <a:lnTo>
                    <a:pt x="478" y="294"/>
                  </a:lnTo>
                  <a:lnTo>
                    <a:pt x="475" y="292"/>
                  </a:lnTo>
                  <a:lnTo>
                    <a:pt x="474" y="290"/>
                  </a:lnTo>
                  <a:lnTo>
                    <a:pt x="470" y="288"/>
                  </a:lnTo>
                  <a:lnTo>
                    <a:pt x="468" y="288"/>
                  </a:lnTo>
                  <a:lnTo>
                    <a:pt x="468" y="287"/>
                  </a:lnTo>
                  <a:lnTo>
                    <a:pt x="467" y="286"/>
                  </a:lnTo>
                  <a:lnTo>
                    <a:pt x="466" y="286"/>
                  </a:lnTo>
                  <a:lnTo>
                    <a:pt x="464" y="286"/>
                  </a:lnTo>
                  <a:lnTo>
                    <a:pt x="463" y="284"/>
                  </a:lnTo>
                  <a:lnTo>
                    <a:pt x="463" y="284"/>
                  </a:lnTo>
                  <a:lnTo>
                    <a:pt x="460" y="283"/>
                  </a:lnTo>
                  <a:lnTo>
                    <a:pt x="460" y="282"/>
                  </a:lnTo>
                  <a:lnTo>
                    <a:pt x="459" y="282"/>
                  </a:lnTo>
                  <a:lnTo>
                    <a:pt x="457" y="282"/>
                  </a:lnTo>
                  <a:lnTo>
                    <a:pt x="457" y="282"/>
                  </a:lnTo>
                  <a:lnTo>
                    <a:pt x="455" y="280"/>
                  </a:lnTo>
                  <a:lnTo>
                    <a:pt x="452" y="280"/>
                  </a:lnTo>
                  <a:lnTo>
                    <a:pt x="447" y="275"/>
                  </a:lnTo>
                  <a:lnTo>
                    <a:pt x="445" y="272"/>
                  </a:lnTo>
                  <a:lnTo>
                    <a:pt x="443" y="265"/>
                  </a:lnTo>
                  <a:lnTo>
                    <a:pt x="441" y="262"/>
                  </a:lnTo>
                  <a:lnTo>
                    <a:pt x="441" y="260"/>
                  </a:lnTo>
                  <a:lnTo>
                    <a:pt x="441" y="260"/>
                  </a:lnTo>
                  <a:lnTo>
                    <a:pt x="440" y="258"/>
                  </a:lnTo>
                  <a:lnTo>
                    <a:pt x="441" y="258"/>
                  </a:lnTo>
                  <a:lnTo>
                    <a:pt x="441" y="258"/>
                  </a:lnTo>
                  <a:lnTo>
                    <a:pt x="443" y="258"/>
                  </a:lnTo>
                  <a:lnTo>
                    <a:pt x="444" y="258"/>
                  </a:lnTo>
                  <a:lnTo>
                    <a:pt x="444" y="258"/>
                  </a:lnTo>
                  <a:lnTo>
                    <a:pt x="445" y="258"/>
                  </a:lnTo>
                  <a:lnTo>
                    <a:pt x="445" y="257"/>
                  </a:lnTo>
                  <a:lnTo>
                    <a:pt x="445" y="257"/>
                  </a:lnTo>
                  <a:lnTo>
                    <a:pt x="448" y="256"/>
                  </a:lnTo>
                  <a:lnTo>
                    <a:pt x="449" y="254"/>
                  </a:lnTo>
                  <a:lnTo>
                    <a:pt x="451" y="254"/>
                  </a:lnTo>
                  <a:lnTo>
                    <a:pt x="451" y="253"/>
                  </a:lnTo>
                  <a:lnTo>
                    <a:pt x="452" y="249"/>
                  </a:lnTo>
                  <a:lnTo>
                    <a:pt x="453" y="247"/>
                  </a:lnTo>
                  <a:lnTo>
                    <a:pt x="456" y="241"/>
                  </a:lnTo>
                  <a:lnTo>
                    <a:pt x="457" y="239"/>
                  </a:lnTo>
                  <a:lnTo>
                    <a:pt x="459" y="238"/>
                  </a:lnTo>
                  <a:lnTo>
                    <a:pt x="460" y="238"/>
                  </a:lnTo>
                  <a:lnTo>
                    <a:pt x="462" y="237"/>
                  </a:lnTo>
                  <a:lnTo>
                    <a:pt x="466" y="230"/>
                  </a:lnTo>
                  <a:lnTo>
                    <a:pt x="467" y="227"/>
                  </a:lnTo>
                  <a:lnTo>
                    <a:pt x="468" y="226"/>
                  </a:lnTo>
                  <a:lnTo>
                    <a:pt x="468" y="226"/>
                  </a:lnTo>
                  <a:lnTo>
                    <a:pt x="470" y="224"/>
                  </a:lnTo>
                  <a:lnTo>
                    <a:pt x="471" y="224"/>
                  </a:lnTo>
                  <a:lnTo>
                    <a:pt x="471" y="224"/>
                  </a:lnTo>
                  <a:lnTo>
                    <a:pt x="472" y="224"/>
                  </a:lnTo>
                  <a:lnTo>
                    <a:pt x="472" y="224"/>
                  </a:lnTo>
                  <a:lnTo>
                    <a:pt x="474" y="223"/>
                  </a:lnTo>
                  <a:lnTo>
                    <a:pt x="475" y="223"/>
                  </a:lnTo>
                  <a:lnTo>
                    <a:pt x="477" y="222"/>
                  </a:lnTo>
                  <a:lnTo>
                    <a:pt x="478" y="223"/>
                  </a:lnTo>
                  <a:lnTo>
                    <a:pt x="477" y="219"/>
                  </a:lnTo>
                  <a:lnTo>
                    <a:pt x="478" y="207"/>
                  </a:lnTo>
                  <a:lnTo>
                    <a:pt x="481" y="205"/>
                  </a:lnTo>
                  <a:lnTo>
                    <a:pt x="483" y="203"/>
                  </a:lnTo>
                  <a:lnTo>
                    <a:pt x="483" y="201"/>
                  </a:lnTo>
                  <a:lnTo>
                    <a:pt x="483" y="200"/>
                  </a:lnTo>
                  <a:lnTo>
                    <a:pt x="483" y="200"/>
                  </a:lnTo>
                  <a:lnTo>
                    <a:pt x="483" y="198"/>
                  </a:lnTo>
                  <a:lnTo>
                    <a:pt x="483" y="198"/>
                  </a:lnTo>
                  <a:lnTo>
                    <a:pt x="483" y="198"/>
                  </a:lnTo>
                  <a:lnTo>
                    <a:pt x="485" y="197"/>
                  </a:lnTo>
                  <a:lnTo>
                    <a:pt x="485" y="196"/>
                  </a:lnTo>
                  <a:lnTo>
                    <a:pt x="483" y="196"/>
                  </a:lnTo>
                  <a:lnTo>
                    <a:pt x="486" y="192"/>
                  </a:lnTo>
                  <a:lnTo>
                    <a:pt x="487" y="189"/>
                  </a:lnTo>
                  <a:lnTo>
                    <a:pt x="487" y="188"/>
                  </a:lnTo>
                  <a:lnTo>
                    <a:pt x="489" y="186"/>
                  </a:lnTo>
                  <a:lnTo>
                    <a:pt x="489" y="186"/>
                  </a:lnTo>
                  <a:lnTo>
                    <a:pt x="489" y="185"/>
                  </a:lnTo>
                  <a:lnTo>
                    <a:pt x="489" y="185"/>
                  </a:lnTo>
                  <a:lnTo>
                    <a:pt x="487" y="185"/>
                  </a:lnTo>
                  <a:lnTo>
                    <a:pt x="487" y="185"/>
                  </a:lnTo>
                  <a:lnTo>
                    <a:pt x="487" y="185"/>
                  </a:lnTo>
                  <a:lnTo>
                    <a:pt x="486" y="185"/>
                  </a:lnTo>
                  <a:lnTo>
                    <a:pt x="486" y="186"/>
                  </a:lnTo>
                  <a:lnTo>
                    <a:pt x="486" y="186"/>
                  </a:lnTo>
                  <a:lnTo>
                    <a:pt x="486" y="186"/>
                  </a:lnTo>
                  <a:lnTo>
                    <a:pt x="483" y="190"/>
                  </a:lnTo>
                  <a:lnTo>
                    <a:pt x="482" y="192"/>
                  </a:lnTo>
                  <a:lnTo>
                    <a:pt x="479" y="192"/>
                  </a:lnTo>
                  <a:lnTo>
                    <a:pt x="477" y="192"/>
                  </a:lnTo>
                  <a:lnTo>
                    <a:pt x="475" y="189"/>
                  </a:lnTo>
                  <a:lnTo>
                    <a:pt x="477" y="188"/>
                  </a:lnTo>
                  <a:lnTo>
                    <a:pt x="478" y="186"/>
                  </a:lnTo>
                  <a:lnTo>
                    <a:pt x="478" y="186"/>
                  </a:lnTo>
                  <a:lnTo>
                    <a:pt x="478" y="186"/>
                  </a:lnTo>
                  <a:lnTo>
                    <a:pt x="478" y="185"/>
                  </a:lnTo>
                  <a:lnTo>
                    <a:pt x="477" y="186"/>
                  </a:lnTo>
                  <a:lnTo>
                    <a:pt x="475" y="185"/>
                  </a:lnTo>
                  <a:lnTo>
                    <a:pt x="474" y="182"/>
                  </a:lnTo>
                  <a:lnTo>
                    <a:pt x="472" y="181"/>
                  </a:lnTo>
                  <a:lnTo>
                    <a:pt x="472" y="179"/>
                  </a:lnTo>
                  <a:lnTo>
                    <a:pt x="474" y="179"/>
                  </a:lnTo>
                  <a:lnTo>
                    <a:pt x="474" y="179"/>
                  </a:lnTo>
                  <a:lnTo>
                    <a:pt x="474" y="178"/>
                  </a:lnTo>
                  <a:lnTo>
                    <a:pt x="474" y="178"/>
                  </a:lnTo>
                  <a:lnTo>
                    <a:pt x="475" y="177"/>
                  </a:lnTo>
                  <a:lnTo>
                    <a:pt x="474" y="175"/>
                  </a:lnTo>
                  <a:lnTo>
                    <a:pt x="474" y="173"/>
                  </a:lnTo>
                  <a:lnTo>
                    <a:pt x="474" y="171"/>
                  </a:lnTo>
                  <a:lnTo>
                    <a:pt x="475" y="170"/>
                  </a:lnTo>
                  <a:lnTo>
                    <a:pt x="477" y="170"/>
                  </a:lnTo>
                  <a:lnTo>
                    <a:pt x="479" y="173"/>
                  </a:lnTo>
                  <a:lnTo>
                    <a:pt x="479" y="171"/>
                  </a:lnTo>
                  <a:lnTo>
                    <a:pt x="479" y="171"/>
                  </a:lnTo>
                  <a:lnTo>
                    <a:pt x="481" y="171"/>
                  </a:lnTo>
                  <a:lnTo>
                    <a:pt x="482" y="170"/>
                  </a:lnTo>
                  <a:lnTo>
                    <a:pt x="482" y="170"/>
                  </a:lnTo>
                  <a:lnTo>
                    <a:pt x="482" y="170"/>
                  </a:lnTo>
                  <a:lnTo>
                    <a:pt x="481" y="169"/>
                  </a:lnTo>
                  <a:lnTo>
                    <a:pt x="481" y="169"/>
                  </a:lnTo>
                  <a:lnTo>
                    <a:pt x="481" y="169"/>
                  </a:lnTo>
                  <a:lnTo>
                    <a:pt x="481" y="170"/>
                  </a:lnTo>
                  <a:lnTo>
                    <a:pt x="479" y="170"/>
                  </a:lnTo>
                  <a:lnTo>
                    <a:pt x="479" y="169"/>
                  </a:lnTo>
                  <a:lnTo>
                    <a:pt x="479" y="169"/>
                  </a:lnTo>
                  <a:lnTo>
                    <a:pt x="479" y="169"/>
                  </a:lnTo>
                  <a:lnTo>
                    <a:pt x="479" y="169"/>
                  </a:lnTo>
                  <a:lnTo>
                    <a:pt x="479" y="167"/>
                  </a:lnTo>
                  <a:lnTo>
                    <a:pt x="479" y="167"/>
                  </a:lnTo>
                  <a:lnTo>
                    <a:pt x="478" y="166"/>
                  </a:lnTo>
                  <a:lnTo>
                    <a:pt x="478" y="166"/>
                  </a:lnTo>
                  <a:lnTo>
                    <a:pt x="477" y="166"/>
                  </a:lnTo>
                  <a:lnTo>
                    <a:pt x="477" y="163"/>
                  </a:lnTo>
                  <a:lnTo>
                    <a:pt x="478" y="160"/>
                  </a:lnTo>
                  <a:lnTo>
                    <a:pt x="478" y="160"/>
                  </a:lnTo>
                  <a:lnTo>
                    <a:pt x="478" y="159"/>
                  </a:lnTo>
                  <a:lnTo>
                    <a:pt x="479" y="159"/>
                  </a:lnTo>
                  <a:lnTo>
                    <a:pt x="481" y="158"/>
                  </a:lnTo>
                  <a:lnTo>
                    <a:pt x="481" y="159"/>
                  </a:lnTo>
                  <a:lnTo>
                    <a:pt x="482" y="160"/>
                  </a:lnTo>
                  <a:lnTo>
                    <a:pt x="482" y="158"/>
                  </a:lnTo>
                  <a:lnTo>
                    <a:pt x="483" y="156"/>
                  </a:lnTo>
                  <a:lnTo>
                    <a:pt x="485" y="155"/>
                  </a:lnTo>
                  <a:lnTo>
                    <a:pt x="486" y="156"/>
                  </a:lnTo>
                  <a:lnTo>
                    <a:pt x="486" y="158"/>
                  </a:lnTo>
                  <a:lnTo>
                    <a:pt x="486" y="160"/>
                  </a:lnTo>
                  <a:lnTo>
                    <a:pt x="487" y="162"/>
                  </a:lnTo>
                  <a:lnTo>
                    <a:pt x="487" y="162"/>
                  </a:lnTo>
                  <a:lnTo>
                    <a:pt x="487" y="160"/>
                  </a:lnTo>
                  <a:lnTo>
                    <a:pt x="487" y="158"/>
                  </a:lnTo>
                  <a:lnTo>
                    <a:pt x="487" y="156"/>
                  </a:lnTo>
                  <a:lnTo>
                    <a:pt x="487" y="156"/>
                  </a:lnTo>
                  <a:lnTo>
                    <a:pt x="487" y="155"/>
                  </a:lnTo>
                  <a:lnTo>
                    <a:pt x="489" y="155"/>
                  </a:lnTo>
                  <a:lnTo>
                    <a:pt x="490" y="155"/>
                  </a:lnTo>
                  <a:lnTo>
                    <a:pt x="490" y="155"/>
                  </a:lnTo>
                  <a:lnTo>
                    <a:pt x="489" y="155"/>
                  </a:lnTo>
                  <a:lnTo>
                    <a:pt x="493" y="148"/>
                  </a:lnTo>
                  <a:lnTo>
                    <a:pt x="494" y="148"/>
                  </a:lnTo>
                  <a:lnTo>
                    <a:pt x="494" y="151"/>
                  </a:lnTo>
                  <a:lnTo>
                    <a:pt x="494" y="152"/>
                  </a:lnTo>
                  <a:lnTo>
                    <a:pt x="494" y="154"/>
                  </a:lnTo>
                  <a:lnTo>
                    <a:pt x="494" y="155"/>
                  </a:lnTo>
                  <a:lnTo>
                    <a:pt x="494" y="156"/>
                  </a:lnTo>
                  <a:lnTo>
                    <a:pt x="496" y="156"/>
                  </a:lnTo>
                  <a:lnTo>
                    <a:pt x="497" y="156"/>
                  </a:lnTo>
                  <a:lnTo>
                    <a:pt x="498" y="156"/>
                  </a:lnTo>
                  <a:lnTo>
                    <a:pt x="498" y="155"/>
                  </a:lnTo>
                  <a:lnTo>
                    <a:pt x="498" y="155"/>
                  </a:lnTo>
                  <a:lnTo>
                    <a:pt x="498" y="155"/>
                  </a:lnTo>
                  <a:lnTo>
                    <a:pt x="498" y="154"/>
                  </a:lnTo>
                  <a:lnTo>
                    <a:pt x="500" y="154"/>
                  </a:lnTo>
                  <a:lnTo>
                    <a:pt x="500" y="155"/>
                  </a:lnTo>
                  <a:lnTo>
                    <a:pt x="501" y="154"/>
                  </a:lnTo>
                  <a:lnTo>
                    <a:pt x="501" y="152"/>
                  </a:lnTo>
                  <a:lnTo>
                    <a:pt x="500" y="152"/>
                  </a:lnTo>
                  <a:lnTo>
                    <a:pt x="500" y="151"/>
                  </a:lnTo>
                  <a:lnTo>
                    <a:pt x="500" y="149"/>
                  </a:lnTo>
                  <a:lnTo>
                    <a:pt x="501" y="149"/>
                  </a:lnTo>
                  <a:lnTo>
                    <a:pt x="501" y="149"/>
                  </a:lnTo>
                  <a:lnTo>
                    <a:pt x="502" y="151"/>
                  </a:lnTo>
                  <a:lnTo>
                    <a:pt x="504" y="152"/>
                  </a:lnTo>
                  <a:lnTo>
                    <a:pt x="505" y="151"/>
                  </a:lnTo>
                  <a:lnTo>
                    <a:pt x="505" y="151"/>
                  </a:lnTo>
                  <a:lnTo>
                    <a:pt x="506" y="149"/>
                  </a:lnTo>
                  <a:lnTo>
                    <a:pt x="505" y="148"/>
                  </a:lnTo>
                  <a:lnTo>
                    <a:pt x="505" y="148"/>
                  </a:lnTo>
                  <a:lnTo>
                    <a:pt x="505" y="147"/>
                  </a:lnTo>
                  <a:lnTo>
                    <a:pt x="505" y="145"/>
                  </a:lnTo>
                  <a:lnTo>
                    <a:pt x="505" y="144"/>
                  </a:lnTo>
                  <a:lnTo>
                    <a:pt x="506" y="144"/>
                  </a:lnTo>
                  <a:lnTo>
                    <a:pt x="508" y="144"/>
                  </a:lnTo>
                  <a:lnTo>
                    <a:pt x="509" y="144"/>
                  </a:lnTo>
                  <a:lnTo>
                    <a:pt x="509" y="144"/>
                  </a:lnTo>
                  <a:lnTo>
                    <a:pt x="509" y="147"/>
                  </a:lnTo>
                  <a:lnTo>
                    <a:pt x="509" y="149"/>
                  </a:lnTo>
                  <a:lnTo>
                    <a:pt x="509" y="151"/>
                  </a:lnTo>
                  <a:lnTo>
                    <a:pt x="511" y="152"/>
                  </a:lnTo>
                  <a:lnTo>
                    <a:pt x="511" y="155"/>
                  </a:lnTo>
                  <a:lnTo>
                    <a:pt x="511" y="156"/>
                  </a:lnTo>
                  <a:lnTo>
                    <a:pt x="511" y="156"/>
                  </a:lnTo>
                  <a:lnTo>
                    <a:pt x="509" y="156"/>
                  </a:lnTo>
                  <a:lnTo>
                    <a:pt x="508" y="156"/>
                  </a:lnTo>
                  <a:lnTo>
                    <a:pt x="508" y="156"/>
                  </a:lnTo>
                  <a:lnTo>
                    <a:pt x="508" y="158"/>
                  </a:lnTo>
                  <a:lnTo>
                    <a:pt x="508" y="159"/>
                  </a:lnTo>
                  <a:lnTo>
                    <a:pt x="508" y="159"/>
                  </a:lnTo>
                  <a:lnTo>
                    <a:pt x="506" y="160"/>
                  </a:lnTo>
                  <a:lnTo>
                    <a:pt x="506" y="160"/>
                  </a:lnTo>
                  <a:lnTo>
                    <a:pt x="506" y="160"/>
                  </a:lnTo>
                  <a:lnTo>
                    <a:pt x="508" y="162"/>
                  </a:lnTo>
                  <a:lnTo>
                    <a:pt x="506" y="162"/>
                  </a:lnTo>
                  <a:lnTo>
                    <a:pt x="508" y="162"/>
                  </a:lnTo>
                  <a:lnTo>
                    <a:pt x="509" y="160"/>
                  </a:lnTo>
                  <a:lnTo>
                    <a:pt x="511" y="159"/>
                  </a:lnTo>
                  <a:lnTo>
                    <a:pt x="512" y="158"/>
                  </a:lnTo>
                  <a:lnTo>
                    <a:pt x="513" y="156"/>
                  </a:lnTo>
                  <a:lnTo>
                    <a:pt x="515" y="155"/>
                  </a:lnTo>
                  <a:lnTo>
                    <a:pt x="515" y="155"/>
                  </a:lnTo>
                  <a:lnTo>
                    <a:pt x="515" y="156"/>
                  </a:lnTo>
                  <a:lnTo>
                    <a:pt x="515" y="156"/>
                  </a:lnTo>
                  <a:lnTo>
                    <a:pt x="515" y="158"/>
                  </a:lnTo>
                  <a:lnTo>
                    <a:pt x="516" y="156"/>
                  </a:lnTo>
                  <a:lnTo>
                    <a:pt x="516" y="156"/>
                  </a:lnTo>
                  <a:lnTo>
                    <a:pt x="516" y="154"/>
                  </a:lnTo>
                  <a:lnTo>
                    <a:pt x="517" y="152"/>
                  </a:lnTo>
                  <a:lnTo>
                    <a:pt x="519" y="149"/>
                  </a:lnTo>
                  <a:lnTo>
                    <a:pt x="520" y="149"/>
                  </a:lnTo>
                  <a:lnTo>
                    <a:pt x="521" y="148"/>
                  </a:lnTo>
                  <a:lnTo>
                    <a:pt x="523" y="144"/>
                  </a:lnTo>
                  <a:lnTo>
                    <a:pt x="520" y="143"/>
                  </a:lnTo>
                  <a:lnTo>
                    <a:pt x="520" y="143"/>
                  </a:lnTo>
                  <a:lnTo>
                    <a:pt x="520" y="141"/>
                  </a:lnTo>
                  <a:lnTo>
                    <a:pt x="520" y="141"/>
                  </a:lnTo>
                  <a:lnTo>
                    <a:pt x="519" y="141"/>
                  </a:lnTo>
                  <a:lnTo>
                    <a:pt x="519" y="141"/>
                  </a:lnTo>
                  <a:lnTo>
                    <a:pt x="517" y="141"/>
                  </a:lnTo>
                  <a:lnTo>
                    <a:pt x="517" y="140"/>
                  </a:lnTo>
                  <a:lnTo>
                    <a:pt x="517" y="140"/>
                  </a:lnTo>
                  <a:lnTo>
                    <a:pt x="517" y="139"/>
                  </a:lnTo>
                  <a:lnTo>
                    <a:pt x="517" y="139"/>
                  </a:lnTo>
                  <a:lnTo>
                    <a:pt x="519" y="139"/>
                  </a:lnTo>
                  <a:lnTo>
                    <a:pt x="519" y="137"/>
                  </a:lnTo>
                  <a:lnTo>
                    <a:pt x="520" y="139"/>
                  </a:lnTo>
                  <a:lnTo>
                    <a:pt x="520" y="139"/>
                  </a:lnTo>
                  <a:lnTo>
                    <a:pt x="520" y="139"/>
                  </a:lnTo>
                  <a:lnTo>
                    <a:pt x="521" y="137"/>
                  </a:lnTo>
                  <a:lnTo>
                    <a:pt x="521" y="137"/>
                  </a:lnTo>
                  <a:lnTo>
                    <a:pt x="521" y="137"/>
                  </a:lnTo>
                  <a:lnTo>
                    <a:pt x="523" y="137"/>
                  </a:lnTo>
                  <a:lnTo>
                    <a:pt x="523" y="140"/>
                  </a:lnTo>
                  <a:lnTo>
                    <a:pt x="524" y="140"/>
                  </a:lnTo>
                  <a:lnTo>
                    <a:pt x="526" y="139"/>
                  </a:lnTo>
                  <a:lnTo>
                    <a:pt x="526" y="139"/>
                  </a:lnTo>
                  <a:lnTo>
                    <a:pt x="527" y="139"/>
                  </a:lnTo>
                  <a:lnTo>
                    <a:pt x="527" y="140"/>
                  </a:lnTo>
                  <a:lnTo>
                    <a:pt x="527" y="140"/>
                  </a:lnTo>
                  <a:lnTo>
                    <a:pt x="527" y="140"/>
                  </a:lnTo>
                  <a:lnTo>
                    <a:pt x="528" y="141"/>
                  </a:lnTo>
                  <a:lnTo>
                    <a:pt x="528" y="141"/>
                  </a:lnTo>
                  <a:lnTo>
                    <a:pt x="528" y="140"/>
                  </a:lnTo>
                  <a:lnTo>
                    <a:pt x="528" y="139"/>
                  </a:lnTo>
                  <a:lnTo>
                    <a:pt x="528" y="137"/>
                  </a:lnTo>
                  <a:lnTo>
                    <a:pt x="528" y="137"/>
                  </a:lnTo>
                  <a:lnTo>
                    <a:pt x="527" y="136"/>
                  </a:lnTo>
                  <a:lnTo>
                    <a:pt x="523" y="134"/>
                  </a:lnTo>
                  <a:lnTo>
                    <a:pt x="521" y="134"/>
                  </a:lnTo>
                  <a:lnTo>
                    <a:pt x="521" y="134"/>
                  </a:lnTo>
                  <a:lnTo>
                    <a:pt x="521" y="133"/>
                  </a:lnTo>
                  <a:lnTo>
                    <a:pt x="521" y="132"/>
                  </a:lnTo>
                  <a:lnTo>
                    <a:pt x="520" y="132"/>
                  </a:lnTo>
                  <a:lnTo>
                    <a:pt x="517" y="130"/>
                  </a:lnTo>
                  <a:lnTo>
                    <a:pt x="517" y="129"/>
                  </a:lnTo>
                  <a:lnTo>
                    <a:pt x="517" y="128"/>
                  </a:lnTo>
                  <a:lnTo>
                    <a:pt x="516" y="126"/>
                  </a:lnTo>
                  <a:lnTo>
                    <a:pt x="516" y="125"/>
                  </a:lnTo>
                  <a:lnTo>
                    <a:pt x="516" y="124"/>
                  </a:lnTo>
                  <a:lnTo>
                    <a:pt x="517" y="125"/>
                  </a:lnTo>
                  <a:lnTo>
                    <a:pt x="520" y="128"/>
                  </a:lnTo>
                  <a:lnTo>
                    <a:pt x="521" y="128"/>
                  </a:lnTo>
                  <a:lnTo>
                    <a:pt x="521" y="126"/>
                  </a:lnTo>
                  <a:lnTo>
                    <a:pt x="521" y="126"/>
                  </a:lnTo>
                  <a:lnTo>
                    <a:pt x="521" y="125"/>
                  </a:lnTo>
                  <a:lnTo>
                    <a:pt x="521" y="124"/>
                  </a:lnTo>
                  <a:lnTo>
                    <a:pt x="520" y="122"/>
                  </a:lnTo>
                  <a:lnTo>
                    <a:pt x="521" y="122"/>
                  </a:lnTo>
                  <a:lnTo>
                    <a:pt x="521" y="122"/>
                  </a:lnTo>
                  <a:lnTo>
                    <a:pt x="523" y="122"/>
                  </a:lnTo>
                  <a:lnTo>
                    <a:pt x="523" y="122"/>
                  </a:lnTo>
                  <a:lnTo>
                    <a:pt x="523" y="124"/>
                  </a:lnTo>
                  <a:lnTo>
                    <a:pt x="523" y="124"/>
                  </a:lnTo>
                  <a:lnTo>
                    <a:pt x="524" y="126"/>
                  </a:lnTo>
                  <a:lnTo>
                    <a:pt x="524" y="126"/>
                  </a:lnTo>
                  <a:lnTo>
                    <a:pt x="524" y="128"/>
                  </a:lnTo>
                  <a:lnTo>
                    <a:pt x="524" y="129"/>
                  </a:lnTo>
                  <a:lnTo>
                    <a:pt x="526" y="129"/>
                  </a:lnTo>
                  <a:lnTo>
                    <a:pt x="527" y="128"/>
                  </a:lnTo>
                  <a:lnTo>
                    <a:pt x="527" y="126"/>
                  </a:lnTo>
                  <a:lnTo>
                    <a:pt x="527" y="126"/>
                  </a:lnTo>
                  <a:lnTo>
                    <a:pt x="527" y="125"/>
                  </a:lnTo>
                  <a:lnTo>
                    <a:pt x="527" y="125"/>
                  </a:lnTo>
                  <a:lnTo>
                    <a:pt x="526" y="122"/>
                  </a:lnTo>
                  <a:lnTo>
                    <a:pt x="526" y="122"/>
                  </a:lnTo>
                  <a:lnTo>
                    <a:pt x="526" y="121"/>
                  </a:lnTo>
                  <a:lnTo>
                    <a:pt x="527" y="119"/>
                  </a:lnTo>
                  <a:lnTo>
                    <a:pt x="530" y="119"/>
                  </a:lnTo>
                  <a:lnTo>
                    <a:pt x="531" y="119"/>
                  </a:lnTo>
                  <a:lnTo>
                    <a:pt x="531" y="118"/>
                  </a:lnTo>
                  <a:lnTo>
                    <a:pt x="531" y="115"/>
                  </a:lnTo>
                  <a:lnTo>
                    <a:pt x="532" y="114"/>
                  </a:lnTo>
                  <a:lnTo>
                    <a:pt x="534" y="111"/>
                  </a:lnTo>
                  <a:lnTo>
                    <a:pt x="535" y="110"/>
                  </a:lnTo>
                  <a:lnTo>
                    <a:pt x="536" y="110"/>
                  </a:lnTo>
                  <a:lnTo>
                    <a:pt x="535" y="109"/>
                  </a:lnTo>
                  <a:lnTo>
                    <a:pt x="535" y="106"/>
                  </a:lnTo>
                  <a:lnTo>
                    <a:pt x="535" y="104"/>
                  </a:lnTo>
                  <a:lnTo>
                    <a:pt x="536" y="103"/>
                  </a:lnTo>
                  <a:lnTo>
                    <a:pt x="536" y="103"/>
                  </a:lnTo>
                  <a:lnTo>
                    <a:pt x="538" y="102"/>
                  </a:lnTo>
                  <a:lnTo>
                    <a:pt x="538" y="102"/>
                  </a:lnTo>
                  <a:lnTo>
                    <a:pt x="539" y="102"/>
                  </a:lnTo>
                  <a:lnTo>
                    <a:pt x="539" y="103"/>
                  </a:lnTo>
                  <a:lnTo>
                    <a:pt x="539" y="103"/>
                  </a:lnTo>
                  <a:lnTo>
                    <a:pt x="539" y="104"/>
                  </a:lnTo>
                  <a:lnTo>
                    <a:pt x="539" y="104"/>
                  </a:lnTo>
                  <a:lnTo>
                    <a:pt x="538" y="106"/>
                  </a:lnTo>
                  <a:lnTo>
                    <a:pt x="536" y="107"/>
                  </a:lnTo>
                  <a:lnTo>
                    <a:pt x="538" y="109"/>
                  </a:lnTo>
                  <a:lnTo>
                    <a:pt x="538" y="109"/>
                  </a:lnTo>
                  <a:lnTo>
                    <a:pt x="538" y="107"/>
                  </a:lnTo>
                  <a:lnTo>
                    <a:pt x="547" y="98"/>
                  </a:lnTo>
                  <a:lnTo>
                    <a:pt x="547" y="98"/>
                  </a:lnTo>
                  <a:lnTo>
                    <a:pt x="549" y="98"/>
                  </a:lnTo>
                  <a:lnTo>
                    <a:pt x="549" y="96"/>
                  </a:lnTo>
                  <a:lnTo>
                    <a:pt x="550" y="96"/>
                  </a:lnTo>
                  <a:lnTo>
                    <a:pt x="550" y="96"/>
                  </a:lnTo>
                  <a:lnTo>
                    <a:pt x="550" y="96"/>
                  </a:lnTo>
                  <a:lnTo>
                    <a:pt x="551" y="95"/>
                  </a:lnTo>
                  <a:lnTo>
                    <a:pt x="550" y="95"/>
                  </a:lnTo>
                  <a:lnTo>
                    <a:pt x="549" y="95"/>
                  </a:lnTo>
                  <a:lnTo>
                    <a:pt x="549" y="95"/>
                  </a:lnTo>
                  <a:lnTo>
                    <a:pt x="549" y="92"/>
                  </a:lnTo>
                  <a:lnTo>
                    <a:pt x="549" y="91"/>
                  </a:lnTo>
                  <a:lnTo>
                    <a:pt x="545" y="87"/>
                  </a:lnTo>
                  <a:lnTo>
                    <a:pt x="545" y="87"/>
                  </a:lnTo>
                  <a:lnTo>
                    <a:pt x="539" y="84"/>
                  </a:lnTo>
                  <a:lnTo>
                    <a:pt x="538" y="83"/>
                  </a:lnTo>
                  <a:lnTo>
                    <a:pt x="536" y="83"/>
                  </a:lnTo>
                  <a:lnTo>
                    <a:pt x="535" y="83"/>
                  </a:lnTo>
                  <a:lnTo>
                    <a:pt x="531" y="84"/>
                  </a:lnTo>
                  <a:lnTo>
                    <a:pt x="531" y="85"/>
                  </a:lnTo>
                  <a:lnTo>
                    <a:pt x="531" y="85"/>
                  </a:lnTo>
                  <a:lnTo>
                    <a:pt x="532" y="85"/>
                  </a:lnTo>
                  <a:lnTo>
                    <a:pt x="534" y="85"/>
                  </a:lnTo>
                  <a:lnTo>
                    <a:pt x="535" y="87"/>
                  </a:lnTo>
                  <a:lnTo>
                    <a:pt x="535" y="87"/>
                  </a:lnTo>
                  <a:lnTo>
                    <a:pt x="536" y="87"/>
                  </a:lnTo>
                  <a:lnTo>
                    <a:pt x="536" y="88"/>
                  </a:lnTo>
                  <a:lnTo>
                    <a:pt x="535" y="90"/>
                  </a:lnTo>
                  <a:lnTo>
                    <a:pt x="534" y="91"/>
                  </a:lnTo>
                  <a:lnTo>
                    <a:pt x="531" y="91"/>
                  </a:lnTo>
                  <a:lnTo>
                    <a:pt x="530" y="90"/>
                  </a:lnTo>
                  <a:lnTo>
                    <a:pt x="530" y="88"/>
                  </a:lnTo>
                  <a:lnTo>
                    <a:pt x="528" y="87"/>
                  </a:lnTo>
                  <a:lnTo>
                    <a:pt x="527" y="85"/>
                  </a:lnTo>
                  <a:lnTo>
                    <a:pt x="526" y="84"/>
                  </a:lnTo>
                  <a:lnTo>
                    <a:pt x="524" y="81"/>
                  </a:lnTo>
                  <a:lnTo>
                    <a:pt x="524" y="81"/>
                  </a:lnTo>
                  <a:lnTo>
                    <a:pt x="526" y="80"/>
                  </a:lnTo>
                  <a:lnTo>
                    <a:pt x="524" y="77"/>
                  </a:lnTo>
                  <a:lnTo>
                    <a:pt x="524" y="76"/>
                  </a:lnTo>
                  <a:lnTo>
                    <a:pt x="523" y="75"/>
                  </a:lnTo>
                  <a:lnTo>
                    <a:pt x="520" y="72"/>
                  </a:lnTo>
                  <a:lnTo>
                    <a:pt x="520" y="70"/>
                  </a:lnTo>
                  <a:lnTo>
                    <a:pt x="519" y="72"/>
                  </a:lnTo>
                  <a:lnTo>
                    <a:pt x="517" y="72"/>
                  </a:lnTo>
                  <a:lnTo>
                    <a:pt x="517" y="70"/>
                  </a:lnTo>
                  <a:lnTo>
                    <a:pt x="516" y="69"/>
                  </a:lnTo>
                  <a:lnTo>
                    <a:pt x="517" y="69"/>
                  </a:lnTo>
                  <a:lnTo>
                    <a:pt x="517" y="69"/>
                  </a:lnTo>
                  <a:lnTo>
                    <a:pt x="519" y="69"/>
                  </a:lnTo>
                  <a:lnTo>
                    <a:pt x="521" y="68"/>
                  </a:lnTo>
                  <a:lnTo>
                    <a:pt x="523" y="68"/>
                  </a:lnTo>
                  <a:lnTo>
                    <a:pt x="523" y="68"/>
                  </a:lnTo>
                  <a:lnTo>
                    <a:pt x="524" y="66"/>
                  </a:lnTo>
                  <a:lnTo>
                    <a:pt x="524" y="65"/>
                  </a:lnTo>
                  <a:lnTo>
                    <a:pt x="526" y="65"/>
                  </a:lnTo>
                  <a:lnTo>
                    <a:pt x="524" y="64"/>
                  </a:lnTo>
                  <a:lnTo>
                    <a:pt x="524" y="64"/>
                  </a:lnTo>
                  <a:lnTo>
                    <a:pt x="524" y="62"/>
                  </a:lnTo>
                  <a:lnTo>
                    <a:pt x="523" y="65"/>
                  </a:lnTo>
                  <a:lnTo>
                    <a:pt x="521" y="66"/>
                  </a:lnTo>
                  <a:lnTo>
                    <a:pt x="520" y="68"/>
                  </a:lnTo>
                  <a:lnTo>
                    <a:pt x="517" y="68"/>
                  </a:lnTo>
                  <a:lnTo>
                    <a:pt x="516" y="66"/>
                  </a:lnTo>
                  <a:lnTo>
                    <a:pt x="516" y="66"/>
                  </a:lnTo>
                  <a:lnTo>
                    <a:pt x="513" y="68"/>
                  </a:lnTo>
                  <a:lnTo>
                    <a:pt x="513" y="69"/>
                  </a:lnTo>
                  <a:lnTo>
                    <a:pt x="512" y="69"/>
                  </a:lnTo>
                  <a:lnTo>
                    <a:pt x="511" y="72"/>
                  </a:lnTo>
                  <a:lnTo>
                    <a:pt x="508" y="73"/>
                  </a:lnTo>
                  <a:lnTo>
                    <a:pt x="506" y="75"/>
                  </a:lnTo>
                  <a:lnTo>
                    <a:pt x="506" y="75"/>
                  </a:lnTo>
                  <a:lnTo>
                    <a:pt x="505" y="75"/>
                  </a:lnTo>
                  <a:lnTo>
                    <a:pt x="504" y="75"/>
                  </a:lnTo>
                  <a:lnTo>
                    <a:pt x="504" y="76"/>
                  </a:lnTo>
                  <a:lnTo>
                    <a:pt x="500" y="80"/>
                  </a:lnTo>
                  <a:lnTo>
                    <a:pt x="500" y="81"/>
                  </a:lnTo>
                  <a:lnTo>
                    <a:pt x="497" y="81"/>
                  </a:lnTo>
                  <a:lnTo>
                    <a:pt x="496" y="83"/>
                  </a:lnTo>
                  <a:lnTo>
                    <a:pt x="496" y="83"/>
                  </a:lnTo>
                  <a:lnTo>
                    <a:pt x="496" y="84"/>
                  </a:lnTo>
                  <a:lnTo>
                    <a:pt x="497" y="84"/>
                  </a:lnTo>
                  <a:lnTo>
                    <a:pt x="498" y="84"/>
                  </a:lnTo>
                  <a:lnTo>
                    <a:pt x="500" y="84"/>
                  </a:lnTo>
                  <a:lnTo>
                    <a:pt x="501" y="85"/>
                  </a:lnTo>
                  <a:lnTo>
                    <a:pt x="501" y="85"/>
                  </a:lnTo>
                  <a:lnTo>
                    <a:pt x="502" y="85"/>
                  </a:lnTo>
                  <a:lnTo>
                    <a:pt x="504" y="85"/>
                  </a:lnTo>
                  <a:lnTo>
                    <a:pt x="505" y="85"/>
                  </a:lnTo>
                  <a:lnTo>
                    <a:pt x="506" y="85"/>
                  </a:lnTo>
                  <a:lnTo>
                    <a:pt x="508" y="85"/>
                  </a:lnTo>
                  <a:lnTo>
                    <a:pt x="509" y="87"/>
                  </a:lnTo>
                  <a:lnTo>
                    <a:pt x="509" y="88"/>
                  </a:lnTo>
                  <a:lnTo>
                    <a:pt x="509" y="88"/>
                  </a:lnTo>
                  <a:lnTo>
                    <a:pt x="506" y="92"/>
                  </a:lnTo>
                  <a:lnTo>
                    <a:pt x="505" y="98"/>
                  </a:lnTo>
                  <a:lnTo>
                    <a:pt x="504" y="99"/>
                  </a:lnTo>
                  <a:lnTo>
                    <a:pt x="501" y="102"/>
                  </a:lnTo>
                  <a:lnTo>
                    <a:pt x="498" y="102"/>
                  </a:lnTo>
                  <a:lnTo>
                    <a:pt x="497" y="103"/>
                  </a:lnTo>
                  <a:lnTo>
                    <a:pt x="496" y="103"/>
                  </a:lnTo>
                  <a:lnTo>
                    <a:pt x="496" y="103"/>
                  </a:lnTo>
                  <a:lnTo>
                    <a:pt x="494" y="102"/>
                  </a:lnTo>
                  <a:lnTo>
                    <a:pt x="494" y="100"/>
                  </a:lnTo>
                  <a:lnTo>
                    <a:pt x="493" y="100"/>
                  </a:lnTo>
                  <a:lnTo>
                    <a:pt x="490" y="102"/>
                  </a:lnTo>
                  <a:lnTo>
                    <a:pt x="490" y="102"/>
                  </a:lnTo>
                  <a:lnTo>
                    <a:pt x="490" y="102"/>
                  </a:lnTo>
                  <a:lnTo>
                    <a:pt x="489" y="102"/>
                  </a:lnTo>
                  <a:lnTo>
                    <a:pt x="489" y="102"/>
                  </a:lnTo>
                  <a:lnTo>
                    <a:pt x="489" y="100"/>
                  </a:lnTo>
                  <a:lnTo>
                    <a:pt x="489" y="100"/>
                  </a:lnTo>
                  <a:lnTo>
                    <a:pt x="489" y="100"/>
                  </a:lnTo>
                  <a:lnTo>
                    <a:pt x="487" y="100"/>
                  </a:lnTo>
                  <a:lnTo>
                    <a:pt x="487" y="102"/>
                  </a:lnTo>
                  <a:lnTo>
                    <a:pt x="487" y="102"/>
                  </a:lnTo>
                  <a:lnTo>
                    <a:pt x="487" y="103"/>
                  </a:lnTo>
                  <a:lnTo>
                    <a:pt x="486" y="103"/>
                  </a:lnTo>
                  <a:lnTo>
                    <a:pt x="485" y="103"/>
                  </a:lnTo>
                  <a:lnTo>
                    <a:pt x="485" y="100"/>
                  </a:lnTo>
                  <a:lnTo>
                    <a:pt x="485" y="99"/>
                  </a:lnTo>
                  <a:lnTo>
                    <a:pt x="485" y="98"/>
                  </a:lnTo>
                  <a:lnTo>
                    <a:pt x="485" y="98"/>
                  </a:lnTo>
                  <a:lnTo>
                    <a:pt x="483" y="98"/>
                  </a:lnTo>
                  <a:lnTo>
                    <a:pt x="483" y="98"/>
                  </a:lnTo>
                  <a:lnTo>
                    <a:pt x="483" y="98"/>
                  </a:lnTo>
                  <a:lnTo>
                    <a:pt x="482" y="96"/>
                  </a:lnTo>
                  <a:lnTo>
                    <a:pt x="482" y="96"/>
                  </a:lnTo>
                  <a:lnTo>
                    <a:pt x="483" y="95"/>
                  </a:lnTo>
                  <a:lnTo>
                    <a:pt x="485" y="92"/>
                  </a:lnTo>
                  <a:lnTo>
                    <a:pt x="486" y="91"/>
                  </a:lnTo>
                  <a:lnTo>
                    <a:pt x="486" y="90"/>
                  </a:lnTo>
                  <a:lnTo>
                    <a:pt x="486" y="90"/>
                  </a:lnTo>
                  <a:lnTo>
                    <a:pt x="487" y="90"/>
                  </a:lnTo>
                  <a:lnTo>
                    <a:pt x="487" y="90"/>
                  </a:lnTo>
                  <a:lnTo>
                    <a:pt x="489" y="88"/>
                  </a:lnTo>
                  <a:lnTo>
                    <a:pt x="487" y="87"/>
                  </a:lnTo>
                  <a:lnTo>
                    <a:pt x="486" y="87"/>
                  </a:lnTo>
                  <a:lnTo>
                    <a:pt x="485" y="88"/>
                  </a:lnTo>
                  <a:lnTo>
                    <a:pt x="485" y="88"/>
                  </a:lnTo>
                  <a:lnTo>
                    <a:pt x="483" y="90"/>
                  </a:lnTo>
                  <a:lnTo>
                    <a:pt x="482" y="90"/>
                  </a:lnTo>
                  <a:lnTo>
                    <a:pt x="481" y="88"/>
                  </a:lnTo>
                  <a:lnTo>
                    <a:pt x="481" y="87"/>
                  </a:lnTo>
                  <a:lnTo>
                    <a:pt x="479" y="87"/>
                  </a:lnTo>
                  <a:lnTo>
                    <a:pt x="479" y="87"/>
                  </a:lnTo>
                  <a:lnTo>
                    <a:pt x="479" y="85"/>
                  </a:lnTo>
                  <a:lnTo>
                    <a:pt x="479" y="85"/>
                  </a:lnTo>
                  <a:lnTo>
                    <a:pt x="479" y="84"/>
                  </a:lnTo>
                  <a:lnTo>
                    <a:pt x="481" y="84"/>
                  </a:lnTo>
                  <a:lnTo>
                    <a:pt x="482" y="83"/>
                  </a:lnTo>
                  <a:lnTo>
                    <a:pt x="483" y="83"/>
                  </a:lnTo>
                  <a:lnTo>
                    <a:pt x="483" y="81"/>
                  </a:lnTo>
                  <a:lnTo>
                    <a:pt x="483" y="81"/>
                  </a:lnTo>
                  <a:lnTo>
                    <a:pt x="483" y="80"/>
                  </a:lnTo>
                  <a:lnTo>
                    <a:pt x="485" y="80"/>
                  </a:lnTo>
                  <a:lnTo>
                    <a:pt x="485" y="79"/>
                  </a:lnTo>
                  <a:lnTo>
                    <a:pt x="486" y="79"/>
                  </a:lnTo>
                  <a:lnTo>
                    <a:pt x="487" y="77"/>
                  </a:lnTo>
                  <a:lnTo>
                    <a:pt x="487" y="76"/>
                  </a:lnTo>
                  <a:lnTo>
                    <a:pt x="486" y="77"/>
                  </a:lnTo>
                  <a:lnTo>
                    <a:pt x="482" y="81"/>
                  </a:lnTo>
                  <a:lnTo>
                    <a:pt x="481" y="81"/>
                  </a:lnTo>
                  <a:lnTo>
                    <a:pt x="479" y="81"/>
                  </a:lnTo>
                  <a:lnTo>
                    <a:pt x="479" y="81"/>
                  </a:lnTo>
                  <a:lnTo>
                    <a:pt x="479" y="81"/>
                  </a:lnTo>
                  <a:lnTo>
                    <a:pt x="478" y="83"/>
                  </a:lnTo>
                  <a:lnTo>
                    <a:pt x="478" y="84"/>
                  </a:lnTo>
                  <a:lnTo>
                    <a:pt x="478" y="83"/>
                  </a:lnTo>
                  <a:lnTo>
                    <a:pt x="477" y="83"/>
                  </a:lnTo>
                  <a:lnTo>
                    <a:pt x="477" y="83"/>
                  </a:lnTo>
                  <a:lnTo>
                    <a:pt x="477" y="81"/>
                  </a:lnTo>
                  <a:lnTo>
                    <a:pt x="477" y="81"/>
                  </a:lnTo>
                  <a:lnTo>
                    <a:pt x="475" y="81"/>
                  </a:lnTo>
                  <a:lnTo>
                    <a:pt x="472" y="84"/>
                  </a:lnTo>
                  <a:lnTo>
                    <a:pt x="470" y="85"/>
                  </a:lnTo>
                  <a:lnTo>
                    <a:pt x="470" y="87"/>
                  </a:lnTo>
                  <a:lnTo>
                    <a:pt x="468" y="90"/>
                  </a:lnTo>
                  <a:lnTo>
                    <a:pt x="468" y="90"/>
                  </a:lnTo>
                  <a:lnTo>
                    <a:pt x="467" y="88"/>
                  </a:lnTo>
                  <a:lnTo>
                    <a:pt x="467" y="90"/>
                  </a:lnTo>
                  <a:lnTo>
                    <a:pt x="466" y="92"/>
                  </a:lnTo>
                  <a:lnTo>
                    <a:pt x="466" y="90"/>
                  </a:lnTo>
                  <a:lnTo>
                    <a:pt x="464" y="88"/>
                  </a:lnTo>
                  <a:lnTo>
                    <a:pt x="462" y="87"/>
                  </a:lnTo>
                  <a:lnTo>
                    <a:pt x="462" y="85"/>
                  </a:lnTo>
                  <a:lnTo>
                    <a:pt x="460" y="83"/>
                  </a:lnTo>
                  <a:lnTo>
                    <a:pt x="460" y="81"/>
                  </a:lnTo>
                  <a:lnTo>
                    <a:pt x="462" y="81"/>
                  </a:lnTo>
                  <a:lnTo>
                    <a:pt x="462" y="81"/>
                  </a:lnTo>
                  <a:lnTo>
                    <a:pt x="464" y="79"/>
                  </a:lnTo>
                  <a:lnTo>
                    <a:pt x="464" y="79"/>
                  </a:lnTo>
                  <a:lnTo>
                    <a:pt x="467" y="76"/>
                  </a:lnTo>
                  <a:lnTo>
                    <a:pt x="470" y="73"/>
                  </a:lnTo>
                  <a:lnTo>
                    <a:pt x="471" y="72"/>
                  </a:lnTo>
                  <a:lnTo>
                    <a:pt x="474" y="70"/>
                  </a:lnTo>
                  <a:lnTo>
                    <a:pt x="477" y="69"/>
                  </a:lnTo>
                  <a:lnTo>
                    <a:pt x="478" y="69"/>
                  </a:lnTo>
                  <a:lnTo>
                    <a:pt x="478" y="68"/>
                  </a:lnTo>
                  <a:lnTo>
                    <a:pt x="477" y="68"/>
                  </a:lnTo>
                  <a:lnTo>
                    <a:pt x="474" y="69"/>
                  </a:lnTo>
                  <a:lnTo>
                    <a:pt x="474" y="70"/>
                  </a:lnTo>
                  <a:lnTo>
                    <a:pt x="468" y="70"/>
                  </a:lnTo>
                  <a:lnTo>
                    <a:pt x="467" y="70"/>
                  </a:lnTo>
                  <a:lnTo>
                    <a:pt x="467" y="70"/>
                  </a:lnTo>
                  <a:lnTo>
                    <a:pt x="466" y="70"/>
                  </a:lnTo>
                  <a:lnTo>
                    <a:pt x="466" y="70"/>
                  </a:lnTo>
                  <a:lnTo>
                    <a:pt x="467" y="69"/>
                  </a:lnTo>
                  <a:lnTo>
                    <a:pt x="467" y="69"/>
                  </a:lnTo>
                  <a:lnTo>
                    <a:pt x="470" y="69"/>
                  </a:lnTo>
                  <a:lnTo>
                    <a:pt x="471" y="68"/>
                  </a:lnTo>
                  <a:lnTo>
                    <a:pt x="472" y="65"/>
                  </a:lnTo>
                  <a:lnTo>
                    <a:pt x="478" y="61"/>
                  </a:lnTo>
                  <a:lnTo>
                    <a:pt x="479" y="58"/>
                  </a:lnTo>
                  <a:lnTo>
                    <a:pt x="479" y="55"/>
                  </a:lnTo>
                  <a:lnTo>
                    <a:pt x="478" y="55"/>
                  </a:lnTo>
                  <a:lnTo>
                    <a:pt x="477" y="54"/>
                  </a:lnTo>
                  <a:lnTo>
                    <a:pt x="475" y="54"/>
                  </a:lnTo>
                  <a:lnTo>
                    <a:pt x="474" y="55"/>
                  </a:lnTo>
                  <a:lnTo>
                    <a:pt x="475" y="57"/>
                  </a:lnTo>
                  <a:lnTo>
                    <a:pt x="475" y="58"/>
                  </a:lnTo>
                  <a:lnTo>
                    <a:pt x="475" y="58"/>
                  </a:lnTo>
                  <a:lnTo>
                    <a:pt x="475" y="61"/>
                  </a:lnTo>
                  <a:lnTo>
                    <a:pt x="474" y="61"/>
                  </a:lnTo>
                  <a:lnTo>
                    <a:pt x="474" y="61"/>
                  </a:lnTo>
                  <a:lnTo>
                    <a:pt x="472" y="61"/>
                  </a:lnTo>
                  <a:lnTo>
                    <a:pt x="472" y="62"/>
                  </a:lnTo>
                  <a:lnTo>
                    <a:pt x="472" y="62"/>
                  </a:lnTo>
                  <a:lnTo>
                    <a:pt x="471" y="64"/>
                  </a:lnTo>
                  <a:lnTo>
                    <a:pt x="468" y="65"/>
                  </a:lnTo>
                  <a:lnTo>
                    <a:pt x="466" y="66"/>
                  </a:lnTo>
                  <a:lnTo>
                    <a:pt x="464" y="66"/>
                  </a:lnTo>
                  <a:lnTo>
                    <a:pt x="463" y="66"/>
                  </a:lnTo>
                  <a:lnTo>
                    <a:pt x="462" y="66"/>
                  </a:lnTo>
                  <a:lnTo>
                    <a:pt x="460" y="68"/>
                  </a:lnTo>
                  <a:lnTo>
                    <a:pt x="460" y="68"/>
                  </a:lnTo>
                  <a:lnTo>
                    <a:pt x="460" y="68"/>
                  </a:lnTo>
                  <a:lnTo>
                    <a:pt x="460" y="69"/>
                  </a:lnTo>
                  <a:lnTo>
                    <a:pt x="459" y="69"/>
                  </a:lnTo>
                  <a:lnTo>
                    <a:pt x="459" y="69"/>
                  </a:lnTo>
                  <a:lnTo>
                    <a:pt x="457" y="68"/>
                  </a:lnTo>
                  <a:lnTo>
                    <a:pt x="457" y="68"/>
                  </a:lnTo>
                  <a:lnTo>
                    <a:pt x="457" y="68"/>
                  </a:lnTo>
                  <a:lnTo>
                    <a:pt x="456" y="68"/>
                  </a:lnTo>
                  <a:lnTo>
                    <a:pt x="455" y="69"/>
                  </a:lnTo>
                  <a:lnTo>
                    <a:pt x="455" y="70"/>
                  </a:lnTo>
                  <a:lnTo>
                    <a:pt x="455" y="73"/>
                  </a:lnTo>
                  <a:lnTo>
                    <a:pt x="453" y="75"/>
                  </a:lnTo>
                  <a:lnTo>
                    <a:pt x="455" y="75"/>
                  </a:lnTo>
                  <a:lnTo>
                    <a:pt x="456" y="75"/>
                  </a:lnTo>
                  <a:lnTo>
                    <a:pt x="459" y="73"/>
                  </a:lnTo>
                  <a:lnTo>
                    <a:pt x="459" y="72"/>
                  </a:lnTo>
                  <a:lnTo>
                    <a:pt x="460" y="73"/>
                  </a:lnTo>
                  <a:lnTo>
                    <a:pt x="460" y="73"/>
                  </a:lnTo>
                  <a:lnTo>
                    <a:pt x="460" y="75"/>
                  </a:lnTo>
                  <a:lnTo>
                    <a:pt x="459" y="75"/>
                  </a:lnTo>
                  <a:lnTo>
                    <a:pt x="457" y="76"/>
                  </a:lnTo>
                  <a:lnTo>
                    <a:pt x="457" y="76"/>
                  </a:lnTo>
                  <a:lnTo>
                    <a:pt x="455" y="77"/>
                  </a:lnTo>
                  <a:lnTo>
                    <a:pt x="453" y="77"/>
                  </a:lnTo>
                  <a:lnTo>
                    <a:pt x="453" y="77"/>
                  </a:lnTo>
                  <a:lnTo>
                    <a:pt x="452" y="75"/>
                  </a:lnTo>
                  <a:lnTo>
                    <a:pt x="451" y="77"/>
                  </a:lnTo>
                  <a:lnTo>
                    <a:pt x="449" y="77"/>
                  </a:lnTo>
                  <a:lnTo>
                    <a:pt x="448" y="79"/>
                  </a:lnTo>
                  <a:lnTo>
                    <a:pt x="447" y="79"/>
                  </a:lnTo>
                  <a:lnTo>
                    <a:pt x="445" y="79"/>
                  </a:lnTo>
                  <a:lnTo>
                    <a:pt x="444" y="79"/>
                  </a:lnTo>
                  <a:lnTo>
                    <a:pt x="445" y="77"/>
                  </a:lnTo>
                  <a:lnTo>
                    <a:pt x="443" y="77"/>
                  </a:lnTo>
                  <a:lnTo>
                    <a:pt x="440" y="77"/>
                  </a:lnTo>
                  <a:lnTo>
                    <a:pt x="438" y="79"/>
                  </a:lnTo>
                  <a:lnTo>
                    <a:pt x="437" y="80"/>
                  </a:lnTo>
                  <a:lnTo>
                    <a:pt x="437" y="80"/>
                  </a:lnTo>
                  <a:lnTo>
                    <a:pt x="437" y="80"/>
                  </a:lnTo>
                  <a:lnTo>
                    <a:pt x="437" y="81"/>
                  </a:lnTo>
                  <a:lnTo>
                    <a:pt x="436" y="81"/>
                  </a:lnTo>
                  <a:lnTo>
                    <a:pt x="436" y="81"/>
                  </a:lnTo>
                  <a:lnTo>
                    <a:pt x="433" y="83"/>
                  </a:lnTo>
                  <a:lnTo>
                    <a:pt x="432" y="84"/>
                  </a:lnTo>
                  <a:lnTo>
                    <a:pt x="433" y="84"/>
                  </a:lnTo>
                  <a:lnTo>
                    <a:pt x="436" y="85"/>
                  </a:lnTo>
                  <a:lnTo>
                    <a:pt x="436" y="87"/>
                  </a:lnTo>
                  <a:lnTo>
                    <a:pt x="437" y="87"/>
                  </a:lnTo>
                  <a:lnTo>
                    <a:pt x="438" y="87"/>
                  </a:lnTo>
                  <a:lnTo>
                    <a:pt x="438" y="87"/>
                  </a:lnTo>
                  <a:lnTo>
                    <a:pt x="438" y="88"/>
                  </a:lnTo>
                  <a:lnTo>
                    <a:pt x="437" y="88"/>
                  </a:lnTo>
                  <a:lnTo>
                    <a:pt x="436" y="88"/>
                  </a:lnTo>
                  <a:lnTo>
                    <a:pt x="434" y="87"/>
                  </a:lnTo>
                  <a:lnTo>
                    <a:pt x="433" y="87"/>
                  </a:lnTo>
                  <a:lnTo>
                    <a:pt x="433" y="87"/>
                  </a:lnTo>
                  <a:lnTo>
                    <a:pt x="432" y="87"/>
                  </a:lnTo>
                  <a:lnTo>
                    <a:pt x="429" y="87"/>
                  </a:lnTo>
                  <a:lnTo>
                    <a:pt x="428" y="87"/>
                  </a:lnTo>
                  <a:lnTo>
                    <a:pt x="429" y="88"/>
                  </a:lnTo>
                  <a:lnTo>
                    <a:pt x="430" y="90"/>
                  </a:lnTo>
                  <a:lnTo>
                    <a:pt x="430" y="91"/>
                  </a:lnTo>
                  <a:lnTo>
                    <a:pt x="429" y="91"/>
                  </a:lnTo>
                  <a:lnTo>
                    <a:pt x="429" y="90"/>
                  </a:lnTo>
                  <a:lnTo>
                    <a:pt x="428" y="90"/>
                  </a:lnTo>
                  <a:lnTo>
                    <a:pt x="426" y="88"/>
                  </a:lnTo>
                  <a:lnTo>
                    <a:pt x="426" y="88"/>
                  </a:lnTo>
                  <a:lnTo>
                    <a:pt x="425" y="88"/>
                  </a:lnTo>
                  <a:lnTo>
                    <a:pt x="423" y="88"/>
                  </a:lnTo>
                  <a:lnTo>
                    <a:pt x="422" y="88"/>
                  </a:lnTo>
                  <a:lnTo>
                    <a:pt x="421" y="90"/>
                  </a:lnTo>
                  <a:lnTo>
                    <a:pt x="421" y="90"/>
                  </a:lnTo>
                  <a:lnTo>
                    <a:pt x="419" y="90"/>
                  </a:lnTo>
                  <a:lnTo>
                    <a:pt x="418" y="87"/>
                  </a:lnTo>
                  <a:lnTo>
                    <a:pt x="418" y="87"/>
                  </a:lnTo>
                  <a:lnTo>
                    <a:pt x="417" y="87"/>
                  </a:lnTo>
                  <a:lnTo>
                    <a:pt x="415" y="85"/>
                  </a:lnTo>
                  <a:lnTo>
                    <a:pt x="414" y="85"/>
                  </a:lnTo>
                  <a:lnTo>
                    <a:pt x="414" y="84"/>
                  </a:lnTo>
                  <a:lnTo>
                    <a:pt x="413" y="81"/>
                  </a:lnTo>
                  <a:lnTo>
                    <a:pt x="413" y="81"/>
                  </a:lnTo>
                  <a:lnTo>
                    <a:pt x="413" y="81"/>
                  </a:lnTo>
                  <a:lnTo>
                    <a:pt x="411" y="81"/>
                  </a:lnTo>
                  <a:lnTo>
                    <a:pt x="410" y="80"/>
                  </a:lnTo>
                  <a:lnTo>
                    <a:pt x="410" y="80"/>
                  </a:lnTo>
                  <a:lnTo>
                    <a:pt x="406" y="80"/>
                  </a:lnTo>
                  <a:lnTo>
                    <a:pt x="404" y="80"/>
                  </a:lnTo>
                  <a:lnTo>
                    <a:pt x="404" y="79"/>
                  </a:lnTo>
                  <a:lnTo>
                    <a:pt x="404" y="77"/>
                  </a:lnTo>
                  <a:lnTo>
                    <a:pt x="403" y="75"/>
                  </a:lnTo>
                  <a:lnTo>
                    <a:pt x="403" y="73"/>
                  </a:lnTo>
                  <a:lnTo>
                    <a:pt x="403" y="73"/>
                  </a:lnTo>
                  <a:lnTo>
                    <a:pt x="402" y="75"/>
                  </a:lnTo>
                  <a:lnTo>
                    <a:pt x="402" y="75"/>
                  </a:lnTo>
                  <a:lnTo>
                    <a:pt x="400" y="73"/>
                  </a:lnTo>
                  <a:lnTo>
                    <a:pt x="400" y="73"/>
                  </a:lnTo>
                  <a:lnTo>
                    <a:pt x="400" y="72"/>
                  </a:lnTo>
                  <a:lnTo>
                    <a:pt x="399" y="72"/>
                  </a:lnTo>
                  <a:lnTo>
                    <a:pt x="399" y="70"/>
                  </a:lnTo>
                  <a:lnTo>
                    <a:pt x="399" y="70"/>
                  </a:lnTo>
                  <a:lnTo>
                    <a:pt x="399" y="69"/>
                  </a:lnTo>
                  <a:lnTo>
                    <a:pt x="399" y="68"/>
                  </a:lnTo>
                  <a:lnTo>
                    <a:pt x="399" y="68"/>
                  </a:lnTo>
                  <a:lnTo>
                    <a:pt x="398" y="68"/>
                  </a:lnTo>
                  <a:lnTo>
                    <a:pt x="395" y="68"/>
                  </a:lnTo>
                  <a:lnTo>
                    <a:pt x="394" y="68"/>
                  </a:lnTo>
                  <a:lnTo>
                    <a:pt x="394" y="69"/>
                  </a:lnTo>
                  <a:lnTo>
                    <a:pt x="389" y="73"/>
                  </a:lnTo>
                  <a:lnTo>
                    <a:pt x="387" y="75"/>
                  </a:lnTo>
                  <a:lnTo>
                    <a:pt x="387" y="76"/>
                  </a:lnTo>
                  <a:lnTo>
                    <a:pt x="385" y="75"/>
                  </a:lnTo>
                  <a:lnTo>
                    <a:pt x="384" y="75"/>
                  </a:lnTo>
                  <a:lnTo>
                    <a:pt x="381" y="76"/>
                  </a:lnTo>
                  <a:lnTo>
                    <a:pt x="374" y="75"/>
                  </a:lnTo>
                  <a:lnTo>
                    <a:pt x="372" y="75"/>
                  </a:lnTo>
                  <a:lnTo>
                    <a:pt x="369" y="72"/>
                  </a:lnTo>
                  <a:lnTo>
                    <a:pt x="365" y="69"/>
                  </a:lnTo>
                  <a:lnTo>
                    <a:pt x="364" y="69"/>
                  </a:lnTo>
                  <a:lnTo>
                    <a:pt x="364" y="70"/>
                  </a:lnTo>
                  <a:lnTo>
                    <a:pt x="364" y="70"/>
                  </a:lnTo>
                  <a:lnTo>
                    <a:pt x="364" y="72"/>
                  </a:lnTo>
                  <a:lnTo>
                    <a:pt x="362" y="73"/>
                  </a:lnTo>
                  <a:lnTo>
                    <a:pt x="359" y="75"/>
                  </a:lnTo>
                  <a:lnTo>
                    <a:pt x="359" y="76"/>
                  </a:lnTo>
                  <a:lnTo>
                    <a:pt x="358" y="76"/>
                  </a:lnTo>
                  <a:lnTo>
                    <a:pt x="358" y="76"/>
                  </a:lnTo>
                  <a:lnTo>
                    <a:pt x="358" y="76"/>
                  </a:lnTo>
                  <a:lnTo>
                    <a:pt x="358" y="75"/>
                  </a:lnTo>
                  <a:lnTo>
                    <a:pt x="358" y="75"/>
                  </a:lnTo>
                  <a:lnTo>
                    <a:pt x="358" y="73"/>
                  </a:lnTo>
                  <a:lnTo>
                    <a:pt x="358" y="72"/>
                  </a:lnTo>
                  <a:lnTo>
                    <a:pt x="358" y="72"/>
                  </a:lnTo>
                  <a:lnTo>
                    <a:pt x="358" y="70"/>
                  </a:lnTo>
                  <a:lnTo>
                    <a:pt x="358" y="70"/>
                  </a:lnTo>
                  <a:lnTo>
                    <a:pt x="357" y="70"/>
                  </a:lnTo>
                  <a:lnTo>
                    <a:pt x="357" y="69"/>
                  </a:lnTo>
                  <a:lnTo>
                    <a:pt x="357" y="69"/>
                  </a:lnTo>
                  <a:lnTo>
                    <a:pt x="358" y="69"/>
                  </a:lnTo>
                  <a:lnTo>
                    <a:pt x="358" y="69"/>
                  </a:lnTo>
                  <a:lnTo>
                    <a:pt x="359" y="68"/>
                  </a:lnTo>
                  <a:lnTo>
                    <a:pt x="359" y="68"/>
                  </a:lnTo>
                  <a:lnTo>
                    <a:pt x="358" y="66"/>
                  </a:lnTo>
                  <a:lnTo>
                    <a:pt x="357" y="66"/>
                  </a:lnTo>
                  <a:lnTo>
                    <a:pt x="357" y="66"/>
                  </a:lnTo>
                  <a:lnTo>
                    <a:pt x="357" y="65"/>
                  </a:lnTo>
                  <a:lnTo>
                    <a:pt x="355" y="64"/>
                  </a:lnTo>
                  <a:lnTo>
                    <a:pt x="355" y="62"/>
                  </a:lnTo>
                  <a:lnTo>
                    <a:pt x="354" y="64"/>
                  </a:lnTo>
                  <a:lnTo>
                    <a:pt x="351" y="66"/>
                  </a:lnTo>
                  <a:lnTo>
                    <a:pt x="351" y="65"/>
                  </a:lnTo>
                  <a:lnTo>
                    <a:pt x="351" y="65"/>
                  </a:lnTo>
                  <a:lnTo>
                    <a:pt x="351" y="64"/>
                  </a:lnTo>
                  <a:lnTo>
                    <a:pt x="351" y="64"/>
                  </a:lnTo>
                  <a:lnTo>
                    <a:pt x="351" y="62"/>
                  </a:lnTo>
                  <a:lnTo>
                    <a:pt x="351" y="62"/>
                  </a:lnTo>
                  <a:lnTo>
                    <a:pt x="351" y="62"/>
                  </a:lnTo>
                  <a:lnTo>
                    <a:pt x="350" y="62"/>
                  </a:lnTo>
                  <a:lnTo>
                    <a:pt x="350" y="61"/>
                  </a:lnTo>
                  <a:lnTo>
                    <a:pt x="350" y="61"/>
                  </a:lnTo>
                  <a:lnTo>
                    <a:pt x="349" y="60"/>
                  </a:lnTo>
                  <a:lnTo>
                    <a:pt x="347" y="61"/>
                  </a:lnTo>
                  <a:lnTo>
                    <a:pt x="347" y="61"/>
                  </a:lnTo>
                  <a:lnTo>
                    <a:pt x="346" y="62"/>
                  </a:lnTo>
                  <a:lnTo>
                    <a:pt x="346" y="62"/>
                  </a:lnTo>
                  <a:lnTo>
                    <a:pt x="345" y="64"/>
                  </a:lnTo>
                  <a:lnTo>
                    <a:pt x="342" y="65"/>
                  </a:lnTo>
                  <a:lnTo>
                    <a:pt x="338" y="64"/>
                  </a:lnTo>
                  <a:lnTo>
                    <a:pt x="335" y="61"/>
                  </a:lnTo>
                  <a:lnTo>
                    <a:pt x="334" y="60"/>
                  </a:lnTo>
                  <a:lnTo>
                    <a:pt x="335" y="58"/>
                  </a:lnTo>
                  <a:lnTo>
                    <a:pt x="336" y="57"/>
                  </a:lnTo>
                  <a:lnTo>
                    <a:pt x="338" y="57"/>
                  </a:lnTo>
                  <a:lnTo>
                    <a:pt x="339" y="55"/>
                  </a:lnTo>
                  <a:lnTo>
                    <a:pt x="339" y="55"/>
                  </a:lnTo>
                  <a:lnTo>
                    <a:pt x="340" y="55"/>
                  </a:lnTo>
                  <a:lnTo>
                    <a:pt x="340" y="54"/>
                  </a:lnTo>
                  <a:lnTo>
                    <a:pt x="342" y="54"/>
                  </a:lnTo>
                  <a:lnTo>
                    <a:pt x="340" y="53"/>
                  </a:lnTo>
                  <a:lnTo>
                    <a:pt x="339" y="51"/>
                  </a:lnTo>
                  <a:lnTo>
                    <a:pt x="339" y="53"/>
                  </a:lnTo>
                  <a:lnTo>
                    <a:pt x="338" y="53"/>
                  </a:lnTo>
                  <a:lnTo>
                    <a:pt x="336" y="53"/>
                  </a:lnTo>
                  <a:lnTo>
                    <a:pt x="335" y="53"/>
                  </a:lnTo>
                  <a:lnTo>
                    <a:pt x="335" y="53"/>
                  </a:lnTo>
                  <a:lnTo>
                    <a:pt x="335" y="51"/>
                  </a:lnTo>
                  <a:lnTo>
                    <a:pt x="334" y="51"/>
                  </a:lnTo>
                  <a:lnTo>
                    <a:pt x="334" y="51"/>
                  </a:lnTo>
                  <a:lnTo>
                    <a:pt x="332" y="51"/>
                  </a:lnTo>
                  <a:lnTo>
                    <a:pt x="330" y="54"/>
                  </a:lnTo>
                  <a:lnTo>
                    <a:pt x="328" y="55"/>
                  </a:lnTo>
                  <a:lnTo>
                    <a:pt x="327" y="55"/>
                  </a:lnTo>
                  <a:lnTo>
                    <a:pt x="325" y="55"/>
                  </a:lnTo>
                  <a:lnTo>
                    <a:pt x="324" y="55"/>
                  </a:lnTo>
                  <a:lnTo>
                    <a:pt x="324" y="55"/>
                  </a:lnTo>
                  <a:lnTo>
                    <a:pt x="323" y="58"/>
                  </a:lnTo>
                  <a:lnTo>
                    <a:pt x="323" y="58"/>
                  </a:lnTo>
                  <a:lnTo>
                    <a:pt x="321" y="58"/>
                  </a:lnTo>
                  <a:lnTo>
                    <a:pt x="320" y="58"/>
                  </a:lnTo>
                  <a:lnTo>
                    <a:pt x="320" y="60"/>
                  </a:lnTo>
                  <a:lnTo>
                    <a:pt x="319" y="60"/>
                  </a:lnTo>
                  <a:lnTo>
                    <a:pt x="319" y="58"/>
                  </a:lnTo>
                  <a:lnTo>
                    <a:pt x="319" y="58"/>
                  </a:lnTo>
                  <a:lnTo>
                    <a:pt x="319" y="58"/>
                  </a:lnTo>
                  <a:lnTo>
                    <a:pt x="317" y="57"/>
                  </a:lnTo>
                  <a:lnTo>
                    <a:pt x="317" y="57"/>
                  </a:lnTo>
                  <a:lnTo>
                    <a:pt x="317" y="57"/>
                  </a:lnTo>
                  <a:lnTo>
                    <a:pt x="315" y="58"/>
                  </a:lnTo>
                  <a:lnTo>
                    <a:pt x="315" y="58"/>
                  </a:lnTo>
                  <a:lnTo>
                    <a:pt x="313" y="61"/>
                  </a:lnTo>
                  <a:lnTo>
                    <a:pt x="313" y="62"/>
                  </a:lnTo>
                  <a:lnTo>
                    <a:pt x="313" y="61"/>
                  </a:lnTo>
                  <a:lnTo>
                    <a:pt x="313" y="60"/>
                  </a:lnTo>
                  <a:lnTo>
                    <a:pt x="313" y="57"/>
                  </a:lnTo>
                  <a:lnTo>
                    <a:pt x="315" y="55"/>
                  </a:lnTo>
                  <a:lnTo>
                    <a:pt x="313" y="54"/>
                  </a:lnTo>
                  <a:lnTo>
                    <a:pt x="313" y="54"/>
                  </a:lnTo>
                  <a:lnTo>
                    <a:pt x="312" y="55"/>
                  </a:lnTo>
                  <a:lnTo>
                    <a:pt x="311" y="55"/>
                  </a:lnTo>
                  <a:lnTo>
                    <a:pt x="311" y="55"/>
                  </a:lnTo>
                  <a:lnTo>
                    <a:pt x="309" y="57"/>
                  </a:lnTo>
                  <a:lnTo>
                    <a:pt x="309" y="57"/>
                  </a:lnTo>
                  <a:lnTo>
                    <a:pt x="306" y="55"/>
                  </a:lnTo>
                  <a:lnTo>
                    <a:pt x="305" y="55"/>
                  </a:lnTo>
                  <a:lnTo>
                    <a:pt x="305" y="55"/>
                  </a:lnTo>
                  <a:lnTo>
                    <a:pt x="305" y="55"/>
                  </a:lnTo>
                  <a:lnTo>
                    <a:pt x="304" y="54"/>
                  </a:lnTo>
                  <a:lnTo>
                    <a:pt x="305" y="54"/>
                  </a:lnTo>
                  <a:lnTo>
                    <a:pt x="305" y="54"/>
                  </a:lnTo>
                  <a:lnTo>
                    <a:pt x="305" y="53"/>
                  </a:lnTo>
                  <a:lnTo>
                    <a:pt x="305" y="53"/>
                  </a:lnTo>
                  <a:lnTo>
                    <a:pt x="305" y="51"/>
                  </a:lnTo>
                  <a:lnTo>
                    <a:pt x="304" y="53"/>
                  </a:lnTo>
                  <a:lnTo>
                    <a:pt x="304" y="53"/>
                  </a:lnTo>
                  <a:lnTo>
                    <a:pt x="302" y="54"/>
                  </a:lnTo>
                  <a:lnTo>
                    <a:pt x="302" y="54"/>
                  </a:lnTo>
                  <a:lnTo>
                    <a:pt x="302" y="54"/>
                  </a:lnTo>
                  <a:lnTo>
                    <a:pt x="300" y="54"/>
                  </a:lnTo>
                  <a:lnTo>
                    <a:pt x="298" y="54"/>
                  </a:lnTo>
                  <a:lnTo>
                    <a:pt x="298" y="54"/>
                  </a:lnTo>
                  <a:lnTo>
                    <a:pt x="298" y="53"/>
                  </a:lnTo>
                  <a:lnTo>
                    <a:pt x="300" y="51"/>
                  </a:lnTo>
                  <a:lnTo>
                    <a:pt x="300" y="51"/>
                  </a:lnTo>
                  <a:lnTo>
                    <a:pt x="301" y="50"/>
                  </a:lnTo>
                  <a:lnTo>
                    <a:pt x="301" y="50"/>
                  </a:lnTo>
                  <a:lnTo>
                    <a:pt x="301" y="50"/>
                  </a:lnTo>
                  <a:lnTo>
                    <a:pt x="300" y="50"/>
                  </a:lnTo>
                  <a:lnTo>
                    <a:pt x="298" y="50"/>
                  </a:lnTo>
                  <a:lnTo>
                    <a:pt x="297" y="50"/>
                  </a:lnTo>
                  <a:lnTo>
                    <a:pt x="296" y="51"/>
                  </a:lnTo>
                  <a:lnTo>
                    <a:pt x="294" y="53"/>
                  </a:lnTo>
                  <a:lnTo>
                    <a:pt x="290" y="51"/>
                  </a:lnTo>
                  <a:lnTo>
                    <a:pt x="289" y="51"/>
                  </a:lnTo>
                  <a:lnTo>
                    <a:pt x="287" y="50"/>
                  </a:lnTo>
                  <a:lnTo>
                    <a:pt x="287" y="50"/>
                  </a:lnTo>
                  <a:lnTo>
                    <a:pt x="286" y="49"/>
                  </a:lnTo>
                  <a:lnTo>
                    <a:pt x="283" y="43"/>
                  </a:lnTo>
                  <a:lnTo>
                    <a:pt x="282" y="40"/>
                  </a:lnTo>
                  <a:lnTo>
                    <a:pt x="282" y="39"/>
                  </a:lnTo>
                  <a:lnTo>
                    <a:pt x="282" y="38"/>
                  </a:lnTo>
                  <a:lnTo>
                    <a:pt x="282" y="38"/>
                  </a:lnTo>
                  <a:lnTo>
                    <a:pt x="281" y="36"/>
                  </a:lnTo>
                  <a:lnTo>
                    <a:pt x="281" y="36"/>
                  </a:lnTo>
                  <a:lnTo>
                    <a:pt x="281" y="36"/>
                  </a:lnTo>
                  <a:lnTo>
                    <a:pt x="279" y="36"/>
                  </a:lnTo>
                  <a:lnTo>
                    <a:pt x="279" y="34"/>
                  </a:lnTo>
                  <a:lnTo>
                    <a:pt x="278" y="32"/>
                  </a:lnTo>
                  <a:lnTo>
                    <a:pt x="275" y="30"/>
                  </a:lnTo>
                  <a:lnTo>
                    <a:pt x="274" y="30"/>
                  </a:lnTo>
                  <a:lnTo>
                    <a:pt x="274" y="28"/>
                  </a:lnTo>
                  <a:lnTo>
                    <a:pt x="272" y="27"/>
                  </a:lnTo>
                  <a:lnTo>
                    <a:pt x="272" y="27"/>
                  </a:lnTo>
                  <a:lnTo>
                    <a:pt x="272" y="26"/>
                  </a:lnTo>
                  <a:lnTo>
                    <a:pt x="271" y="26"/>
                  </a:lnTo>
                  <a:lnTo>
                    <a:pt x="271" y="26"/>
                  </a:lnTo>
                  <a:lnTo>
                    <a:pt x="271" y="26"/>
                  </a:lnTo>
                  <a:lnTo>
                    <a:pt x="271" y="26"/>
                  </a:lnTo>
                  <a:lnTo>
                    <a:pt x="270" y="26"/>
                  </a:lnTo>
                  <a:lnTo>
                    <a:pt x="268" y="24"/>
                  </a:lnTo>
                  <a:lnTo>
                    <a:pt x="268" y="24"/>
                  </a:lnTo>
                  <a:lnTo>
                    <a:pt x="268" y="24"/>
                  </a:lnTo>
                  <a:lnTo>
                    <a:pt x="267" y="26"/>
                  </a:lnTo>
                  <a:lnTo>
                    <a:pt x="270" y="27"/>
                  </a:lnTo>
                  <a:lnTo>
                    <a:pt x="270" y="28"/>
                  </a:lnTo>
                  <a:lnTo>
                    <a:pt x="270" y="30"/>
                  </a:lnTo>
                  <a:lnTo>
                    <a:pt x="270" y="31"/>
                  </a:lnTo>
                  <a:lnTo>
                    <a:pt x="268" y="31"/>
                  </a:lnTo>
                  <a:lnTo>
                    <a:pt x="267" y="30"/>
                  </a:lnTo>
                  <a:lnTo>
                    <a:pt x="266" y="30"/>
                  </a:lnTo>
                  <a:lnTo>
                    <a:pt x="264" y="30"/>
                  </a:lnTo>
                  <a:lnTo>
                    <a:pt x="266" y="31"/>
                  </a:lnTo>
                  <a:lnTo>
                    <a:pt x="266" y="31"/>
                  </a:lnTo>
                  <a:lnTo>
                    <a:pt x="264" y="31"/>
                  </a:lnTo>
                  <a:lnTo>
                    <a:pt x="264" y="31"/>
                  </a:lnTo>
                  <a:lnTo>
                    <a:pt x="264" y="32"/>
                  </a:lnTo>
                  <a:lnTo>
                    <a:pt x="263" y="32"/>
                  </a:lnTo>
                  <a:lnTo>
                    <a:pt x="263" y="32"/>
                  </a:lnTo>
                  <a:lnTo>
                    <a:pt x="262" y="32"/>
                  </a:lnTo>
                  <a:lnTo>
                    <a:pt x="262" y="35"/>
                  </a:lnTo>
                  <a:lnTo>
                    <a:pt x="260" y="36"/>
                  </a:lnTo>
                  <a:lnTo>
                    <a:pt x="259" y="36"/>
                  </a:lnTo>
                  <a:lnTo>
                    <a:pt x="257" y="38"/>
                  </a:lnTo>
                  <a:lnTo>
                    <a:pt x="253" y="36"/>
                  </a:lnTo>
                  <a:lnTo>
                    <a:pt x="252" y="35"/>
                  </a:lnTo>
                  <a:lnTo>
                    <a:pt x="251" y="32"/>
                  </a:lnTo>
                  <a:lnTo>
                    <a:pt x="249" y="30"/>
                  </a:lnTo>
                  <a:lnTo>
                    <a:pt x="247" y="28"/>
                  </a:lnTo>
                  <a:lnTo>
                    <a:pt x="247" y="27"/>
                  </a:lnTo>
                  <a:lnTo>
                    <a:pt x="245" y="26"/>
                  </a:lnTo>
                  <a:lnTo>
                    <a:pt x="245" y="26"/>
                  </a:lnTo>
                  <a:lnTo>
                    <a:pt x="245" y="24"/>
                  </a:lnTo>
                  <a:lnTo>
                    <a:pt x="244" y="26"/>
                  </a:lnTo>
                  <a:lnTo>
                    <a:pt x="244" y="26"/>
                  </a:lnTo>
                  <a:lnTo>
                    <a:pt x="244" y="26"/>
                  </a:lnTo>
                  <a:lnTo>
                    <a:pt x="244" y="26"/>
                  </a:lnTo>
                  <a:lnTo>
                    <a:pt x="242" y="24"/>
                  </a:lnTo>
                  <a:lnTo>
                    <a:pt x="242" y="24"/>
                  </a:lnTo>
                  <a:lnTo>
                    <a:pt x="244" y="23"/>
                  </a:lnTo>
                  <a:lnTo>
                    <a:pt x="242" y="21"/>
                  </a:lnTo>
                  <a:lnTo>
                    <a:pt x="240" y="19"/>
                  </a:lnTo>
                  <a:lnTo>
                    <a:pt x="238" y="16"/>
                  </a:lnTo>
                  <a:lnTo>
                    <a:pt x="237" y="17"/>
                  </a:lnTo>
                  <a:lnTo>
                    <a:pt x="236" y="20"/>
                  </a:lnTo>
                  <a:lnTo>
                    <a:pt x="236" y="21"/>
                  </a:lnTo>
                  <a:lnTo>
                    <a:pt x="234" y="21"/>
                  </a:lnTo>
                  <a:lnTo>
                    <a:pt x="233" y="21"/>
                  </a:lnTo>
                  <a:lnTo>
                    <a:pt x="234" y="19"/>
                  </a:lnTo>
                  <a:lnTo>
                    <a:pt x="234" y="17"/>
                  </a:lnTo>
                  <a:lnTo>
                    <a:pt x="234" y="17"/>
                  </a:lnTo>
                  <a:lnTo>
                    <a:pt x="234" y="17"/>
                  </a:lnTo>
                  <a:lnTo>
                    <a:pt x="234" y="17"/>
                  </a:lnTo>
                  <a:lnTo>
                    <a:pt x="232" y="12"/>
                  </a:lnTo>
                  <a:lnTo>
                    <a:pt x="232" y="11"/>
                  </a:lnTo>
                  <a:lnTo>
                    <a:pt x="232" y="11"/>
                  </a:lnTo>
                  <a:lnTo>
                    <a:pt x="230" y="11"/>
                  </a:lnTo>
                  <a:lnTo>
                    <a:pt x="230" y="12"/>
                  </a:lnTo>
                  <a:lnTo>
                    <a:pt x="230" y="12"/>
                  </a:lnTo>
                  <a:lnTo>
                    <a:pt x="229" y="13"/>
                  </a:lnTo>
                  <a:lnTo>
                    <a:pt x="229" y="13"/>
                  </a:lnTo>
                  <a:lnTo>
                    <a:pt x="229" y="13"/>
                  </a:lnTo>
                  <a:lnTo>
                    <a:pt x="227" y="12"/>
                  </a:lnTo>
                  <a:lnTo>
                    <a:pt x="226" y="13"/>
                  </a:lnTo>
                  <a:lnTo>
                    <a:pt x="226" y="15"/>
                  </a:lnTo>
                  <a:lnTo>
                    <a:pt x="226" y="17"/>
                  </a:lnTo>
                  <a:lnTo>
                    <a:pt x="227" y="20"/>
                  </a:lnTo>
                  <a:lnTo>
                    <a:pt x="227" y="20"/>
                  </a:lnTo>
                  <a:lnTo>
                    <a:pt x="226" y="20"/>
                  </a:lnTo>
                  <a:lnTo>
                    <a:pt x="225" y="19"/>
                  </a:lnTo>
                  <a:lnTo>
                    <a:pt x="225" y="16"/>
                  </a:lnTo>
                  <a:lnTo>
                    <a:pt x="223" y="15"/>
                  </a:lnTo>
                  <a:lnTo>
                    <a:pt x="222" y="15"/>
                  </a:lnTo>
                  <a:lnTo>
                    <a:pt x="222" y="13"/>
                  </a:lnTo>
                  <a:lnTo>
                    <a:pt x="221" y="12"/>
                  </a:lnTo>
                  <a:lnTo>
                    <a:pt x="221" y="11"/>
                  </a:lnTo>
                  <a:lnTo>
                    <a:pt x="218" y="11"/>
                  </a:lnTo>
                  <a:lnTo>
                    <a:pt x="218" y="12"/>
                  </a:lnTo>
                  <a:lnTo>
                    <a:pt x="218" y="13"/>
                  </a:lnTo>
                  <a:lnTo>
                    <a:pt x="218" y="13"/>
                  </a:lnTo>
                  <a:lnTo>
                    <a:pt x="219" y="15"/>
                  </a:lnTo>
                  <a:lnTo>
                    <a:pt x="221" y="16"/>
                  </a:lnTo>
                  <a:lnTo>
                    <a:pt x="221" y="17"/>
                  </a:lnTo>
                  <a:lnTo>
                    <a:pt x="219" y="17"/>
                  </a:lnTo>
                  <a:lnTo>
                    <a:pt x="221" y="19"/>
                  </a:lnTo>
                  <a:lnTo>
                    <a:pt x="221" y="20"/>
                  </a:lnTo>
                  <a:lnTo>
                    <a:pt x="221" y="20"/>
                  </a:lnTo>
                  <a:lnTo>
                    <a:pt x="221" y="21"/>
                  </a:lnTo>
                  <a:lnTo>
                    <a:pt x="221" y="21"/>
                  </a:lnTo>
                  <a:lnTo>
                    <a:pt x="221" y="23"/>
                  </a:lnTo>
                  <a:lnTo>
                    <a:pt x="221" y="23"/>
                  </a:lnTo>
                  <a:lnTo>
                    <a:pt x="221" y="23"/>
                  </a:lnTo>
                  <a:lnTo>
                    <a:pt x="221" y="23"/>
                  </a:lnTo>
                  <a:lnTo>
                    <a:pt x="222" y="23"/>
                  </a:lnTo>
                  <a:lnTo>
                    <a:pt x="222" y="23"/>
                  </a:lnTo>
                  <a:lnTo>
                    <a:pt x="223" y="24"/>
                  </a:lnTo>
                  <a:lnTo>
                    <a:pt x="223" y="26"/>
                  </a:lnTo>
                  <a:lnTo>
                    <a:pt x="223" y="26"/>
                  </a:lnTo>
                  <a:lnTo>
                    <a:pt x="223" y="27"/>
                  </a:lnTo>
                  <a:lnTo>
                    <a:pt x="222" y="27"/>
                  </a:lnTo>
                  <a:lnTo>
                    <a:pt x="222" y="26"/>
                  </a:lnTo>
                  <a:lnTo>
                    <a:pt x="221" y="26"/>
                  </a:lnTo>
                  <a:lnTo>
                    <a:pt x="221" y="27"/>
                  </a:lnTo>
                  <a:lnTo>
                    <a:pt x="222" y="30"/>
                  </a:lnTo>
                  <a:lnTo>
                    <a:pt x="222" y="30"/>
                  </a:lnTo>
                  <a:lnTo>
                    <a:pt x="219" y="30"/>
                  </a:lnTo>
                  <a:lnTo>
                    <a:pt x="218" y="28"/>
                  </a:lnTo>
                  <a:lnTo>
                    <a:pt x="218" y="27"/>
                  </a:lnTo>
                  <a:lnTo>
                    <a:pt x="218" y="24"/>
                  </a:lnTo>
                  <a:lnTo>
                    <a:pt x="217" y="23"/>
                  </a:lnTo>
                  <a:lnTo>
                    <a:pt x="217" y="24"/>
                  </a:lnTo>
                  <a:lnTo>
                    <a:pt x="217" y="24"/>
                  </a:lnTo>
                  <a:lnTo>
                    <a:pt x="217" y="24"/>
                  </a:lnTo>
                  <a:lnTo>
                    <a:pt x="217" y="26"/>
                  </a:lnTo>
                  <a:lnTo>
                    <a:pt x="217" y="26"/>
                  </a:lnTo>
                  <a:lnTo>
                    <a:pt x="217" y="26"/>
                  </a:lnTo>
                  <a:lnTo>
                    <a:pt x="215" y="26"/>
                  </a:lnTo>
                  <a:lnTo>
                    <a:pt x="215" y="26"/>
                  </a:lnTo>
                  <a:lnTo>
                    <a:pt x="215" y="26"/>
                  </a:lnTo>
                  <a:lnTo>
                    <a:pt x="215" y="24"/>
                  </a:lnTo>
                  <a:lnTo>
                    <a:pt x="215" y="21"/>
                  </a:lnTo>
                  <a:lnTo>
                    <a:pt x="215" y="21"/>
                  </a:lnTo>
                  <a:lnTo>
                    <a:pt x="215" y="20"/>
                  </a:lnTo>
                  <a:lnTo>
                    <a:pt x="215" y="19"/>
                  </a:lnTo>
                  <a:lnTo>
                    <a:pt x="215" y="19"/>
                  </a:lnTo>
                  <a:lnTo>
                    <a:pt x="215" y="17"/>
                  </a:lnTo>
                  <a:lnTo>
                    <a:pt x="215" y="17"/>
                  </a:lnTo>
                  <a:lnTo>
                    <a:pt x="215" y="16"/>
                  </a:lnTo>
                  <a:lnTo>
                    <a:pt x="215" y="17"/>
                  </a:lnTo>
                  <a:lnTo>
                    <a:pt x="214" y="17"/>
                  </a:lnTo>
                  <a:lnTo>
                    <a:pt x="214" y="17"/>
                  </a:lnTo>
                  <a:lnTo>
                    <a:pt x="213" y="17"/>
                  </a:lnTo>
                  <a:lnTo>
                    <a:pt x="213" y="15"/>
                  </a:lnTo>
                  <a:lnTo>
                    <a:pt x="211" y="15"/>
                  </a:lnTo>
                  <a:lnTo>
                    <a:pt x="210" y="13"/>
                  </a:lnTo>
                  <a:lnTo>
                    <a:pt x="208" y="12"/>
                  </a:lnTo>
                  <a:lnTo>
                    <a:pt x="208" y="12"/>
                  </a:lnTo>
                  <a:lnTo>
                    <a:pt x="207" y="12"/>
                  </a:lnTo>
                  <a:lnTo>
                    <a:pt x="207" y="11"/>
                  </a:lnTo>
                  <a:lnTo>
                    <a:pt x="206" y="11"/>
                  </a:lnTo>
                  <a:lnTo>
                    <a:pt x="206" y="12"/>
                  </a:lnTo>
                  <a:lnTo>
                    <a:pt x="207" y="13"/>
                  </a:lnTo>
                  <a:lnTo>
                    <a:pt x="207" y="15"/>
                  </a:lnTo>
                  <a:lnTo>
                    <a:pt x="206" y="13"/>
                  </a:lnTo>
                  <a:lnTo>
                    <a:pt x="206" y="15"/>
                  </a:lnTo>
                  <a:lnTo>
                    <a:pt x="206" y="16"/>
                  </a:lnTo>
                  <a:lnTo>
                    <a:pt x="206" y="17"/>
                  </a:lnTo>
                  <a:lnTo>
                    <a:pt x="204" y="19"/>
                  </a:lnTo>
                  <a:lnTo>
                    <a:pt x="204" y="19"/>
                  </a:lnTo>
                  <a:lnTo>
                    <a:pt x="203" y="19"/>
                  </a:lnTo>
                  <a:lnTo>
                    <a:pt x="203" y="19"/>
                  </a:lnTo>
                  <a:lnTo>
                    <a:pt x="200" y="16"/>
                  </a:lnTo>
                  <a:lnTo>
                    <a:pt x="200" y="15"/>
                  </a:lnTo>
                  <a:lnTo>
                    <a:pt x="200" y="15"/>
                  </a:lnTo>
                  <a:lnTo>
                    <a:pt x="199" y="13"/>
                  </a:lnTo>
                  <a:lnTo>
                    <a:pt x="199" y="15"/>
                  </a:lnTo>
                  <a:lnTo>
                    <a:pt x="199" y="16"/>
                  </a:lnTo>
                  <a:lnTo>
                    <a:pt x="199" y="16"/>
                  </a:lnTo>
                  <a:lnTo>
                    <a:pt x="199" y="16"/>
                  </a:lnTo>
                  <a:lnTo>
                    <a:pt x="199" y="17"/>
                  </a:lnTo>
                  <a:lnTo>
                    <a:pt x="199" y="17"/>
                  </a:lnTo>
                  <a:lnTo>
                    <a:pt x="198" y="16"/>
                  </a:lnTo>
                  <a:lnTo>
                    <a:pt x="198" y="16"/>
                  </a:lnTo>
                  <a:lnTo>
                    <a:pt x="196" y="16"/>
                  </a:lnTo>
                  <a:lnTo>
                    <a:pt x="195" y="16"/>
                  </a:lnTo>
                  <a:lnTo>
                    <a:pt x="195" y="17"/>
                  </a:lnTo>
                  <a:lnTo>
                    <a:pt x="196" y="19"/>
                  </a:lnTo>
                  <a:lnTo>
                    <a:pt x="198" y="20"/>
                  </a:lnTo>
                  <a:lnTo>
                    <a:pt x="196" y="21"/>
                  </a:lnTo>
                  <a:lnTo>
                    <a:pt x="195" y="21"/>
                  </a:lnTo>
                  <a:lnTo>
                    <a:pt x="193" y="20"/>
                  </a:lnTo>
                  <a:lnTo>
                    <a:pt x="193" y="20"/>
                  </a:lnTo>
                  <a:lnTo>
                    <a:pt x="193" y="21"/>
                  </a:lnTo>
                  <a:lnTo>
                    <a:pt x="193" y="23"/>
                  </a:lnTo>
                  <a:lnTo>
                    <a:pt x="192" y="23"/>
                  </a:lnTo>
                  <a:lnTo>
                    <a:pt x="191" y="23"/>
                  </a:lnTo>
                  <a:lnTo>
                    <a:pt x="192" y="23"/>
                  </a:lnTo>
                  <a:lnTo>
                    <a:pt x="195" y="24"/>
                  </a:lnTo>
                  <a:lnTo>
                    <a:pt x="195" y="24"/>
                  </a:lnTo>
                  <a:lnTo>
                    <a:pt x="198" y="23"/>
                  </a:lnTo>
                  <a:lnTo>
                    <a:pt x="198" y="23"/>
                  </a:lnTo>
                  <a:lnTo>
                    <a:pt x="199" y="23"/>
                  </a:lnTo>
                  <a:lnTo>
                    <a:pt x="200" y="24"/>
                  </a:lnTo>
                  <a:lnTo>
                    <a:pt x="202" y="24"/>
                  </a:lnTo>
                  <a:lnTo>
                    <a:pt x="203" y="24"/>
                  </a:lnTo>
                  <a:lnTo>
                    <a:pt x="203" y="24"/>
                  </a:lnTo>
                  <a:lnTo>
                    <a:pt x="202" y="26"/>
                  </a:lnTo>
                  <a:lnTo>
                    <a:pt x="203" y="26"/>
                  </a:lnTo>
                  <a:lnTo>
                    <a:pt x="203" y="27"/>
                  </a:lnTo>
                  <a:lnTo>
                    <a:pt x="206" y="26"/>
                  </a:lnTo>
                  <a:lnTo>
                    <a:pt x="206" y="26"/>
                  </a:lnTo>
                  <a:lnTo>
                    <a:pt x="206" y="27"/>
                  </a:lnTo>
                  <a:lnTo>
                    <a:pt x="206" y="28"/>
                  </a:lnTo>
                  <a:lnTo>
                    <a:pt x="204" y="28"/>
                  </a:lnTo>
                  <a:lnTo>
                    <a:pt x="204" y="30"/>
                  </a:lnTo>
                  <a:lnTo>
                    <a:pt x="204" y="30"/>
                  </a:lnTo>
                  <a:lnTo>
                    <a:pt x="206" y="30"/>
                  </a:lnTo>
                  <a:lnTo>
                    <a:pt x="206" y="30"/>
                  </a:lnTo>
                  <a:lnTo>
                    <a:pt x="206" y="30"/>
                  </a:lnTo>
                  <a:lnTo>
                    <a:pt x="207" y="31"/>
                  </a:lnTo>
                  <a:lnTo>
                    <a:pt x="208" y="31"/>
                  </a:lnTo>
                  <a:lnTo>
                    <a:pt x="210" y="31"/>
                  </a:lnTo>
                  <a:lnTo>
                    <a:pt x="211" y="32"/>
                  </a:lnTo>
                  <a:lnTo>
                    <a:pt x="211" y="32"/>
                  </a:lnTo>
                  <a:lnTo>
                    <a:pt x="211" y="32"/>
                  </a:lnTo>
                  <a:lnTo>
                    <a:pt x="210" y="32"/>
                  </a:lnTo>
                  <a:lnTo>
                    <a:pt x="210" y="34"/>
                  </a:lnTo>
                  <a:lnTo>
                    <a:pt x="210" y="34"/>
                  </a:lnTo>
                  <a:lnTo>
                    <a:pt x="210" y="35"/>
                  </a:lnTo>
                  <a:lnTo>
                    <a:pt x="210" y="35"/>
                  </a:lnTo>
                  <a:lnTo>
                    <a:pt x="211" y="35"/>
                  </a:lnTo>
                  <a:lnTo>
                    <a:pt x="211" y="36"/>
                  </a:lnTo>
                  <a:lnTo>
                    <a:pt x="213" y="36"/>
                  </a:lnTo>
                  <a:lnTo>
                    <a:pt x="214" y="38"/>
                  </a:lnTo>
                  <a:lnTo>
                    <a:pt x="215" y="38"/>
                  </a:lnTo>
                  <a:lnTo>
                    <a:pt x="217" y="38"/>
                  </a:lnTo>
                  <a:lnTo>
                    <a:pt x="218" y="38"/>
                  </a:lnTo>
                  <a:lnTo>
                    <a:pt x="219" y="35"/>
                  </a:lnTo>
                  <a:lnTo>
                    <a:pt x="219" y="35"/>
                  </a:lnTo>
                  <a:lnTo>
                    <a:pt x="221" y="35"/>
                  </a:lnTo>
                  <a:lnTo>
                    <a:pt x="221" y="35"/>
                  </a:lnTo>
                  <a:lnTo>
                    <a:pt x="221" y="35"/>
                  </a:lnTo>
                  <a:lnTo>
                    <a:pt x="221" y="35"/>
                  </a:lnTo>
                  <a:lnTo>
                    <a:pt x="222" y="35"/>
                  </a:lnTo>
                  <a:lnTo>
                    <a:pt x="222" y="34"/>
                  </a:lnTo>
                  <a:lnTo>
                    <a:pt x="223" y="34"/>
                  </a:lnTo>
                  <a:lnTo>
                    <a:pt x="223" y="34"/>
                  </a:lnTo>
                  <a:lnTo>
                    <a:pt x="225" y="34"/>
                  </a:lnTo>
                  <a:lnTo>
                    <a:pt x="226" y="34"/>
                  </a:lnTo>
                  <a:lnTo>
                    <a:pt x="227" y="34"/>
                  </a:lnTo>
                  <a:lnTo>
                    <a:pt x="229" y="34"/>
                  </a:lnTo>
                  <a:lnTo>
                    <a:pt x="232" y="32"/>
                  </a:lnTo>
                  <a:lnTo>
                    <a:pt x="233" y="32"/>
                  </a:lnTo>
                  <a:lnTo>
                    <a:pt x="236" y="32"/>
                  </a:lnTo>
                  <a:lnTo>
                    <a:pt x="237" y="32"/>
                  </a:lnTo>
                  <a:lnTo>
                    <a:pt x="241" y="35"/>
                  </a:lnTo>
                  <a:lnTo>
                    <a:pt x="242" y="36"/>
                  </a:lnTo>
                  <a:lnTo>
                    <a:pt x="244" y="38"/>
                  </a:lnTo>
                  <a:lnTo>
                    <a:pt x="244" y="38"/>
                  </a:lnTo>
                  <a:lnTo>
                    <a:pt x="244" y="39"/>
                  </a:lnTo>
                  <a:lnTo>
                    <a:pt x="245" y="39"/>
                  </a:lnTo>
                  <a:lnTo>
                    <a:pt x="247" y="40"/>
                  </a:lnTo>
                  <a:lnTo>
                    <a:pt x="245" y="40"/>
                  </a:lnTo>
                  <a:lnTo>
                    <a:pt x="245" y="42"/>
                  </a:lnTo>
                  <a:lnTo>
                    <a:pt x="245" y="42"/>
                  </a:lnTo>
                  <a:lnTo>
                    <a:pt x="247" y="43"/>
                  </a:lnTo>
                  <a:lnTo>
                    <a:pt x="248" y="45"/>
                  </a:lnTo>
                  <a:lnTo>
                    <a:pt x="248" y="45"/>
                  </a:lnTo>
                  <a:lnTo>
                    <a:pt x="249" y="46"/>
                  </a:lnTo>
                  <a:lnTo>
                    <a:pt x="252" y="46"/>
                  </a:lnTo>
                  <a:lnTo>
                    <a:pt x="256" y="47"/>
                  </a:lnTo>
                  <a:lnTo>
                    <a:pt x="256" y="47"/>
                  </a:lnTo>
                  <a:lnTo>
                    <a:pt x="255" y="47"/>
                  </a:lnTo>
                  <a:lnTo>
                    <a:pt x="253" y="49"/>
                  </a:lnTo>
                  <a:lnTo>
                    <a:pt x="252" y="51"/>
                  </a:lnTo>
                  <a:lnTo>
                    <a:pt x="252" y="53"/>
                  </a:lnTo>
                  <a:lnTo>
                    <a:pt x="249" y="55"/>
                  </a:lnTo>
                  <a:lnTo>
                    <a:pt x="248" y="55"/>
                  </a:lnTo>
                  <a:lnTo>
                    <a:pt x="249" y="57"/>
                  </a:lnTo>
                  <a:lnTo>
                    <a:pt x="252" y="58"/>
                  </a:lnTo>
                  <a:lnTo>
                    <a:pt x="252" y="60"/>
                  </a:lnTo>
                  <a:lnTo>
                    <a:pt x="252" y="61"/>
                  </a:lnTo>
                  <a:lnTo>
                    <a:pt x="252" y="62"/>
                  </a:lnTo>
                  <a:lnTo>
                    <a:pt x="251" y="72"/>
                  </a:lnTo>
                  <a:lnTo>
                    <a:pt x="251" y="75"/>
                  </a:lnTo>
                  <a:lnTo>
                    <a:pt x="251" y="76"/>
                  </a:lnTo>
                  <a:lnTo>
                    <a:pt x="252" y="77"/>
                  </a:lnTo>
                  <a:lnTo>
                    <a:pt x="255" y="79"/>
                  </a:lnTo>
                  <a:lnTo>
                    <a:pt x="256" y="79"/>
                  </a:lnTo>
                  <a:lnTo>
                    <a:pt x="256" y="80"/>
                  </a:lnTo>
                  <a:lnTo>
                    <a:pt x="257" y="80"/>
                  </a:lnTo>
                  <a:lnTo>
                    <a:pt x="257" y="80"/>
                  </a:lnTo>
                  <a:lnTo>
                    <a:pt x="259" y="80"/>
                  </a:lnTo>
                  <a:lnTo>
                    <a:pt x="260" y="80"/>
                  </a:lnTo>
                  <a:lnTo>
                    <a:pt x="257" y="81"/>
                  </a:lnTo>
                  <a:lnTo>
                    <a:pt x="255" y="80"/>
                  </a:lnTo>
                  <a:lnTo>
                    <a:pt x="252" y="80"/>
                  </a:lnTo>
                  <a:lnTo>
                    <a:pt x="249" y="79"/>
                  </a:lnTo>
                  <a:lnTo>
                    <a:pt x="248" y="77"/>
                  </a:lnTo>
                  <a:lnTo>
                    <a:pt x="247" y="77"/>
                  </a:lnTo>
                  <a:lnTo>
                    <a:pt x="245" y="77"/>
                  </a:lnTo>
                  <a:lnTo>
                    <a:pt x="241" y="80"/>
                  </a:lnTo>
                  <a:lnTo>
                    <a:pt x="240" y="81"/>
                  </a:lnTo>
                  <a:lnTo>
                    <a:pt x="238" y="81"/>
                  </a:lnTo>
                  <a:lnTo>
                    <a:pt x="237" y="84"/>
                  </a:lnTo>
                  <a:lnTo>
                    <a:pt x="237" y="87"/>
                  </a:lnTo>
                  <a:lnTo>
                    <a:pt x="238" y="92"/>
                  </a:lnTo>
                  <a:lnTo>
                    <a:pt x="237" y="94"/>
                  </a:lnTo>
                  <a:lnTo>
                    <a:pt x="236" y="96"/>
                  </a:lnTo>
                  <a:lnTo>
                    <a:pt x="234" y="98"/>
                  </a:lnTo>
                  <a:lnTo>
                    <a:pt x="234" y="95"/>
                  </a:lnTo>
                  <a:lnTo>
                    <a:pt x="234" y="95"/>
                  </a:lnTo>
                  <a:lnTo>
                    <a:pt x="234" y="95"/>
                  </a:lnTo>
                  <a:lnTo>
                    <a:pt x="236" y="94"/>
                  </a:lnTo>
                  <a:lnTo>
                    <a:pt x="236" y="94"/>
                  </a:lnTo>
                  <a:lnTo>
                    <a:pt x="236" y="92"/>
                  </a:lnTo>
                  <a:lnTo>
                    <a:pt x="237" y="92"/>
                  </a:lnTo>
                  <a:lnTo>
                    <a:pt x="237" y="92"/>
                  </a:lnTo>
                  <a:lnTo>
                    <a:pt x="237" y="92"/>
                  </a:lnTo>
                  <a:lnTo>
                    <a:pt x="236" y="91"/>
                  </a:lnTo>
                  <a:lnTo>
                    <a:pt x="236" y="90"/>
                  </a:lnTo>
                  <a:lnTo>
                    <a:pt x="234" y="85"/>
                  </a:lnTo>
                  <a:lnTo>
                    <a:pt x="233" y="85"/>
                  </a:lnTo>
                  <a:lnTo>
                    <a:pt x="233" y="85"/>
                  </a:lnTo>
                  <a:lnTo>
                    <a:pt x="232" y="85"/>
                  </a:lnTo>
                  <a:lnTo>
                    <a:pt x="230" y="85"/>
                  </a:lnTo>
                  <a:lnTo>
                    <a:pt x="227" y="87"/>
                  </a:lnTo>
                  <a:lnTo>
                    <a:pt x="226" y="87"/>
                  </a:lnTo>
                  <a:lnTo>
                    <a:pt x="226" y="84"/>
                  </a:lnTo>
                  <a:lnTo>
                    <a:pt x="226" y="84"/>
                  </a:lnTo>
                  <a:lnTo>
                    <a:pt x="226" y="83"/>
                  </a:lnTo>
                  <a:lnTo>
                    <a:pt x="225" y="81"/>
                  </a:lnTo>
                  <a:lnTo>
                    <a:pt x="223" y="83"/>
                  </a:lnTo>
                  <a:lnTo>
                    <a:pt x="223" y="83"/>
                  </a:lnTo>
                  <a:lnTo>
                    <a:pt x="223" y="84"/>
                  </a:lnTo>
                  <a:lnTo>
                    <a:pt x="222" y="85"/>
                  </a:lnTo>
                  <a:lnTo>
                    <a:pt x="219" y="87"/>
                  </a:lnTo>
                  <a:lnTo>
                    <a:pt x="219" y="87"/>
                  </a:lnTo>
                  <a:lnTo>
                    <a:pt x="218" y="88"/>
                  </a:lnTo>
                  <a:lnTo>
                    <a:pt x="215" y="90"/>
                  </a:lnTo>
                  <a:lnTo>
                    <a:pt x="213" y="91"/>
                  </a:lnTo>
                  <a:lnTo>
                    <a:pt x="211" y="92"/>
                  </a:lnTo>
                  <a:lnTo>
                    <a:pt x="211" y="92"/>
                  </a:lnTo>
                  <a:lnTo>
                    <a:pt x="210" y="91"/>
                  </a:lnTo>
                  <a:lnTo>
                    <a:pt x="207" y="91"/>
                  </a:lnTo>
                  <a:lnTo>
                    <a:pt x="206" y="90"/>
                  </a:lnTo>
                  <a:lnTo>
                    <a:pt x="203" y="90"/>
                  </a:lnTo>
                  <a:lnTo>
                    <a:pt x="202" y="88"/>
                  </a:lnTo>
                  <a:lnTo>
                    <a:pt x="202" y="88"/>
                  </a:lnTo>
                  <a:lnTo>
                    <a:pt x="202" y="87"/>
                  </a:lnTo>
                  <a:lnTo>
                    <a:pt x="200" y="87"/>
                  </a:lnTo>
                  <a:lnTo>
                    <a:pt x="200" y="85"/>
                  </a:lnTo>
                  <a:lnTo>
                    <a:pt x="199" y="85"/>
                  </a:lnTo>
                  <a:lnTo>
                    <a:pt x="199" y="87"/>
                  </a:lnTo>
                  <a:lnTo>
                    <a:pt x="198" y="87"/>
                  </a:lnTo>
                  <a:lnTo>
                    <a:pt x="196" y="88"/>
                  </a:lnTo>
                  <a:lnTo>
                    <a:pt x="195" y="88"/>
                  </a:lnTo>
                  <a:lnTo>
                    <a:pt x="192" y="90"/>
                  </a:lnTo>
                  <a:lnTo>
                    <a:pt x="187" y="91"/>
                  </a:lnTo>
                  <a:lnTo>
                    <a:pt x="181" y="91"/>
                  </a:lnTo>
                  <a:lnTo>
                    <a:pt x="181" y="91"/>
                  </a:lnTo>
                  <a:lnTo>
                    <a:pt x="180" y="91"/>
                  </a:lnTo>
                  <a:lnTo>
                    <a:pt x="178" y="91"/>
                  </a:lnTo>
                  <a:lnTo>
                    <a:pt x="177" y="91"/>
                  </a:lnTo>
                  <a:lnTo>
                    <a:pt x="174" y="91"/>
                  </a:lnTo>
                  <a:lnTo>
                    <a:pt x="173" y="91"/>
                  </a:lnTo>
                  <a:lnTo>
                    <a:pt x="170" y="91"/>
                  </a:lnTo>
                  <a:lnTo>
                    <a:pt x="169" y="91"/>
                  </a:lnTo>
                  <a:lnTo>
                    <a:pt x="168" y="91"/>
                  </a:lnTo>
                  <a:lnTo>
                    <a:pt x="166" y="90"/>
                  </a:lnTo>
                  <a:lnTo>
                    <a:pt x="165" y="88"/>
                  </a:lnTo>
                  <a:lnTo>
                    <a:pt x="162" y="87"/>
                  </a:lnTo>
                  <a:lnTo>
                    <a:pt x="161" y="84"/>
                  </a:lnTo>
                  <a:lnTo>
                    <a:pt x="161" y="81"/>
                  </a:lnTo>
                  <a:lnTo>
                    <a:pt x="161" y="77"/>
                  </a:lnTo>
                  <a:lnTo>
                    <a:pt x="161" y="77"/>
                  </a:lnTo>
                  <a:lnTo>
                    <a:pt x="159" y="76"/>
                  </a:lnTo>
                  <a:lnTo>
                    <a:pt x="159" y="75"/>
                  </a:lnTo>
                  <a:lnTo>
                    <a:pt x="159" y="75"/>
                  </a:lnTo>
                  <a:lnTo>
                    <a:pt x="158" y="75"/>
                  </a:lnTo>
                  <a:lnTo>
                    <a:pt x="158" y="75"/>
                  </a:lnTo>
                  <a:lnTo>
                    <a:pt x="157" y="76"/>
                  </a:lnTo>
                  <a:lnTo>
                    <a:pt x="157" y="77"/>
                  </a:lnTo>
                  <a:lnTo>
                    <a:pt x="157" y="80"/>
                  </a:lnTo>
                  <a:lnTo>
                    <a:pt x="157" y="81"/>
                  </a:lnTo>
                  <a:lnTo>
                    <a:pt x="157" y="83"/>
                  </a:lnTo>
                  <a:lnTo>
                    <a:pt x="155" y="83"/>
                  </a:lnTo>
                  <a:lnTo>
                    <a:pt x="155" y="84"/>
                  </a:lnTo>
                  <a:lnTo>
                    <a:pt x="155" y="85"/>
                  </a:lnTo>
                  <a:lnTo>
                    <a:pt x="155" y="85"/>
                  </a:lnTo>
                  <a:lnTo>
                    <a:pt x="157" y="87"/>
                  </a:lnTo>
                  <a:lnTo>
                    <a:pt x="154" y="87"/>
                  </a:lnTo>
                  <a:lnTo>
                    <a:pt x="154" y="87"/>
                  </a:lnTo>
                  <a:lnTo>
                    <a:pt x="154" y="85"/>
                  </a:lnTo>
                  <a:lnTo>
                    <a:pt x="153" y="85"/>
                  </a:lnTo>
                  <a:lnTo>
                    <a:pt x="151" y="85"/>
                  </a:lnTo>
                  <a:lnTo>
                    <a:pt x="150" y="83"/>
                  </a:lnTo>
                  <a:lnTo>
                    <a:pt x="149" y="84"/>
                  </a:lnTo>
                  <a:lnTo>
                    <a:pt x="147" y="83"/>
                  </a:lnTo>
                  <a:lnTo>
                    <a:pt x="146" y="81"/>
                  </a:lnTo>
                  <a:lnTo>
                    <a:pt x="146" y="81"/>
                  </a:lnTo>
                  <a:lnTo>
                    <a:pt x="144" y="81"/>
                  </a:lnTo>
                  <a:lnTo>
                    <a:pt x="144" y="83"/>
                  </a:lnTo>
                  <a:lnTo>
                    <a:pt x="144" y="83"/>
                  </a:lnTo>
                  <a:lnTo>
                    <a:pt x="143" y="83"/>
                  </a:lnTo>
                  <a:lnTo>
                    <a:pt x="142" y="81"/>
                  </a:lnTo>
                  <a:lnTo>
                    <a:pt x="142" y="81"/>
                  </a:lnTo>
                  <a:lnTo>
                    <a:pt x="140" y="81"/>
                  </a:lnTo>
                  <a:lnTo>
                    <a:pt x="139" y="81"/>
                  </a:lnTo>
                  <a:lnTo>
                    <a:pt x="139" y="83"/>
                  </a:lnTo>
                  <a:lnTo>
                    <a:pt x="138" y="84"/>
                  </a:lnTo>
                  <a:lnTo>
                    <a:pt x="139" y="85"/>
                  </a:lnTo>
                  <a:lnTo>
                    <a:pt x="140" y="87"/>
                  </a:lnTo>
                  <a:lnTo>
                    <a:pt x="140" y="88"/>
                  </a:lnTo>
                  <a:lnTo>
                    <a:pt x="140" y="92"/>
                  </a:lnTo>
                  <a:lnTo>
                    <a:pt x="140" y="94"/>
                  </a:lnTo>
                  <a:lnTo>
                    <a:pt x="142" y="95"/>
                  </a:lnTo>
                  <a:lnTo>
                    <a:pt x="142" y="95"/>
                  </a:lnTo>
                  <a:lnTo>
                    <a:pt x="142" y="96"/>
                  </a:lnTo>
                  <a:lnTo>
                    <a:pt x="140" y="96"/>
                  </a:lnTo>
                  <a:lnTo>
                    <a:pt x="134" y="95"/>
                  </a:lnTo>
                  <a:lnTo>
                    <a:pt x="134" y="95"/>
                  </a:lnTo>
                  <a:lnTo>
                    <a:pt x="134" y="94"/>
                  </a:lnTo>
                  <a:lnTo>
                    <a:pt x="132" y="94"/>
                  </a:lnTo>
                  <a:lnTo>
                    <a:pt x="132" y="94"/>
                  </a:lnTo>
                  <a:lnTo>
                    <a:pt x="131" y="94"/>
                  </a:lnTo>
                  <a:lnTo>
                    <a:pt x="131" y="95"/>
                  </a:lnTo>
                  <a:lnTo>
                    <a:pt x="131" y="95"/>
                  </a:lnTo>
                  <a:lnTo>
                    <a:pt x="131" y="95"/>
                  </a:lnTo>
                  <a:lnTo>
                    <a:pt x="128" y="96"/>
                  </a:lnTo>
                  <a:lnTo>
                    <a:pt x="128" y="98"/>
                  </a:lnTo>
                  <a:lnTo>
                    <a:pt x="128" y="98"/>
                  </a:lnTo>
                  <a:lnTo>
                    <a:pt x="127" y="99"/>
                  </a:lnTo>
                  <a:lnTo>
                    <a:pt x="127" y="100"/>
                  </a:lnTo>
                  <a:lnTo>
                    <a:pt x="127" y="100"/>
                  </a:lnTo>
                  <a:lnTo>
                    <a:pt x="127" y="102"/>
                  </a:lnTo>
                  <a:lnTo>
                    <a:pt x="127" y="102"/>
                  </a:lnTo>
                  <a:lnTo>
                    <a:pt x="128" y="103"/>
                  </a:lnTo>
                  <a:lnTo>
                    <a:pt x="128" y="102"/>
                  </a:lnTo>
                  <a:lnTo>
                    <a:pt x="130" y="102"/>
                  </a:lnTo>
                  <a:lnTo>
                    <a:pt x="131" y="102"/>
                  </a:lnTo>
                  <a:lnTo>
                    <a:pt x="131" y="103"/>
                  </a:lnTo>
                  <a:lnTo>
                    <a:pt x="131" y="103"/>
                  </a:lnTo>
                  <a:lnTo>
                    <a:pt x="131" y="104"/>
                  </a:lnTo>
                  <a:lnTo>
                    <a:pt x="132" y="104"/>
                  </a:lnTo>
                  <a:lnTo>
                    <a:pt x="134" y="104"/>
                  </a:lnTo>
                  <a:lnTo>
                    <a:pt x="134" y="104"/>
                  </a:lnTo>
                  <a:lnTo>
                    <a:pt x="135" y="106"/>
                  </a:lnTo>
                  <a:lnTo>
                    <a:pt x="136" y="107"/>
                  </a:lnTo>
                  <a:lnTo>
                    <a:pt x="136" y="109"/>
                  </a:lnTo>
                  <a:lnTo>
                    <a:pt x="135" y="107"/>
                  </a:lnTo>
                  <a:lnTo>
                    <a:pt x="134" y="106"/>
                  </a:lnTo>
                  <a:lnTo>
                    <a:pt x="131" y="106"/>
                  </a:lnTo>
                  <a:lnTo>
                    <a:pt x="131" y="106"/>
                  </a:lnTo>
                  <a:lnTo>
                    <a:pt x="130" y="106"/>
                  </a:lnTo>
                  <a:lnTo>
                    <a:pt x="130" y="107"/>
                  </a:lnTo>
                  <a:lnTo>
                    <a:pt x="131" y="109"/>
                  </a:lnTo>
                  <a:lnTo>
                    <a:pt x="132" y="110"/>
                  </a:lnTo>
                  <a:lnTo>
                    <a:pt x="134" y="111"/>
                  </a:lnTo>
                  <a:lnTo>
                    <a:pt x="135" y="113"/>
                  </a:lnTo>
                  <a:lnTo>
                    <a:pt x="136" y="114"/>
                  </a:lnTo>
                  <a:lnTo>
                    <a:pt x="134" y="113"/>
                  </a:lnTo>
                  <a:lnTo>
                    <a:pt x="132" y="113"/>
                  </a:lnTo>
                  <a:lnTo>
                    <a:pt x="131" y="113"/>
                  </a:lnTo>
                  <a:lnTo>
                    <a:pt x="131" y="114"/>
                  </a:lnTo>
                  <a:lnTo>
                    <a:pt x="131" y="114"/>
                  </a:lnTo>
                  <a:lnTo>
                    <a:pt x="131" y="115"/>
                  </a:lnTo>
                  <a:lnTo>
                    <a:pt x="130" y="114"/>
                  </a:lnTo>
                  <a:lnTo>
                    <a:pt x="128" y="110"/>
                  </a:lnTo>
                  <a:lnTo>
                    <a:pt x="125" y="109"/>
                  </a:lnTo>
                  <a:lnTo>
                    <a:pt x="124" y="109"/>
                  </a:lnTo>
                  <a:lnTo>
                    <a:pt x="124" y="110"/>
                  </a:lnTo>
                  <a:lnTo>
                    <a:pt x="124" y="110"/>
                  </a:lnTo>
                  <a:lnTo>
                    <a:pt x="124" y="111"/>
                  </a:lnTo>
                  <a:lnTo>
                    <a:pt x="124" y="110"/>
                  </a:lnTo>
                  <a:lnTo>
                    <a:pt x="124" y="106"/>
                  </a:lnTo>
                  <a:lnTo>
                    <a:pt x="123" y="103"/>
                  </a:lnTo>
                  <a:lnTo>
                    <a:pt x="123" y="102"/>
                  </a:lnTo>
                  <a:lnTo>
                    <a:pt x="124" y="100"/>
                  </a:lnTo>
                  <a:lnTo>
                    <a:pt x="123" y="100"/>
                  </a:lnTo>
                  <a:lnTo>
                    <a:pt x="120" y="99"/>
                  </a:lnTo>
                  <a:lnTo>
                    <a:pt x="119" y="99"/>
                  </a:lnTo>
                  <a:lnTo>
                    <a:pt x="117" y="99"/>
                  </a:lnTo>
                  <a:lnTo>
                    <a:pt x="116" y="98"/>
                  </a:lnTo>
                  <a:lnTo>
                    <a:pt x="113" y="98"/>
                  </a:lnTo>
                  <a:lnTo>
                    <a:pt x="112" y="98"/>
                  </a:lnTo>
                  <a:lnTo>
                    <a:pt x="109" y="99"/>
                  </a:lnTo>
                  <a:lnTo>
                    <a:pt x="109" y="99"/>
                  </a:lnTo>
                  <a:lnTo>
                    <a:pt x="110" y="99"/>
                  </a:lnTo>
                  <a:lnTo>
                    <a:pt x="110" y="99"/>
                  </a:lnTo>
                  <a:lnTo>
                    <a:pt x="112" y="100"/>
                  </a:lnTo>
                  <a:lnTo>
                    <a:pt x="112" y="102"/>
                  </a:lnTo>
                  <a:lnTo>
                    <a:pt x="110" y="102"/>
                  </a:lnTo>
                  <a:lnTo>
                    <a:pt x="110" y="102"/>
                  </a:lnTo>
                  <a:lnTo>
                    <a:pt x="110" y="103"/>
                  </a:lnTo>
                  <a:lnTo>
                    <a:pt x="112" y="104"/>
                  </a:lnTo>
                  <a:lnTo>
                    <a:pt x="110" y="106"/>
                  </a:lnTo>
                  <a:lnTo>
                    <a:pt x="109" y="110"/>
                  </a:lnTo>
                  <a:lnTo>
                    <a:pt x="109" y="111"/>
                  </a:lnTo>
                  <a:lnTo>
                    <a:pt x="109" y="111"/>
                  </a:lnTo>
                  <a:lnTo>
                    <a:pt x="112" y="111"/>
                  </a:lnTo>
                  <a:lnTo>
                    <a:pt x="112" y="111"/>
                  </a:lnTo>
                  <a:lnTo>
                    <a:pt x="112" y="113"/>
                  </a:lnTo>
                  <a:lnTo>
                    <a:pt x="112" y="113"/>
                  </a:lnTo>
                  <a:lnTo>
                    <a:pt x="112" y="113"/>
                  </a:lnTo>
                  <a:lnTo>
                    <a:pt x="112" y="114"/>
                  </a:lnTo>
                  <a:lnTo>
                    <a:pt x="110" y="114"/>
                  </a:lnTo>
                  <a:lnTo>
                    <a:pt x="110" y="114"/>
                  </a:lnTo>
                  <a:lnTo>
                    <a:pt x="109" y="114"/>
                  </a:lnTo>
                  <a:lnTo>
                    <a:pt x="109" y="114"/>
                  </a:lnTo>
                  <a:lnTo>
                    <a:pt x="108" y="114"/>
                  </a:lnTo>
                  <a:lnTo>
                    <a:pt x="108" y="114"/>
                  </a:lnTo>
                  <a:lnTo>
                    <a:pt x="109" y="114"/>
                  </a:lnTo>
                  <a:lnTo>
                    <a:pt x="109" y="115"/>
                  </a:lnTo>
                  <a:lnTo>
                    <a:pt x="109" y="115"/>
                  </a:lnTo>
                  <a:lnTo>
                    <a:pt x="110" y="117"/>
                  </a:lnTo>
                  <a:lnTo>
                    <a:pt x="110" y="117"/>
                  </a:lnTo>
                  <a:lnTo>
                    <a:pt x="110" y="117"/>
                  </a:lnTo>
                  <a:lnTo>
                    <a:pt x="110" y="117"/>
                  </a:lnTo>
                  <a:lnTo>
                    <a:pt x="110" y="118"/>
                  </a:lnTo>
                  <a:lnTo>
                    <a:pt x="112" y="118"/>
                  </a:lnTo>
                  <a:lnTo>
                    <a:pt x="112" y="118"/>
                  </a:lnTo>
                  <a:lnTo>
                    <a:pt x="112" y="117"/>
                  </a:lnTo>
                  <a:lnTo>
                    <a:pt x="112" y="117"/>
                  </a:lnTo>
                  <a:lnTo>
                    <a:pt x="117" y="118"/>
                  </a:lnTo>
                  <a:lnTo>
                    <a:pt x="117" y="119"/>
                  </a:lnTo>
                  <a:lnTo>
                    <a:pt x="117" y="119"/>
                  </a:lnTo>
                  <a:lnTo>
                    <a:pt x="116" y="119"/>
                  </a:lnTo>
                  <a:lnTo>
                    <a:pt x="116" y="119"/>
                  </a:lnTo>
                  <a:lnTo>
                    <a:pt x="115" y="119"/>
                  </a:lnTo>
                  <a:lnTo>
                    <a:pt x="115" y="119"/>
                  </a:lnTo>
                  <a:lnTo>
                    <a:pt x="113" y="119"/>
                  </a:lnTo>
                  <a:lnTo>
                    <a:pt x="113" y="119"/>
                  </a:lnTo>
                  <a:lnTo>
                    <a:pt x="113" y="119"/>
                  </a:lnTo>
                  <a:lnTo>
                    <a:pt x="113" y="121"/>
                  </a:lnTo>
                  <a:lnTo>
                    <a:pt x="113" y="121"/>
                  </a:lnTo>
                  <a:lnTo>
                    <a:pt x="112" y="119"/>
                  </a:lnTo>
                  <a:lnTo>
                    <a:pt x="112" y="119"/>
                  </a:lnTo>
                  <a:lnTo>
                    <a:pt x="110" y="119"/>
                  </a:lnTo>
                  <a:lnTo>
                    <a:pt x="110" y="119"/>
                  </a:lnTo>
                  <a:lnTo>
                    <a:pt x="110" y="119"/>
                  </a:lnTo>
                  <a:lnTo>
                    <a:pt x="109" y="118"/>
                  </a:lnTo>
                  <a:lnTo>
                    <a:pt x="109" y="118"/>
                  </a:lnTo>
                  <a:lnTo>
                    <a:pt x="108" y="118"/>
                  </a:lnTo>
                  <a:lnTo>
                    <a:pt x="105" y="113"/>
                  </a:lnTo>
                  <a:lnTo>
                    <a:pt x="105" y="113"/>
                  </a:lnTo>
                  <a:lnTo>
                    <a:pt x="104" y="113"/>
                  </a:lnTo>
                  <a:lnTo>
                    <a:pt x="104" y="114"/>
                  </a:lnTo>
                  <a:lnTo>
                    <a:pt x="104" y="114"/>
                  </a:lnTo>
                  <a:lnTo>
                    <a:pt x="105" y="117"/>
                  </a:lnTo>
                  <a:lnTo>
                    <a:pt x="104" y="115"/>
                  </a:lnTo>
                  <a:lnTo>
                    <a:pt x="101" y="114"/>
                  </a:lnTo>
                  <a:lnTo>
                    <a:pt x="101" y="114"/>
                  </a:lnTo>
                  <a:lnTo>
                    <a:pt x="100" y="114"/>
                  </a:lnTo>
                  <a:lnTo>
                    <a:pt x="98" y="115"/>
                  </a:lnTo>
                  <a:lnTo>
                    <a:pt x="98" y="115"/>
                  </a:lnTo>
                  <a:lnTo>
                    <a:pt x="97" y="115"/>
                  </a:lnTo>
                  <a:lnTo>
                    <a:pt x="97" y="117"/>
                  </a:lnTo>
                  <a:lnTo>
                    <a:pt x="97" y="118"/>
                  </a:lnTo>
                  <a:lnTo>
                    <a:pt x="97" y="118"/>
                  </a:lnTo>
                  <a:lnTo>
                    <a:pt x="95" y="118"/>
                  </a:lnTo>
                  <a:lnTo>
                    <a:pt x="94" y="118"/>
                  </a:lnTo>
                  <a:lnTo>
                    <a:pt x="94" y="117"/>
                  </a:lnTo>
                  <a:lnTo>
                    <a:pt x="93" y="119"/>
                  </a:lnTo>
                  <a:lnTo>
                    <a:pt x="93" y="121"/>
                  </a:lnTo>
                  <a:lnTo>
                    <a:pt x="94" y="122"/>
                  </a:lnTo>
                  <a:lnTo>
                    <a:pt x="94" y="122"/>
                  </a:lnTo>
                  <a:lnTo>
                    <a:pt x="94" y="125"/>
                  </a:lnTo>
                  <a:lnTo>
                    <a:pt x="94" y="129"/>
                  </a:lnTo>
                  <a:lnTo>
                    <a:pt x="93" y="130"/>
                  </a:lnTo>
                  <a:lnTo>
                    <a:pt x="93" y="132"/>
                  </a:lnTo>
                  <a:lnTo>
                    <a:pt x="91" y="133"/>
                  </a:lnTo>
                  <a:lnTo>
                    <a:pt x="90" y="134"/>
                  </a:lnTo>
                  <a:lnTo>
                    <a:pt x="89" y="134"/>
                  </a:lnTo>
                  <a:lnTo>
                    <a:pt x="86" y="136"/>
                  </a:lnTo>
                  <a:lnTo>
                    <a:pt x="85" y="136"/>
                  </a:lnTo>
                  <a:lnTo>
                    <a:pt x="83" y="136"/>
                  </a:lnTo>
                  <a:lnTo>
                    <a:pt x="83" y="134"/>
                  </a:lnTo>
                  <a:lnTo>
                    <a:pt x="83" y="134"/>
                  </a:lnTo>
                  <a:lnTo>
                    <a:pt x="82" y="133"/>
                  </a:lnTo>
                  <a:lnTo>
                    <a:pt x="82" y="134"/>
                  </a:lnTo>
                  <a:lnTo>
                    <a:pt x="81" y="134"/>
                  </a:lnTo>
                  <a:lnTo>
                    <a:pt x="81" y="134"/>
                  </a:lnTo>
                  <a:lnTo>
                    <a:pt x="79" y="134"/>
                  </a:lnTo>
                  <a:lnTo>
                    <a:pt x="78" y="136"/>
                  </a:lnTo>
                  <a:lnTo>
                    <a:pt x="78" y="139"/>
                  </a:lnTo>
                  <a:lnTo>
                    <a:pt x="79" y="140"/>
                  </a:lnTo>
                  <a:lnTo>
                    <a:pt x="78" y="141"/>
                  </a:lnTo>
                  <a:lnTo>
                    <a:pt x="78" y="143"/>
                  </a:lnTo>
                  <a:lnTo>
                    <a:pt x="78" y="143"/>
                  </a:lnTo>
                  <a:lnTo>
                    <a:pt x="78" y="151"/>
                  </a:lnTo>
                  <a:lnTo>
                    <a:pt x="78" y="151"/>
                  </a:lnTo>
                  <a:lnTo>
                    <a:pt x="79" y="152"/>
                  </a:lnTo>
                  <a:lnTo>
                    <a:pt x="81" y="152"/>
                  </a:lnTo>
                  <a:lnTo>
                    <a:pt x="81" y="152"/>
                  </a:lnTo>
                  <a:lnTo>
                    <a:pt x="85" y="156"/>
                  </a:lnTo>
                  <a:lnTo>
                    <a:pt x="86" y="158"/>
                  </a:lnTo>
                  <a:lnTo>
                    <a:pt x="86" y="159"/>
                  </a:lnTo>
                  <a:lnTo>
                    <a:pt x="87" y="160"/>
                  </a:lnTo>
                  <a:lnTo>
                    <a:pt x="89" y="160"/>
                  </a:lnTo>
                  <a:lnTo>
                    <a:pt x="90" y="160"/>
                  </a:lnTo>
                  <a:lnTo>
                    <a:pt x="91" y="162"/>
                  </a:lnTo>
                  <a:lnTo>
                    <a:pt x="91" y="162"/>
                  </a:lnTo>
                  <a:lnTo>
                    <a:pt x="93" y="164"/>
                  </a:lnTo>
                  <a:lnTo>
                    <a:pt x="91" y="164"/>
                  </a:lnTo>
                  <a:lnTo>
                    <a:pt x="90" y="163"/>
                  </a:lnTo>
                  <a:lnTo>
                    <a:pt x="89" y="162"/>
                  </a:lnTo>
                  <a:lnTo>
                    <a:pt x="87" y="163"/>
                  </a:lnTo>
                  <a:lnTo>
                    <a:pt x="86" y="163"/>
                  </a:lnTo>
                  <a:lnTo>
                    <a:pt x="85" y="164"/>
                  </a:lnTo>
                  <a:lnTo>
                    <a:pt x="81" y="170"/>
                  </a:lnTo>
                  <a:lnTo>
                    <a:pt x="79" y="171"/>
                  </a:lnTo>
                  <a:lnTo>
                    <a:pt x="78" y="171"/>
                  </a:lnTo>
                  <a:lnTo>
                    <a:pt x="74" y="174"/>
                  </a:lnTo>
                  <a:lnTo>
                    <a:pt x="72" y="175"/>
                  </a:lnTo>
                  <a:lnTo>
                    <a:pt x="68" y="177"/>
                  </a:lnTo>
                  <a:lnTo>
                    <a:pt x="67" y="177"/>
                  </a:lnTo>
                  <a:lnTo>
                    <a:pt x="64" y="175"/>
                  </a:lnTo>
                  <a:lnTo>
                    <a:pt x="64" y="175"/>
                  </a:lnTo>
                  <a:lnTo>
                    <a:pt x="63" y="174"/>
                  </a:lnTo>
                  <a:lnTo>
                    <a:pt x="63" y="173"/>
                  </a:lnTo>
                  <a:lnTo>
                    <a:pt x="63" y="171"/>
                  </a:lnTo>
                  <a:lnTo>
                    <a:pt x="63" y="170"/>
                  </a:lnTo>
                  <a:lnTo>
                    <a:pt x="61" y="170"/>
                  </a:lnTo>
                  <a:lnTo>
                    <a:pt x="61" y="171"/>
                  </a:lnTo>
                  <a:lnTo>
                    <a:pt x="61" y="173"/>
                  </a:lnTo>
                  <a:lnTo>
                    <a:pt x="60" y="174"/>
                  </a:lnTo>
                  <a:lnTo>
                    <a:pt x="60" y="174"/>
                  </a:lnTo>
                  <a:lnTo>
                    <a:pt x="59" y="175"/>
                  </a:lnTo>
                  <a:lnTo>
                    <a:pt x="59" y="175"/>
                  </a:lnTo>
                  <a:lnTo>
                    <a:pt x="57" y="177"/>
                  </a:lnTo>
                  <a:lnTo>
                    <a:pt x="57" y="177"/>
                  </a:lnTo>
                  <a:lnTo>
                    <a:pt x="57" y="179"/>
                  </a:lnTo>
                  <a:lnTo>
                    <a:pt x="57" y="181"/>
                  </a:lnTo>
                  <a:lnTo>
                    <a:pt x="56" y="182"/>
                  </a:lnTo>
                  <a:lnTo>
                    <a:pt x="55" y="186"/>
                  </a:lnTo>
                  <a:lnTo>
                    <a:pt x="55" y="188"/>
                  </a:lnTo>
                  <a:lnTo>
                    <a:pt x="55" y="190"/>
                  </a:lnTo>
                  <a:lnTo>
                    <a:pt x="55" y="192"/>
                  </a:lnTo>
                  <a:lnTo>
                    <a:pt x="55" y="193"/>
                  </a:lnTo>
                  <a:lnTo>
                    <a:pt x="55" y="193"/>
                  </a:lnTo>
                  <a:lnTo>
                    <a:pt x="55" y="193"/>
                  </a:lnTo>
                  <a:lnTo>
                    <a:pt x="56" y="192"/>
                  </a:lnTo>
                  <a:lnTo>
                    <a:pt x="56" y="192"/>
                  </a:lnTo>
                  <a:lnTo>
                    <a:pt x="57" y="193"/>
                  </a:lnTo>
                  <a:lnTo>
                    <a:pt x="56" y="194"/>
                  </a:lnTo>
                  <a:lnTo>
                    <a:pt x="52" y="197"/>
                  </a:lnTo>
                  <a:lnTo>
                    <a:pt x="51" y="198"/>
                  </a:lnTo>
                  <a:lnTo>
                    <a:pt x="49" y="200"/>
                  </a:lnTo>
                  <a:lnTo>
                    <a:pt x="49" y="201"/>
                  </a:lnTo>
                  <a:lnTo>
                    <a:pt x="51" y="201"/>
                  </a:lnTo>
                  <a:lnTo>
                    <a:pt x="51" y="203"/>
                  </a:lnTo>
                  <a:lnTo>
                    <a:pt x="52" y="203"/>
                  </a:lnTo>
                  <a:lnTo>
                    <a:pt x="52" y="204"/>
                  </a:lnTo>
                  <a:lnTo>
                    <a:pt x="52" y="207"/>
                  </a:lnTo>
                  <a:lnTo>
                    <a:pt x="51" y="208"/>
                  </a:lnTo>
                  <a:lnTo>
                    <a:pt x="51" y="211"/>
                  </a:lnTo>
                  <a:lnTo>
                    <a:pt x="48" y="211"/>
                  </a:lnTo>
                  <a:lnTo>
                    <a:pt x="44" y="212"/>
                  </a:lnTo>
                  <a:lnTo>
                    <a:pt x="42" y="211"/>
                  </a:lnTo>
                  <a:lnTo>
                    <a:pt x="42" y="209"/>
                  </a:lnTo>
                  <a:lnTo>
                    <a:pt x="41" y="209"/>
                  </a:lnTo>
                  <a:lnTo>
                    <a:pt x="42" y="212"/>
                  </a:lnTo>
                  <a:lnTo>
                    <a:pt x="42" y="213"/>
                  </a:lnTo>
                  <a:lnTo>
                    <a:pt x="41" y="216"/>
                  </a:lnTo>
                  <a:lnTo>
                    <a:pt x="41" y="215"/>
                  </a:lnTo>
                  <a:lnTo>
                    <a:pt x="40" y="215"/>
                  </a:lnTo>
                  <a:lnTo>
                    <a:pt x="40" y="215"/>
                  </a:lnTo>
                  <a:lnTo>
                    <a:pt x="38" y="215"/>
                  </a:lnTo>
                  <a:lnTo>
                    <a:pt x="37" y="215"/>
                  </a:lnTo>
                  <a:lnTo>
                    <a:pt x="37" y="213"/>
                  </a:lnTo>
                  <a:lnTo>
                    <a:pt x="37" y="213"/>
                  </a:lnTo>
                  <a:lnTo>
                    <a:pt x="37" y="212"/>
                  </a:lnTo>
                  <a:lnTo>
                    <a:pt x="36" y="213"/>
                  </a:lnTo>
                  <a:lnTo>
                    <a:pt x="36" y="213"/>
                  </a:lnTo>
                  <a:lnTo>
                    <a:pt x="34" y="212"/>
                  </a:lnTo>
                  <a:lnTo>
                    <a:pt x="34" y="212"/>
                  </a:lnTo>
                  <a:lnTo>
                    <a:pt x="34" y="213"/>
                  </a:lnTo>
                  <a:lnTo>
                    <a:pt x="34" y="215"/>
                  </a:lnTo>
                  <a:lnTo>
                    <a:pt x="34" y="215"/>
                  </a:lnTo>
                  <a:lnTo>
                    <a:pt x="34" y="218"/>
                  </a:lnTo>
                  <a:lnTo>
                    <a:pt x="34" y="219"/>
                  </a:lnTo>
                  <a:lnTo>
                    <a:pt x="34" y="220"/>
                  </a:lnTo>
                  <a:lnTo>
                    <a:pt x="33" y="222"/>
                  </a:lnTo>
                  <a:lnTo>
                    <a:pt x="30" y="224"/>
                  </a:lnTo>
                  <a:lnTo>
                    <a:pt x="29" y="226"/>
                  </a:lnTo>
                  <a:lnTo>
                    <a:pt x="29" y="227"/>
                  </a:lnTo>
                  <a:lnTo>
                    <a:pt x="29" y="227"/>
                  </a:lnTo>
                  <a:lnTo>
                    <a:pt x="29" y="228"/>
                  </a:lnTo>
                  <a:lnTo>
                    <a:pt x="29" y="228"/>
                  </a:lnTo>
                  <a:lnTo>
                    <a:pt x="29" y="230"/>
                  </a:lnTo>
                  <a:lnTo>
                    <a:pt x="26" y="231"/>
                  </a:lnTo>
                  <a:lnTo>
                    <a:pt x="26" y="233"/>
                  </a:lnTo>
                  <a:lnTo>
                    <a:pt x="25" y="238"/>
                  </a:lnTo>
                  <a:lnTo>
                    <a:pt x="26" y="238"/>
                  </a:lnTo>
                  <a:lnTo>
                    <a:pt x="29" y="239"/>
                  </a:lnTo>
                  <a:lnTo>
                    <a:pt x="29" y="241"/>
                  </a:lnTo>
                  <a:lnTo>
                    <a:pt x="30" y="241"/>
                  </a:lnTo>
                  <a:lnTo>
                    <a:pt x="30" y="242"/>
                  </a:lnTo>
                  <a:lnTo>
                    <a:pt x="30" y="242"/>
                  </a:lnTo>
                  <a:lnTo>
                    <a:pt x="32" y="242"/>
                  </a:lnTo>
                  <a:lnTo>
                    <a:pt x="32" y="242"/>
                  </a:lnTo>
                  <a:lnTo>
                    <a:pt x="32" y="242"/>
                  </a:lnTo>
                  <a:lnTo>
                    <a:pt x="32" y="243"/>
                  </a:lnTo>
                  <a:lnTo>
                    <a:pt x="32" y="243"/>
                  </a:lnTo>
                  <a:lnTo>
                    <a:pt x="32" y="243"/>
                  </a:lnTo>
                  <a:lnTo>
                    <a:pt x="33" y="243"/>
                  </a:lnTo>
                  <a:lnTo>
                    <a:pt x="33" y="243"/>
                  </a:lnTo>
                  <a:lnTo>
                    <a:pt x="37" y="246"/>
                  </a:lnTo>
                  <a:lnTo>
                    <a:pt x="38" y="247"/>
                  </a:lnTo>
                  <a:lnTo>
                    <a:pt x="40" y="247"/>
                  </a:lnTo>
                  <a:lnTo>
                    <a:pt x="40" y="247"/>
                  </a:lnTo>
                  <a:lnTo>
                    <a:pt x="41" y="247"/>
                  </a:lnTo>
                  <a:lnTo>
                    <a:pt x="41" y="249"/>
                  </a:lnTo>
                  <a:lnTo>
                    <a:pt x="41" y="249"/>
                  </a:lnTo>
                  <a:lnTo>
                    <a:pt x="42" y="249"/>
                  </a:lnTo>
                  <a:lnTo>
                    <a:pt x="44" y="249"/>
                  </a:lnTo>
                  <a:lnTo>
                    <a:pt x="46" y="249"/>
                  </a:lnTo>
                  <a:lnTo>
                    <a:pt x="48" y="249"/>
                  </a:lnTo>
                  <a:lnTo>
                    <a:pt x="51" y="247"/>
                  </a:lnTo>
                  <a:lnTo>
                    <a:pt x="52" y="246"/>
                  </a:lnTo>
                  <a:lnTo>
                    <a:pt x="53" y="246"/>
                  </a:lnTo>
                  <a:lnTo>
                    <a:pt x="55" y="246"/>
                  </a:lnTo>
                  <a:lnTo>
                    <a:pt x="55" y="246"/>
                  </a:lnTo>
                  <a:lnTo>
                    <a:pt x="52" y="249"/>
                  </a:lnTo>
                  <a:lnTo>
                    <a:pt x="51" y="249"/>
                  </a:lnTo>
                  <a:lnTo>
                    <a:pt x="51" y="250"/>
                  </a:lnTo>
                  <a:lnTo>
                    <a:pt x="48" y="250"/>
                  </a:lnTo>
                  <a:lnTo>
                    <a:pt x="45" y="250"/>
                  </a:lnTo>
                  <a:lnTo>
                    <a:pt x="42" y="252"/>
                  </a:lnTo>
                  <a:lnTo>
                    <a:pt x="41" y="252"/>
                  </a:lnTo>
                  <a:lnTo>
                    <a:pt x="41" y="252"/>
                  </a:lnTo>
                  <a:lnTo>
                    <a:pt x="41" y="253"/>
                  </a:lnTo>
                  <a:lnTo>
                    <a:pt x="42" y="256"/>
                  </a:lnTo>
                  <a:lnTo>
                    <a:pt x="44" y="257"/>
                  </a:lnTo>
                  <a:lnTo>
                    <a:pt x="45" y="258"/>
                  </a:lnTo>
                  <a:lnTo>
                    <a:pt x="46" y="258"/>
                  </a:lnTo>
                  <a:lnTo>
                    <a:pt x="46" y="260"/>
                  </a:lnTo>
                  <a:lnTo>
                    <a:pt x="46" y="261"/>
                  </a:lnTo>
                  <a:lnTo>
                    <a:pt x="49" y="264"/>
                  </a:lnTo>
                  <a:lnTo>
                    <a:pt x="51" y="264"/>
                  </a:lnTo>
                  <a:lnTo>
                    <a:pt x="52" y="264"/>
                  </a:lnTo>
                  <a:lnTo>
                    <a:pt x="52" y="264"/>
                  </a:lnTo>
                  <a:lnTo>
                    <a:pt x="55" y="262"/>
                  </a:lnTo>
                  <a:lnTo>
                    <a:pt x="56" y="262"/>
                  </a:lnTo>
                  <a:lnTo>
                    <a:pt x="55" y="262"/>
                  </a:lnTo>
                  <a:lnTo>
                    <a:pt x="53" y="265"/>
                  </a:lnTo>
                  <a:lnTo>
                    <a:pt x="56" y="265"/>
                  </a:lnTo>
                  <a:lnTo>
                    <a:pt x="61" y="262"/>
                  </a:lnTo>
                  <a:lnTo>
                    <a:pt x="67" y="261"/>
                  </a:lnTo>
                  <a:lnTo>
                    <a:pt x="68" y="260"/>
                  </a:lnTo>
                  <a:lnTo>
                    <a:pt x="68" y="258"/>
                  </a:lnTo>
                  <a:lnTo>
                    <a:pt x="70" y="260"/>
                  </a:lnTo>
                  <a:lnTo>
                    <a:pt x="68" y="262"/>
                  </a:lnTo>
                  <a:lnTo>
                    <a:pt x="68" y="265"/>
                  </a:lnTo>
                  <a:lnTo>
                    <a:pt x="67" y="264"/>
                  </a:lnTo>
                  <a:lnTo>
                    <a:pt x="66" y="264"/>
                  </a:lnTo>
                  <a:lnTo>
                    <a:pt x="64" y="264"/>
                  </a:lnTo>
                  <a:lnTo>
                    <a:pt x="64" y="264"/>
                  </a:lnTo>
                  <a:lnTo>
                    <a:pt x="61" y="267"/>
                  </a:lnTo>
                  <a:lnTo>
                    <a:pt x="60" y="267"/>
                  </a:lnTo>
                  <a:lnTo>
                    <a:pt x="60" y="267"/>
                  </a:lnTo>
                  <a:lnTo>
                    <a:pt x="60" y="267"/>
                  </a:lnTo>
                  <a:lnTo>
                    <a:pt x="60" y="267"/>
                  </a:lnTo>
                  <a:lnTo>
                    <a:pt x="59" y="268"/>
                  </a:lnTo>
                  <a:lnTo>
                    <a:pt x="57" y="268"/>
                  </a:lnTo>
                  <a:lnTo>
                    <a:pt x="56" y="268"/>
                  </a:lnTo>
                  <a:lnTo>
                    <a:pt x="55" y="269"/>
                  </a:lnTo>
                  <a:lnTo>
                    <a:pt x="53" y="268"/>
                  </a:lnTo>
                  <a:lnTo>
                    <a:pt x="51" y="268"/>
                  </a:lnTo>
                  <a:lnTo>
                    <a:pt x="49" y="268"/>
                  </a:lnTo>
                  <a:lnTo>
                    <a:pt x="48" y="268"/>
                  </a:lnTo>
                  <a:lnTo>
                    <a:pt x="46" y="267"/>
                  </a:lnTo>
                  <a:lnTo>
                    <a:pt x="45" y="267"/>
                  </a:lnTo>
                  <a:lnTo>
                    <a:pt x="45" y="267"/>
                  </a:lnTo>
                  <a:lnTo>
                    <a:pt x="45" y="271"/>
                  </a:lnTo>
                  <a:lnTo>
                    <a:pt x="44" y="272"/>
                  </a:lnTo>
                  <a:lnTo>
                    <a:pt x="44" y="273"/>
                  </a:lnTo>
                  <a:lnTo>
                    <a:pt x="42" y="275"/>
                  </a:lnTo>
                  <a:lnTo>
                    <a:pt x="44" y="275"/>
                  </a:lnTo>
                  <a:lnTo>
                    <a:pt x="44" y="280"/>
                  </a:lnTo>
                  <a:lnTo>
                    <a:pt x="45" y="283"/>
                  </a:lnTo>
                  <a:lnTo>
                    <a:pt x="46" y="284"/>
                  </a:lnTo>
                  <a:lnTo>
                    <a:pt x="51" y="290"/>
                  </a:lnTo>
                  <a:lnTo>
                    <a:pt x="51" y="290"/>
                  </a:lnTo>
                  <a:lnTo>
                    <a:pt x="51" y="291"/>
                  </a:lnTo>
                  <a:lnTo>
                    <a:pt x="51" y="291"/>
                  </a:lnTo>
                  <a:lnTo>
                    <a:pt x="49" y="291"/>
                  </a:lnTo>
                  <a:lnTo>
                    <a:pt x="49" y="291"/>
                  </a:lnTo>
                  <a:lnTo>
                    <a:pt x="46" y="292"/>
                  </a:lnTo>
                  <a:lnTo>
                    <a:pt x="46" y="291"/>
                  </a:lnTo>
                  <a:lnTo>
                    <a:pt x="46" y="290"/>
                  </a:lnTo>
                  <a:lnTo>
                    <a:pt x="46" y="288"/>
                  </a:lnTo>
                  <a:lnTo>
                    <a:pt x="46" y="288"/>
                  </a:lnTo>
                  <a:lnTo>
                    <a:pt x="45" y="287"/>
                  </a:lnTo>
                  <a:lnTo>
                    <a:pt x="44" y="288"/>
                  </a:lnTo>
                  <a:lnTo>
                    <a:pt x="41" y="290"/>
                  </a:lnTo>
                  <a:lnTo>
                    <a:pt x="41" y="288"/>
                  </a:lnTo>
                  <a:lnTo>
                    <a:pt x="41" y="286"/>
                  </a:lnTo>
                  <a:lnTo>
                    <a:pt x="41" y="286"/>
                  </a:lnTo>
                  <a:lnTo>
                    <a:pt x="41" y="284"/>
                  </a:lnTo>
                  <a:lnTo>
                    <a:pt x="40" y="282"/>
                  </a:lnTo>
                  <a:lnTo>
                    <a:pt x="40" y="282"/>
                  </a:lnTo>
                  <a:lnTo>
                    <a:pt x="38" y="280"/>
                  </a:lnTo>
                  <a:lnTo>
                    <a:pt x="37" y="279"/>
                  </a:lnTo>
                  <a:lnTo>
                    <a:pt x="36" y="279"/>
                  </a:lnTo>
                  <a:lnTo>
                    <a:pt x="34" y="275"/>
                  </a:lnTo>
                  <a:lnTo>
                    <a:pt x="34" y="275"/>
                  </a:lnTo>
                  <a:lnTo>
                    <a:pt x="33" y="273"/>
                  </a:lnTo>
                  <a:lnTo>
                    <a:pt x="26" y="272"/>
                  </a:lnTo>
                  <a:lnTo>
                    <a:pt x="25" y="269"/>
                  </a:lnTo>
                  <a:lnTo>
                    <a:pt x="23" y="269"/>
                  </a:lnTo>
                  <a:lnTo>
                    <a:pt x="21" y="269"/>
                  </a:lnTo>
                  <a:lnTo>
                    <a:pt x="19" y="271"/>
                  </a:lnTo>
                  <a:lnTo>
                    <a:pt x="18" y="271"/>
                  </a:lnTo>
                  <a:lnTo>
                    <a:pt x="18" y="269"/>
                  </a:lnTo>
                  <a:lnTo>
                    <a:pt x="18" y="268"/>
                  </a:lnTo>
                  <a:lnTo>
                    <a:pt x="17" y="267"/>
                  </a:lnTo>
                  <a:lnTo>
                    <a:pt x="15" y="268"/>
                  </a:lnTo>
                  <a:lnTo>
                    <a:pt x="15" y="269"/>
                  </a:lnTo>
                  <a:lnTo>
                    <a:pt x="17" y="273"/>
                  </a:lnTo>
                  <a:lnTo>
                    <a:pt x="17" y="277"/>
                  </a:lnTo>
                  <a:lnTo>
                    <a:pt x="17" y="279"/>
                  </a:lnTo>
                  <a:lnTo>
                    <a:pt x="18" y="279"/>
                  </a:lnTo>
                  <a:lnTo>
                    <a:pt x="18" y="280"/>
                  </a:lnTo>
                  <a:lnTo>
                    <a:pt x="19" y="284"/>
                  </a:lnTo>
                  <a:lnTo>
                    <a:pt x="18" y="286"/>
                  </a:lnTo>
                  <a:lnTo>
                    <a:pt x="17" y="286"/>
                  </a:lnTo>
                  <a:lnTo>
                    <a:pt x="15" y="295"/>
                  </a:lnTo>
                  <a:lnTo>
                    <a:pt x="15" y="294"/>
                  </a:lnTo>
                  <a:lnTo>
                    <a:pt x="15" y="292"/>
                  </a:lnTo>
                  <a:lnTo>
                    <a:pt x="15" y="291"/>
                  </a:lnTo>
                  <a:lnTo>
                    <a:pt x="15" y="290"/>
                  </a:lnTo>
                  <a:lnTo>
                    <a:pt x="14" y="290"/>
                  </a:lnTo>
                  <a:lnTo>
                    <a:pt x="12" y="294"/>
                  </a:lnTo>
                  <a:lnTo>
                    <a:pt x="11" y="294"/>
                  </a:lnTo>
                  <a:lnTo>
                    <a:pt x="12" y="290"/>
                  </a:lnTo>
                  <a:lnTo>
                    <a:pt x="14" y="287"/>
                  </a:lnTo>
                  <a:lnTo>
                    <a:pt x="14" y="286"/>
                  </a:lnTo>
                  <a:lnTo>
                    <a:pt x="14" y="286"/>
                  </a:lnTo>
                  <a:lnTo>
                    <a:pt x="12" y="283"/>
                  </a:lnTo>
                  <a:lnTo>
                    <a:pt x="12" y="283"/>
                  </a:lnTo>
                  <a:lnTo>
                    <a:pt x="12" y="282"/>
                  </a:lnTo>
                  <a:lnTo>
                    <a:pt x="12" y="280"/>
                  </a:lnTo>
                  <a:lnTo>
                    <a:pt x="14" y="279"/>
                  </a:lnTo>
                  <a:lnTo>
                    <a:pt x="12" y="277"/>
                  </a:lnTo>
                  <a:lnTo>
                    <a:pt x="12" y="276"/>
                  </a:lnTo>
                  <a:lnTo>
                    <a:pt x="11" y="275"/>
                  </a:lnTo>
                  <a:lnTo>
                    <a:pt x="10" y="275"/>
                  </a:lnTo>
                  <a:lnTo>
                    <a:pt x="8" y="275"/>
                  </a:lnTo>
                  <a:lnTo>
                    <a:pt x="8" y="273"/>
                  </a:lnTo>
                  <a:lnTo>
                    <a:pt x="8" y="273"/>
                  </a:lnTo>
                  <a:lnTo>
                    <a:pt x="8" y="272"/>
                  </a:lnTo>
                  <a:lnTo>
                    <a:pt x="7" y="272"/>
                  </a:lnTo>
                  <a:lnTo>
                    <a:pt x="7" y="271"/>
                  </a:lnTo>
                  <a:lnTo>
                    <a:pt x="4" y="269"/>
                  </a:lnTo>
                  <a:lnTo>
                    <a:pt x="2" y="269"/>
                  </a:lnTo>
                  <a:lnTo>
                    <a:pt x="0" y="269"/>
                  </a:lnTo>
                  <a:lnTo>
                    <a:pt x="0" y="355"/>
                  </a:lnTo>
                  <a:lnTo>
                    <a:pt x="2" y="355"/>
                  </a:lnTo>
                  <a:lnTo>
                    <a:pt x="3" y="355"/>
                  </a:lnTo>
                  <a:lnTo>
                    <a:pt x="4" y="356"/>
                  </a:lnTo>
                  <a:lnTo>
                    <a:pt x="3" y="358"/>
                  </a:lnTo>
                  <a:lnTo>
                    <a:pt x="2" y="359"/>
                  </a:lnTo>
                  <a:lnTo>
                    <a:pt x="0" y="359"/>
                  </a:lnTo>
                  <a:lnTo>
                    <a:pt x="0" y="359"/>
                  </a:lnTo>
                  <a:lnTo>
                    <a:pt x="0" y="361"/>
                  </a:lnTo>
                  <a:lnTo>
                    <a:pt x="0" y="359"/>
                  </a:lnTo>
                  <a:lnTo>
                    <a:pt x="2" y="359"/>
                  </a:lnTo>
                  <a:lnTo>
                    <a:pt x="2" y="361"/>
                  </a:lnTo>
                  <a:lnTo>
                    <a:pt x="2" y="361"/>
                  </a:lnTo>
                  <a:lnTo>
                    <a:pt x="2" y="362"/>
                  </a:lnTo>
                  <a:lnTo>
                    <a:pt x="2" y="362"/>
                  </a:lnTo>
                  <a:lnTo>
                    <a:pt x="2" y="362"/>
                  </a:lnTo>
                  <a:lnTo>
                    <a:pt x="2" y="362"/>
                  </a:lnTo>
                  <a:lnTo>
                    <a:pt x="0" y="362"/>
                  </a:lnTo>
                  <a:lnTo>
                    <a:pt x="0" y="362"/>
                  </a:lnTo>
                  <a:lnTo>
                    <a:pt x="0" y="1037"/>
                  </a:lnTo>
                  <a:lnTo>
                    <a:pt x="622" y="1037"/>
                  </a:lnTo>
                  <a:lnTo>
                    <a:pt x="622" y="385"/>
                  </a:lnTo>
                  <a:lnTo>
                    <a:pt x="618" y="382"/>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11">
              <a:extLst>
                <a:ext uri="{FF2B5EF4-FFF2-40B4-BE49-F238E27FC236}">
                  <a16:creationId xmlns:a16="http://schemas.microsoft.com/office/drawing/2014/main" xmlns="" id="{6DE7A375-5D4F-4499-BD2E-FD62D222C85D}"/>
                </a:ext>
              </a:extLst>
            </p:cNvPr>
            <p:cNvSpPr>
              <a:spLocks noEditPoints="1"/>
            </p:cNvSpPr>
            <p:nvPr/>
          </p:nvSpPr>
          <p:spPr bwMode="auto">
            <a:xfrm>
              <a:off x="2466" y="2371"/>
              <a:ext cx="871" cy="647"/>
            </a:xfrm>
            <a:custGeom>
              <a:avLst/>
              <a:gdLst>
                <a:gd name="T0" fmla="*/ 838 w 871"/>
                <a:gd name="T1" fmla="*/ 11 h 647"/>
                <a:gd name="T2" fmla="*/ 811 w 871"/>
                <a:gd name="T3" fmla="*/ 15 h 647"/>
                <a:gd name="T4" fmla="*/ 793 w 871"/>
                <a:gd name="T5" fmla="*/ 8 h 647"/>
                <a:gd name="T6" fmla="*/ 761 w 871"/>
                <a:gd name="T7" fmla="*/ 26 h 647"/>
                <a:gd name="T8" fmla="*/ 762 w 871"/>
                <a:gd name="T9" fmla="*/ 42 h 647"/>
                <a:gd name="T10" fmla="*/ 750 w 871"/>
                <a:gd name="T11" fmla="*/ 53 h 647"/>
                <a:gd name="T12" fmla="*/ 734 w 871"/>
                <a:gd name="T13" fmla="*/ 54 h 647"/>
                <a:gd name="T14" fmla="*/ 717 w 871"/>
                <a:gd name="T15" fmla="*/ 71 h 647"/>
                <a:gd name="T16" fmla="*/ 694 w 871"/>
                <a:gd name="T17" fmla="*/ 45 h 647"/>
                <a:gd name="T18" fmla="*/ 631 w 871"/>
                <a:gd name="T19" fmla="*/ 28 h 647"/>
                <a:gd name="T20" fmla="*/ 578 w 871"/>
                <a:gd name="T21" fmla="*/ 38 h 647"/>
                <a:gd name="T22" fmla="*/ 3 w 871"/>
                <a:gd name="T23" fmla="*/ 408 h 647"/>
                <a:gd name="T24" fmla="*/ 31 w 871"/>
                <a:gd name="T25" fmla="*/ 417 h 647"/>
                <a:gd name="T26" fmla="*/ 73 w 871"/>
                <a:gd name="T27" fmla="*/ 414 h 647"/>
                <a:gd name="T28" fmla="*/ 97 w 871"/>
                <a:gd name="T29" fmla="*/ 429 h 647"/>
                <a:gd name="T30" fmla="*/ 113 w 871"/>
                <a:gd name="T31" fmla="*/ 459 h 647"/>
                <a:gd name="T32" fmla="*/ 125 w 871"/>
                <a:gd name="T33" fmla="*/ 447 h 647"/>
                <a:gd name="T34" fmla="*/ 158 w 871"/>
                <a:gd name="T35" fmla="*/ 459 h 647"/>
                <a:gd name="T36" fmla="*/ 166 w 871"/>
                <a:gd name="T37" fmla="*/ 486 h 647"/>
                <a:gd name="T38" fmla="*/ 200 w 871"/>
                <a:gd name="T39" fmla="*/ 508 h 647"/>
                <a:gd name="T40" fmla="*/ 241 w 871"/>
                <a:gd name="T41" fmla="*/ 539 h 647"/>
                <a:gd name="T42" fmla="*/ 271 w 871"/>
                <a:gd name="T43" fmla="*/ 542 h 647"/>
                <a:gd name="T44" fmla="*/ 343 w 871"/>
                <a:gd name="T45" fmla="*/ 543 h 647"/>
                <a:gd name="T46" fmla="*/ 372 w 871"/>
                <a:gd name="T47" fmla="*/ 546 h 647"/>
                <a:gd name="T48" fmla="*/ 407 w 871"/>
                <a:gd name="T49" fmla="*/ 550 h 647"/>
                <a:gd name="T50" fmla="*/ 429 w 871"/>
                <a:gd name="T51" fmla="*/ 547 h 647"/>
                <a:gd name="T52" fmla="*/ 460 w 871"/>
                <a:gd name="T53" fmla="*/ 539 h 647"/>
                <a:gd name="T54" fmla="*/ 486 w 871"/>
                <a:gd name="T55" fmla="*/ 561 h 647"/>
                <a:gd name="T56" fmla="*/ 498 w 871"/>
                <a:gd name="T57" fmla="*/ 586 h 647"/>
                <a:gd name="T58" fmla="*/ 623 w 871"/>
                <a:gd name="T59" fmla="*/ 630 h 647"/>
                <a:gd name="T60" fmla="*/ 616 w 871"/>
                <a:gd name="T61" fmla="*/ 614 h 647"/>
                <a:gd name="T62" fmla="*/ 625 w 871"/>
                <a:gd name="T63" fmla="*/ 576 h 647"/>
                <a:gd name="T64" fmla="*/ 627 w 871"/>
                <a:gd name="T65" fmla="*/ 549 h 647"/>
                <a:gd name="T66" fmla="*/ 637 w 871"/>
                <a:gd name="T67" fmla="*/ 523 h 647"/>
                <a:gd name="T68" fmla="*/ 657 w 871"/>
                <a:gd name="T69" fmla="*/ 492 h 647"/>
                <a:gd name="T70" fmla="*/ 670 w 871"/>
                <a:gd name="T71" fmla="*/ 482 h 647"/>
                <a:gd name="T72" fmla="*/ 675 w 871"/>
                <a:gd name="T73" fmla="*/ 471 h 647"/>
                <a:gd name="T74" fmla="*/ 678 w 871"/>
                <a:gd name="T75" fmla="*/ 444 h 647"/>
                <a:gd name="T76" fmla="*/ 701 w 871"/>
                <a:gd name="T77" fmla="*/ 413 h 647"/>
                <a:gd name="T78" fmla="*/ 701 w 871"/>
                <a:gd name="T79" fmla="*/ 404 h 647"/>
                <a:gd name="T80" fmla="*/ 712 w 871"/>
                <a:gd name="T81" fmla="*/ 389 h 647"/>
                <a:gd name="T82" fmla="*/ 705 w 871"/>
                <a:gd name="T83" fmla="*/ 374 h 647"/>
                <a:gd name="T84" fmla="*/ 721 w 871"/>
                <a:gd name="T85" fmla="*/ 366 h 647"/>
                <a:gd name="T86" fmla="*/ 727 w 871"/>
                <a:gd name="T87" fmla="*/ 358 h 647"/>
                <a:gd name="T88" fmla="*/ 746 w 871"/>
                <a:gd name="T89" fmla="*/ 329 h 647"/>
                <a:gd name="T90" fmla="*/ 766 w 871"/>
                <a:gd name="T91" fmla="*/ 313 h 647"/>
                <a:gd name="T92" fmla="*/ 796 w 871"/>
                <a:gd name="T93" fmla="*/ 293 h 647"/>
                <a:gd name="T94" fmla="*/ 797 w 871"/>
                <a:gd name="T95" fmla="*/ 270 h 647"/>
                <a:gd name="T96" fmla="*/ 825 w 871"/>
                <a:gd name="T97" fmla="*/ 229 h 647"/>
                <a:gd name="T98" fmla="*/ 833 w 871"/>
                <a:gd name="T99" fmla="*/ 189 h 647"/>
                <a:gd name="T100" fmla="*/ 841 w 871"/>
                <a:gd name="T101" fmla="*/ 132 h 647"/>
                <a:gd name="T102" fmla="*/ 851 w 871"/>
                <a:gd name="T103" fmla="*/ 101 h 647"/>
                <a:gd name="T104" fmla="*/ 860 w 871"/>
                <a:gd name="T105" fmla="*/ 60 h 647"/>
                <a:gd name="T106" fmla="*/ 569 w 871"/>
                <a:gd name="T107" fmla="*/ 308 h 647"/>
                <a:gd name="T108" fmla="*/ 567 w 871"/>
                <a:gd name="T109" fmla="*/ 319 h 647"/>
                <a:gd name="T110" fmla="*/ 563 w 871"/>
                <a:gd name="T111" fmla="*/ 319 h 647"/>
                <a:gd name="T112" fmla="*/ 554 w 871"/>
                <a:gd name="T113" fmla="*/ 404 h 647"/>
                <a:gd name="T114" fmla="*/ 565 w 871"/>
                <a:gd name="T115" fmla="*/ 500 h 647"/>
                <a:gd name="T116" fmla="*/ 558 w 871"/>
                <a:gd name="T117" fmla="*/ 515 h 647"/>
                <a:gd name="T118" fmla="*/ 555 w 871"/>
                <a:gd name="T119" fmla="*/ 536 h 647"/>
                <a:gd name="T120" fmla="*/ 538 w 871"/>
                <a:gd name="T121" fmla="*/ 523 h 647"/>
                <a:gd name="T122" fmla="*/ 539 w 871"/>
                <a:gd name="T123" fmla="*/ 497 h 647"/>
                <a:gd name="T124" fmla="*/ 569 w 871"/>
                <a:gd name="T125" fmla="*/ 492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71" h="647">
                  <a:moveTo>
                    <a:pt x="871" y="35"/>
                  </a:moveTo>
                  <a:lnTo>
                    <a:pt x="868" y="33"/>
                  </a:lnTo>
                  <a:lnTo>
                    <a:pt x="868" y="31"/>
                  </a:lnTo>
                  <a:lnTo>
                    <a:pt x="867" y="24"/>
                  </a:lnTo>
                  <a:lnTo>
                    <a:pt x="867" y="22"/>
                  </a:lnTo>
                  <a:lnTo>
                    <a:pt x="868" y="12"/>
                  </a:lnTo>
                  <a:lnTo>
                    <a:pt x="868" y="8"/>
                  </a:lnTo>
                  <a:lnTo>
                    <a:pt x="868" y="7"/>
                  </a:lnTo>
                  <a:lnTo>
                    <a:pt x="867" y="4"/>
                  </a:lnTo>
                  <a:lnTo>
                    <a:pt x="867" y="3"/>
                  </a:lnTo>
                  <a:lnTo>
                    <a:pt x="864" y="3"/>
                  </a:lnTo>
                  <a:lnTo>
                    <a:pt x="863" y="0"/>
                  </a:lnTo>
                  <a:lnTo>
                    <a:pt x="860" y="3"/>
                  </a:lnTo>
                  <a:lnTo>
                    <a:pt x="855" y="7"/>
                  </a:lnTo>
                  <a:lnTo>
                    <a:pt x="852" y="8"/>
                  </a:lnTo>
                  <a:lnTo>
                    <a:pt x="851" y="7"/>
                  </a:lnTo>
                  <a:lnTo>
                    <a:pt x="849" y="7"/>
                  </a:lnTo>
                  <a:lnTo>
                    <a:pt x="844" y="8"/>
                  </a:lnTo>
                  <a:lnTo>
                    <a:pt x="842" y="8"/>
                  </a:lnTo>
                  <a:lnTo>
                    <a:pt x="841" y="8"/>
                  </a:lnTo>
                  <a:lnTo>
                    <a:pt x="840" y="9"/>
                  </a:lnTo>
                  <a:lnTo>
                    <a:pt x="840" y="9"/>
                  </a:lnTo>
                  <a:lnTo>
                    <a:pt x="840" y="11"/>
                  </a:lnTo>
                  <a:lnTo>
                    <a:pt x="840" y="11"/>
                  </a:lnTo>
                  <a:lnTo>
                    <a:pt x="840" y="11"/>
                  </a:lnTo>
                  <a:lnTo>
                    <a:pt x="838" y="11"/>
                  </a:lnTo>
                  <a:lnTo>
                    <a:pt x="837" y="13"/>
                  </a:lnTo>
                  <a:lnTo>
                    <a:pt x="836" y="15"/>
                  </a:lnTo>
                  <a:lnTo>
                    <a:pt x="836" y="15"/>
                  </a:lnTo>
                  <a:lnTo>
                    <a:pt x="834" y="15"/>
                  </a:lnTo>
                  <a:lnTo>
                    <a:pt x="834" y="15"/>
                  </a:lnTo>
                  <a:lnTo>
                    <a:pt x="833" y="13"/>
                  </a:lnTo>
                  <a:lnTo>
                    <a:pt x="833" y="13"/>
                  </a:lnTo>
                  <a:lnTo>
                    <a:pt x="833" y="13"/>
                  </a:lnTo>
                  <a:lnTo>
                    <a:pt x="829" y="13"/>
                  </a:lnTo>
                  <a:lnTo>
                    <a:pt x="829" y="13"/>
                  </a:lnTo>
                  <a:lnTo>
                    <a:pt x="827" y="13"/>
                  </a:lnTo>
                  <a:lnTo>
                    <a:pt x="823" y="13"/>
                  </a:lnTo>
                  <a:lnTo>
                    <a:pt x="823" y="13"/>
                  </a:lnTo>
                  <a:lnTo>
                    <a:pt x="822" y="12"/>
                  </a:lnTo>
                  <a:lnTo>
                    <a:pt x="821" y="12"/>
                  </a:lnTo>
                  <a:lnTo>
                    <a:pt x="818" y="12"/>
                  </a:lnTo>
                  <a:lnTo>
                    <a:pt x="818" y="12"/>
                  </a:lnTo>
                  <a:lnTo>
                    <a:pt x="818" y="12"/>
                  </a:lnTo>
                  <a:lnTo>
                    <a:pt x="817" y="13"/>
                  </a:lnTo>
                  <a:lnTo>
                    <a:pt x="817" y="13"/>
                  </a:lnTo>
                  <a:lnTo>
                    <a:pt x="815" y="13"/>
                  </a:lnTo>
                  <a:lnTo>
                    <a:pt x="814" y="15"/>
                  </a:lnTo>
                  <a:lnTo>
                    <a:pt x="812" y="15"/>
                  </a:lnTo>
                  <a:lnTo>
                    <a:pt x="811" y="15"/>
                  </a:lnTo>
                  <a:lnTo>
                    <a:pt x="811" y="15"/>
                  </a:lnTo>
                  <a:lnTo>
                    <a:pt x="811" y="15"/>
                  </a:lnTo>
                  <a:lnTo>
                    <a:pt x="804" y="12"/>
                  </a:lnTo>
                  <a:lnTo>
                    <a:pt x="803" y="12"/>
                  </a:lnTo>
                  <a:lnTo>
                    <a:pt x="802" y="11"/>
                  </a:lnTo>
                  <a:lnTo>
                    <a:pt x="802" y="11"/>
                  </a:lnTo>
                  <a:lnTo>
                    <a:pt x="802" y="11"/>
                  </a:lnTo>
                  <a:lnTo>
                    <a:pt x="800" y="11"/>
                  </a:lnTo>
                  <a:lnTo>
                    <a:pt x="800" y="11"/>
                  </a:lnTo>
                  <a:lnTo>
                    <a:pt x="800" y="11"/>
                  </a:lnTo>
                  <a:lnTo>
                    <a:pt x="800" y="12"/>
                  </a:lnTo>
                  <a:lnTo>
                    <a:pt x="800" y="12"/>
                  </a:lnTo>
                  <a:lnTo>
                    <a:pt x="800" y="12"/>
                  </a:lnTo>
                  <a:lnTo>
                    <a:pt x="799" y="13"/>
                  </a:lnTo>
                  <a:lnTo>
                    <a:pt x="799" y="13"/>
                  </a:lnTo>
                  <a:lnTo>
                    <a:pt x="797" y="13"/>
                  </a:lnTo>
                  <a:lnTo>
                    <a:pt x="797" y="12"/>
                  </a:lnTo>
                  <a:lnTo>
                    <a:pt x="796" y="12"/>
                  </a:lnTo>
                  <a:lnTo>
                    <a:pt x="796" y="12"/>
                  </a:lnTo>
                  <a:lnTo>
                    <a:pt x="796" y="12"/>
                  </a:lnTo>
                  <a:lnTo>
                    <a:pt x="796" y="12"/>
                  </a:lnTo>
                  <a:lnTo>
                    <a:pt x="796" y="11"/>
                  </a:lnTo>
                  <a:lnTo>
                    <a:pt x="796" y="11"/>
                  </a:lnTo>
                  <a:lnTo>
                    <a:pt x="796" y="9"/>
                  </a:lnTo>
                  <a:lnTo>
                    <a:pt x="795" y="9"/>
                  </a:lnTo>
                  <a:lnTo>
                    <a:pt x="793" y="8"/>
                  </a:lnTo>
                  <a:lnTo>
                    <a:pt x="793" y="8"/>
                  </a:lnTo>
                  <a:lnTo>
                    <a:pt x="793" y="8"/>
                  </a:lnTo>
                  <a:lnTo>
                    <a:pt x="792" y="8"/>
                  </a:lnTo>
                  <a:lnTo>
                    <a:pt x="792" y="8"/>
                  </a:lnTo>
                  <a:lnTo>
                    <a:pt x="789" y="11"/>
                  </a:lnTo>
                  <a:lnTo>
                    <a:pt x="789" y="11"/>
                  </a:lnTo>
                  <a:lnTo>
                    <a:pt x="788" y="11"/>
                  </a:lnTo>
                  <a:lnTo>
                    <a:pt x="788" y="13"/>
                  </a:lnTo>
                  <a:lnTo>
                    <a:pt x="787" y="13"/>
                  </a:lnTo>
                  <a:lnTo>
                    <a:pt x="787" y="15"/>
                  </a:lnTo>
                  <a:lnTo>
                    <a:pt x="787" y="15"/>
                  </a:lnTo>
                  <a:lnTo>
                    <a:pt x="785" y="15"/>
                  </a:lnTo>
                  <a:lnTo>
                    <a:pt x="784" y="16"/>
                  </a:lnTo>
                  <a:lnTo>
                    <a:pt x="780" y="16"/>
                  </a:lnTo>
                  <a:lnTo>
                    <a:pt x="780" y="16"/>
                  </a:lnTo>
                  <a:lnTo>
                    <a:pt x="778" y="16"/>
                  </a:lnTo>
                  <a:lnTo>
                    <a:pt x="777" y="18"/>
                  </a:lnTo>
                  <a:lnTo>
                    <a:pt x="776" y="19"/>
                  </a:lnTo>
                  <a:lnTo>
                    <a:pt x="776" y="20"/>
                  </a:lnTo>
                  <a:lnTo>
                    <a:pt x="774" y="20"/>
                  </a:lnTo>
                  <a:lnTo>
                    <a:pt x="774" y="20"/>
                  </a:lnTo>
                  <a:lnTo>
                    <a:pt x="774" y="20"/>
                  </a:lnTo>
                  <a:lnTo>
                    <a:pt x="772" y="20"/>
                  </a:lnTo>
                  <a:lnTo>
                    <a:pt x="770" y="20"/>
                  </a:lnTo>
                  <a:lnTo>
                    <a:pt x="770" y="20"/>
                  </a:lnTo>
                  <a:lnTo>
                    <a:pt x="762" y="24"/>
                  </a:lnTo>
                  <a:lnTo>
                    <a:pt x="762" y="24"/>
                  </a:lnTo>
                  <a:lnTo>
                    <a:pt x="761" y="26"/>
                  </a:lnTo>
                  <a:lnTo>
                    <a:pt x="759" y="26"/>
                  </a:lnTo>
                  <a:lnTo>
                    <a:pt x="759" y="27"/>
                  </a:lnTo>
                  <a:lnTo>
                    <a:pt x="758" y="27"/>
                  </a:lnTo>
                  <a:lnTo>
                    <a:pt x="758" y="27"/>
                  </a:lnTo>
                  <a:lnTo>
                    <a:pt x="757" y="27"/>
                  </a:lnTo>
                  <a:lnTo>
                    <a:pt x="757" y="27"/>
                  </a:lnTo>
                  <a:lnTo>
                    <a:pt x="757" y="27"/>
                  </a:lnTo>
                  <a:lnTo>
                    <a:pt x="757" y="27"/>
                  </a:lnTo>
                  <a:lnTo>
                    <a:pt x="757" y="28"/>
                  </a:lnTo>
                  <a:lnTo>
                    <a:pt x="755" y="28"/>
                  </a:lnTo>
                  <a:lnTo>
                    <a:pt x="758" y="31"/>
                  </a:lnTo>
                  <a:lnTo>
                    <a:pt x="758" y="31"/>
                  </a:lnTo>
                  <a:lnTo>
                    <a:pt x="758" y="33"/>
                  </a:lnTo>
                  <a:lnTo>
                    <a:pt x="759" y="34"/>
                  </a:lnTo>
                  <a:lnTo>
                    <a:pt x="759" y="34"/>
                  </a:lnTo>
                  <a:lnTo>
                    <a:pt x="759" y="34"/>
                  </a:lnTo>
                  <a:lnTo>
                    <a:pt x="761" y="35"/>
                  </a:lnTo>
                  <a:lnTo>
                    <a:pt x="763" y="38"/>
                  </a:lnTo>
                  <a:lnTo>
                    <a:pt x="763" y="38"/>
                  </a:lnTo>
                  <a:lnTo>
                    <a:pt x="763" y="38"/>
                  </a:lnTo>
                  <a:lnTo>
                    <a:pt x="763" y="39"/>
                  </a:lnTo>
                  <a:lnTo>
                    <a:pt x="763" y="39"/>
                  </a:lnTo>
                  <a:lnTo>
                    <a:pt x="762" y="41"/>
                  </a:lnTo>
                  <a:lnTo>
                    <a:pt x="762" y="41"/>
                  </a:lnTo>
                  <a:lnTo>
                    <a:pt x="762" y="41"/>
                  </a:lnTo>
                  <a:lnTo>
                    <a:pt x="762" y="42"/>
                  </a:lnTo>
                  <a:lnTo>
                    <a:pt x="762" y="43"/>
                  </a:lnTo>
                  <a:lnTo>
                    <a:pt x="762" y="45"/>
                  </a:lnTo>
                  <a:lnTo>
                    <a:pt x="762" y="46"/>
                  </a:lnTo>
                  <a:lnTo>
                    <a:pt x="762" y="46"/>
                  </a:lnTo>
                  <a:lnTo>
                    <a:pt x="761" y="49"/>
                  </a:lnTo>
                  <a:lnTo>
                    <a:pt x="761" y="49"/>
                  </a:lnTo>
                  <a:lnTo>
                    <a:pt x="761" y="50"/>
                  </a:lnTo>
                  <a:lnTo>
                    <a:pt x="761" y="52"/>
                  </a:lnTo>
                  <a:lnTo>
                    <a:pt x="761" y="52"/>
                  </a:lnTo>
                  <a:lnTo>
                    <a:pt x="759" y="52"/>
                  </a:lnTo>
                  <a:lnTo>
                    <a:pt x="759" y="52"/>
                  </a:lnTo>
                  <a:lnTo>
                    <a:pt x="759" y="53"/>
                  </a:lnTo>
                  <a:lnTo>
                    <a:pt x="759" y="53"/>
                  </a:lnTo>
                  <a:lnTo>
                    <a:pt x="759" y="53"/>
                  </a:lnTo>
                  <a:lnTo>
                    <a:pt x="758" y="53"/>
                  </a:lnTo>
                  <a:lnTo>
                    <a:pt x="758" y="53"/>
                  </a:lnTo>
                  <a:lnTo>
                    <a:pt x="757" y="53"/>
                  </a:lnTo>
                  <a:lnTo>
                    <a:pt x="757" y="53"/>
                  </a:lnTo>
                  <a:lnTo>
                    <a:pt x="754" y="54"/>
                  </a:lnTo>
                  <a:lnTo>
                    <a:pt x="754" y="54"/>
                  </a:lnTo>
                  <a:lnTo>
                    <a:pt x="754" y="54"/>
                  </a:lnTo>
                  <a:lnTo>
                    <a:pt x="754" y="54"/>
                  </a:lnTo>
                  <a:lnTo>
                    <a:pt x="751" y="53"/>
                  </a:lnTo>
                  <a:lnTo>
                    <a:pt x="750" y="53"/>
                  </a:lnTo>
                  <a:lnTo>
                    <a:pt x="750" y="53"/>
                  </a:lnTo>
                  <a:lnTo>
                    <a:pt x="750" y="53"/>
                  </a:lnTo>
                  <a:lnTo>
                    <a:pt x="748" y="53"/>
                  </a:lnTo>
                  <a:lnTo>
                    <a:pt x="748" y="53"/>
                  </a:lnTo>
                  <a:lnTo>
                    <a:pt x="748" y="54"/>
                  </a:lnTo>
                  <a:lnTo>
                    <a:pt x="748" y="54"/>
                  </a:lnTo>
                  <a:lnTo>
                    <a:pt x="747" y="57"/>
                  </a:lnTo>
                  <a:lnTo>
                    <a:pt x="747" y="57"/>
                  </a:lnTo>
                  <a:lnTo>
                    <a:pt x="747" y="57"/>
                  </a:lnTo>
                  <a:lnTo>
                    <a:pt x="746" y="57"/>
                  </a:lnTo>
                  <a:lnTo>
                    <a:pt x="746" y="57"/>
                  </a:lnTo>
                  <a:lnTo>
                    <a:pt x="746" y="57"/>
                  </a:lnTo>
                  <a:lnTo>
                    <a:pt x="746" y="56"/>
                  </a:lnTo>
                  <a:lnTo>
                    <a:pt x="744" y="56"/>
                  </a:lnTo>
                  <a:lnTo>
                    <a:pt x="744" y="56"/>
                  </a:lnTo>
                  <a:lnTo>
                    <a:pt x="743" y="56"/>
                  </a:lnTo>
                  <a:lnTo>
                    <a:pt x="743" y="56"/>
                  </a:lnTo>
                  <a:lnTo>
                    <a:pt x="743" y="56"/>
                  </a:lnTo>
                  <a:lnTo>
                    <a:pt x="743" y="56"/>
                  </a:lnTo>
                  <a:lnTo>
                    <a:pt x="740" y="52"/>
                  </a:lnTo>
                  <a:lnTo>
                    <a:pt x="740" y="52"/>
                  </a:lnTo>
                  <a:lnTo>
                    <a:pt x="739" y="52"/>
                  </a:lnTo>
                  <a:lnTo>
                    <a:pt x="739" y="52"/>
                  </a:lnTo>
                  <a:lnTo>
                    <a:pt x="738" y="52"/>
                  </a:lnTo>
                  <a:lnTo>
                    <a:pt x="736" y="53"/>
                  </a:lnTo>
                  <a:lnTo>
                    <a:pt x="735" y="54"/>
                  </a:lnTo>
                  <a:lnTo>
                    <a:pt x="735" y="54"/>
                  </a:lnTo>
                  <a:lnTo>
                    <a:pt x="734" y="54"/>
                  </a:lnTo>
                  <a:lnTo>
                    <a:pt x="734" y="54"/>
                  </a:lnTo>
                  <a:lnTo>
                    <a:pt x="732" y="54"/>
                  </a:lnTo>
                  <a:lnTo>
                    <a:pt x="732" y="54"/>
                  </a:lnTo>
                  <a:lnTo>
                    <a:pt x="731" y="56"/>
                  </a:lnTo>
                  <a:lnTo>
                    <a:pt x="731" y="56"/>
                  </a:lnTo>
                  <a:lnTo>
                    <a:pt x="729" y="56"/>
                  </a:lnTo>
                  <a:lnTo>
                    <a:pt x="729" y="56"/>
                  </a:lnTo>
                  <a:lnTo>
                    <a:pt x="728" y="56"/>
                  </a:lnTo>
                  <a:lnTo>
                    <a:pt x="728" y="56"/>
                  </a:lnTo>
                  <a:lnTo>
                    <a:pt x="728" y="56"/>
                  </a:lnTo>
                  <a:lnTo>
                    <a:pt x="728" y="57"/>
                  </a:lnTo>
                  <a:lnTo>
                    <a:pt x="727" y="60"/>
                  </a:lnTo>
                  <a:lnTo>
                    <a:pt x="725" y="61"/>
                  </a:lnTo>
                  <a:lnTo>
                    <a:pt x="725" y="63"/>
                  </a:lnTo>
                  <a:lnTo>
                    <a:pt x="725" y="64"/>
                  </a:lnTo>
                  <a:lnTo>
                    <a:pt x="725" y="64"/>
                  </a:lnTo>
                  <a:lnTo>
                    <a:pt x="724" y="65"/>
                  </a:lnTo>
                  <a:lnTo>
                    <a:pt x="723" y="65"/>
                  </a:lnTo>
                  <a:lnTo>
                    <a:pt x="723" y="67"/>
                  </a:lnTo>
                  <a:lnTo>
                    <a:pt x="721" y="68"/>
                  </a:lnTo>
                  <a:lnTo>
                    <a:pt x="721" y="68"/>
                  </a:lnTo>
                  <a:lnTo>
                    <a:pt x="720" y="68"/>
                  </a:lnTo>
                  <a:lnTo>
                    <a:pt x="720" y="69"/>
                  </a:lnTo>
                  <a:lnTo>
                    <a:pt x="719" y="69"/>
                  </a:lnTo>
                  <a:lnTo>
                    <a:pt x="719" y="69"/>
                  </a:lnTo>
                  <a:lnTo>
                    <a:pt x="717" y="71"/>
                  </a:lnTo>
                  <a:lnTo>
                    <a:pt x="716" y="71"/>
                  </a:lnTo>
                  <a:lnTo>
                    <a:pt x="716" y="71"/>
                  </a:lnTo>
                  <a:lnTo>
                    <a:pt x="714" y="71"/>
                  </a:lnTo>
                  <a:lnTo>
                    <a:pt x="713" y="69"/>
                  </a:lnTo>
                  <a:lnTo>
                    <a:pt x="713" y="69"/>
                  </a:lnTo>
                  <a:lnTo>
                    <a:pt x="713" y="68"/>
                  </a:lnTo>
                  <a:lnTo>
                    <a:pt x="713" y="67"/>
                  </a:lnTo>
                  <a:lnTo>
                    <a:pt x="712" y="67"/>
                  </a:lnTo>
                  <a:lnTo>
                    <a:pt x="712" y="67"/>
                  </a:lnTo>
                  <a:lnTo>
                    <a:pt x="712" y="64"/>
                  </a:lnTo>
                  <a:lnTo>
                    <a:pt x="712" y="61"/>
                  </a:lnTo>
                  <a:lnTo>
                    <a:pt x="710" y="61"/>
                  </a:lnTo>
                  <a:lnTo>
                    <a:pt x="710" y="60"/>
                  </a:lnTo>
                  <a:lnTo>
                    <a:pt x="710" y="60"/>
                  </a:lnTo>
                  <a:lnTo>
                    <a:pt x="712" y="60"/>
                  </a:lnTo>
                  <a:lnTo>
                    <a:pt x="710" y="58"/>
                  </a:lnTo>
                  <a:lnTo>
                    <a:pt x="709" y="54"/>
                  </a:lnTo>
                  <a:lnTo>
                    <a:pt x="705" y="52"/>
                  </a:lnTo>
                  <a:lnTo>
                    <a:pt x="702" y="49"/>
                  </a:lnTo>
                  <a:lnTo>
                    <a:pt x="701" y="49"/>
                  </a:lnTo>
                  <a:lnTo>
                    <a:pt x="700" y="49"/>
                  </a:lnTo>
                  <a:lnTo>
                    <a:pt x="697" y="48"/>
                  </a:lnTo>
                  <a:lnTo>
                    <a:pt x="695" y="48"/>
                  </a:lnTo>
                  <a:lnTo>
                    <a:pt x="694" y="48"/>
                  </a:lnTo>
                  <a:lnTo>
                    <a:pt x="694" y="46"/>
                  </a:lnTo>
                  <a:lnTo>
                    <a:pt x="694" y="45"/>
                  </a:lnTo>
                  <a:lnTo>
                    <a:pt x="694" y="42"/>
                  </a:lnTo>
                  <a:lnTo>
                    <a:pt x="693" y="41"/>
                  </a:lnTo>
                  <a:lnTo>
                    <a:pt x="691" y="41"/>
                  </a:lnTo>
                  <a:lnTo>
                    <a:pt x="690" y="41"/>
                  </a:lnTo>
                  <a:lnTo>
                    <a:pt x="689" y="41"/>
                  </a:lnTo>
                  <a:lnTo>
                    <a:pt x="687" y="39"/>
                  </a:lnTo>
                  <a:lnTo>
                    <a:pt x="686" y="38"/>
                  </a:lnTo>
                  <a:lnTo>
                    <a:pt x="686" y="38"/>
                  </a:lnTo>
                  <a:lnTo>
                    <a:pt x="682" y="37"/>
                  </a:lnTo>
                  <a:lnTo>
                    <a:pt x="680" y="37"/>
                  </a:lnTo>
                  <a:lnTo>
                    <a:pt x="678" y="35"/>
                  </a:lnTo>
                  <a:lnTo>
                    <a:pt x="675" y="34"/>
                  </a:lnTo>
                  <a:lnTo>
                    <a:pt x="672" y="34"/>
                  </a:lnTo>
                  <a:lnTo>
                    <a:pt x="667" y="35"/>
                  </a:lnTo>
                  <a:lnTo>
                    <a:pt x="664" y="35"/>
                  </a:lnTo>
                  <a:lnTo>
                    <a:pt x="655" y="35"/>
                  </a:lnTo>
                  <a:lnTo>
                    <a:pt x="652" y="35"/>
                  </a:lnTo>
                  <a:lnTo>
                    <a:pt x="649" y="34"/>
                  </a:lnTo>
                  <a:lnTo>
                    <a:pt x="645" y="30"/>
                  </a:lnTo>
                  <a:lnTo>
                    <a:pt x="644" y="27"/>
                  </a:lnTo>
                  <a:lnTo>
                    <a:pt x="641" y="27"/>
                  </a:lnTo>
                  <a:lnTo>
                    <a:pt x="640" y="27"/>
                  </a:lnTo>
                  <a:lnTo>
                    <a:pt x="638" y="28"/>
                  </a:lnTo>
                  <a:lnTo>
                    <a:pt x="637" y="28"/>
                  </a:lnTo>
                  <a:lnTo>
                    <a:pt x="633" y="28"/>
                  </a:lnTo>
                  <a:lnTo>
                    <a:pt x="631" y="28"/>
                  </a:lnTo>
                  <a:lnTo>
                    <a:pt x="627" y="30"/>
                  </a:lnTo>
                  <a:lnTo>
                    <a:pt x="625" y="30"/>
                  </a:lnTo>
                  <a:lnTo>
                    <a:pt x="622" y="31"/>
                  </a:lnTo>
                  <a:lnTo>
                    <a:pt x="621" y="31"/>
                  </a:lnTo>
                  <a:lnTo>
                    <a:pt x="619" y="31"/>
                  </a:lnTo>
                  <a:lnTo>
                    <a:pt x="618" y="31"/>
                  </a:lnTo>
                  <a:lnTo>
                    <a:pt x="614" y="33"/>
                  </a:lnTo>
                  <a:lnTo>
                    <a:pt x="612" y="31"/>
                  </a:lnTo>
                  <a:lnTo>
                    <a:pt x="604" y="33"/>
                  </a:lnTo>
                  <a:lnTo>
                    <a:pt x="603" y="33"/>
                  </a:lnTo>
                  <a:lnTo>
                    <a:pt x="602" y="33"/>
                  </a:lnTo>
                  <a:lnTo>
                    <a:pt x="600" y="34"/>
                  </a:lnTo>
                  <a:lnTo>
                    <a:pt x="599" y="33"/>
                  </a:lnTo>
                  <a:lnTo>
                    <a:pt x="599" y="33"/>
                  </a:lnTo>
                  <a:lnTo>
                    <a:pt x="596" y="33"/>
                  </a:lnTo>
                  <a:lnTo>
                    <a:pt x="595" y="33"/>
                  </a:lnTo>
                  <a:lnTo>
                    <a:pt x="595" y="31"/>
                  </a:lnTo>
                  <a:lnTo>
                    <a:pt x="593" y="30"/>
                  </a:lnTo>
                  <a:lnTo>
                    <a:pt x="593" y="30"/>
                  </a:lnTo>
                  <a:lnTo>
                    <a:pt x="592" y="30"/>
                  </a:lnTo>
                  <a:lnTo>
                    <a:pt x="585" y="30"/>
                  </a:lnTo>
                  <a:lnTo>
                    <a:pt x="584" y="31"/>
                  </a:lnTo>
                  <a:lnTo>
                    <a:pt x="581" y="35"/>
                  </a:lnTo>
                  <a:lnTo>
                    <a:pt x="581" y="37"/>
                  </a:lnTo>
                  <a:lnTo>
                    <a:pt x="580" y="38"/>
                  </a:lnTo>
                  <a:lnTo>
                    <a:pt x="578" y="38"/>
                  </a:lnTo>
                  <a:lnTo>
                    <a:pt x="570" y="41"/>
                  </a:lnTo>
                  <a:lnTo>
                    <a:pt x="570" y="41"/>
                  </a:lnTo>
                  <a:lnTo>
                    <a:pt x="570" y="42"/>
                  </a:lnTo>
                  <a:lnTo>
                    <a:pt x="569" y="42"/>
                  </a:lnTo>
                  <a:lnTo>
                    <a:pt x="567" y="43"/>
                  </a:lnTo>
                  <a:lnTo>
                    <a:pt x="566" y="43"/>
                  </a:lnTo>
                  <a:lnTo>
                    <a:pt x="566" y="45"/>
                  </a:lnTo>
                  <a:lnTo>
                    <a:pt x="566" y="45"/>
                  </a:lnTo>
                  <a:lnTo>
                    <a:pt x="565" y="46"/>
                  </a:lnTo>
                  <a:lnTo>
                    <a:pt x="563" y="46"/>
                  </a:lnTo>
                  <a:lnTo>
                    <a:pt x="562" y="48"/>
                  </a:lnTo>
                  <a:lnTo>
                    <a:pt x="561" y="48"/>
                  </a:lnTo>
                  <a:lnTo>
                    <a:pt x="559" y="48"/>
                  </a:lnTo>
                  <a:lnTo>
                    <a:pt x="558" y="49"/>
                  </a:lnTo>
                  <a:lnTo>
                    <a:pt x="558" y="50"/>
                  </a:lnTo>
                  <a:lnTo>
                    <a:pt x="557" y="53"/>
                  </a:lnTo>
                  <a:lnTo>
                    <a:pt x="557" y="54"/>
                  </a:lnTo>
                  <a:lnTo>
                    <a:pt x="555" y="56"/>
                  </a:lnTo>
                  <a:lnTo>
                    <a:pt x="554" y="57"/>
                  </a:lnTo>
                  <a:lnTo>
                    <a:pt x="551" y="57"/>
                  </a:lnTo>
                  <a:lnTo>
                    <a:pt x="550" y="60"/>
                  </a:lnTo>
                  <a:lnTo>
                    <a:pt x="550" y="60"/>
                  </a:lnTo>
                  <a:lnTo>
                    <a:pt x="0" y="60"/>
                  </a:lnTo>
                  <a:lnTo>
                    <a:pt x="0" y="406"/>
                  </a:lnTo>
                  <a:lnTo>
                    <a:pt x="1" y="408"/>
                  </a:lnTo>
                  <a:lnTo>
                    <a:pt x="3" y="408"/>
                  </a:lnTo>
                  <a:lnTo>
                    <a:pt x="10" y="408"/>
                  </a:lnTo>
                  <a:lnTo>
                    <a:pt x="11" y="410"/>
                  </a:lnTo>
                  <a:lnTo>
                    <a:pt x="11" y="410"/>
                  </a:lnTo>
                  <a:lnTo>
                    <a:pt x="12" y="410"/>
                  </a:lnTo>
                  <a:lnTo>
                    <a:pt x="12" y="411"/>
                  </a:lnTo>
                  <a:lnTo>
                    <a:pt x="14" y="411"/>
                  </a:lnTo>
                  <a:lnTo>
                    <a:pt x="15" y="411"/>
                  </a:lnTo>
                  <a:lnTo>
                    <a:pt x="15" y="410"/>
                  </a:lnTo>
                  <a:lnTo>
                    <a:pt x="16" y="410"/>
                  </a:lnTo>
                  <a:lnTo>
                    <a:pt x="16" y="410"/>
                  </a:lnTo>
                  <a:lnTo>
                    <a:pt x="18" y="410"/>
                  </a:lnTo>
                  <a:lnTo>
                    <a:pt x="18" y="410"/>
                  </a:lnTo>
                  <a:lnTo>
                    <a:pt x="18" y="411"/>
                  </a:lnTo>
                  <a:lnTo>
                    <a:pt x="19" y="411"/>
                  </a:lnTo>
                  <a:lnTo>
                    <a:pt x="19" y="411"/>
                  </a:lnTo>
                  <a:lnTo>
                    <a:pt x="20" y="413"/>
                  </a:lnTo>
                  <a:lnTo>
                    <a:pt x="20" y="413"/>
                  </a:lnTo>
                  <a:lnTo>
                    <a:pt x="22" y="414"/>
                  </a:lnTo>
                  <a:lnTo>
                    <a:pt x="22" y="414"/>
                  </a:lnTo>
                  <a:lnTo>
                    <a:pt x="23" y="414"/>
                  </a:lnTo>
                  <a:lnTo>
                    <a:pt x="24" y="414"/>
                  </a:lnTo>
                  <a:lnTo>
                    <a:pt x="27" y="414"/>
                  </a:lnTo>
                  <a:lnTo>
                    <a:pt x="27" y="414"/>
                  </a:lnTo>
                  <a:lnTo>
                    <a:pt x="29" y="415"/>
                  </a:lnTo>
                  <a:lnTo>
                    <a:pt x="30" y="415"/>
                  </a:lnTo>
                  <a:lnTo>
                    <a:pt x="31" y="417"/>
                  </a:lnTo>
                  <a:lnTo>
                    <a:pt x="35" y="417"/>
                  </a:lnTo>
                  <a:lnTo>
                    <a:pt x="35" y="417"/>
                  </a:lnTo>
                  <a:lnTo>
                    <a:pt x="35" y="418"/>
                  </a:lnTo>
                  <a:lnTo>
                    <a:pt x="37" y="419"/>
                  </a:lnTo>
                  <a:lnTo>
                    <a:pt x="37" y="419"/>
                  </a:lnTo>
                  <a:lnTo>
                    <a:pt x="37" y="419"/>
                  </a:lnTo>
                  <a:lnTo>
                    <a:pt x="39" y="419"/>
                  </a:lnTo>
                  <a:lnTo>
                    <a:pt x="39" y="418"/>
                  </a:lnTo>
                  <a:lnTo>
                    <a:pt x="41" y="417"/>
                  </a:lnTo>
                  <a:lnTo>
                    <a:pt x="44" y="415"/>
                  </a:lnTo>
                  <a:lnTo>
                    <a:pt x="45" y="414"/>
                  </a:lnTo>
                  <a:lnTo>
                    <a:pt x="49" y="413"/>
                  </a:lnTo>
                  <a:lnTo>
                    <a:pt x="52" y="411"/>
                  </a:lnTo>
                  <a:lnTo>
                    <a:pt x="53" y="413"/>
                  </a:lnTo>
                  <a:lnTo>
                    <a:pt x="56" y="414"/>
                  </a:lnTo>
                  <a:lnTo>
                    <a:pt x="57" y="414"/>
                  </a:lnTo>
                  <a:lnTo>
                    <a:pt x="61" y="414"/>
                  </a:lnTo>
                  <a:lnTo>
                    <a:pt x="63" y="414"/>
                  </a:lnTo>
                  <a:lnTo>
                    <a:pt x="64" y="413"/>
                  </a:lnTo>
                  <a:lnTo>
                    <a:pt x="64" y="413"/>
                  </a:lnTo>
                  <a:lnTo>
                    <a:pt x="65" y="413"/>
                  </a:lnTo>
                  <a:lnTo>
                    <a:pt x="65" y="413"/>
                  </a:lnTo>
                  <a:lnTo>
                    <a:pt x="67" y="413"/>
                  </a:lnTo>
                  <a:lnTo>
                    <a:pt x="71" y="413"/>
                  </a:lnTo>
                  <a:lnTo>
                    <a:pt x="72" y="413"/>
                  </a:lnTo>
                  <a:lnTo>
                    <a:pt x="73" y="414"/>
                  </a:lnTo>
                  <a:lnTo>
                    <a:pt x="75" y="417"/>
                  </a:lnTo>
                  <a:lnTo>
                    <a:pt x="76" y="417"/>
                  </a:lnTo>
                  <a:lnTo>
                    <a:pt x="78" y="415"/>
                  </a:lnTo>
                  <a:lnTo>
                    <a:pt x="78" y="415"/>
                  </a:lnTo>
                  <a:lnTo>
                    <a:pt x="79" y="415"/>
                  </a:lnTo>
                  <a:lnTo>
                    <a:pt x="80" y="415"/>
                  </a:lnTo>
                  <a:lnTo>
                    <a:pt x="80" y="417"/>
                  </a:lnTo>
                  <a:lnTo>
                    <a:pt x="82" y="418"/>
                  </a:lnTo>
                  <a:lnTo>
                    <a:pt x="83" y="418"/>
                  </a:lnTo>
                  <a:lnTo>
                    <a:pt x="84" y="418"/>
                  </a:lnTo>
                  <a:lnTo>
                    <a:pt x="84" y="418"/>
                  </a:lnTo>
                  <a:lnTo>
                    <a:pt x="86" y="418"/>
                  </a:lnTo>
                  <a:lnTo>
                    <a:pt x="86" y="419"/>
                  </a:lnTo>
                  <a:lnTo>
                    <a:pt x="86" y="421"/>
                  </a:lnTo>
                  <a:lnTo>
                    <a:pt x="86" y="423"/>
                  </a:lnTo>
                  <a:lnTo>
                    <a:pt x="87" y="423"/>
                  </a:lnTo>
                  <a:lnTo>
                    <a:pt x="87" y="423"/>
                  </a:lnTo>
                  <a:lnTo>
                    <a:pt x="87" y="423"/>
                  </a:lnTo>
                  <a:lnTo>
                    <a:pt x="88" y="425"/>
                  </a:lnTo>
                  <a:lnTo>
                    <a:pt x="90" y="426"/>
                  </a:lnTo>
                  <a:lnTo>
                    <a:pt x="91" y="428"/>
                  </a:lnTo>
                  <a:lnTo>
                    <a:pt x="93" y="428"/>
                  </a:lnTo>
                  <a:lnTo>
                    <a:pt x="94" y="428"/>
                  </a:lnTo>
                  <a:lnTo>
                    <a:pt x="95" y="428"/>
                  </a:lnTo>
                  <a:lnTo>
                    <a:pt x="97" y="428"/>
                  </a:lnTo>
                  <a:lnTo>
                    <a:pt x="97" y="429"/>
                  </a:lnTo>
                  <a:lnTo>
                    <a:pt x="97" y="430"/>
                  </a:lnTo>
                  <a:lnTo>
                    <a:pt x="95" y="433"/>
                  </a:lnTo>
                  <a:lnTo>
                    <a:pt x="94" y="434"/>
                  </a:lnTo>
                  <a:lnTo>
                    <a:pt x="94" y="436"/>
                  </a:lnTo>
                  <a:lnTo>
                    <a:pt x="95" y="441"/>
                  </a:lnTo>
                  <a:lnTo>
                    <a:pt x="95" y="442"/>
                  </a:lnTo>
                  <a:lnTo>
                    <a:pt x="101" y="445"/>
                  </a:lnTo>
                  <a:lnTo>
                    <a:pt x="101" y="447"/>
                  </a:lnTo>
                  <a:lnTo>
                    <a:pt x="101" y="447"/>
                  </a:lnTo>
                  <a:lnTo>
                    <a:pt x="101" y="447"/>
                  </a:lnTo>
                  <a:lnTo>
                    <a:pt x="101" y="448"/>
                  </a:lnTo>
                  <a:lnTo>
                    <a:pt x="101" y="448"/>
                  </a:lnTo>
                  <a:lnTo>
                    <a:pt x="101" y="449"/>
                  </a:lnTo>
                  <a:lnTo>
                    <a:pt x="103" y="451"/>
                  </a:lnTo>
                  <a:lnTo>
                    <a:pt x="105" y="455"/>
                  </a:lnTo>
                  <a:lnTo>
                    <a:pt x="105" y="455"/>
                  </a:lnTo>
                  <a:lnTo>
                    <a:pt x="105" y="456"/>
                  </a:lnTo>
                  <a:lnTo>
                    <a:pt x="105" y="457"/>
                  </a:lnTo>
                  <a:lnTo>
                    <a:pt x="106" y="457"/>
                  </a:lnTo>
                  <a:lnTo>
                    <a:pt x="106" y="457"/>
                  </a:lnTo>
                  <a:lnTo>
                    <a:pt x="108" y="457"/>
                  </a:lnTo>
                  <a:lnTo>
                    <a:pt x="109" y="459"/>
                  </a:lnTo>
                  <a:lnTo>
                    <a:pt x="110" y="459"/>
                  </a:lnTo>
                  <a:lnTo>
                    <a:pt x="110" y="459"/>
                  </a:lnTo>
                  <a:lnTo>
                    <a:pt x="112" y="459"/>
                  </a:lnTo>
                  <a:lnTo>
                    <a:pt x="113" y="459"/>
                  </a:lnTo>
                  <a:lnTo>
                    <a:pt x="113" y="459"/>
                  </a:lnTo>
                  <a:lnTo>
                    <a:pt x="113" y="457"/>
                  </a:lnTo>
                  <a:lnTo>
                    <a:pt x="112" y="456"/>
                  </a:lnTo>
                  <a:lnTo>
                    <a:pt x="112" y="455"/>
                  </a:lnTo>
                  <a:lnTo>
                    <a:pt x="113" y="455"/>
                  </a:lnTo>
                  <a:lnTo>
                    <a:pt x="114" y="455"/>
                  </a:lnTo>
                  <a:lnTo>
                    <a:pt x="116" y="455"/>
                  </a:lnTo>
                  <a:lnTo>
                    <a:pt x="116" y="455"/>
                  </a:lnTo>
                  <a:lnTo>
                    <a:pt x="117" y="455"/>
                  </a:lnTo>
                  <a:lnTo>
                    <a:pt x="117" y="453"/>
                  </a:lnTo>
                  <a:lnTo>
                    <a:pt x="117" y="453"/>
                  </a:lnTo>
                  <a:lnTo>
                    <a:pt x="117" y="453"/>
                  </a:lnTo>
                  <a:lnTo>
                    <a:pt x="117" y="452"/>
                  </a:lnTo>
                  <a:lnTo>
                    <a:pt x="117" y="452"/>
                  </a:lnTo>
                  <a:lnTo>
                    <a:pt x="117" y="451"/>
                  </a:lnTo>
                  <a:lnTo>
                    <a:pt x="117" y="451"/>
                  </a:lnTo>
                  <a:lnTo>
                    <a:pt x="117" y="451"/>
                  </a:lnTo>
                  <a:lnTo>
                    <a:pt x="118" y="448"/>
                  </a:lnTo>
                  <a:lnTo>
                    <a:pt x="118" y="447"/>
                  </a:lnTo>
                  <a:lnTo>
                    <a:pt x="120" y="445"/>
                  </a:lnTo>
                  <a:lnTo>
                    <a:pt x="121" y="445"/>
                  </a:lnTo>
                  <a:lnTo>
                    <a:pt x="122" y="445"/>
                  </a:lnTo>
                  <a:lnTo>
                    <a:pt x="124" y="445"/>
                  </a:lnTo>
                  <a:lnTo>
                    <a:pt x="124" y="445"/>
                  </a:lnTo>
                  <a:lnTo>
                    <a:pt x="124" y="445"/>
                  </a:lnTo>
                  <a:lnTo>
                    <a:pt x="125" y="447"/>
                  </a:lnTo>
                  <a:lnTo>
                    <a:pt x="127" y="447"/>
                  </a:lnTo>
                  <a:lnTo>
                    <a:pt x="128" y="448"/>
                  </a:lnTo>
                  <a:lnTo>
                    <a:pt x="128" y="448"/>
                  </a:lnTo>
                  <a:lnTo>
                    <a:pt x="128" y="449"/>
                  </a:lnTo>
                  <a:lnTo>
                    <a:pt x="129" y="451"/>
                  </a:lnTo>
                  <a:lnTo>
                    <a:pt x="129" y="451"/>
                  </a:lnTo>
                  <a:lnTo>
                    <a:pt x="129" y="452"/>
                  </a:lnTo>
                  <a:lnTo>
                    <a:pt x="132" y="451"/>
                  </a:lnTo>
                  <a:lnTo>
                    <a:pt x="132" y="451"/>
                  </a:lnTo>
                  <a:lnTo>
                    <a:pt x="132" y="449"/>
                  </a:lnTo>
                  <a:lnTo>
                    <a:pt x="133" y="449"/>
                  </a:lnTo>
                  <a:lnTo>
                    <a:pt x="135" y="452"/>
                  </a:lnTo>
                  <a:lnTo>
                    <a:pt x="136" y="452"/>
                  </a:lnTo>
                  <a:lnTo>
                    <a:pt x="137" y="452"/>
                  </a:lnTo>
                  <a:lnTo>
                    <a:pt x="137" y="451"/>
                  </a:lnTo>
                  <a:lnTo>
                    <a:pt x="139" y="451"/>
                  </a:lnTo>
                  <a:lnTo>
                    <a:pt x="142" y="452"/>
                  </a:lnTo>
                  <a:lnTo>
                    <a:pt x="147" y="453"/>
                  </a:lnTo>
                  <a:lnTo>
                    <a:pt x="148" y="453"/>
                  </a:lnTo>
                  <a:lnTo>
                    <a:pt x="152" y="455"/>
                  </a:lnTo>
                  <a:lnTo>
                    <a:pt x="154" y="456"/>
                  </a:lnTo>
                  <a:lnTo>
                    <a:pt x="155" y="456"/>
                  </a:lnTo>
                  <a:lnTo>
                    <a:pt x="157" y="456"/>
                  </a:lnTo>
                  <a:lnTo>
                    <a:pt x="157" y="457"/>
                  </a:lnTo>
                  <a:lnTo>
                    <a:pt x="157" y="459"/>
                  </a:lnTo>
                  <a:lnTo>
                    <a:pt x="158" y="459"/>
                  </a:lnTo>
                  <a:lnTo>
                    <a:pt x="159" y="459"/>
                  </a:lnTo>
                  <a:lnTo>
                    <a:pt x="161" y="459"/>
                  </a:lnTo>
                  <a:lnTo>
                    <a:pt x="162" y="460"/>
                  </a:lnTo>
                  <a:lnTo>
                    <a:pt x="162" y="460"/>
                  </a:lnTo>
                  <a:lnTo>
                    <a:pt x="162" y="462"/>
                  </a:lnTo>
                  <a:lnTo>
                    <a:pt x="162" y="462"/>
                  </a:lnTo>
                  <a:lnTo>
                    <a:pt x="162" y="463"/>
                  </a:lnTo>
                  <a:lnTo>
                    <a:pt x="162" y="464"/>
                  </a:lnTo>
                  <a:lnTo>
                    <a:pt x="162" y="464"/>
                  </a:lnTo>
                  <a:lnTo>
                    <a:pt x="162" y="466"/>
                  </a:lnTo>
                  <a:lnTo>
                    <a:pt x="162" y="466"/>
                  </a:lnTo>
                  <a:lnTo>
                    <a:pt x="161" y="466"/>
                  </a:lnTo>
                  <a:lnTo>
                    <a:pt x="161" y="466"/>
                  </a:lnTo>
                  <a:lnTo>
                    <a:pt x="161" y="467"/>
                  </a:lnTo>
                  <a:lnTo>
                    <a:pt x="161" y="467"/>
                  </a:lnTo>
                  <a:lnTo>
                    <a:pt x="162" y="468"/>
                  </a:lnTo>
                  <a:lnTo>
                    <a:pt x="162" y="468"/>
                  </a:lnTo>
                  <a:lnTo>
                    <a:pt x="162" y="470"/>
                  </a:lnTo>
                  <a:lnTo>
                    <a:pt x="161" y="471"/>
                  </a:lnTo>
                  <a:lnTo>
                    <a:pt x="161" y="471"/>
                  </a:lnTo>
                  <a:lnTo>
                    <a:pt x="161" y="472"/>
                  </a:lnTo>
                  <a:lnTo>
                    <a:pt x="162" y="474"/>
                  </a:lnTo>
                  <a:lnTo>
                    <a:pt x="162" y="478"/>
                  </a:lnTo>
                  <a:lnTo>
                    <a:pt x="163" y="481"/>
                  </a:lnTo>
                  <a:lnTo>
                    <a:pt x="165" y="483"/>
                  </a:lnTo>
                  <a:lnTo>
                    <a:pt x="166" y="486"/>
                  </a:lnTo>
                  <a:lnTo>
                    <a:pt x="166" y="486"/>
                  </a:lnTo>
                  <a:lnTo>
                    <a:pt x="167" y="487"/>
                  </a:lnTo>
                  <a:lnTo>
                    <a:pt x="169" y="487"/>
                  </a:lnTo>
                  <a:lnTo>
                    <a:pt x="176" y="489"/>
                  </a:lnTo>
                  <a:lnTo>
                    <a:pt x="177" y="490"/>
                  </a:lnTo>
                  <a:lnTo>
                    <a:pt x="178" y="490"/>
                  </a:lnTo>
                  <a:lnTo>
                    <a:pt x="178" y="492"/>
                  </a:lnTo>
                  <a:lnTo>
                    <a:pt x="178" y="493"/>
                  </a:lnTo>
                  <a:lnTo>
                    <a:pt x="178" y="494"/>
                  </a:lnTo>
                  <a:lnTo>
                    <a:pt x="178" y="496"/>
                  </a:lnTo>
                  <a:lnTo>
                    <a:pt x="178" y="496"/>
                  </a:lnTo>
                  <a:lnTo>
                    <a:pt x="177" y="497"/>
                  </a:lnTo>
                  <a:lnTo>
                    <a:pt x="178" y="497"/>
                  </a:lnTo>
                  <a:lnTo>
                    <a:pt x="178" y="498"/>
                  </a:lnTo>
                  <a:lnTo>
                    <a:pt x="178" y="498"/>
                  </a:lnTo>
                  <a:lnTo>
                    <a:pt x="182" y="501"/>
                  </a:lnTo>
                  <a:lnTo>
                    <a:pt x="188" y="501"/>
                  </a:lnTo>
                  <a:lnTo>
                    <a:pt x="192" y="502"/>
                  </a:lnTo>
                  <a:lnTo>
                    <a:pt x="192" y="502"/>
                  </a:lnTo>
                  <a:lnTo>
                    <a:pt x="192" y="504"/>
                  </a:lnTo>
                  <a:lnTo>
                    <a:pt x="192" y="504"/>
                  </a:lnTo>
                  <a:lnTo>
                    <a:pt x="195" y="504"/>
                  </a:lnTo>
                  <a:lnTo>
                    <a:pt x="195" y="504"/>
                  </a:lnTo>
                  <a:lnTo>
                    <a:pt x="196" y="505"/>
                  </a:lnTo>
                  <a:lnTo>
                    <a:pt x="197" y="507"/>
                  </a:lnTo>
                  <a:lnTo>
                    <a:pt x="200" y="508"/>
                  </a:lnTo>
                  <a:lnTo>
                    <a:pt x="204" y="509"/>
                  </a:lnTo>
                  <a:lnTo>
                    <a:pt x="205" y="509"/>
                  </a:lnTo>
                  <a:lnTo>
                    <a:pt x="207" y="512"/>
                  </a:lnTo>
                  <a:lnTo>
                    <a:pt x="208" y="512"/>
                  </a:lnTo>
                  <a:lnTo>
                    <a:pt x="211" y="513"/>
                  </a:lnTo>
                  <a:lnTo>
                    <a:pt x="214" y="515"/>
                  </a:lnTo>
                  <a:lnTo>
                    <a:pt x="218" y="519"/>
                  </a:lnTo>
                  <a:lnTo>
                    <a:pt x="219" y="520"/>
                  </a:lnTo>
                  <a:lnTo>
                    <a:pt x="219" y="520"/>
                  </a:lnTo>
                  <a:lnTo>
                    <a:pt x="220" y="521"/>
                  </a:lnTo>
                  <a:lnTo>
                    <a:pt x="222" y="521"/>
                  </a:lnTo>
                  <a:lnTo>
                    <a:pt x="222" y="521"/>
                  </a:lnTo>
                  <a:lnTo>
                    <a:pt x="222" y="521"/>
                  </a:lnTo>
                  <a:lnTo>
                    <a:pt x="223" y="523"/>
                  </a:lnTo>
                  <a:lnTo>
                    <a:pt x="225" y="524"/>
                  </a:lnTo>
                  <a:lnTo>
                    <a:pt x="225" y="524"/>
                  </a:lnTo>
                  <a:lnTo>
                    <a:pt x="226" y="526"/>
                  </a:lnTo>
                  <a:lnTo>
                    <a:pt x="226" y="526"/>
                  </a:lnTo>
                  <a:lnTo>
                    <a:pt x="229" y="526"/>
                  </a:lnTo>
                  <a:lnTo>
                    <a:pt x="229" y="526"/>
                  </a:lnTo>
                  <a:lnTo>
                    <a:pt x="231" y="527"/>
                  </a:lnTo>
                  <a:lnTo>
                    <a:pt x="233" y="530"/>
                  </a:lnTo>
                  <a:lnTo>
                    <a:pt x="235" y="536"/>
                  </a:lnTo>
                  <a:lnTo>
                    <a:pt x="237" y="538"/>
                  </a:lnTo>
                  <a:lnTo>
                    <a:pt x="238" y="539"/>
                  </a:lnTo>
                  <a:lnTo>
                    <a:pt x="241" y="539"/>
                  </a:lnTo>
                  <a:lnTo>
                    <a:pt x="248" y="547"/>
                  </a:lnTo>
                  <a:lnTo>
                    <a:pt x="249" y="547"/>
                  </a:lnTo>
                  <a:lnTo>
                    <a:pt x="252" y="549"/>
                  </a:lnTo>
                  <a:lnTo>
                    <a:pt x="253" y="549"/>
                  </a:lnTo>
                  <a:lnTo>
                    <a:pt x="254" y="550"/>
                  </a:lnTo>
                  <a:lnTo>
                    <a:pt x="256" y="550"/>
                  </a:lnTo>
                  <a:lnTo>
                    <a:pt x="256" y="550"/>
                  </a:lnTo>
                  <a:lnTo>
                    <a:pt x="256" y="550"/>
                  </a:lnTo>
                  <a:lnTo>
                    <a:pt x="257" y="550"/>
                  </a:lnTo>
                  <a:lnTo>
                    <a:pt x="257" y="550"/>
                  </a:lnTo>
                  <a:lnTo>
                    <a:pt x="257" y="551"/>
                  </a:lnTo>
                  <a:lnTo>
                    <a:pt x="257" y="551"/>
                  </a:lnTo>
                  <a:lnTo>
                    <a:pt x="260" y="551"/>
                  </a:lnTo>
                  <a:lnTo>
                    <a:pt x="263" y="551"/>
                  </a:lnTo>
                  <a:lnTo>
                    <a:pt x="264" y="551"/>
                  </a:lnTo>
                  <a:lnTo>
                    <a:pt x="267" y="549"/>
                  </a:lnTo>
                  <a:lnTo>
                    <a:pt x="268" y="547"/>
                  </a:lnTo>
                  <a:lnTo>
                    <a:pt x="269" y="549"/>
                  </a:lnTo>
                  <a:lnTo>
                    <a:pt x="272" y="550"/>
                  </a:lnTo>
                  <a:lnTo>
                    <a:pt x="274" y="549"/>
                  </a:lnTo>
                  <a:lnTo>
                    <a:pt x="275" y="549"/>
                  </a:lnTo>
                  <a:lnTo>
                    <a:pt x="274" y="547"/>
                  </a:lnTo>
                  <a:lnTo>
                    <a:pt x="274" y="546"/>
                  </a:lnTo>
                  <a:lnTo>
                    <a:pt x="272" y="545"/>
                  </a:lnTo>
                  <a:lnTo>
                    <a:pt x="271" y="543"/>
                  </a:lnTo>
                  <a:lnTo>
                    <a:pt x="271" y="542"/>
                  </a:lnTo>
                  <a:lnTo>
                    <a:pt x="274" y="539"/>
                  </a:lnTo>
                  <a:lnTo>
                    <a:pt x="274" y="535"/>
                  </a:lnTo>
                  <a:lnTo>
                    <a:pt x="274" y="535"/>
                  </a:lnTo>
                  <a:lnTo>
                    <a:pt x="275" y="534"/>
                  </a:lnTo>
                  <a:lnTo>
                    <a:pt x="276" y="534"/>
                  </a:lnTo>
                  <a:lnTo>
                    <a:pt x="284" y="532"/>
                  </a:lnTo>
                  <a:lnTo>
                    <a:pt x="291" y="532"/>
                  </a:lnTo>
                  <a:lnTo>
                    <a:pt x="293" y="532"/>
                  </a:lnTo>
                  <a:lnTo>
                    <a:pt x="295" y="534"/>
                  </a:lnTo>
                  <a:lnTo>
                    <a:pt x="299" y="534"/>
                  </a:lnTo>
                  <a:lnTo>
                    <a:pt x="302" y="534"/>
                  </a:lnTo>
                  <a:lnTo>
                    <a:pt x="306" y="531"/>
                  </a:lnTo>
                  <a:lnTo>
                    <a:pt x="310" y="531"/>
                  </a:lnTo>
                  <a:lnTo>
                    <a:pt x="313" y="531"/>
                  </a:lnTo>
                  <a:lnTo>
                    <a:pt x="316" y="532"/>
                  </a:lnTo>
                  <a:lnTo>
                    <a:pt x="327" y="541"/>
                  </a:lnTo>
                  <a:lnTo>
                    <a:pt x="329" y="542"/>
                  </a:lnTo>
                  <a:lnTo>
                    <a:pt x="333" y="542"/>
                  </a:lnTo>
                  <a:lnTo>
                    <a:pt x="338" y="541"/>
                  </a:lnTo>
                  <a:lnTo>
                    <a:pt x="339" y="541"/>
                  </a:lnTo>
                  <a:lnTo>
                    <a:pt x="340" y="541"/>
                  </a:lnTo>
                  <a:lnTo>
                    <a:pt x="342" y="541"/>
                  </a:lnTo>
                  <a:lnTo>
                    <a:pt x="343" y="542"/>
                  </a:lnTo>
                  <a:lnTo>
                    <a:pt x="343" y="542"/>
                  </a:lnTo>
                  <a:lnTo>
                    <a:pt x="343" y="543"/>
                  </a:lnTo>
                  <a:lnTo>
                    <a:pt x="343" y="543"/>
                  </a:lnTo>
                  <a:lnTo>
                    <a:pt x="344" y="543"/>
                  </a:lnTo>
                  <a:lnTo>
                    <a:pt x="347" y="543"/>
                  </a:lnTo>
                  <a:lnTo>
                    <a:pt x="347" y="543"/>
                  </a:lnTo>
                  <a:lnTo>
                    <a:pt x="346" y="543"/>
                  </a:lnTo>
                  <a:lnTo>
                    <a:pt x="346" y="542"/>
                  </a:lnTo>
                  <a:lnTo>
                    <a:pt x="346" y="542"/>
                  </a:lnTo>
                  <a:lnTo>
                    <a:pt x="346" y="541"/>
                  </a:lnTo>
                  <a:lnTo>
                    <a:pt x="347" y="541"/>
                  </a:lnTo>
                  <a:lnTo>
                    <a:pt x="348" y="541"/>
                  </a:lnTo>
                  <a:lnTo>
                    <a:pt x="350" y="541"/>
                  </a:lnTo>
                  <a:lnTo>
                    <a:pt x="350" y="542"/>
                  </a:lnTo>
                  <a:lnTo>
                    <a:pt x="351" y="543"/>
                  </a:lnTo>
                  <a:lnTo>
                    <a:pt x="351" y="543"/>
                  </a:lnTo>
                  <a:lnTo>
                    <a:pt x="354" y="542"/>
                  </a:lnTo>
                  <a:lnTo>
                    <a:pt x="355" y="543"/>
                  </a:lnTo>
                  <a:lnTo>
                    <a:pt x="357" y="543"/>
                  </a:lnTo>
                  <a:lnTo>
                    <a:pt x="358" y="545"/>
                  </a:lnTo>
                  <a:lnTo>
                    <a:pt x="359" y="546"/>
                  </a:lnTo>
                  <a:lnTo>
                    <a:pt x="359" y="546"/>
                  </a:lnTo>
                  <a:lnTo>
                    <a:pt x="361" y="546"/>
                  </a:lnTo>
                  <a:lnTo>
                    <a:pt x="361" y="545"/>
                  </a:lnTo>
                  <a:lnTo>
                    <a:pt x="362" y="545"/>
                  </a:lnTo>
                  <a:lnTo>
                    <a:pt x="363" y="545"/>
                  </a:lnTo>
                  <a:lnTo>
                    <a:pt x="366" y="546"/>
                  </a:lnTo>
                  <a:lnTo>
                    <a:pt x="370" y="546"/>
                  </a:lnTo>
                  <a:lnTo>
                    <a:pt x="372" y="546"/>
                  </a:lnTo>
                  <a:lnTo>
                    <a:pt x="374" y="542"/>
                  </a:lnTo>
                  <a:lnTo>
                    <a:pt x="376" y="541"/>
                  </a:lnTo>
                  <a:lnTo>
                    <a:pt x="376" y="542"/>
                  </a:lnTo>
                  <a:lnTo>
                    <a:pt x="377" y="542"/>
                  </a:lnTo>
                  <a:lnTo>
                    <a:pt x="377" y="542"/>
                  </a:lnTo>
                  <a:lnTo>
                    <a:pt x="378" y="542"/>
                  </a:lnTo>
                  <a:lnTo>
                    <a:pt x="378" y="541"/>
                  </a:lnTo>
                  <a:lnTo>
                    <a:pt x="380" y="541"/>
                  </a:lnTo>
                  <a:lnTo>
                    <a:pt x="380" y="541"/>
                  </a:lnTo>
                  <a:lnTo>
                    <a:pt x="381" y="542"/>
                  </a:lnTo>
                  <a:lnTo>
                    <a:pt x="382" y="542"/>
                  </a:lnTo>
                  <a:lnTo>
                    <a:pt x="388" y="542"/>
                  </a:lnTo>
                  <a:lnTo>
                    <a:pt x="389" y="543"/>
                  </a:lnTo>
                  <a:lnTo>
                    <a:pt x="391" y="545"/>
                  </a:lnTo>
                  <a:lnTo>
                    <a:pt x="392" y="546"/>
                  </a:lnTo>
                  <a:lnTo>
                    <a:pt x="393" y="546"/>
                  </a:lnTo>
                  <a:lnTo>
                    <a:pt x="396" y="546"/>
                  </a:lnTo>
                  <a:lnTo>
                    <a:pt x="397" y="546"/>
                  </a:lnTo>
                  <a:lnTo>
                    <a:pt x="397" y="547"/>
                  </a:lnTo>
                  <a:lnTo>
                    <a:pt x="399" y="547"/>
                  </a:lnTo>
                  <a:lnTo>
                    <a:pt x="401" y="547"/>
                  </a:lnTo>
                  <a:lnTo>
                    <a:pt x="401" y="547"/>
                  </a:lnTo>
                  <a:lnTo>
                    <a:pt x="401" y="549"/>
                  </a:lnTo>
                  <a:lnTo>
                    <a:pt x="403" y="549"/>
                  </a:lnTo>
                  <a:lnTo>
                    <a:pt x="406" y="549"/>
                  </a:lnTo>
                  <a:lnTo>
                    <a:pt x="407" y="550"/>
                  </a:lnTo>
                  <a:lnTo>
                    <a:pt x="410" y="550"/>
                  </a:lnTo>
                  <a:lnTo>
                    <a:pt x="411" y="551"/>
                  </a:lnTo>
                  <a:lnTo>
                    <a:pt x="411" y="550"/>
                  </a:lnTo>
                  <a:lnTo>
                    <a:pt x="411" y="550"/>
                  </a:lnTo>
                  <a:lnTo>
                    <a:pt x="412" y="549"/>
                  </a:lnTo>
                  <a:lnTo>
                    <a:pt x="414" y="549"/>
                  </a:lnTo>
                  <a:lnTo>
                    <a:pt x="414" y="549"/>
                  </a:lnTo>
                  <a:lnTo>
                    <a:pt x="415" y="549"/>
                  </a:lnTo>
                  <a:lnTo>
                    <a:pt x="416" y="550"/>
                  </a:lnTo>
                  <a:lnTo>
                    <a:pt x="421" y="545"/>
                  </a:lnTo>
                  <a:lnTo>
                    <a:pt x="418" y="542"/>
                  </a:lnTo>
                  <a:lnTo>
                    <a:pt x="418" y="541"/>
                  </a:lnTo>
                  <a:lnTo>
                    <a:pt x="418" y="541"/>
                  </a:lnTo>
                  <a:lnTo>
                    <a:pt x="419" y="541"/>
                  </a:lnTo>
                  <a:lnTo>
                    <a:pt x="421" y="542"/>
                  </a:lnTo>
                  <a:lnTo>
                    <a:pt x="422" y="542"/>
                  </a:lnTo>
                  <a:lnTo>
                    <a:pt x="422" y="542"/>
                  </a:lnTo>
                  <a:lnTo>
                    <a:pt x="423" y="542"/>
                  </a:lnTo>
                  <a:lnTo>
                    <a:pt x="425" y="543"/>
                  </a:lnTo>
                  <a:lnTo>
                    <a:pt x="426" y="545"/>
                  </a:lnTo>
                  <a:lnTo>
                    <a:pt x="427" y="545"/>
                  </a:lnTo>
                  <a:lnTo>
                    <a:pt x="429" y="545"/>
                  </a:lnTo>
                  <a:lnTo>
                    <a:pt x="430" y="545"/>
                  </a:lnTo>
                  <a:lnTo>
                    <a:pt x="431" y="546"/>
                  </a:lnTo>
                  <a:lnTo>
                    <a:pt x="433" y="546"/>
                  </a:lnTo>
                  <a:lnTo>
                    <a:pt x="429" y="547"/>
                  </a:lnTo>
                  <a:lnTo>
                    <a:pt x="426" y="547"/>
                  </a:lnTo>
                  <a:lnTo>
                    <a:pt x="426" y="547"/>
                  </a:lnTo>
                  <a:lnTo>
                    <a:pt x="429" y="547"/>
                  </a:lnTo>
                  <a:lnTo>
                    <a:pt x="433" y="546"/>
                  </a:lnTo>
                  <a:lnTo>
                    <a:pt x="433" y="546"/>
                  </a:lnTo>
                  <a:lnTo>
                    <a:pt x="434" y="546"/>
                  </a:lnTo>
                  <a:lnTo>
                    <a:pt x="435" y="546"/>
                  </a:lnTo>
                  <a:lnTo>
                    <a:pt x="435" y="547"/>
                  </a:lnTo>
                  <a:lnTo>
                    <a:pt x="437" y="547"/>
                  </a:lnTo>
                  <a:lnTo>
                    <a:pt x="438" y="547"/>
                  </a:lnTo>
                  <a:lnTo>
                    <a:pt x="438" y="543"/>
                  </a:lnTo>
                  <a:lnTo>
                    <a:pt x="440" y="542"/>
                  </a:lnTo>
                  <a:lnTo>
                    <a:pt x="440" y="542"/>
                  </a:lnTo>
                  <a:lnTo>
                    <a:pt x="441" y="541"/>
                  </a:lnTo>
                  <a:lnTo>
                    <a:pt x="442" y="539"/>
                  </a:lnTo>
                  <a:lnTo>
                    <a:pt x="442" y="539"/>
                  </a:lnTo>
                  <a:lnTo>
                    <a:pt x="445" y="539"/>
                  </a:lnTo>
                  <a:lnTo>
                    <a:pt x="445" y="539"/>
                  </a:lnTo>
                  <a:lnTo>
                    <a:pt x="446" y="539"/>
                  </a:lnTo>
                  <a:lnTo>
                    <a:pt x="448" y="539"/>
                  </a:lnTo>
                  <a:lnTo>
                    <a:pt x="448" y="539"/>
                  </a:lnTo>
                  <a:lnTo>
                    <a:pt x="449" y="539"/>
                  </a:lnTo>
                  <a:lnTo>
                    <a:pt x="450" y="541"/>
                  </a:lnTo>
                  <a:lnTo>
                    <a:pt x="450" y="542"/>
                  </a:lnTo>
                  <a:lnTo>
                    <a:pt x="452" y="542"/>
                  </a:lnTo>
                  <a:lnTo>
                    <a:pt x="460" y="539"/>
                  </a:lnTo>
                  <a:lnTo>
                    <a:pt x="460" y="539"/>
                  </a:lnTo>
                  <a:lnTo>
                    <a:pt x="461" y="539"/>
                  </a:lnTo>
                  <a:lnTo>
                    <a:pt x="463" y="538"/>
                  </a:lnTo>
                  <a:lnTo>
                    <a:pt x="463" y="538"/>
                  </a:lnTo>
                  <a:lnTo>
                    <a:pt x="464" y="539"/>
                  </a:lnTo>
                  <a:lnTo>
                    <a:pt x="465" y="539"/>
                  </a:lnTo>
                  <a:lnTo>
                    <a:pt x="474" y="542"/>
                  </a:lnTo>
                  <a:lnTo>
                    <a:pt x="476" y="543"/>
                  </a:lnTo>
                  <a:lnTo>
                    <a:pt x="476" y="543"/>
                  </a:lnTo>
                  <a:lnTo>
                    <a:pt x="476" y="543"/>
                  </a:lnTo>
                  <a:lnTo>
                    <a:pt x="478" y="545"/>
                  </a:lnTo>
                  <a:lnTo>
                    <a:pt x="478" y="545"/>
                  </a:lnTo>
                  <a:lnTo>
                    <a:pt x="479" y="546"/>
                  </a:lnTo>
                  <a:lnTo>
                    <a:pt x="479" y="546"/>
                  </a:lnTo>
                  <a:lnTo>
                    <a:pt x="480" y="546"/>
                  </a:lnTo>
                  <a:lnTo>
                    <a:pt x="483" y="547"/>
                  </a:lnTo>
                  <a:lnTo>
                    <a:pt x="483" y="547"/>
                  </a:lnTo>
                  <a:lnTo>
                    <a:pt x="483" y="549"/>
                  </a:lnTo>
                  <a:lnTo>
                    <a:pt x="482" y="550"/>
                  </a:lnTo>
                  <a:lnTo>
                    <a:pt x="483" y="551"/>
                  </a:lnTo>
                  <a:lnTo>
                    <a:pt x="486" y="553"/>
                  </a:lnTo>
                  <a:lnTo>
                    <a:pt x="486" y="554"/>
                  </a:lnTo>
                  <a:lnTo>
                    <a:pt x="484" y="557"/>
                  </a:lnTo>
                  <a:lnTo>
                    <a:pt x="484" y="560"/>
                  </a:lnTo>
                  <a:lnTo>
                    <a:pt x="486" y="560"/>
                  </a:lnTo>
                  <a:lnTo>
                    <a:pt x="486" y="561"/>
                  </a:lnTo>
                  <a:lnTo>
                    <a:pt x="487" y="565"/>
                  </a:lnTo>
                  <a:lnTo>
                    <a:pt x="487" y="565"/>
                  </a:lnTo>
                  <a:lnTo>
                    <a:pt x="489" y="566"/>
                  </a:lnTo>
                  <a:lnTo>
                    <a:pt x="489" y="568"/>
                  </a:lnTo>
                  <a:lnTo>
                    <a:pt x="489" y="568"/>
                  </a:lnTo>
                  <a:lnTo>
                    <a:pt x="487" y="569"/>
                  </a:lnTo>
                  <a:lnTo>
                    <a:pt x="487" y="569"/>
                  </a:lnTo>
                  <a:lnTo>
                    <a:pt x="487" y="571"/>
                  </a:lnTo>
                  <a:lnTo>
                    <a:pt x="489" y="572"/>
                  </a:lnTo>
                  <a:lnTo>
                    <a:pt x="491" y="573"/>
                  </a:lnTo>
                  <a:lnTo>
                    <a:pt x="491" y="575"/>
                  </a:lnTo>
                  <a:lnTo>
                    <a:pt x="493" y="575"/>
                  </a:lnTo>
                  <a:lnTo>
                    <a:pt x="493" y="576"/>
                  </a:lnTo>
                  <a:lnTo>
                    <a:pt x="493" y="577"/>
                  </a:lnTo>
                  <a:lnTo>
                    <a:pt x="493" y="577"/>
                  </a:lnTo>
                  <a:lnTo>
                    <a:pt x="493" y="577"/>
                  </a:lnTo>
                  <a:lnTo>
                    <a:pt x="493" y="580"/>
                  </a:lnTo>
                  <a:lnTo>
                    <a:pt x="493" y="581"/>
                  </a:lnTo>
                  <a:lnTo>
                    <a:pt x="493" y="581"/>
                  </a:lnTo>
                  <a:lnTo>
                    <a:pt x="494" y="581"/>
                  </a:lnTo>
                  <a:lnTo>
                    <a:pt x="494" y="583"/>
                  </a:lnTo>
                  <a:lnTo>
                    <a:pt x="494" y="583"/>
                  </a:lnTo>
                  <a:lnTo>
                    <a:pt x="495" y="583"/>
                  </a:lnTo>
                  <a:lnTo>
                    <a:pt x="497" y="583"/>
                  </a:lnTo>
                  <a:lnTo>
                    <a:pt x="498" y="586"/>
                  </a:lnTo>
                  <a:lnTo>
                    <a:pt x="498" y="586"/>
                  </a:lnTo>
                  <a:lnTo>
                    <a:pt x="498" y="588"/>
                  </a:lnTo>
                  <a:lnTo>
                    <a:pt x="497" y="590"/>
                  </a:lnTo>
                  <a:lnTo>
                    <a:pt x="497" y="591"/>
                  </a:lnTo>
                  <a:lnTo>
                    <a:pt x="491" y="596"/>
                  </a:lnTo>
                  <a:lnTo>
                    <a:pt x="491" y="598"/>
                  </a:lnTo>
                  <a:lnTo>
                    <a:pt x="493" y="598"/>
                  </a:lnTo>
                  <a:lnTo>
                    <a:pt x="494" y="598"/>
                  </a:lnTo>
                  <a:lnTo>
                    <a:pt x="498" y="598"/>
                  </a:lnTo>
                  <a:lnTo>
                    <a:pt x="499" y="599"/>
                  </a:lnTo>
                  <a:lnTo>
                    <a:pt x="514" y="605"/>
                  </a:lnTo>
                  <a:lnTo>
                    <a:pt x="529" y="611"/>
                  </a:lnTo>
                  <a:lnTo>
                    <a:pt x="559" y="622"/>
                  </a:lnTo>
                  <a:lnTo>
                    <a:pt x="574" y="629"/>
                  </a:lnTo>
                  <a:lnTo>
                    <a:pt x="604" y="641"/>
                  </a:lnTo>
                  <a:lnTo>
                    <a:pt x="619" y="647"/>
                  </a:lnTo>
                  <a:lnTo>
                    <a:pt x="619" y="645"/>
                  </a:lnTo>
                  <a:lnTo>
                    <a:pt x="618" y="643"/>
                  </a:lnTo>
                  <a:lnTo>
                    <a:pt x="618" y="640"/>
                  </a:lnTo>
                  <a:lnTo>
                    <a:pt x="618" y="637"/>
                  </a:lnTo>
                  <a:lnTo>
                    <a:pt x="619" y="635"/>
                  </a:lnTo>
                  <a:lnTo>
                    <a:pt x="618" y="632"/>
                  </a:lnTo>
                  <a:lnTo>
                    <a:pt x="618" y="632"/>
                  </a:lnTo>
                  <a:lnTo>
                    <a:pt x="618" y="630"/>
                  </a:lnTo>
                  <a:lnTo>
                    <a:pt x="619" y="629"/>
                  </a:lnTo>
                  <a:lnTo>
                    <a:pt x="622" y="629"/>
                  </a:lnTo>
                  <a:lnTo>
                    <a:pt x="623" y="630"/>
                  </a:lnTo>
                  <a:lnTo>
                    <a:pt x="625" y="630"/>
                  </a:lnTo>
                  <a:lnTo>
                    <a:pt x="625" y="630"/>
                  </a:lnTo>
                  <a:lnTo>
                    <a:pt x="622" y="626"/>
                  </a:lnTo>
                  <a:lnTo>
                    <a:pt x="622" y="626"/>
                  </a:lnTo>
                  <a:lnTo>
                    <a:pt x="622" y="624"/>
                  </a:lnTo>
                  <a:lnTo>
                    <a:pt x="621" y="622"/>
                  </a:lnTo>
                  <a:lnTo>
                    <a:pt x="621" y="622"/>
                  </a:lnTo>
                  <a:lnTo>
                    <a:pt x="618" y="621"/>
                  </a:lnTo>
                  <a:lnTo>
                    <a:pt x="616" y="620"/>
                  </a:lnTo>
                  <a:lnTo>
                    <a:pt x="616" y="620"/>
                  </a:lnTo>
                  <a:lnTo>
                    <a:pt x="616" y="620"/>
                  </a:lnTo>
                  <a:lnTo>
                    <a:pt x="615" y="621"/>
                  </a:lnTo>
                  <a:lnTo>
                    <a:pt x="614" y="620"/>
                  </a:lnTo>
                  <a:lnTo>
                    <a:pt x="612" y="620"/>
                  </a:lnTo>
                  <a:lnTo>
                    <a:pt x="612" y="618"/>
                  </a:lnTo>
                  <a:lnTo>
                    <a:pt x="612" y="618"/>
                  </a:lnTo>
                  <a:lnTo>
                    <a:pt x="614" y="618"/>
                  </a:lnTo>
                  <a:lnTo>
                    <a:pt x="614" y="617"/>
                  </a:lnTo>
                  <a:lnTo>
                    <a:pt x="615" y="615"/>
                  </a:lnTo>
                  <a:lnTo>
                    <a:pt x="616" y="617"/>
                  </a:lnTo>
                  <a:lnTo>
                    <a:pt x="616" y="617"/>
                  </a:lnTo>
                  <a:lnTo>
                    <a:pt x="616" y="617"/>
                  </a:lnTo>
                  <a:lnTo>
                    <a:pt x="616" y="615"/>
                  </a:lnTo>
                  <a:lnTo>
                    <a:pt x="616" y="615"/>
                  </a:lnTo>
                  <a:lnTo>
                    <a:pt x="616" y="614"/>
                  </a:lnTo>
                  <a:lnTo>
                    <a:pt x="616" y="614"/>
                  </a:lnTo>
                  <a:lnTo>
                    <a:pt x="616" y="614"/>
                  </a:lnTo>
                  <a:lnTo>
                    <a:pt x="615" y="613"/>
                  </a:lnTo>
                  <a:lnTo>
                    <a:pt x="615" y="611"/>
                  </a:lnTo>
                  <a:lnTo>
                    <a:pt x="615" y="610"/>
                  </a:lnTo>
                  <a:lnTo>
                    <a:pt x="616" y="610"/>
                  </a:lnTo>
                  <a:lnTo>
                    <a:pt x="616" y="609"/>
                  </a:lnTo>
                  <a:lnTo>
                    <a:pt x="615" y="607"/>
                  </a:lnTo>
                  <a:lnTo>
                    <a:pt x="615" y="607"/>
                  </a:lnTo>
                  <a:lnTo>
                    <a:pt x="614" y="607"/>
                  </a:lnTo>
                  <a:lnTo>
                    <a:pt x="615" y="605"/>
                  </a:lnTo>
                  <a:lnTo>
                    <a:pt x="616" y="603"/>
                  </a:lnTo>
                  <a:lnTo>
                    <a:pt x="616" y="602"/>
                  </a:lnTo>
                  <a:lnTo>
                    <a:pt x="616" y="600"/>
                  </a:lnTo>
                  <a:lnTo>
                    <a:pt x="616" y="599"/>
                  </a:lnTo>
                  <a:lnTo>
                    <a:pt x="618" y="598"/>
                  </a:lnTo>
                  <a:lnTo>
                    <a:pt x="619" y="596"/>
                  </a:lnTo>
                  <a:lnTo>
                    <a:pt x="619" y="594"/>
                  </a:lnTo>
                  <a:lnTo>
                    <a:pt x="619" y="592"/>
                  </a:lnTo>
                  <a:lnTo>
                    <a:pt x="621" y="591"/>
                  </a:lnTo>
                  <a:lnTo>
                    <a:pt x="621" y="590"/>
                  </a:lnTo>
                  <a:lnTo>
                    <a:pt x="623" y="586"/>
                  </a:lnTo>
                  <a:lnTo>
                    <a:pt x="625" y="583"/>
                  </a:lnTo>
                  <a:lnTo>
                    <a:pt x="625" y="581"/>
                  </a:lnTo>
                  <a:lnTo>
                    <a:pt x="625" y="580"/>
                  </a:lnTo>
                  <a:lnTo>
                    <a:pt x="625" y="577"/>
                  </a:lnTo>
                  <a:lnTo>
                    <a:pt x="625" y="576"/>
                  </a:lnTo>
                  <a:lnTo>
                    <a:pt x="626" y="575"/>
                  </a:lnTo>
                  <a:lnTo>
                    <a:pt x="626" y="575"/>
                  </a:lnTo>
                  <a:lnTo>
                    <a:pt x="626" y="575"/>
                  </a:lnTo>
                  <a:lnTo>
                    <a:pt x="626" y="572"/>
                  </a:lnTo>
                  <a:lnTo>
                    <a:pt x="626" y="571"/>
                  </a:lnTo>
                  <a:lnTo>
                    <a:pt x="626" y="569"/>
                  </a:lnTo>
                  <a:lnTo>
                    <a:pt x="627" y="568"/>
                  </a:lnTo>
                  <a:lnTo>
                    <a:pt x="629" y="566"/>
                  </a:lnTo>
                  <a:lnTo>
                    <a:pt x="630" y="566"/>
                  </a:lnTo>
                  <a:lnTo>
                    <a:pt x="630" y="565"/>
                  </a:lnTo>
                  <a:lnTo>
                    <a:pt x="630" y="565"/>
                  </a:lnTo>
                  <a:lnTo>
                    <a:pt x="630" y="564"/>
                  </a:lnTo>
                  <a:lnTo>
                    <a:pt x="630" y="562"/>
                  </a:lnTo>
                  <a:lnTo>
                    <a:pt x="630" y="562"/>
                  </a:lnTo>
                  <a:lnTo>
                    <a:pt x="631" y="561"/>
                  </a:lnTo>
                  <a:lnTo>
                    <a:pt x="630" y="560"/>
                  </a:lnTo>
                  <a:lnTo>
                    <a:pt x="629" y="556"/>
                  </a:lnTo>
                  <a:lnTo>
                    <a:pt x="629" y="554"/>
                  </a:lnTo>
                  <a:lnTo>
                    <a:pt x="629" y="553"/>
                  </a:lnTo>
                  <a:lnTo>
                    <a:pt x="630" y="550"/>
                  </a:lnTo>
                  <a:lnTo>
                    <a:pt x="630" y="549"/>
                  </a:lnTo>
                  <a:lnTo>
                    <a:pt x="629" y="549"/>
                  </a:lnTo>
                  <a:lnTo>
                    <a:pt x="627" y="547"/>
                  </a:lnTo>
                  <a:lnTo>
                    <a:pt x="627" y="549"/>
                  </a:lnTo>
                  <a:lnTo>
                    <a:pt x="627" y="549"/>
                  </a:lnTo>
                  <a:lnTo>
                    <a:pt x="627" y="549"/>
                  </a:lnTo>
                  <a:lnTo>
                    <a:pt x="626" y="549"/>
                  </a:lnTo>
                  <a:lnTo>
                    <a:pt x="627" y="547"/>
                  </a:lnTo>
                  <a:lnTo>
                    <a:pt x="627" y="547"/>
                  </a:lnTo>
                  <a:lnTo>
                    <a:pt x="627" y="547"/>
                  </a:lnTo>
                  <a:lnTo>
                    <a:pt x="629" y="546"/>
                  </a:lnTo>
                  <a:lnTo>
                    <a:pt x="630" y="547"/>
                  </a:lnTo>
                  <a:lnTo>
                    <a:pt x="631" y="547"/>
                  </a:lnTo>
                  <a:lnTo>
                    <a:pt x="631" y="545"/>
                  </a:lnTo>
                  <a:lnTo>
                    <a:pt x="631" y="539"/>
                  </a:lnTo>
                  <a:lnTo>
                    <a:pt x="631" y="538"/>
                  </a:lnTo>
                  <a:lnTo>
                    <a:pt x="631" y="536"/>
                  </a:lnTo>
                  <a:lnTo>
                    <a:pt x="631" y="535"/>
                  </a:lnTo>
                  <a:lnTo>
                    <a:pt x="631" y="535"/>
                  </a:lnTo>
                  <a:lnTo>
                    <a:pt x="634" y="532"/>
                  </a:lnTo>
                  <a:lnTo>
                    <a:pt x="634" y="532"/>
                  </a:lnTo>
                  <a:lnTo>
                    <a:pt x="636" y="532"/>
                  </a:lnTo>
                  <a:lnTo>
                    <a:pt x="637" y="532"/>
                  </a:lnTo>
                  <a:lnTo>
                    <a:pt x="637" y="531"/>
                  </a:lnTo>
                  <a:lnTo>
                    <a:pt x="637" y="530"/>
                  </a:lnTo>
                  <a:lnTo>
                    <a:pt x="637" y="528"/>
                  </a:lnTo>
                  <a:lnTo>
                    <a:pt x="637" y="528"/>
                  </a:lnTo>
                  <a:lnTo>
                    <a:pt x="637" y="527"/>
                  </a:lnTo>
                  <a:lnTo>
                    <a:pt x="636" y="526"/>
                  </a:lnTo>
                  <a:lnTo>
                    <a:pt x="634" y="524"/>
                  </a:lnTo>
                  <a:lnTo>
                    <a:pt x="636" y="523"/>
                  </a:lnTo>
                  <a:lnTo>
                    <a:pt x="637" y="523"/>
                  </a:lnTo>
                  <a:lnTo>
                    <a:pt x="638" y="524"/>
                  </a:lnTo>
                  <a:lnTo>
                    <a:pt x="640" y="524"/>
                  </a:lnTo>
                  <a:lnTo>
                    <a:pt x="641" y="523"/>
                  </a:lnTo>
                  <a:lnTo>
                    <a:pt x="642" y="521"/>
                  </a:lnTo>
                  <a:lnTo>
                    <a:pt x="644" y="517"/>
                  </a:lnTo>
                  <a:lnTo>
                    <a:pt x="646" y="513"/>
                  </a:lnTo>
                  <a:lnTo>
                    <a:pt x="648" y="512"/>
                  </a:lnTo>
                  <a:lnTo>
                    <a:pt x="649" y="512"/>
                  </a:lnTo>
                  <a:lnTo>
                    <a:pt x="649" y="511"/>
                  </a:lnTo>
                  <a:lnTo>
                    <a:pt x="649" y="508"/>
                  </a:lnTo>
                  <a:lnTo>
                    <a:pt x="649" y="505"/>
                  </a:lnTo>
                  <a:lnTo>
                    <a:pt x="649" y="505"/>
                  </a:lnTo>
                  <a:lnTo>
                    <a:pt x="651" y="504"/>
                  </a:lnTo>
                  <a:lnTo>
                    <a:pt x="652" y="502"/>
                  </a:lnTo>
                  <a:lnTo>
                    <a:pt x="652" y="502"/>
                  </a:lnTo>
                  <a:lnTo>
                    <a:pt x="652" y="501"/>
                  </a:lnTo>
                  <a:lnTo>
                    <a:pt x="655" y="500"/>
                  </a:lnTo>
                  <a:lnTo>
                    <a:pt x="655" y="500"/>
                  </a:lnTo>
                  <a:lnTo>
                    <a:pt x="655" y="500"/>
                  </a:lnTo>
                  <a:lnTo>
                    <a:pt x="655" y="498"/>
                  </a:lnTo>
                  <a:lnTo>
                    <a:pt x="655" y="498"/>
                  </a:lnTo>
                  <a:lnTo>
                    <a:pt x="655" y="496"/>
                  </a:lnTo>
                  <a:lnTo>
                    <a:pt x="655" y="494"/>
                  </a:lnTo>
                  <a:lnTo>
                    <a:pt x="655" y="494"/>
                  </a:lnTo>
                  <a:lnTo>
                    <a:pt x="657" y="492"/>
                  </a:lnTo>
                  <a:lnTo>
                    <a:pt x="657" y="492"/>
                  </a:lnTo>
                  <a:lnTo>
                    <a:pt x="659" y="490"/>
                  </a:lnTo>
                  <a:lnTo>
                    <a:pt x="659" y="490"/>
                  </a:lnTo>
                  <a:lnTo>
                    <a:pt x="659" y="489"/>
                  </a:lnTo>
                  <a:lnTo>
                    <a:pt x="659" y="489"/>
                  </a:lnTo>
                  <a:lnTo>
                    <a:pt x="661" y="487"/>
                  </a:lnTo>
                  <a:lnTo>
                    <a:pt x="663" y="486"/>
                  </a:lnTo>
                  <a:lnTo>
                    <a:pt x="664" y="486"/>
                  </a:lnTo>
                  <a:lnTo>
                    <a:pt x="668" y="486"/>
                  </a:lnTo>
                  <a:lnTo>
                    <a:pt x="670" y="487"/>
                  </a:lnTo>
                  <a:lnTo>
                    <a:pt x="670" y="487"/>
                  </a:lnTo>
                  <a:lnTo>
                    <a:pt x="671" y="487"/>
                  </a:lnTo>
                  <a:lnTo>
                    <a:pt x="671" y="486"/>
                  </a:lnTo>
                  <a:lnTo>
                    <a:pt x="671" y="486"/>
                  </a:lnTo>
                  <a:lnTo>
                    <a:pt x="671" y="486"/>
                  </a:lnTo>
                  <a:lnTo>
                    <a:pt x="672" y="486"/>
                  </a:lnTo>
                  <a:lnTo>
                    <a:pt x="672" y="486"/>
                  </a:lnTo>
                  <a:lnTo>
                    <a:pt x="674" y="486"/>
                  </a:lnTo>
                  <a:lnTo>
                    <a:pt x="674" y="485"/>
                  </a:lnTo>
                  <a:lnTo>
                    <a:pt x="674" y="483"/>
                  </a:lnTo>
                  <a:lnTo>
                    <a:pt x="674" y="483"/>
                  </a:lnTo>
                  <a:lnTo>
                    <a:pt x="674" y="482"/>
                  </a:lnTo>
                  <a:lnTo>
                    <a:pt x="672" y="482"/>
                  </a:lnTo>
                  <a:lnTo>
                    <a:pt x="672" y="483"/>
                  </a:lnTo>
                  <a:lnTo>
                    <a:pt x="671" y="483"/>
                  </a:lnTo>
                  <a:lnTo>
                    <a:pt x="670" y="482"/>
                  </a:lnTo>
                  <a:lnTo>
                    <a:pt x="670" y="482"/>
                  </a:lnTo>
                  <a:lnTo>
                    <a:pt x="670" y="481"/>
                  </a:lnTo>
                  <a:lnTo>
                    <a:pt x="670" y="481"/>
                  </a:lnTo>
                  <a:lnTo>
                    <a:pt x="668" y="479"/>
                  </a:lnTo>
                  <a:lnTo>
                    <a:pt x="668" y="479"/>
                  </a:lnTo>
                  <a:lnTo>
                    <a:pt x="668" y="477"/>
                  </a:lnTo>
                  <a:lnTo>
                    <a:pt x="668" y="475"/>
                  </a:lnTo>
                  <a:lnTo>
                    <a:pt x="671" y="475"/>
                  </a:lnTo>
                  <a:lnTo>
                    <a:pt x="672" y="474"/>
                  </a:lnTo>
                  <a:lnTo>
                    <a:pt x="674" y="474"/>
                  </a:lnTo>
                  <a:lnTo>
                    <a:pt x="675" y="475"/>
                  </a:lnTo>
                  <a:lnTo>
                    <a:pt x="675" y="475"/>
                  </a:lnTo>
                  <a:lnTo>
                    <a:pt x="675" y="477"/>
                  </a:lnTo>
                  <a:lnTo>
                    <a:pt x="675" y="478"/>
                  </a:lnTo>
                  <a:lnTo>
                    <a:pt x="675" y="479"/>
                  </a:lnTo>
                  <a:lnTo>
                    <a:pt x="675" y="479"/>
                  </a:lnTo>
                  <a:lnTo>
                    <a:pt x="676" y="481"/>
                  </a:lnTo>
                  <a:lnTo>
                    <a:pt x="676" y="481"/>
                  </a:lnTo>
                  <a:lnTo>
                    <a:pt x="678" y="479"/>
                  </a:lnTo>
                  <a:lnTo>
                    <a:pt x="679" y="479"/>
                  </a:lnTo>
                  <a:lnTo>
                    <a:pt x="679" y="478"/>
                  </a:lnTo>
                  <a:lnTo>
                    <a:pt x="680" y="475"/>
                  </a:lnTo>
                  <a:lnTo>
                    <a:pt x="679" y="475"/>
                  </a:lnTo>
                  <a:lnTo>
                    <a:pt x="678" y="474"/>
                  </a:lnTo>
                  <a:lnTo>
                    <a:pt x="676" y="474"/>
                  </a:lnTo>
                  <a:lnTo>
                    <a:pt x="675" y="472"/>
                  </a:lnTo>
                  <a:lnTo>
                    <a:pt x="675" y="471"/>
                  </a:lnTo>
                  <a:lnTo>
                    <a:pt x="675" y="470"/>
                  </a:lnTo>
                  <a:lnTo>
                    <a:pt x="675" y="470"/>
                  </a:lnTo>
                  <a:lnTo>
                    <a:pt x="675" y="470"/>
                  </a:lnTo>
                  <a:lnTo>
                    <a:pt x="672" y="468"/>
                  </a:lnTo>
                  <a:lnTo>
                    <a:pt x="672" y="468"/>
                  </a:lnTo>
                  <a:lnTo>
                    <a:pt x="674" y="468"/>
                  </a:lnTo>
                  <a:lnTo>
                    <a:pt x="675" y="467"/>
                  </a:lnTo>
                  <a:lnTo>
                    <a:pt x="675" y="467"/>
                  </a:lnTo>
                  <a:lnTo>
                    <a:pt x="674" y="467"/>
                  </a:lnTo>
                  <a:lnTo>
                    <a:pt x="672" y="466"/>
                  </a:lnTo>
                  <a:lnTo>
                    <a:pt x="672" y="466"/>
                  </a:lnTo>
                  <a:lnTo>
                    <a:pt x="671" y="464"/>
                  </a:lnTo>
                  <a:lnTo>
                    <a:pt x="671" y="464"/>
                  </a:lnTo>
                  <a:lnTo>
                    <a:pt x="672" y="464"/>
                  </a:lnTo>
                  <a:lnTo>
                    <a:pt x="675" y="460"/>
                  </a:lnTo>
                  <a:lnTo>
                    <a:pt x="676" y="459"/>
                  </a:lnTo>
                  <a:lnTo>
                    <a:pt x="678" y="459"/>
                  </a:lnTo>
                  <a:lnTo>
                    <a:pt x="679" y="456"/>
                  </a:lnTo>
                  <a:lnTo>
                    <a:pt x="680" y="448"/>
                  </a:lnTo>
                  <a:lnTo>
                    <a:pt x="682" y="447"/>
                  </a:lnTo>
                  <a:lnTo>
                    <a:pt x="685" y="447"/>
                  </a:lnTo>
                  <a:lnTo>
                    <a:pt x="683" y="447"/>
                  </a:lnTo>
                  <a:lnTo>
                    <a:pt x="682" y="445"/>
                  </a:lnTo>
                  <a:lnTo>
                    <a:pt x="680" y="444"/>
                  </a:lnTo>
                  <a:lnTo>
                    <a:pt x="679" y="444"/>
                  </a:lnTo>
                  <a:lnTo>
                    <a:pt x="678" y="444"/>
                  </a:lnTo>
                  <a:lnTo>
                    <a:pt x="676" y="444"/>
                  </a:lnTo>
                  <a:lnTo>
                    <a:pt x="676" y="442"/>
                  </a:lnTo>
                  <a:lnTo>
                    <a:pt x="676" y="442"/>
                  </a:lnTo>
                  <a:lnTo>
                    <a:pt x="679" y="440"/>
                  </a:lnTo>
                  <a:lnTo>
                    <a:pt x="679" y="440"/>
                  </a:lnTo>
                  <a:lnTo>
                    <a:pt x="679" y="440"/>
                  </a:lnTo>
                  <a:lnTo>
                    <a:pt x="680" y="440"/>
                  </a:lnTo>
                  <a:lnTo>
                    <a:pt x="680" y="441"/>
                  </a:lnTo>
                  <a:lnTo>
                    <a:pt x="680" y="442"/>
                  </a:lnTo>
                  <a:lnTo>
                    <a:pt x="680" y="442"/>
                  </a:lnTo>
                  <a:lnTo>
                    <a:pt x="682" y="441"/>
                  </a:lnTo>
                  <a:lnTo>
                    <a:pt x="683" y="440"/>
                  </a:lnTo>
                  <a:lnTo>
                    <a:pt x="685" y="438"/>
                  </a:lnTo>
                  <a:lnTo>
                    <a:pt x="685" y="438"/>
                  </a:lnTo>
                  <a:lnTo>
                    <a:pt x="685" y="433"/>
                  </a:lnTo>
                  <a:lnTo>
                    <a:pt x="686" y="428"/>
                  </a:lnTo>
                  <a:lnTo>
                    <a:pt x="686" y="426"/>
                  </a:lnTo>
                  <a:lnTo>
                    <a:pt x="691" y="421"/>
                  </a:lnTo>
                  <a:lnTo>
                    <a:pt x="691" y="419"/>
                  </a:lnTo>
                  <a:lnTo>
                    <a:pt x="691" y="419"/>
                  </a:lnTo>
                  <a:lnTo>
                    <a:pt x="697" y="417"/>
                  </a:lnTo>
                  <a:lnTo>
                    <a:pt x="697" y="417"/>
                  </a:lnTo>
                  <a:lnTo>
                    <a:pt x="698" y="415"/>
                  </a:lnTo>
                  <a:lnTo>
                    <a:pt x="698" y="415"/>
                  </a:lnTo>
                  <a:lnTo>
                    <a:pt x="700" y="413"/>
                  </a:lnTo>
                  <a:lnTo>
                    <a:pt x="701" y="413"/>
                  </a:lnTo>
                  <a:lnTo>
                    <a:pt x="702" y="411"/>
                  </a:lnTo>
                  <a:lnTo>
                    <a:pt x="702" y="411"/>
                  </a:lnTo>
                  <a:lnTo>
                    <a:pt x="702" y="410"/>
                  </a:lnTo>
                  <a:lnTo>
                    <a:pt x="700" y="410"/>
                  </a:lnTo>
                  <a:lnTo>
                    <a:pt x="700" y="410"/>
                  </a:lnTo>
                  <a:lnTo>
                    <a:pt x="700" y="410"/>
                  </a:lnTo>
                  <a:lnTo>
                    <a:pt x="701" y="410"/>
                  </a:lnTo>
                  <a:lnTo>
                    <a:pt x="701" y="408"/>
                  </a:lnTo>
                  <a:lnTo>
                    <a:pt x="701" y="408"/>
                  </a:lnTo>
                  <a:lnTo>
                    <a:pt x="702" y="408"/>
                  </a:lnTo>
                  <a:lnTo>
                    <a:pt x="702" y="407"/>
                  </a:lnTo>
                  <a:lnTo>
                    <a:pt x="702" y="408"/>
                  </a:lnTo>
                  <a:lnTo>
                    <a:pt x="705" y="407"/>
                  </a:lnTo>
                  <a:lnTo>
                    <a:pt x="706" y="407"/>
                  </a:lnTo>
                  <a:lnTo>
                    <a:pt x="706" y="406"/>
                  </a:lnTo>
                  <a:lnTo>
                    <a:pt x="705" y="406"/>
                  </a:lnTo>
                  <a:lnTo>
                    <a:pt x="701" y="406"/>
                  </a:lnTo>
                  <a:lnTo>
                    <a:pt x="700" y="407"/>
                  </a:lnTo>
                  <a:lnTo>
                    <a:pt x="700" y="407"/>
                  </a:lnTo>
                  <a:lnTo>
                    <a:pt x="700" y="406"/>
                  </a:lnTo>
                  <a:lnTo>
                    <a:pt x="698" y="406"/>
                  </a:lnTo>
                  <a:lnTo>
                    <a:pt x="697" y="406"/>
                  </a:lnTo>
                  <a:lnTo>
                    <a:pt x="697" y="404"/>
                  </a:lnTo>
                  <a:lnTo>
                    <a:pt x="698" y="404"/>
                  </a:lnTo>
                  <a:lnTo>
                    <a:pt x="700" y="404"/>
                  </a:lnTo>
                  <a:lnTo>
                    <a:pt x="701" y="404"/>
                  </a:lnTo>
                  <a:lnTo>
                    <a:pt x="702" y="403"/>
                  </a:lnTo>
                  <a:lnTo>
                    <a:pt x="702" y="403"/>
                  </a:lnTo>
                  <a:lnTo>
                    <a:pt x="702" y="402"/>
                  </a:lnTo>
                  <a:lnTo>
                    <a:pt x="704" y="402"/>
                  </a:lnTo>
                  <a:lnTo>
                    <a:pt x="705" y="402"/>
                  </a:lnTo>
                  <a:lnTo>
                    <a:pt x="706" y="404"/>
                  </a:lnTo>
                  <a:lnTo>
                    <a:pt x="708" y="404"/>
                  </a:lnTo>
                  <a:lnTo>
                    <a:pt x="708" y="404"/>
                  </a:lnTo>
                  <a:lnTo>
                    <a:pt x="708" y="403"/>
                  </a:lnTo>
                  <a:lnTo>
                    <a:pt x="709" y="402"/>
                  </a:lnTo>
                  <a:lnTo>
                    <a:pt x="709" y="400"/>
                  </a:lnTo>
                  <a:lnTo>
                    <a:pt x="710" y="398"/>
                  </a:lnTo>
                  <a:lnTo>
                    <a:pt x="710" y="396"/>
                  </a:lnTo>
                  <a:lnTo>
                    <a:pt x="709" y="395"/>
                  </a:lnTo>
                  <a:lnTo>
                    <a:pt x="709" y="395"/>
                  </a:lnTo>
                  <a:lnTo>
                    <a:pt x="709" y="396"/>
                  </a:lnTo>
                  <a:lnTo>
                    <a:pt x="709" y="396"/>
                  </a:lnTo>
                  <a:lnTo>
                    <a:pt x="708" y="396"/>
                  </a:lnTo>
                  <a:lnTo>
                    <a:pt x="706" y="395"/>
                  </a:lnTo>
                  <a:lnTo>
                    <a:pt x="706" y="395"/>
                  </a:lnTo>
                  <a:lnTo>
                    <a:pt x="708" y="393"/>
                  </a:lnTo>
                  <a:lnTo>
                    <a:pt x="708" y="392"/>
                  </a:lnTo>
                  <a:lnTo>
                    <a:pt x="709" y="392"/>
                  </a:lnTo>
                  <a:lnTo>
                    <a:pt x="710" y="392"/>
                  </a:lnTo>
                  <a:lnTo>
                    <a:pt x="710" y="392"/>
                  </a:lnTo>
                  <a:lnTo>
                    <a:pt x="712" y="389"/>
                  </a:lnTo>
                  <a:lnTo>
                    <a:pt x="712" y="388"/>
                  </a:lnTo>
                  <a:lnTo>
                    <a:pt x="712" y="387"/>
                  </a:lnTo>
                  <a:lnTo>
                    <a:pt x="712" y="387"/>
                  </a:lnTo>
                  <a:lnTo>
                    <a:pt x="710" y="385"/>
                  </a:lnTo>
                  <a:lnTo>
                    <a:pt x="710" y="385"/>
                  </a:lnTo>
                  <a:lnTo>
                    <a:pt x="713" y="384"/>
                  </a:lnTo>
                  <a:lnTo>
                    <a:pt x="712" y="383"/>
                  </a:lnTo>
                  <a:lnTo>
                    <a:pt x="713" y="380"/>
                  </a:lnTo>
                  <a:lnTo>
                    <a:pt x="713" y="377"/>
                  </a:lnTo>
                  <a:lnTo>
                    <a:pt x="713" y="378"/>
                  </a:lnTo>
                  <a:lnTo>
                    <a:pt x="712" y="380"/>
                  </a:lnTo>
                  <a:lnTo>
                    <a:pt x="710" y="381"/>
                  </a:lnTo>
                  <a:lnTo>
                    <a:pt x="709" y="381"/>
                  </a:lnTo>
                  <a:lnTo>
                    <a:pt x="710" y="380"/>
                  </a:lnTo>
                  <a:lnTo>
                    <a:pt x="712" y="377"/>
                  </a:lnTo>
                  <a:lnTo>
                    <a:pt x="712" y="376"/>
                  </a:lnTo>
                  <a:lnTo>
                    <a:pt x="710" y="376"/>
                  </a:lnTo>
                  <a:lnTo>
                    <a:pt x="708" y="377"/>
                  </a:lnTo>
                  <a:lnTo>
                    <a:pt x="705" y="377"/>
                  </a:lnTo>
                  <a:lnTo>
                    <a:pt x="705" y="377"/>
                  </a:lnTo>
                  <a:lnTo>
                    <a:pt x="706" y="377"/>
                  </a:lnTo>
                  <a:lnTo>
                    <a:pt x="706" y="377"/>
                  </a:lnTo>
                  <a:lnTo>
                    <a:pt x="706" y="376"/>
                  </a:lnTo>
                  <a:lnTo>
                    <a:pt x="708" y="376"/>
                  </a:lnTo>
                  <a:lnTo>
                    <a:pt x="706" y="374"/>
                  </a:lnTo>
                  <a:lnTo>
                    <a:pt x="705" y="374"/>
                  </a:lnTo>
                  <a:lnTo>
                    <a:pt x="706" y="373"/>
                  </a:lnTo>
                  <a:lnTo>
                    <a:pt x="706" y="372"/>
                  </a:lnTo>
                  <a:lnTo>
                    <a:pt x="708" y="373"/>
                  </a:lnTo>
                  <a:lnTo>
                    <a:pt x="708" y="374"/>
                  </a:lnTo>
                  <a:lnTo>
                    <a:pt x="709" y="374"/>
                  </a:lnTo>
                  <a:lnTo>
                    <a:pt x="712" y="373"/>
                  </a:lnTo>
                  <a:lnTo>
                    <a:pt x="712" y="373"/>
                  </a:lnTo>
                  <a:lnTo>
                    <a:pt x="713" y="373"/>
                  </a:lnTo>
                  <a:lnTo>
                    <a:pt x="714" y="374"/>
                  </a:lnTo>
                  <a:lnTo>
                    <a:pt x="714" y="373"/>
                  </a:lnTo>
                  <a:lnTo>
                    <a:pt x="716" y="373"/>
                  </a:lnTo>
                  <a:lnTo>
                    <a:pt x="716" y="372"/>
                  </a:lnTo>
                  <a:lnTo>
                    <a:pt x="719" y="373"/>
                  </a:lnTo>
                  <a:lnTo>
                    <a:pt x="719" y="372"/>
                  </a:lnTo>
                  <a:lnTo>
                    <a:pt x="719" y="372"/>
                  </a:lnTo>
                  <a:lnTo>
                    <a:pt x="720" y="372"/>
                  </a:lnTo>
                  <a:lnTo>
                    <a:pt x="720" y="372"/>
                  </a:lnTo>
                  <a:lnTo>
                    <a:pt x="720" y="370"/>
                  </a:lnTo>
                  <a:lnTo>
                    <a:pt x="721" y="370"/>
                  </a:lnTo>
                  <a:lnTo>
                    <a:pt x="721" y="370"/>
                  </a:lnTo>
                  <a:lnTo>
                    <a:pt x="721" y="369"/>
                  </a:lnTo>
                  <a:lnTo>
                    <a:pt x="721" y="369"/>
                  </a:lnTo>
                  <a:lnTo>
                    <a:pt x="721" y="368"/>
                  </a:lnTo>
                  <a:lnTo>
                    <a:pt x="721" y="368"/>
                  </a:lnTo>
                  <a:lnTo>
                    <a:pt x="721" y="368"/>
                  </a:lnTo>
                  <a:lnTo>
                    <a:pt x="721" y="366"/>
                  </a:lnTo>
                  <a:lnTo>
                    <a:pt x="721" y="366"/>
                  </a:lnTo>
                  <a:lnTo>
                    <a:pt x="723" y="364"/>
                  </a:lnTo>
                  <a:lnTo>
                    <a:pt x="724" y="364"/>
                  </a:lnTo>
                  <a:lnTo>
                    <a:pt x="725" y="361"/>
                  </a:lnTo>
                  <a:lnTo>
                    <a:pt x="725" y="361"/>
                  </a:lnTo>
                  <a:lnTo>
                    <a:pt x="724" y="361"/>
                  </a:lnTo>
                  <a:lnTo>
                    <a:pt x="724" y="361"/>
                  </a:lnTo>
                  <a:lnTo>
                    <a:pt x="723" y="362"/>
                  </a:lnTo>
                  <a:lnTo>
                    <a:pt x="721" y="361"/>
                  </a:lnTo>
                  <a:lnTo>
                    <a:pt x="721" y="361"/>
                  </a:lnTo>
                  <a:lnTo>
                    <a:pt x="720" y="361"/>
                  </a:lnTo>
                  <a:lnTo>
                    <a:pt x="720" y="359"/>
                  </a:lnTo>
                  <a:lnTo>
                    <a:pt x="721" y="359"/>
                  </a:lnTo>
                  <a:lnTo>
                    <a:pt x="721" y="359"/>
                  </a:lnTo>
                  <a:lnTo>
                    <a:pt x="723" y="358"/>
                  </a:lnTo>
                  <a:lnTo>
                    <a:pt x="723" y="358"/>
                  </a:lnTo>
                  <a:lnTo>
                    <a:pt x="723" y="358"/>
                  </a:lnTo>
                  <a:lnTo>
                    <a:pt x="721" y="358"/>
                  </a:lnTo>
                  <a:lnTo>
                    <a:pt x="721" y="357"/>
                  </a:lnTo>
                  <a:lnTo>
                    <a:pt x="724" y="355"/>
                  </a:lnTo>
                  <a:lnTo>
                    <a:pt x="727" y="354"/>
                  </a:lnTo>
                  <a:lnTo>
                    <a:pt x="728" y="355"/>
                  </a:lnTo>
                  <a:lnTo>
                    <a:pt x="727" y="357"/>
                  </a:lnTo>
                  <a:lnTo>
                    <a:pt x="727" y="358"/>
                  </a:lnTo>
                  <a:lnTo>
                    <a:pt x="727" y="359"/>
                  </a:lnTo>
                  <a:lnTo>
                    <a:pt x="727" y="358"/>
                  </a:lnTo>
                  <a:lnTo>
                    <a:pt x="729" y="355"/>
                  </a:lnTo>
                  <a:lnTo>
                    <a:pt x="729" y="355"/>
                  </a:lnTo>
                  <a:lnTo>
                    <a:pt x="729" y="354"/>
                  </a:lnTo>
                  <a:lnTo>
                    <a:pt x="729" y="353"/>
                  </a:lnTo>
                  <a:lnTo>
                    <a:pt x="732" y="351"/>
                  </a:lnTo>
                  <a:lnTo>
                    <a:pt x="732" y="350"/>
                  </a:lnTo>
                  <a:lnTo>
                    <a:pt x="734" y="349"/>
                  </a:lnTo>
                  <a:lnTo>
                    <a:pt x="734" y="347"/>
                  </a:lnTo>
                  <a:lnTo>
                    <a:pt x="734" y="346"/>
                  </a:lnTo>
                  <a:lnTo>
                    <a:pt x="735" y="346"/>
                  </a:lnTo>
                  <a:lnTo>
                    <a:pt x="735" y="344"/>
                  </a:lnTo>
                  <a:lnTo>
                    <a:pt x="736" y="344"/>
                  </a:lnTo>
                  <a:lnTo>
                    <a:pt x="736" y="340"/>
                  </a:lnTo>
                  <a:lnTo>
                    <a:pt x="736" y="339"/>
                  </a:lnTo>
                  <a:lnTo>
                    <a:pt x="736" y="339"/>
                  </a:lnTo>
                  <a:lnTo>
                    <a:pt x="739" y="338"/>
                  </a:lnTo>
                  <a:lnTo>
                    <a:pt x="740" y="338"/>
                  </a:lnTo>
                  <a:lnTo>
                    <a:pt x="740" y="336"/>
                  </a:lnTo>
                  <a:lnTo>
                    <a:pt x="740" y="335"/>
                  </a:lnTo>
                  <a:lnTo>
                    <a:pt x="742" y="334"/>
                  </a:lnTo>
                  <a:lnTo>
                    <a:pt x="742" y="334"/>
                  </a:lnTo>
                  <a:lnTo>
                    <a:pt x="743" y="332"/>
                  </a:lnTo>
                  <a:lnTo>
                    <a:pt x="743" y="332"/>
                  </a:lnTo>
                  <a:lnTo>
                    <a:pt x="744" y="331"/>
                  </a:lnTo>
                  <a:lnTo>
                    <a:pt x="744" y="331"/>
                  </a:lnTo>
                  <a:lnTo>
                    <a:pt x="746" y="329"/>
                  </a:lnTo>
                  <a:lnTo>
                    <a:pt x="746" y="327"/>
                  </a:lnTo>
                  <a:lnTo>
                    <a:pt x="747" y="327"/>
                  </a:lnTo>
                  <a:lnTo>
                    <a:pt x="748" y="327"/>
                  </a:lnTo>
                  <a:lnTo>
                    <a:pt x="753" y="325"/>
                  </a:lnTo>
                  <a:lnTo>
                    <a:pt x="755" y="324"/>
                  </a:lnTo>
                  <a:lnTo>
                    <a:pt x="758" y="323"/>
                  </a:lnTo>
                  <a:lnTo>
                    <a:pt x="763" y="321"/>
                  </a:lnTo>
                  <a:lnTo>
                    <a:pt x="766" y="321"/>
                  </a:lnTo>
                  <a:lnTo>
                    <a:pt x="768" y="321"/>
                  </a:lnTo>
                  <a:lnTo>
                    <a:pt x="768" y="321"/>
                  </a:lnTo>
                  <a:lnTo>
                    <a:pt x="768" y="320"/>
                  </a:lnTo>
                  <a:lnTo>
                    <a:pt x="769" y="320"/>
                  </a:lnTo>
                  <a:lnTo>
                    <a:pt x="769" y="320"/>
                  </a:lnTo>
                  <a:lnTo>
                    <a:pt x="770" y="320"/>
                  </a:lnTo>
                  <a:lnTo>
                    <a:pt x="772" y="320"/>
                  </a:lnTo>
                  <a:lnTo>
                    <a:pt x="772" y="319"/>
                  </a:lnTo>
                  <a:lnTo>
                    <a:pt x="772" y="317"/>
                  </a:lnTo>
                  <a:lnTo>
                    <a:pt x="772" y="317"/>
                  </a:lnTo>
                  <a:lnTo>
                    <a:pt x="773" y="317"/>
                  </a:lnTo>
                  <a:lnTo>
                    <a:pt x="772" y="316"/>
                  </a:lnTo>
                  <a:lnTo>
                    <a:pt x="772" y="316"/>
                  </a:lnTo>
                  <a:lnTo>
                    <a:pt x="770" y="316"/>
                  </a:lnTo>
                  <a:lnTo>
                    <a:pt x="765" y="316"/>
                  </a:lnTo>
                  <a:lnTo>
                    <a:pt x="765" y="316"/>
                  </a:lnTo>
                  <a:lnTo>
                    <a:pt x="763" y="314"/>
                  </a:lnTo>
                  <a:lnTo>
                    <a:pt x="766" y="313"/>
                  </a:lnTo>
                  <a:lnTo>
                    <a:pt x="766" y="313"/>
                  </a:lnTo>
                  <a:lnTo>
                    <a:pt x="768" y="312"/>
                  </a:lnTo>
                  <a:lnTo>
                    <a:pt x="769" y="312"/>
                  </a:lnTo>
                  <a:lnTo>
                    <a:pt x="769" y="312"/>
                  </a:lnTo>
                  <a:lnTo>
                    <a:pt x="770" y="313"/>
                  </a:lnTo>
                  <a:lnTo>
                    <a:pt x="770" y="313"/>
                  </a:lnTo>
                  <a:lnTo>
                    <a:pt x="772" y="313"/>
                  </a:lnTo>
                  <a:lnTo>
                    <a:pt x="772" y="313"/>
                  </a:lnTo>
                  <a:lnTo>
                    <a:pt x="772" y="314"/>
                  </a:lnTo>
                  <a:lnTo>
                    <a:pt x="773" y="314"/>
                  </a:lnTo>
                  <a:lnTo>
                    <a:pt x="773" y="314"/>
                  </a:lnTo>
                  <a:lnTo>
                    <a:pt x="774" y="314"/>
                  </a:lnTo>
                  <a:lnTo>
                    <a:pt x="774" y="314"/>
                  </a:lnTo>
                  <a:lnTo>
                    <a:pt x="773" y="313"/>
                  </a:lnTo>
                  <a:lnTo>
                    <a:pt x="773" y="312"/>
                  </a:lnTo>
                  <a:lnTo>
                    <a:pt x="774" y="310"/>
                  </a:lnTo>
                  <a:lnTo>
                    <a:pt x="776" y="309"/>
                  </a:lnTo>
                  <a:lnTo>
                    <a:pt x="778" y="308"/>
                  </a:lnTo>
                  <a:lnTo>
                    <a:pt x="780" y="308"/>
                  </a:lnTo>
                  <a:lnTo>
                    <a:pt x="783" y="304"/>
                  </a:lnTo>
                  <a:lnTo>
                    <a:pt x="784" y="302"/>
                  </a:lnTo>
                  <a:lnTo>
                    <a:pt x="787" y="301"/>
                  </a:lnTo>
                  <a:lnTo>
                    <a:pt x="796" y="297"/>
                  </a:lnTo>
                  <a:lnTo>
                    <a:pt x="796" y="295"/>
                  </a:lnTo>
                  <a:lnTo>
                    <a:pt x="796" y="294"/>
                  </a:lnTo>
                  <a:lnTo>
                    <a:pt x="796" y="293"/>
                  </a:lnTo>
                  <a:lnTo>
                    <a:pt x="796" y="291"/>
                  </a:lnTo>
                  <a:lnTo>
                    <a:pt x="796" y="291"/>
                  </a:lnTo>
                  <a:lnTo>
                    <a:pt x="796" y="290"/>
                  </a:lnTo>
                  <a:lnTo>
                    <a:pt x="796" y="290"/>
                  </a:lnTo>
                  <a:lnTo>
                    <a:pt x="796" y="290"/>
                  </a:lnTo>
                  <a:lnTo>
                    <a:pt x="797" y="289"/>
                  </a:lnTo>
                  <a:lnTo>
                    <a:pt x="797" y="289"/>
                  </a:lnTo>
                  <a:lnTo>
                    <a:pt x="797" y="289"/>
                  </a:lnTo>
                  <a:lnTo>
                    <a:pt x="796" y="287"/>
                  </a:lnTo>
                  <a:lnTo>
                    <a:pt x="796" y="287"/>
                  </a:lnTo>
                  <a:lnTo>
                    <a:pt x="796" y="286"/>
                  </a:lnTo>
                  <a:lnTo>
                    <a:pt x="796" y="285"/>
                  </a:lnTo>
                  <a:lnTo>
                    <a:pt x="796" y="285"/>
                  </a:lnTo>
                  <a:lnTo>
                    <a:pt x="796" y="283"/>
                  </a:lnTo>
                  <a:lnTo>
                    <a:pt x="797" y="282"/>
                  </a:lnTo>
                  <a:lnTo>
                    <a:pt x="797" y="282"/>
                  </a:lnTo>
                  <a:lnTo>
                    <a:pt x="799" y="280"/>
                  </a:lnTo>
                  <a:lnTo>
                    <a:pt x="799" y="280"/>
                  </a:lnTo>
                  <a:lnTo>
                    <a:pt x="797" y="280"/>
                  </a:lnTo>
                  <a:lnTo>
                    <a:pt x="797" y="279"/>
                  </a:lnTo>
                  <a:lnTo>
                    <a:pt x="796" y="278"/>
                  </a:lnTo>
                  <a:lnTo>
                    <a:pt x="795" y="276"/>
                  </a:lnTo>
                  <a:lnTo>
                    <a:pt x="795" y="276"/>
                  </a:lnTo>
                  <a:lnTo>
                    <a:pt x="795" y="275"/>
                  </a:lnTo>
                  <a:lnTo>
                    <a:pt x="795" y="274"/>
                  </a:lnTo>
                  <a:lnTo>
                    <a:pt x="797" y="270"/>
                  </a:lnTo>
                  <a:lnTo>
                    <a:pt x="797" y="268"/>
                  </a:lnTo>
                  <a:lnTo>
                    <a:pt x="799" y="267"/>
                  </a:lnTo>
                  <a:lnTo>
                    <a:pt x="804" y="260"/>
                  </a:lnTo>
                  <a:lnTo>
                    <a:pt x="807" y="259"/>
                  </a:lnTo>
                  <a:lnTo>
                    <a:pt x="811" y="256"/>
                  </a:lnTo>
                  <a:lnTo>
                    <a:pt x="812" y="255"/>
                  </a:lnTo>
                  <a:lnTo>
                    <a:pt x="811" y="253"/>
                  </a:lnTo>
                  <a:lnTo>
                    <a:pt x="812" y="252"/>
                  </a:lnTo>
                  <a:lnTo>
                    <a:pt x="815" y="248"/>
                  </a:lnTo>
                  <a:lnTo>
                    <a:pt x="817" y="248"/>
                  </a:lnTo>
                  <a:lnTo>
                    <a:pt x="817" y="246"/>
                  </a:lnTo>
                  <a:lnTo>
                    <a:pt x="817" y="246"/>
                  </a:lnTo>
                  <a:lnTo>
                    <a:pt x="817" y="246"/>
                  </a:lnTo>
                  <a:lnTo>
                    <a:pt x="817" y="246"/>
                  </a:lnTo>
                  <a:lnTo>
                    <a:pt x="817" y="245"/>
                  </a:lnTo>
                  <a:lnTo>
                    <a:pt x="817" y="244"/>
                  </a:lnTo>
                  <a:lnTo>
                    <a:pt x="817" y="244"/>
                  </a:lnTo>
                  <a:lnTo>
                    <a:pt x="818" y="242"/>
                  </a:lnTo>
                  <a:lnTo>
                    <a:pt x="819" y="242"/>
                  </a:lnTo>
                  <a:lnTo>
                    <a:pt x="818" y="240"/>
                  </a:lnTo>
                  <a:lnTo>
                    <a:pt x="819" y="237"/>
                  </a:lnTo>
                  <a:lnTo>
                    <a:pt x="821" y="234"/>
                  </a:lnTo>
                  <a:lnTo>
                    <a:pt x="822" y="233"/>
                  </a:lnTo>
                  <a:lnTo>
                    <a:pt x="823" y="231"/>
                  </a:lnTo>
                  <a:lnTo>
                    <a:pt x="825" y="230"/>
                  </a:lnTo>
                  <a:lnTo>
                    <a:pt x="825" y="229"/>
                  </a:lnTo>
                  <a:lnTo>
                    <a:pt x="825" y="227"/>
                  </a:lnTo>
                  <a:lnTo>
                    <a:pt x="823" y="226"/>
                  </a:lnTo>
                  <a:lnTo>
                    <a:pt x="823" y="226"/>
                  </a:lnTo>
                  <a:lnTo>
                    <a:pt x="823" y="225"/>
                  </a:lnTo>
                  <a:lnTo>
                    <a:pt x="823" y="225"/>
                  </a:lnTo>
                  <a:lnTo>
                    <a:pt x="826" y="219"/>
                  </a:lnTo>
                  <a:lnTo>
                    <a:pt x="826" y="218"/>
                  </a:lnTo>
                  <a:lnTo>
                    <a:pt x="826" y="214"/>
                  </a:lnTo>
                  <a:lnTo>
                    <a:pt x="826" y="212"/>
                  </a:lnTo>
                  <a:lnTo>
                    <a:pt x="827" y="210"/>
                  </a:lnTo>
                  <a:lnTo>
                    <a:pt x="830" y="204"/>
                  </a:lnTo>
                  <a:lnTo>
                    <a:pt x="832" y="204"/>
                  </a:lnTo>
                  <a:lnTo>
                    <a:pt x="832" y="203"/>
                  </a:lnTo>
                  <a:lnTo>
                    <a:pt x="833" y="201"/>
                  </a:lnTo>
                  <a:lnTo>
                    <a:pt x="833" y="200"/>
                  </a:lnTo>
                  <a:lnTo>
                    <a:pt x="832" y="200"/>
                  </a:lnTo>
                  <a:lnTo>
                    <a:pt x="832" y="199"/>
                  </a:lnTo>
                  <a:lnTo>
                    <a:pt x="832" y="197"/>
                  </a:lnTo>
                  <a:lnTo>
                    <a:pt x="832" y="196"/>
                  </a:lnTo>
                  <a:lnTo>
                    <a:pt x="833" y="193"/>
                  </a:lnTo>
                  <a:lnTo>
                    <a:pt x="834" y="193"/>
                  </a:lnTo>
                  <a:lnTo>
                    <a:pt x="834" y="192"/>
                  </a:lnTo>
                  <a:lnTo>
                    <a:pt x="834" y="191"/>
                  </a:lnTo>
                  <a:lnTo>
                    <a:pt x="834" y="191"/>
                  </a:lnTo>
                  <a:lnTo>
                    <a:pt x="833" y="189"/>
                  </a:lnTo>
                  <a:lnTo>
                    <a:pt x="833" y="189"/>
                  </a:lnTo>
                  <a:lnTo>
                    <a:pt x="833" y="189"/>
                  </a:lnTo>
                  <a:lnTo>
                    <a:pt x="833" y="191"/>
                  </a:lnTo>
                  <a:lnTo>
                    <a:pt x="832" y="191"/>
                  </a:lnTo>
                  <a:lnTo>
                    <a:pt x="830" y="189"/>
                  </a:lnTo>
                  <a:lnTo>
                    <a:pt x="830" y="189"/>
                  </a:lnTo>
                  <a:lnTo>
                    <a:pt x="830" y="189"/>
                  </a:lnTo>
                  <a:lnTo>
                    <a:pt x="830" y="188"/>
                  </a:lnTo>
                  <a:lnTo>
                    <a:pt x="830" y="188"/>
                  </a:lnTo>
                  <a:lnTo>
                    <a:pt x="829" y="185"/>
                  </a:lnTo>
                  <a:lnTo>
                    <a:pt x="829" y="174"/>
                  </a:lnTo>
                  <a:lnTo>
                    <a:pt x="829" y="173"/>
                  </a:lnTo>
                  <a:lnTo>
                    <a:pt x="829" y="173"/>
                  </a:lnTo>
                  <a:lnTo>
                    <a:pt x="829" y="171"/>
                  </a:lnTo>
                  <a:lnTo>
                    <a:pt x="829" y="171"/>
                  </a:lnTo>
                  <a:lnTo>
                    <a:pt x="830" y="162"/>
                  </a:lnTo>
                  <a:lnTo>
                    <a:pt x="832" y="161"/>
                  </a:lnTo>
                  <a:lnTo>
                    <a:pt x="833" y="158"/>
                  </a:lnTo>
                  <a:lnTo>
                    <a:pt x="833" y="156"/>
                  </a:lnTo>
                  <a:lnTo>
                    <a:pt x="834" y="155"/>
                  </a:lnTo>
                  <a:lnTo>
                    <a:pt x="837" y="151"/>
                  </a:lnTo>
                  <a:lnTo>
                    <a:pt x="838" y="148"/>
                  </a:lnTo>
                  <a:lnTo>
                    <a:pt x="837" y="146"/>
                  </a:lnTo>
                  <a:lnTo>
                    <a:pt x="841" y="140"/>
                  </a:lnTo>
                  <a:lnTo>
                    <a:pt x="842" y="137"/>
                  </a:lnTo>
                  <a:lnTo>
                    <a:pt x="842" y="133"/>
                  </a:lnTo>
                  <a:lnTo>
                    <a:pt x="841" y="132"/>
                  </a:lnTo>
                  <a:lnTo>
                    <a:pt x="841" y="131"/>
                  </a:lnTo>
                  <a:lnTo>
                    <a:pt x="842" y="131"/>
                  </a:lnTo>
                  <a:lnTo>
                    <a:pt x="842" y="129"/>
                  </a:lnTo>
                  <a:lnTo>
                    <a:pt x="842" y="128"/>
                  </a:lnTo>
                  <a:lnTo>
                    <a:pt x="844" y="128"/>
                  </a:lnTo>
                  <a:lnTo>
                    <a:pt x="845" y="124"/>
                  </a:lnTo>
                  <a:lnTo>
                    <a:pt x="846" y="122"/>
                  </a:lnTo>
                  <a:lnTo>
                    <a:pt x="846" y="121"/>
                  </a:lnTo>
                  <a:lnTo>
                    <a:pt x="846" y="118"/>
                  </a:lnTo>
                  <a:lnTo>
                    <a:pt x="846" y="118"/>
                  </a:lnTo>
                  <a:lnTo>
                    <a:pt x="848" y="117"/>
                  </a:lnTo>
                  <a:lnTo>
                    <a:pt x="848" y="116"/>
                  </a:lnTo>
                  <a:lnTo>
                    <a:pt x="848" y="113"/>
                  </a:lnTo>
                  <a:lnTo>
                    <a:pt x="848" y="113"/>
                  </a:lnTo>
                  <a:lnTo>
                    <a:pt x="848" y="112"/>
                  </a:lnTo>
                  <a:lnTo>
                    <a:pt x="848" y="110"/>
                  </a:lnTo>
                  <a:lnTo>
                    <a:pt x="851" y="107"/>
                  </a:lnTo>
                  <a:lnTo>
                    <a:pt x="851" y="106"/>
                  </a:lnTo>
                  <a:lnTo>
                    <a:pt x="849" y="105"/>
                  </a:lnTo>
                  <a:lnTo>
                    <a:pt x="849" y="103"/>
                  </a:lnTo>
                  <a:lnTo>
                    <a:pt x="849" y="103"/>
                  </a:lnTo>
                  <a:lnTo>
                    <a:pt x="851" y="102"/>
                  </a:lnTo>
                  <a:lnTo>
                    <a:pt x="851" y="102"/>
                  </a:lnTo>
                  <a:lnTo>
                    <a:pt x="851" y="102"/>
                  </a:lnTo>
                  <a:lnTo>
                    <a:pt x="851" y="101"/>
                  </a:lnTo>
                  <a:lnTo>
                    <a:pt x="851" y="101"/>
                  </a:lnTo>
                  <a:lnTo>
                    <a:pt x="851" y="99"/>
                  </a:lnTo>
                  <a:lnTo>
                    <a:pt x="851" y="98"/>
                  </a:lnTo>
                  <a:lnTo>
                    <a:pt x="852" y="97"/>
                  </a:lnTo>
                  <a:lnTo>
                    <a:pt x="852" y="92"/>
                  </a:lnTo>
                  <a:lnTo>
                    <a:pt x="853" y="91"/>
                  </a:lnTo>
                  <a:lnTo>
                    <a:pt x="853" y="91"/>
                  </a:lnTo>
                  <a:lnTo>
                    <a:pt x="852" y="90"/>
                  </a:lnTo>
                  <a:lnTo>
                    <a:pt x="852" y="88"/>
                  </a:lnTo>
                  <a:lnTo>
                    <a:pt x="853" y="87"/>
                  </a:lnTo>
                  <a:lnTo>
                    <a:pt x="853" y="87"/>
                  </a:lnTo>
                  <a:lnTo>
                    <a:pt x="853" y="86"/>
                  </a:lnTo>
                  <a:lnTo>
                    <a:pt x="852" y="84"/>
                  </a:lnTo>
                  <a:lnTo>
                    <a:pt x="852" y="82"/>
                  </a:lnTo>
                  <a:lnTo>
                    <a:pt x="852" y="79"/>
                  </a:lnTo>
                  <a:lnTo>
                    <a:pt x="853" y="76"/>
                  </a:lnTo>
                  <a:lnTo>
                    <a:pt x="856" y="71"/>
                  </a:lnTo>
                  <a:lnTo>
                    <a:pt x="857" y="71"/>
                  </a:lnTo>
                  <a:lnTo>
                    <a:pt x="857" y="71"/>
                  </a:lnTo>
                  <a:lnTo>
                    <a:pt x="859" y="69"/>
                  </a:lnTo>
                  <a:lnTo>
                    <a:pt x="859" y="69"/>
                  </a:lnTo>
                  <a:lnTo>
                    <a:pt x="859" y="69"/>
                  </a:lnTo>
                  <a:lnTo>
                    <a:pt x="857" y="65"/>
                  </a:lnTo>
                  <a:lnTo>
                    <a:pt x="857" y="65"/>
                  </a:lnTo>
                  <a:lnTo>
                    <a:pt x="859" y="64"/>
                  </a:lnTo>
                  <a:lnTo>
                    <a:pt x="859" y="61"/>
                  </a:lnTo>
                  <a:lnTo>
                    <a:pt x="860" y="60"/>
                  </a:lnTo>
                  <a:lnTo>
                    <a:pt x="864" y="56"/>
                  </a:lnTo>
                  <a:lnTo>
                    <a:pt x="868" y="52"/>
                  </a:lnTo>
                  <a:lnTo>
                    <a:pt x="870" y="50"/>
                  </a:lnTo>
                  <a:lnTo>
                    <a:pt x="870" y="48"/>
                  </a:lnTo>
                  <a:lnTo>
                    <a:pt x="870" y="45"/>
                  </a:lnTo>
                  <a:lnTo>
                    <a:pt x="870" y="42"/>
                  </a:lnTo>
                  <a:lnTo>
                    <a:pt x="871" y="41"/>
                  </a:lnTo>
                  <a:lnTo>
                    <a:pt x="871" y="39"/>
                  </a:lnTo>
                  <a:lnTo>
                    <a:pt x="871" y="39"/>
                  </a:lnTo>
                  <a:lnTo>
                    <a:pt x="871" y="38"/>
                  </a:lnTo>
                  <a:lnTo>
                    <a:pt x="871" y="38"/>
                  </a:lnTo>
                  <a:lnTo>
                    <a:pt x="871" y="37"/>
                  </a:lnTo>
                  <a:lnTo>
                    <a:pt x="871" y="35"/>
                  </a:lnTo>
                  <a:lnTo>
                    <a:pt x="871" y="35"/>
                  </a:lnTo>
                  <a:close/>
                  <a:moveTo>
                    <a:pt x="558" y="313"/>
                  </a:moveTo>
                  <a:lnTo>
                    <a:pt x="559" y="313"/>
                  </a:lnTo>
                  <a:lnTo>
                    <a:pt x="561" y="312"/>
                  </a:lnTo>
                  <a:lnTo>
                    <a:pt x="562" y="309"/>
                  </a:lnTo>
                  <a:lnTo>
                    <a:pt x="563" y="309"/>
                  </a:lnTo>
                  <a:lnTo>
                    <a:pt x="563" y="308"/>
                  </a:lnTo>
                  <a:lnTo>
                    <a:pt x="565" y="308"/>
                  </a:lnTo>
                  <a:lnTo>
                    <a:pt x="566" y="308"/>
                  </a:lnTo>
                  <a:lnTo>
                    <a:pt x="567" y="309"/>
                  </a:lnTo>
                  <a:lnTo>
                    <a:pt x="567" y="309"/>
                  </a:lnTo>
                  <a:lnTo>
                    <a:pt x="569" y="309"/>
                  </a:lnTo>
                  <a:lnTo>
                    <a:pt x="569" y="308"/>
                  </a:lnTo>
                  <a:lnTo>
                    <a:pt x="569" y="305"/>
                  </a:lnTo>
                  <a:lnTo>
                    <a:pt x="570" y="304"/>
                  </a:lnTo>
                  <a:lnTo>
                    <a:pt x="572" y="302"/>
                  </a:lnTo>
                  <a:lnTo>
                    <a:pt x="572" y="308"/>
                  </a:lnTo>
                  <a:lnTo>
                    <a:pt x="572" y="309"/>
                  </a:lnTo>
                  <a:lnTo>
                    <a:pt x="572" y="309"/>
                  </a:lnTo>
                  <a:lnTo>
                    <a:pt x="573" y="308"/>
                  </a:lnTo>
                  <a:lnTo>
                    <a:pt x="573" y="309"/>
                  </a:lnTo>
                  <a:lnTo>
                    <a:pt x="573" y="310"/>
                  </a:lnTo>
                  <a:lnTo>
                    <a:pt x="572" y="310"/>
                  </a:lnTo>
                  <a:lnTo>
                    <a:pt x="570" y="310"/>
                  </a:lnTo>
                  <a:lnTo>
                    <a:pt x="570" y="310"/>
                  </a:lnTo>
                  <a:lnTo>
                    <a:pt x="569" y="312"/>
                  </a:lnTo>
                  <a:lnTo>
                    <a:pt x="569" y="312"/>
                  </a:lnTo>
                  <a:lnTo>
                    <a:pt x="567" y="312"/>
                  </a:lnTo>
                  <a:lnTo>
                    <a:pt x="566" y="312"/>
                  </a:lnTo>
                  <a:lnTo>
                    <a:pt x="566" y="310"/>
                  </a:lnTo>
                  <a:lnTo>
                    <a:pt x="565" y="310"/>
                  </a:lnTo>
                  <a:lnTo>
                    <a:pt x="563" y="310"/>
                  </a:lnTo>
                  <a:lnTo>
                    <a:pt x="563" y="312"/>
                  </a:lnTo>
                  <a:lnTo>
                    <a:pt x="565" y="314"/>
                  </a:lnTo>
                  <a:lnTo>
                    <a:pt x="566" y="316"/>
                  </a:lnTo>
                  <a:lnTo>
                    <a:pt x="569" y="317"/>
                  </a:lnTo>
                  <a:lnTo>
                    <a:pt x="569" y="317"/>
                  </a:lnTo>
                  <a:lnTo>
                    <a:pt x="569" y="319"/>
                  </a:lnTo>
                  <a:lnTo>
                    <a:pt x="567" y="319"/>
                  </a:lnTo>
                  <a:lnTo>
                    <a:pt x="567" y="319"/>
                  </a:lnTo>
                  <a:lnTo>
                    <a:pt x="566" y="317"/>
                  </a:lnTo>
                  <a:lnTo>
                    <a:pt x="565" y="319"/>
                  </a:lnTo>
                  <a:lnTo>
                    <a:pt x="565" y="319"/>
                  </a:lnTo>
                  <a:lnTo>
                    <a:pt x="565" y="320"/>
                  </a:lnTo>
                  <a:lnTo>
                    <a:pt x="566" y="320"/>
                  </a:lnTo>
                  <a:lnTo>
                    <a:pt x="567" y="320"/>
                  </a:lnTo>
                  <a:lnTo>
                    <a:pt x="569" y="320"/>
                  </a:lnTo>
                  <a:lnTo>
                    <a:pt x="569" y="321"/>
                  </a:lnTo>
                  <a:lnTo>
                    <a:pt x="570" y="321"/>
                  </a:lnTo>
                  <a:lnTo>
                    <a:pt x="569" y="323"/>
                  </a:lnTo>
                  <a:lnTo>
                    <a:pt x="569" y="323"/>
                  </a:lnTo>
                  <a:lnTo>
                    <a:pt x="569" y="323"/>
                  </a:lnTo>
                  <a:lnTo>
                    <a:pt x="569" y="328"/>
                  </a:lnTo>
                  <a:lnTo>
                    <a:pt x="569" y="329"/>
                  </a:lnTo>
                  <a:lnTo>
                    <a:pt x="567" y="329"/>
                  </a:lnTo>
                  <a:lnTo>
                    <a:pt x="567" y="329"/>
                  </a:lnTo>
                  <a:lnTo>
                    <a:pt x="567" y="328"/>
                  </a:lnTo>
                  <a:lnTo>
                    <a:pt x="567" y="327"/>
                  </a:lnTo>
                  <a:lnTo>
                    <a:pt x="567" y="325"/>
                  </a:lnTo>
                  <a:lnTo>
                    <a:pt x="567" y="324"/>
                  </a:lnTo>
                  <a:lnTo>
                    <a:pt x="567" y="323"/>
                  </a:lnTo>
                  <a:lnTo>
                    <a:pt x="566" y="321"/>
                  </a:lnTo>
                  <a:lnTo>
                    <a:pt x="563" y="321"/>
                  </a:lnTo>
                  <a:lnTo>
                    <a:pt x="562" y="320"/>
                  </a:lnTo>
                  <a:lnTo>
                    <a:pt x="563" y="319"/>
                  </a:lnTo>
                  <a:lnTo>
                    <a:pt x="563" y="317"/>
                  </a:lnTo>
                  <a:lnTo>
                    <a:pt x="562" y="317"/>
                  </a:lnTo>
                  <a:lnTo>
                    <a:pt x="561" y="319"/>
                  </a:lnTo>
                  <a:lnTo>
                    <a:pt x="561" y="316"/>
                  </a:lnTo>
                  <a:lnTo>
                    <a:pt x="561" y="314"/>
                  </a:lnTo>
                  <a:lnTo>
                    <a:pt x="559" y="314"/>
                  </a:lnTo>
                  <a:lnTo>
                    <a:pt x="559" y="316"/>
                  </a:lnTo>
                  <a:lnTo>
                    <a:pt x="558" y="316"/>
                  </a:lnTo>
                  <a:lnTo>
                    <a:pt x="558" y="314"/>
                  </a:lnTo>
                  <a:lnTo>
                    <a:pt x="558" y="313"/>
                  </a:lnTo>
                  <a:close/>
                  <a:moveTo>
                    <a:pt x="550" y="399"/>
                  </a:moveTo>
                  <a:lnTo>
                    <a:pt x="551" y="399"/>
                  </a:lnTo>
                  <a:lnTo>
                    <a:pt x="551" y="399"/>
                  </a:lnTo>
                  <a:lnTo>
                    <a:pt x="551" y="399"/>
                  </a:lnTo>
                  <a:lnTo>
                    <a:pt x="553" y="399"/>
                  </a:lnTo>
                  <a:lnTo>
                    <a:pt x="554" y="399"/>
                  </a:lnTo>
                  <a:lnTo>
                    <a:pt x="557" y="398"/>
                  </a:lnTo>
                  <a:lnTo>
                    <a:pt x="558" y="398"/>
                  </a:lnTo>
                  <a:lnTo>
                    <a:pt x="557" y="399"/>
                  </a:lnTo>
                  <a:lnTo>
                    <a:pt x="554" y="400"/>
                  </a:lnTo>
                  <a:lnTo>
                    <a:pt x="554" y="402"/>
                  </a:lnTo>
                  <a:lnTo>
                    <a:pt x="554" y="403"/>
                  </a:lnTo>
                  <a:lnTo>
                    <a:pt x="555" y="404"/>
                  </a:lnTo>
                  <a:lnTo>
                    <a:pt x="555" y="404"/>
                  </a:lnTo>
                  <a:lnTo>
                    <a:pt x="554" y="404"/>
                  </a:lnTo>
                  <a:lnTo>
                    <a:pt x="554" y="404"/>
                  </a:lnTo>
                  <a:lnTo>
                    <a:pt x="553" y="404"/>
                  </a:lnTo>
                  <a:lnTo>
                    <a:pt x="553" y="402"/>
                  </a:lnTo>
                  <a:lnTo>
                    <a:pt x="551" y="400"/>
                  </a:lnTo>
                  <a:lnTo>
                    <a:pt x="551" y="403"/>
                  </a:lnTo>
                  <a:lnTo>
                    <a:pt x="550" y="404"/>
                  </a:lnTo>
                  <a:lnTo>
                    <a:pt x="550" y="404"/>
                  </a:lnTo>
                  <a:lnTo>
                    <a:pt x="550" y="402"/>
                  </a:lnTo>
                  <a:lnTo>
                    <a:pt x="550" y="399"/>
                  </a:lnTo>
                  <a:close/>
                  <a:moveTo>
                    <a:pt x="580" y="497"/>
                  </a:moveTo>
                  <a:lnTo>
                    <a:pt x="578" y="497"/>
                  </a:lnTo>
                  <a:lnTo>
                    <a:pt x="578" y="498"/>
                  </a:lnTo>
                  <a:lnTo>
                    <a:pt x="577" y="498"/>
                  </a:lnTo>
                  <a:lnTo>
                    <a:pt x="577" y="498"/>
                  </a:lnTo>
                  <a:lnTo>
                    <a:pt x="576" y="498"/>
                  </a:lnTo>
                  <a:lnTo>
                    <a:pt x="572" y="498"/>
                  </a:lnTo>
                  <a:lnTo>
                    <a:pt x="570" y="498"/>
                  </a:lnTo>
                  <a:lnTo>
                    <a:pt x="570" y="498"/>
                  </a:lnTo>
                  <a:lnTo>
                    <a:pt x="569" y="498"/>
                  </a:lnTo>
                  <a:lnTo>
                    <a:pt x="569" y="500"/>
                  </a:lnTo>
                  <a:lnTo>
                    <a:pt x="569" y="500"/>
                  </a:lnTo>
                  <a:lnTo>
                    <a:pt x="567" y="500"/>
                  </a:lnTo>
                  <a:lnTo>
                    <a:pt x="567" y="500"/>
                  </a:lnTo>
                  <a:lnTo>
                    <a:pt x="566" y="500"/>
                  </a:lnTo>
                  <a:lnTo>
                    <a:pt x="566" y="500"/>
                  </a:lnTo>
                  <a:lnTo>
                    <a:pt x="566" y="500"/>
                  </a:lnTo>
                  <a:lnTo>
                    <a:pt x="565" y="500"/>
                  </a:lnTo>
                  <a:lnTo>
                    <a:pt x="565" y="500"/>
                  </a:lnTo>
                  <a:lnTo>
                    <a:pt x="565" y="500"/>
                  </a:lnTo>
                  <a:lnTo>
                    <a:pt x="563" y="502"/>
                  </a:lnTo>
                  <a:lnTo>
                    <a:pt x="563" y="502"/>
                  </a:lnTo>
                  <a:lnTo>
                    <a:pt x="562" y="502"/>
                  </a:lnTo>
                  <a:lnTo>
                    <a:pt x="562" y="502"/>
                  </a:lnTo>
                  <a:lnTo>
                    <a:pt x="562" y="504"/>
                  </a:lnTo>
                  <a:lnTo>
                    <a:pt x="562" y="504"/>
                  </a:lnTo>
                  <a:lnTo>
                    <a:pt x="562" y="504"/>
                  </a:lnTo>
                  <a:lnTo>
                    <a:pt x="562" y="504"/>
                  </a:lnTo>
                  <a:lnTo>
                    <a:pt x="562" y="505"/>
                  </a:lnTo>
                  <a:lnTo>
                    <a:pt x="562" y="505"/>
                  </a:lnTo>
                  <a:lnTo>
                    <a:pt x="562" y="507"/>
                  </a:lnTo>
                  <a:lnTo>
                    <a:pt x="561" y="507"/>
                  </a:lnTo>
                  <a:lnTo>
                    <a:pt x="561" y="507"/>
                  </a:lnTo>
                  <a:lnTo>
                    <a:pt x="562" y="508"/>
                  </a:lnTo>
                  <a:lnTo>
                    <a:pt x="562" y="508"/>
                  </a:lnTo>
                  <a:lnTo>
                    <a:pt x="562" y="508"/>
                  </a:lnTo>
                  <a:lnTo>
                    <a:pt x="562" y="509"/>
                  </a:lnTo>
                  <a:lnTo>
                    <a:pt x="562" y="509"/>
                  </a:lnTo>
                  <a:lnTo>
                    <a:pt x="562" y="511"/>
                  </a:lnTo>
                  <a:lnTo>
                    <a:pt x="561" y="512"/>
                  </a:lnTo>
                  <a:lnTo>
                    <a:pt x="561" y="513"/>
                  </a:lnTo>
                  <a:lnTo>
                    <a:pt x="561" y="513"/>
                  </a:lnTo>
                  <a:lnTo>
                    <a:pt x="561" y="513"/>
                  </a:lnTo>
                  <a:lnTo>
                    <a:pt x="558" y="515"/>
                  </a:lnTo>
                  <a:lnTo>
                    <a:pt x="558" y="515"/>
                  </a:lnTo>
                  <a:lnTo>
                    <a:pt x="558" y="516"/>
                  </a:lnTo>
                  <a:lnTo>
                    <a:pt x="558" y="517"/>
                  </a:lnTo>
                  <a:lnTo>
                    <a:pt x="558" y="521"/>
                  </a:lnTo>
                  <a:lnTo>
                    <a:pt x="559" y="523"/>
                  </a:lnTo>
                  <a:lnTo>
                    <a:pt x="559" y="524"/>
                  </a:lnTo>
                  <a:lnTo>
                    <a:pt x="558" y="526"/>
                  </a:lnTo>
                  <a:lnTo>
                    <a:pt x="558" y="527"/>
                  </a:lnTo>
                  <a:lnTo>
                    <a:pt x="558" y="527"/>
                  </a:lnTo>
                  <a:lnTo>
                    <a:pt x="559" y="530"/>
                  </a:lnTo>
                  <a:lnTo>
                    <a:pt x="559" y="531"/>
                  </a:lnTo>
                  <a:lnTo>
                    <a:pt x="559" y="531"/>
                  </a:lnTo>
                  <a:lnTo>
                    <a:pt x="559" y="532"/>
                  </a:lnTo>
                  <a:lnTo>
                    <a:pt x="558" y="532"/>
                  </a:lnTo>
                  <a:lnTo>
                    <a:pt x="558" y="534"/>
                  </a:lnTo>
                  <a:lnTo>
                    <a:pt x="558" y="534"/>
                  </a:lnTo>
                  <a:lnTo>
                    <a:pt x="558" y="534"/>
                  </a:lnTo>
                  <a:lnTo>
                    <a:pt x="557" y="534"/>
                  </a:lnTo>
                  <a:lnTo>
                    <a:pt x="557" y="534"/>
                  </a:lnTo>
                  <a:lnTo>
                    <a:pt x="557" y="535"/>
                  </a:lnTo>
                  <a:lnTo>
                    <a:pt x="557" y="535"/>
                  </a:lnTo>
                  <a:lnTo>
                    <a:pt x="555" y="536"/>
                  </a:lnTo>
                  <a:lnTo>
                    <a:pt x="555" y="536"/>
                  </a:lnTo>
                  <a:lnTo>
                    <a:pt x="555" y="536"/>
                  </a:lnTo>
                  <a:lnTo>
                    <a:pt x="555" y="536"/>
                  </a:lnTo>
                  <a:lnTo>
                    <a:pt x="555" y="536"/>
                  </a:lnTo>
                  <a:lnTo>
                    <a:pt x="554" y="536"/>
                  </a:lnTo>
                  <a:lnTo>
                    <a:pt x="554" y="536"/>
                  </a:lnTo>
                  <a:lnTo>
                    <a:pt x="553" y="536"/>
                  </a:lnTo>
                  <a:lnTo>
                    <a:pt x="548" y="535"/>
                  </a:lnTo>
                  <a:lnTo>
                    <a:pt x="547" y="535"/>
                  </a:lnTo>
                  <a:lnTo>
                    <a:pt x="547" y="534"/>
                  </a:lnTo>
                  <a:lnTo>
                    <a:pt x="547" y="534"/>
                  </a:lnTo>
                  <a:lnTo>
                    <a:pt x="547" y="534"/>
                  </a:lnTo>
                  <a:lnTo>
                    <a:pt x="546" y="531"/>
                  </a:lnTo>
                  <a:lnTo>
                    <a:pt x="544" y="530"/>
                  </a:lnTo>
                  <a:lnTo>
                    <a:pt x="544" y="527"/>
                  </a:lnTo>
                  <a:lnTo>
                    <a:pt x="544" y="524"/>
                  </a:lnTo>
                  <a:lnTo>
                    <a:pt x="544" y="524"/>
                  </a:lnTo>
                  <a:lnTo>
                    <a:pt x="544" y="524"/>
                  </a:lnTo>
                  <a:lnTo>
                    <a:pt x="543" y="524"/>
                  </a:lnTo>
                  <a:lnTo>
                    <a:pt x="543" y="524"/>
                  </a:lnTo>
                  <a:lnTo>
                    <a:pt x="543" y="524"/>
                  </a:lnTo>
                  <a:lnTo>
                    <a:pt x="542" y="524"/>
                  </a:lnTo>
                  <a:lnTo>
                    <a:pt x="542" y="526"/>
                  </a:lnTo>
                  <a:lnTo>
                    <a:pt x="542" y="526"/>
                  </a:lnTo>
                  <a:lnTo>
                    <a:pt x="542" y="526"/>
                  </a:lnTo>
                  <a:lnTo>
                    <a:pt x="540" y="526"/>
                  </a:lnTo>
                  <a:lnTo>
                    <a:pt x="540" y="526"/>
                  </a:lnTo>
                  <a:lnTo>
                    <a:pt x="540" y="526"/>
                  </a:lnTo>
                  <a:lnTo>
                    <a:pt x="538" y="523"/>
                  </a:lnTo>
                  <a:lnTo>
                    <a:pt x="538" y="523"/>
                  </a:lnTo>
                  <a:lnTo>
                    <a:pt x="538" y="523"/>
                  </a:lnTo>
                  <a:lnTo>
                    <a:pt x="538" y="521"/>
                  </a:lnTo>
                  <a:lnTo>
                    <a:pt x="538" y="521"/>
                  </a:lnTo>
                  <a:lnTo>
                    <a:pt x="538" y="520"/>
                  </a:lnTo>
                  <a:lnTo>
                    <a:pt x="538" y="520"/>
                  </a:lnTo>
                  <a:lnTo>
                    <a:pt x="538" y="520"/>
                  </a:lnTo>
                  <a:lnTo>
                    <a:pt x="536" y="519"/>
                  </a:lnTo>
                  <a:lnTo>
                    <a:pt x="536" y="519"/>
                  </a:lnTo>
                  <a:lnTo>
                    <a:pt x="536" y="517"/>
                  </a:lnTo>
                  <a:lnTo>
                    <a:pt x="536" y="516"/>
                  </a:lnTo>
                  <a:lnTo>
                    <a:pt x="536" y="515"/>
                  </a:lnTo>
                  <a:lnTo>
                    <a:pt x="536" y="513"/>
                  </a:lnTo>
                  <a:lnTo>
                    <a:pt x="536" y="512"/>
                  </a:lnTo>
                  <a:lnTo>
                    <a:pt x="536" y="509"/>
                  </a:lnTo>
                  <a:lnTo>
                    <a:pt x="536" y="508"/>
                  </a:lnTo>
                  <a:lnTo>
                    <a:pt x="536" y="505"/>
                  </a:lnTo>
                  <a:lnTo>
                    <a:pt x="538" y="502"/>
                  </a:lnTo>
                  <a:lnTo>
                    <a:pt x="538" y="502"/>
                  </a:lnTo>
                  <a:lnTo>
                    <a:pt x="538" y="500"/>
                  </a:lnTo>
                  <a:lnTo>
                    <a:pt x="539" y="500"/>
                  </a:lnTo>
                  <a:lnTo>
                    <a:pt x="539" y="500"/>
                  </a:lnTo>
                  <a:lnTo>
                    <a:pt x="538" y="498"/>
                  </a:lnTo>
                  <a:lnTo>
                    <a:pt x="538" y="498"/>
                  </a:lnTo>
                  <a:lnTo>
                    <a:pt x="538" y="498"/>
                  </a:lnTo>
                  <a:lnTo>
                    <a:pt x="538" y="497"/>
                  </a:lnTo>
                  <a:lnTo>
                    <a:pt x="539" y="497"/>
                  </a:lnTo>
                  <a:lnTo>
                    <a:pt x="539" y="497"/>
                  </a:lnTo>
                  <a:lnTo>
                    <a:pt x="539" y="496"/>
                  </a:lnTo>
                  <a:lnTo>
                    <a:pt x="540" y="496"/>
                  </a:lnTo>
                  <a:lnTo>
                    <a:pt x="547" y="490"/>
                  </a:lnTo>
                  <a:lnTo>
                    <a:pt x="559" y="483"/>
                  </a:lnTo>
                  <a:lnTo>
                    <a:pt x="561" y="483"/>
                  </a:lnTo>
                  <a:lnTo>
                    <a:pt x="565" y="485"/>
                  </a:lnTo>
                  <a:lnTo>
                    <a:pt x="565" y="486"/>
                  </a:lnTo>
                  <a:lnTo>
                    <a:pt x="565" y="486"/>
                  </a:lnTo>
                  <a:lnTo>
                    <a:pt x="565" y="486"/>
                  </a:lnTo>
                  <a:lnTo>
                    <a:pt x="565" y="487"/>
                  </a:lnTo>
                  <a:lnTo>
                    <a:pt x="565" y="487"/>
                  </a:lnTo>
                  <a:lnTo>
                    <a:pt x="565" y="487"/>
                  </a:lnTo>
                  <a:lnTo>
                    <a:pt x="565" y="489"/>
                  </a:lnTo>
                  <a:lnTo>
                    <a:pt x="565" y="489"/>
                  </a:lnTo>
                  <a:lnTo>
                    <a:pt x="566" y="489"/>
                  </a:lnTo>
                  <a:lnTo>
                    <a:pt x="566" y="489"/>
                  </a:lnTo>
                  <a:lnTo>
                    <a:pt x="567" y="489"/>
                  </a:lnTo>
                  <a:lnTo>
                    <a:pt x="567" y="489"/>
                  </a:lnTo>
                  <a:lnTo>
                    <a:pt x="567" y="490"/>
                  </a:lnTo>
                  <a:lnTo>
                    <a:pt x="569" y="490"/>
                  </a:lnTo>
                  <a:lnTo>
                    <a:pt x="569" y="490"/>
                  </a:lnTo>
                  <a:lnTo>
                    <a:pt x="569" y="490"/>
                  </a:lnTo>
                  <a:lnTo>
                    <a:pt x="569" y="492"/>
                  </a:lnTo>
                  <a:lnTo>
                    <a:pt x="569" y="492"/>
                  </a:lnTo>
                  <a:lnTo>
                    <a:pt x="569" y="492"/>
                  </a:lnTo>
                  <a:lnTo>
                    <a:pt x="570" y="492"/>
                  </a:lnTo>
                  <a:lnTo>
                    <a:pt x="573" y="493"/>
                  </a:lnTo>
                  <a:lnTo>
                    <a:pt x="574" y="494"/>
                  </a:lnTo>
                  <a:lnTo>
                    <a:pt x="574" y="494"/>
                  </a:lnTo>
                  <a:lnTo>
                    <a:pt x="576" y="494"/>
                  </a:lnTo>
                  <a:lnTo>
                    <a:pt x="580" y="496"/>
                  </a:lnTo>
                  <a:lnTo>
                    <a:pt x="580" y="496"/>
                  </a:lnTo>
                  <a:lnTo>
                    <a:pt x="580" y="496"/>
                  </a:lnTo>
                  <a:lnTo>
                    <a:pt x="580" y="497"/>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2">
              <a:extLst>
                <a:ext uri="{FF2B5EF4-FFF2-40B4-BE49-F238E27FC236}">
                  <a16:creationId xmlns:a16="http://schemas.microsoft.com/office/drawing/2014/main" xmlns="" id="{936F3888-DD7D-4C87-AE99-21B9D8B5D5B6}"/>
                </a:ext>
              </a:extLst>
            </p:cNvPr>
            <p:cNvSpPr>
              <a:spLocks/>
            </p:cNvSpPr>
            <p:nvPr/>
          </p:nvSpPr>
          <p:spPr bwMode="auto">
            <a:xfrm>
              <a:off x="3002" y="2854"/>
              <a:ext cx="44" cy="53"/>
            </a:xfrm>
            <a:custGeom>
              <a:avLst/>
              <a:gdLst>
                <a:gd name="T0" fmla="*/ 38 w 44"/>
                <a:gd name="T1" fmla="*/ 11 h 53"/>
                <a:gd name="T2" fmla="*/ 34 w 44"/>
                <a:gd name="T3" fmla="*/ 9 h 53"/>
                <a:gd name="T4" fmla="*/ 33 w 44"/>
                <a:gd name="T5" fmla="*/ 9 h 53"/>
                <a:gd name="T6" fmla="*/ 33 w 44"/>
                <a:gd name="T7" fmla="*/ 7 h 53"/>
                <a:gd name="T8" fmla="*/ 31 w 44"/>
                <a:gd name="T9" fmla="*/ 6 h 53"/>
                <a:gd name="T10" fmla="*/ 29 w 44"/>
                <a:gd name="T11" fmla="*/ 6 h 53"/>
                <a:gd name="T12" fmla="*/ 29 w 44"/>
                <a:gd name="T13" fmla="*/ 4 h 53"/>
                <a:gd name="T14" fmla="*/ 29 w 44"/>
                <a:gd name="T15" fmla="*/ 3 h 53"/>
                <a:gd name="T16" fmla="*/ 25 w 44"/>
                <a:gd name="T17" fmla="*/ 0 h 53"/>
                <a:gd name="T18" fmla="*/ 4 w 44"/>
                <a:gd name="T19" fmla="*/ 13 h 53"/>
                <a:gd name="T20" fmla="*/ 3 w 44"/>
                <a:gd name="T21" fmla="*/ 14 h 53"/>
                <a:gd name="T22" fmla="*/ 2 w 44"/>
                <a:gd name="T23" fmla="*/ 15 h 53"/>
                <a:gd name="T24" fmla="*/ 3 w 44"/>
                <a:gd name="T25" fmla="*/ 17 h 53"/>
                <a:gd name="T26" fmla="*/ 2 w 44"/>
                <a:gd name="T27" fmla="*/ 19 h 53"/>
                <a:gd name="T28" fmla="*/ 0 w 44"/>
                <a:gd name="T29" fmla="*/ 26 h 53"/>
                <a:gd name="T30" fmla="*/ 0 w 44"/>
                <a:gd name="T31" fmla="*/ 32 h 53"/>
                <a:gd name="T32" fmla="*/ 0 w 44"/>
                <a:gd name="T33" fmla="*/ 36 h 53"/>
                <a:gd name="T34" fmla="*/ 2 w 44"/>
                <a:gd name="T35" fmla="*/ 37 h 53"/>
                <a:gd name="T36" fmla="*/ 2 w 44"/>
                <a:gd name="T37" fmla="*/ 38 h 53"/>
                <a:gd name="T38" fmla="*/ 2 w 44"/>
                <a:gd name="T39" fmla="*/ 40 h 53"/>
                <a:gd name="T40" fmla="*/ 4 w 44"/>
                <a:gd name="T41" fmla="*/ 43 h 53"/>
                <a:gd name="T42" fmla="*/ 6 w 44"/>
                <a:gd name="T43" fmla="*/ 43 h 53"/>
                <a:gd name="T44" fmla="*/ 7 w 44"/>
                <a:gd name="T45" fmla="*/ 41 h 53"/>
                <a:gd name="T46" fmla="*/ 8 w 44"/>
                <a:gd name="T47" fmla="*/ 41 h 53"/>
                <a:gd name="T48" fmla="*/ 8 w 44"/>
                <a:gd name="T49" fmla="*/ 47 h 53"/>
                <a:gd name="T50" fmla="*/ 11 w 44"/>
                <a:gd name="T51" fmla="*/ 51 h 53"/>
                <a:gd name="T52" fmla="*/ 12 w 44"/>
                <a:gd name="T53" fmla="*/ 52 h 53"/>
                <a:gd name="T54" fmla="*/ 18 w 44"/>
                <a:gd name="T55" fmla="*/ 53 h 53"/>
                <a:gd name="T56" fmla="*/ 19 w 44"/>
                <a:gd name="T57" fmla="*/ 53 h 53"/>
                <a:gd name="T58" fmla="*/ 21 w 44"/>
                <a:gd name="T59" fmla="*/ 52 h 53"/>
                <a:gd name="T60" fmla="*/ 21 w 44"/>
                <a:gd name="T61" fmla="*/ 51 h 53"/>
                <a:gd name="T62" fmla="*/ 22 w 44"/>
                <a:gd name="T63" fmla="*/ 51 h 53"/>
                <a:gd name="T64" fmla="*/ 23 w 44"/>
                <a:gd name="T65" fmla="*/ 48 h 53"/>
                <a:gd name="T66" fmla="*/ 22 w 44"/>
                <a:gd name="T67" fmla="*/ 44 h 53"/>
                <a:gd name="T68" fmla="*/ 23 w 44"/>
                <a:gd name="T69" fmla="*/ 41 h 53"/>
                <a:gd name="T70" fmla="*/ 22 w 44"/>
                <a:gd name="T71" fmla="*/ 34 h 53"/>
                <a:gd name="T72" fmla="*/ 22 w 44"/>
                <a:gd name="T73" fmla="*/ 32 h 53"/>
                <a:gd name="T74" fmla="*/ 25 w 44"/>
                <a:gd name="T75" fmla="*/ 30 h 53"/>
                <a:gd name="T76" fmla="*/ 26 w 44"/>
                <a:gd name="T77" fmla="*/ 26 h 53"/>
                <a:gd name="T78" fmla="*/ 26 w 44"/>
                <a:gd name="T79" fmla="*/ 25 h 53"/>
                <a:gd name="T80" fmla="*/ 25 w 44"/>
                <a:gd name="T81" fmla="*/ 24 h 53"/>
                <a:gd name="T82" fmla="*/ 26 w 44"/>
                <a:gd name="T83" fmla="*/ 22 h 53"/>
                <a:gd name="T84" fmla="*/ 26 w 44"/>
                <a:gd name="T85" fmla="*/ 21 h 53"/>
                <a:gd name="T86" fmla="*/ 26 w 44"/>
                <a:gd name="T87" fmla="*/ 19 h 53"/>
                <a:gd name="T88" fmla="*/ 29 w 44"/>
                <a:gd name="T89" fmla="*/ 17 h 53"/>
                <a:gd name="T90" fmla="*/ 30 w 44"/>
                <a:gd name="T91" fmla="*/ 17 h 53"/>
                <a:gd name="T92" fmla="*/ 31 w 44"/>
                <a:gd name="T93" fmla="*/ 17 h 53"/>
                <a:gd name="T94" fmla="*/ 33 w 44"/>
                <a:gd name="T95" fmla="*/ 17 h 53"/>
                <a:gd name="T96" fmla="*/ 34 w 44"/>
                <a:gd name="T97" fmla="*/ 15 h 53"/>
                <a:gd name="T98" fmla="*/ 41 w 44"/>
                <a:gd name="T99" fmla="*/ 15 h 53"/>
                <a:gd name="T100" fmla="*/ 42 w 44"/>
                <a:gd name="T101" fmla="*/ 14 h 53"/>
                <a:gd name="T102" fmla="*/ 44 w 44"/>
                <a:gd name="T103" fmla="*/ 1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 h="53">
                  <a:moveTo>
                    <a:pt x="44" y="13"/>
                  </a:moveTo>
                  <a:lnTo>
                    <a:pt x="40" y="11"/>
                  </a:lnTo>
                  <a:lnTo>
                    <a:pt x="38" y="11"/>
                  </a:lnTo>
                  <a:lnTo>
                    <a:pt x="38" y="11"/>
                  </a:lnTo>
                  <a:lnTo>
                    <a:pt x="37" y="10"/>
                  </a:lnTo>
                  <a:lnTo>
                    <a:pt x="34" y="9"/>
                  </a:lnTo>
                  <a:lnTo>
                    <a:pt x="33" y="9"/>
                  </a:lnTo>
                  <a:lnTo>
                    <a:pt x="33" y="9"/>
                  </a:lnTo>
                  <a:lnTo>
                    <a:pt x="33" y="9"/>
                  </a:lnTo>
                  <a:lnTo>
                    <a:pt x="33" y="7"/>
                  </a:lnTo>
                  <a:lnTo>
                    <a:pt x="33" y="7"/>
                  </a:lnTo>
                  <a:lnTo>
                    <a:pt x="33" y="7"/>
                  </a:lnTo>
                  <a:lnTo>
                    <a:pt x="31" y="7"/>
                  </a:lnTo>
                  <a:lnTo>
                    <a:pt x="31" y="6"/>
                  </a:lnTo>
                  <a:lnTo>
                    <a:pt x="31" y="6"/>
                  </a:lnTo>
                  <a:lnTo>
                    <a:pt x="30" y="6"/>
                  </a:lnTo>
                  <a:lnTo>
                    <a:pt x="30" y="6"/>
                  </a:lnTo>
                  <a:lnTo>
                    <a:pt x="29" y="6"/>
                  </a:lnTo>
                  <a:lnTo>
                    <a:pt x="29" y="6"/>
                  </a:lnTo>
                  <a:lnTo>
                    <a:pt x="29" y="4"/>
                  </a:lnTo>
                  <a:lnTo>
                    <a:pt x="29" y="4"/>
                  </a:lnTo>
                  <a:lnTo>
                    <a:pt x="29" y="4"/>
                  </a:lnTo>
                  <a:lnTo>
                    <a:pt x="29" y="3"/>
                  </a:lnTo>
                  <a:lnTo>
                    <a:pt x="29" y="3"/>
                  </a:lnTo>
                  <a:lnTo>
                    <a:pt x="29" y="3"/>
                  </a:lnTo>
                  <a:lnTo>
                    <a:pt x="29" y="2"/>
                  </a:lnTo>
                  <a:lnTo>
                    <a:pt x="25" y="0"/>
                  </a:lnTo>
                  <a:lnTo>
                    <a:pt x="23" y="0"/>
                  </a:lnTo>
                  <a:lnTo>
                    <a:pt x="11" y="7"/>
                  </a:lnTo>
                  <a:lnTo>
                    <a:pt x="4" y="13"/>
                  </a:lnTo>
                  <a:lnTo>
                    <a:pt x="3" y="13"/>
                  </a:lnTo>
                  <a:lnTo>
                    <a:pt x="3" y="14"/>
                  </a:lnTo>
                  <a:lnTo>
                    <a:pt x="3" y="14"/>
                  </a:lnTo>
                  <a:lnTo>
                    <a:pt x="2" y="14"/>
                  </a:lnTo>
                  <a:lnTo>
                    <a:pt x="2" y="15"/>
                  </a:lnTo>
                  <a:lnTo>
                    <a:pt x="2" y="15"/>
                  </a:lnTo>
                  <a:lnTo>
                    <a:pt x="2" y="15"/>
                  </a:lnTo>
                  <a:lnTo>
                    <a:pt x="3" y="17"/>
                  </a:lnTo>
                  <a:lnTo>
                    <a:pt x="3" y="17"/>
                  </a:lnTo>
                  <a:lnTo>
                    <a:pt x="2" y="17"/>
                  </a:lnTo>
                  <a:lnTo>
                    <a:pt x="2" y="19"/>
                  </a:lnTo>
                  <a:lnTo>
                    <a:pt x="2" y="19"/>
                  </a:lnTo>
                  <a:lnTo>
                    <a:pt x="0" y="22"/>
                  </a:lnTo>
                  <a:lnTo>
                    <a:pt x="0" y="25"/>
                  </a:lnTo>
                  <a:lnTo>
                    <a:pt x="0" y="26"/>
                  </a:lnTo>
                  <a:lnTo>
                    <a:pt x="0" y="29"/>
                  </a:lnTo>
                  <a:lnTo>
                    <a:pt x="0" y="30"/>
                  </a:lnTo>
                  <a:lnTo>
                    <a:pt x="0" y="32"/>
                  </a:lnTo>
                  <a:lnTo>
                    <a:pt x="0" y="33"/>
                  </a:lnTo>
                  <a:lnTo>
                    <a:pt x="0" y="34"/>
                  </a:lnTo>
                  <a:lnTo>
                    <a:pt x="0" y="36"/>
                  </a:lnTo>
                  <a:lnTo>
                    <a:pt x="0" y="36"/>
                  </a:lnTo>
                  <a:lnTo>
                    <a:pt x="2" y="37"/>
                  </a:lnTo>
                  <a:lnTo>
                    <a:pt x="2" y="37"/>
                  </a:lnTo>
                  <a:lnTo>
                    <a:pt x="2" y="37"/>
                  </a:lnTo>
                  <a:lnTo>
                    <a:pt x="2" y="38"/>
                  </a:lnTo>
                  <a:lnTo>
                    <a:pt x="2" y="38"/>
                  </a:lnTo>
                  <a:lnTo>
                    <a:pt x="2" y="40"/>
                  </a:lnTo>
                  <a:lnTo>
                    <a:pt x="2" y="40"/>
                  </a:lnTo>
                  <a:lnTo>
                    <a:pt x="2" y="40"/>
                  </a:lnTo>
                  <a:lnTo>
                    <a:pt x="4" y="43"/>
                  </a:lnTo>
                  <a:lnTo>
                    <a:pt x="4" y="43"/>
                  </a:lnTo>
                  <a:lnTo>
                    <a:pt x="4" y="43"/>
                  </a:lnTo>
                  <a:lnTo>
                    <a:pt x="6" y="43"/>
                  </a:lnTo>
                  <a:lnTo>
                    <a:pt x="6" y="43"/>
                  </a:lnTo>
                  <a:lnTo>
                    <a:pt x="6" y="43"/>
                  </a:lnTo>
                  <a:lnTo>
                    <a:pt x="6" y="41"/>
                  </a:lnTo>
                  <a:lnTo>
                    <a:pt x="7" y="41"/>
                  </a:lnTo>
                  <a:lnTo>
                    <a:pt x="7" y="41"/>
                  </a:lnTo>
                  <a:lnTo>
                    <a:pt x="7" y="41"/>
                  </a:lnTo>
                  <a:lnTo>
                    <a:pt x="8" y="41"/>
                  </a:lnTo>
                  <a:lnTo>
                    <a:pt x="8" y="41"/>
                  </a:lnTo>
                  <a:lnTo>
                    <a:pt x="8" y="41"/>
                  </a:lnTo>
                  <a:lnTo>
                    <a:pt x="8" y="44"/>
                  </a:lnTo>
                  <a:lnTo>
                    <a:pt x="8" y="47"/>
                  </a:lnTo>
                  <a:lnTo>
                    <a:pt x="10" y="48"/>
                  </a:lnTo>
                  <a:lnTo>
                    <a:pt x="11" y="51"/>
                  </a:lnTo>
                  <a:lnTo>
                    <a:pt x="11" y="51"/>
                  </a:lnTo>
                  <a:lnTo>
                    <a:pt x="11" y="51"/>
                  </a:lnTo>
                  <a:lnTo>
                    <a:pt x="11" y="52"/>
                  </a:lnTo>
                  <a:lnTo>
                    <a:pt x="12" y="52"/>
                  </a:lnTo>
                  <a:lnTo>
                    <a:pt x="17" y="53"/>
                  </a:lnTo>
                  <a:lnTo>
                    <a:pt x="18" y="53"/>
                  </a:lnTo>
                  <a:lnTo>
                    <a:pt x="18" y="53"/>
                  </a:lnTo>
                  <a:lnTo>
                    <a:pt x="19" y="53"/>
                  </a:lnTo>
                  <a:lnTo>
                    <a:pt x="19" y="53"/>
                  </a:lnTo>
                  <a:lnTo>
                    <a:pt x="19" y="53"/>
                  </a:lnTo>
                  <a:lnTo>
                    <a:pt x="19" y="53"/>
                  </a:lnTo>
                  <a:lnTo>
                    <a:pt x="19" y="53"/>
                  </a:lnTo>
                  <a:lnTo>
                    <a:pt x="21" y="52"/>
                  </a:lnTo>
                  <a:lnTo>
                    <a:pt x="21" y="52"/>
                  </a:lnTo>
                  <a:lnTo>
                    <a:pt x="21" y="51"/>
                  </a:lnTo>
                  <a:lnTo>
                    <a:pt x="21" y="51"/>
                  </a:lnTo>
                  <a:lnTo>
                    <a:pt x="22" y="51"/>
                  </a:lnTo>
                  <a:lnTo>
                    <a:pt x="22" y="51"/>
                  </a:lnTo>
                  <a:lnTo>
                    <a:pt x="22" y="51"/>
                  </a:lnTo>
                  <a:lnTo>
                    <a:pt x="22" y="49"/>
                  </a:lnTo>
                  <a:lnTo>
                    <a:pt x="23" y="49"/>
                  </a:lnTo>
                  <a:lnTo>
                    <a:pt x="23" y="48"/>
                  </a:lnTo>
                  <a:lnTo>
                    <a:pt x="23" y="48"/>
                  </a:lnTo>
                  <a:lnTo>
                    <a:pt x="23" y="47"/>
                  </a:lnTo>
                  <a:lnTo>
                    <a:pt x="22" y="44"/>
                  </a:lnTo>
                  <a:lnTo>
                    <a:pt x="22" y="44"/>
                  </a:lnTo>
                  <a:lnTo>
                    <a:pt x="22" y="43"/>
                  </a:lnTo>
                  <a:lnTo>
                    <a:pt x="23" y="41"/>
                  </a:lnTo>
                  <a:lnTo>
                    <a:pt x="23" y="40"/>
                  </a:lnTo>
                  <a:lnTo>
                    <a:pt x="22" y="38"/>
                  </a:lnTo>
                  <a:lnTo>
                    <a:pt x="22" y="34"/>
                  </a:lnTo>
                  <a:lnTo>
                    <a:pt x="22" y="33"/>
                  </a:lnTo>
                  <a:lnTo>
                    <a:pt x="22" y="32"/>
                  </a:lnTo>
                  <a:lnTo>
                    <a:pt x="22" y="32"/>
                  </a:lnTo>
                  <a:lnTo>
                    <a:pt x="25" y="30"/>
                  </a:lnTo>
                  <a:lnTo>
                    <a:pt x="25" y="30"/>
                  </a:lnTo>
                  <a:lnTo>
                    <a:pt x="25" y="30"/>
                  </a:lnTo>
                  <a:lnTo>
                    <a:pt x="25" y="29"/>
                  </a:lnTo>
                  <a:lnTo>
                    <a:pt x="26" y="28"/>
                  </a:lnTo>
                  <a:lnTo>
                    <a:pt x="26" y="26"/>
                  </a:lnTo>
                  <a:lnTo>
                    <a:pt x="26" y="26"/>
                  </a:lnTo>
                  <a:lnTo>
                    <a:pt x="26" y="25"/>
                  </a:lnTo>
                  <a:lnTo>
                    <a:pt x="26" y="25"/>
                  </a:lnTo>
                  <a:lnTo>
                    <a:pt x="26" y="25"/>
                  </a:lnTo>
                  <a:lnTo>
                    <a:pt x="25" y="24"/>
                  </a:lnTo>
                  <a:lnTo>
                    <a:pt x="25" y="24"/>
                  </a:lnTo>
                  <a:lnTo>
                    <a:pt x="26" y="24"/>
                  </a:lnTo>
                  <a:lnTo>
                    <a:pt x="26" y="22"/>
                  </a:lnTo>
                  <a:lnTo>
                    <a:pt x="26" y="22"/>
                  </a:lnTo>
                  <a:lnTo>
                    <a:pt x="26" y="21"/>
                  </a:lnTo>
                  <a:lnTo>
                    <a:pt x="26" y="21"/>
                  </a:lnTo>
                  <a:lnTo>
                    <a:pt x="26" y="21"/>
                  </a:lnTo>
                  <a:lnTo>
                    <a:pt x="26" y="21"/>
                  </a:lnTo>
                  <a:lnTo>
                    <a:pt x="26" y="19"/>
                  </a:lnTo>
                  <a:lnTo>
                    <a:pt x="26" y="19"/>
                  </a:lnTo>
                  <a:lnTo>
                    <a:pt x="27" y="19"/>
                  </a:lnTo>
                  <a:lnTo>
                    <a:pt x="27" y="19"/>
                  </a:lnTo>
                  <a:lnTo>
                    <a:pt x="29" y="17"/>
                  </a:lnTo>
                  <a:lnTo>
                    <a:pt x="29" y="17"/>
                  </a:lnTo>
                  <a:lnTo>
                    <a:pt x="29" y="17"/>
                  </a:lnTo>
                  <a:lnTo>
                    <a:pt x="30" y="17"/>
                  </a:lnTo>
                  <a:lnTo>
                    <a:pt x="30" y="17"/>
                  </a:lnTo>
                  <a:lnTo>
                    <a:pt x="30" y="17"/>
                  </a:lnTo>
                  <a:lnTo>
                    <a:pt x="31" y="17"/>
                  </a:lnTo>
                  <a:lnTo>
                    <a:pt x="31" y="17"/>
                  </a:lnTo>
                  <a:lnTo>
                    <a:pt x="33" y="17"/>
                  </a:lnTo>
                  <a:lnTo>
                    <a:pt x="33" y="17"/>
                  </a:lnTo>
                  <a:lnTo>
                    <a:pt x="33" y="15"/>
                  </a:lnTo>
                  <a:lnTo>
                    <a:pt x="34" y="15"/>
                  </a:lnTo>
                  <a:lnTo>
                    <a:pt x="34" y="15"/>
                  </a:lnTo>
                  <a:lnTo>
                    <a:pt x="36" y="15"/>
                  </a:lnTo>
                  <a:lnTo>
                    <a:pt x="40" y="15"/>
                  </a:lnTo>
                  <a:lnTo>
                    <a:pt x="41" y="15"/>
                  </a:lnTo>
                  <a:lnTo>
                    <a:pt x="41" y="15"/>
                  </a:lnTo>
                  <a:lnTo>
                    <a:pt x="42" y="15"/>
                  </a:lnTo>
                  <a:lnTo>
                    <a:pt x="42" y="14"/>
                  </a:lnTo>
                  <a:lnTo>
                    <a:pt x="44" y="14"/>
                  </a:lnTo>
                  <a:lnTo>
                    <a:pt x="44" y="13"/>
                  </a:lnTo>
                  <a:lnTo>
                    <a:pt x="44" y="13"/>
                  </a:lnTo>
                  <a:lnTo>
                    <a:pt x="44" y="13"/>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 name="Rectangle 10">
            <a:extLst>
              <a:ext uri="{FF2B5EF4-FFF2-40B4-BE49-F238E27FC236}">
                <a16:creationId xmlns:a16="http://schemas.microsoft.com/office/drawing/2014/main" xmlns="" id="{FB362AC4-30B5-4603-9982-9D38DC4C7692}"/>
              </a:ext>
            </a:extLst>
          </p:cNvPr>
          <p:cNvSpPr/>
          <p:nvPr/>
        </p:nvSpPr>
        <p:spPr>
          <a:xfrm>
            <a:off x="6634807" y="2613410"/>
            <a:ext cx="2987810" cy="923330"/>
          </a:xfrm>
          <a:prstGeom prst="rect">
            <a:avLst/>
          </a:prstGeom>
        </p:spPr>
        <p:txBody>
          <a:bodyPr wrap="square">
            <a:spAutoFit/>
          </a:bodyPr>
          <a:lstStyle/>
          <a:p>
            <a:pPr algn="just">
              <a:lnSpc>
                <a:spcPct val="150000"/>
              </a:lnSpc>
              <a:defRPr/>
            </a:pPr>
            <a:r>
              <a:rPr lang="en-US" sz="900" dirty="0">
                <a:latin typeface="Lato Light" panose="020F0302020204030203" pitchFamily="34" charset="0"/>
                <a:ea typeface="Source Sans Pro" panose="020B0503030403020204" pitchFamily="34" charset="0"/>
                <a:cs typeface="Open Sans" panose="020B0606030504020204" pitchFamily="34" charset="0"/>
              </a:rPr>
              <a:t>Lorem Ipsum Dolor Far </a:t>
            </a:r>
            <a:r>
              <a:rPr lang="en-US" sz="900" dirty="0" err="1">
                <a:latin typeface="Lato Light" panose="020F0302020204030203" pitchFamily="34" charset="0"/>
                <a:ea typeface="Source Sans Pro" panose="020B0503030403020204" pitchFamily="34" charset="0"/>
                <a:cs typeface="Open Sans" panose="020B0606030504020204" pitchFamily="34" charset="0"/>
              </a:rPr>
              <a:t>far</a:t>
            </a:r>
            <a:r>
              <a:rPr lang="en-US" sz="900" dirty="0">
                <a:latin typeface="Lato Light" panose="020F0302020204030203" pitchFamily="34" charset="0"/>
                <a:ea typeface="Source Sans Pro" panose="020B0503030403020204" pitchFamily="34" charset="0"/>
                <a:cs typeface="Open Sans" panose="020B0606030504020204" pitchFamily="34" charset="0"/>
              </a:rPr>
              <a:t> away, behind the word mountains, far from the countries </a:t>
            </a:r>
            <a:r>
              <a:rPr lang="en-US" sz="900" dirty="0" err="1">
                <a:latin typeface="Lato Light" panose="020F0302020204030203" pitchFamily="34" charset="0"/>
                <a:ea typeface="Source Sans Pro" panose="020B0503030403020204" pitchFamily="34" charset="0"/>
                <a:cs typeface="Open Sans" panose="020B0606030504020204" pitchFamily="34" charset="0"/>
              </a:rPr>
              <a:t>Vokalia</a:t>
            </a:r>
            <a:r>
              <a:rPr lang="en-US" sz="900" dirty="0">
                <a:latin typeface="Lato Light" panose="020F0302020204030203" pitchFamily="34" charset="0"/>
                <a:ea typeface="Source Sans Pro" panose="020B0503030403020204" pitchFamily="34" charset="0"/>
                <a:cs typeface="Open Sans" panose="020B0606030504020204" pitchFamily="34" charset="0"/>
              </a:rPr>
              <a:t> and </a:t>
            </a:r>
            <a:r>
              <a:rPr lang="en-US" sz="900" dirty="0" err="1">
                <a:latin typeface="Lato Light" panose="020F0302020204030203" pitchFamily="34" charset="0"/>
                <a:ea typeface="Source Sans Pro" panose="020B0503030403020204" pitchFamily="34" charset="0"/>
                <a:cs typeface="Open Sans" panose="020B0606030504020204" pitchFamily="34" charset="0"/>
              </a:rPr>
              <a:t>Consonantia</a:t>
            </a:r>
            <a:r>
              <a:rPr lang="en-US" sz="900" dirty="0">
                <a:latin typeface="Lato Light" panose="020F0302020204030203" pitchFamily="34" charset="0"/>
                <a:ea typeface="Source Sans Pro" panose="020B0503030403020204" pitchFamily="34" charset="0"/>
                <a:cs typeface="Open Sans" panose="020B0606030504020204" pitchFamily="34" charset="0"/>
              </a:rPr>
              <a:t>, there live the blind texts. Separated they live in </a:t>
            </a:r>
            <a:r>
              <a:rPr lang="en-US" sz="900" dirty="0" err="1">
                <a:latin typeface="Lato Light" panose="020F0302020204030203" pitchFamily="34" charset="0"/>
                <a:ea typeface="Source Sans Pro" panose="020B0503030403020204" pitchFamily="34" charset="0"/>
                <a:cs typeface="Open Sans" panose="020B0606030504020204" pitchFamily="34" charset="0"/>
              </a:rPr>
              <a:t>Bookmarksgrove</a:t>
            </a:r>
            <a:r>
              <a:rPr lang="en-US" sz="900" dirty="0">
                <a:latin typeface="Lato Light" panose="020F0302020204030203" pitchFamily="34" charset="0"/>
                <a:ea typeface="Source Sans Pro" panose="020B0503030403020204" pitchFamily="34" charset="0"/>
                <a:cs typeface="Open Sans" panose="020B0606030504020204" pitchFamily="34" charset="0"/>
              </a:rPr>
              <a:t> right at the coast of the</a:t>
            </a:r>
          </a:p>
        </p:txBody>
      </p:sp>
      <p:sp>
        <p:nvSpPr>
          <p:cNvPr id="12" name="TextBox 11">
            <a:extLst>
              <a:ext uri="{FF2B5EF4-FFF2-40B4-BE49-F238E27FC236}">
                <a16:creationId xmlns:a16="http://schemas.microsoft.com/office/drawing/2014/main" xmlns="" id="{F8EF8B42-619F-4077-9F2C-66DF73C9934A}"/>
              </a:ext>
            </a:extLst>
          </p:cNvPr>
          <p:cNvSpPr txBox="1"/>
          <p:nvPr/>
        </p:nvSpPr>
        <p:spPr>
          <a:xfrm>
            <a:off x="6656339" y="2317134"/>
            <a:ext cx="2987810" cy="246221"/>
          </a:xfrm>
          <a:prstGeom prst="rect">
            <a:avLst/>
          </a:prstGeom>
          <a:noFill/>
        </p:spPr>
        <p:txBody>
          <a:bodyPr wrap="square">
            <a:spAutoFit/>
          </a:bodyPr>
          <a:lstStyle/>
          <a:p>
            <a:pPr algn="just" eaLnBrk="1" fontAlgn="auto" hangingPunct="1">
              <a:spcBef>
                <a:spcPts val="0"/>
              </a:spcBef>
              <a:spcAft>
                <a:spcPts val="0"/>
              </a:spcAft>
              <a:defRPr/>
            </a:pPr>
            <a:r>
              <a:rPr lang="en-US" sz="1000" b="1" spc="300" dirty="0">
                <a:latin typeface="Lato" panose="020F0502020204030203" pitchFamily="34" charset="0"/>
                <a:ea typeface="Source Sans Pro" panose="020B0503030403020204" pitchFamily="34" charset="0"/>
                <a:cs typeface="Open Sans" panose="020B0606030504020204" pitchFamily="34" charset="0"/>
              </a:rPr>
              <a:t>LOREM IPSUM DOLOR</a:t>
            </a:r>
          </a:p>
        </p:txBody>
      </p:sp>
      <p:grpSp>
        <p:nvGrpSpPr>
          <p:cNvPr id="13" name="Group 12">
            <a:extLst>
              <a:ext uri="{FF2B5EF4-FFF2-40B4-BE49-F238E27FC236}">
                <a16:creationId xmlns:a16="http://schemas.microsoft.com/office/drawing/2014/main" xmlns="" id="{E17B7A21-B2A1-45EE-BF20-69A46E6918E5}"/>
              </a:ext>
            </a:extLst>
          </p:cNvPr>
          <p:cNvGrpSpPr/>
          <p:nvPr/>
        </p:nvGrpSpPr>
        <p:grpSpPr>
          <a:xfrm>
            <a:off x="6634807" y="678412"/>
            <a:ext cx="8028768" cy="1211913"/>
            <a:chOff x="608289" y="632082"/>
            <a:chExt cx="8028768" cy="1211913"/>
          </a:xfrm>
        </p:grpSpPr>
        <p:sp>
          <p:nvSpPr>
            <p:cNvPr id="14" name="Shape 231">
              <a:extLst>
                <a:ext uri="{FF2B5EF4-FFF2-40B4-BE49-F238E27FC236}">
                  <a16:creationId xmlns:a16="http://schemas.microsoft.com/office/drawing/2014/main" xmlns="" id="{F264D888-1981-492C-ADD6-4EA736CA10FE}"/>
                </a:ext>
              </a:extLst>
            </p:cNvPr>
            <p:cNvSpPr txBox="1"/>
            <p:nvPr/>
          </p:nvSpPr>
          <p:spPr>
            <a:xfrm>
              <a:off x="610175" y="1182002"/>
              <a:ext cx="4787378" cy="66199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d-ID" sz="4000" dirty="0">
                  <a:latin typeface="Bebas Neue" panose="020B0606020202050201" pitchFamily="34" charset="0"/>
                  <a:ea typeface="Lato Black" panose="020F0502020204030203" pitchFamily="34" charset="0"/>
                  <a:cs typeface="Lato Black" panose="020F0502020204030203" pitchFamily="34" charset="0"/>
                  <a:sym typeface="Source Sans Pro Black"/>
                </a:rPr>
                <a:t>WORLD MAP</a:t>
              </a:r>
            </a:p>
          </p:txBody>
        </p:sp>
        <p:sp>
          <p:nvSpPr>
            <p:cNvPr id="15" name="Shape 231">
              <a:extLst>
                <a:ext uri="{FF2B5EF4-FFF2-40B4-BE49-F238E27FC236}">
                  <a16:creationId xmlns:a16="http://schemas.microsoft.com/office/drawing/2014/main" xmlns="" id="{1618F2CA-C926-49D3-8ACD-9A26F695946C}"/>
                </a:ext>
              </a:extLst>
            </p:cNvPr>
            <p:cNvSpPr txBox="1"/>
            <p:nvPr/>
          </p:nvSpPr>
          <p:spPr>
            <a:xfrm>
              <a:off x="608289" y="632082"/>
              <a:ext cx="8028768" cy="727706"/>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US" sz="4000" dirty="0">
                  <a:latin typeface="Bebas Neue" panose="020B0606020202050201" pitchFamily="34" charset="0"/>
                  <a:ea typeface="Lato Black" panose="020F0502020204030203" pitchFamily="34" charset="0"/>
                  <a:cs typeface="Lato Black" panose="020F0502020204030203" pitchFamily="34" charset="0"/>
                  <a:sym typeface="Source Sans Pro Black"/>
                </a:rPr>
                <a:t>AUSTRALIA</a:t>
              </a:r>
              <a:endParaRPr lang="id-ID" sz="4000" dirty="0">
                <a:latin typeface="Bebas Neue" panose="020B0606020202050201" pitchFamily="34" charset="0"/>
                <a:ea typeface="Lato Black" panose="020F0502020204030203" pitchFamily="34" charset="0"/>
                <a:cs typeface="Lato Black" panose="020F0502020204030203" pitchFamily="34" charset="0"/>
                <a:sym typeface="Source Sans Pro Black"/>
              </a:endParaRPr>
            </a:p>
          </p:txBody>
        </p:sp>
      </p:grpSp>
      <p:grpSp>
        <p:nvGrpSpPr>
          <p:cNvPr id="41" name="Group 40">
            <a:extLst>
              <a:ext uri="{FF2B5EF4-FFF2-40B4-BE49-F238E27FC236}">
                <a16:creationId xmlns:a16="http://schemas.microsoft.com/office/drawing/2014/main" xmlns="" id="{501532AF-C9EA-4C2C-BFF9-D79D70B0CF2F}"/>
              </a:ext>
            </a:extLst>
          </p:cNvPr>
          <p:cNvGrpSpPr/>
          <p:nvPr/>
        </p:nvGrpSpPr>
        <p:grpSpPr>
          <a:xfrm>
            <a:off x="6671892" y="5155204"/>
            <a:ext cx="1608239" cy="645437"/>
            <a:chOff x="795971" y="5570679"/>
            <a:chExt cx="1608239" cy="645437"/>
          </a:xfrm>
        </p:grpSpPr>
        <p:grpSp>
          <p:nvGrpSpPr>
            <p:cNvPr id="42" name="Group 41">
              <a:extLst>
                <a:ext uri="{FF2B5EF4-FFF2-40B4-BE49-F238E27FC236}">
                  <a16:creationId xmlns:a16="http://schemas.microsoft.com/office/drawing/2014/main" xmlns="" id="{16CE84B8-29DC-47BB-8661-58B2FE02A9BD}"/>
                </a:ext>
              </a:extLst>
            </p:cNvPr>
            <p:cNvGrpSpPr/>
            <p:nvPr/>
          </p:nvGrpSpPr>
          <p:grpSpPr>
            <a:xfrm>
              <a:off x="894162" y="5940011"/>
              <a:ext cx="1510048" cy="276105"/>
              <a:chOff x="894162" y="5940011"/>
              <a:chExt cx="1510048" cy="276105"/>
            </a:xfrm>
          </p:grpSpPr>
          <p:sp>
            <p:nvSpPr>
              <p:cNvPr id="44" name="Freeform 200">
                <a:extLst>
                  <a:ext uri="{FF2B5EF4-FFF2-40B4-BE49-F238E27FC236}">
                    <a16:creationId xmlns:a16="http://schemas.microsoft.com/office/drawing/2014/main" xmlns="" id="{B45190B4-3772-4C89-A4B3-6ED891E7242E}"/>
                  </a:ext>
                </a:extLst>
              </p:cNvPr>
              <p:cNvSpPr>
                <a:spLocks noChangeArrowheads="1"/>
              </p:cNvSpPr>
              <p:nvPr/>
            </p:nvSpPr>
            <p:spPr bwMode="auto">
              <a:xfrm flipH="1">
                <a:off x="894162" y="5940011"/>
                <a:ext cx="119492" cy="276105"/>
              </a:xfrm>
              <a:custGeom>
                <a:avLst/>
                <a:gdLst>
                  <a:gd name="connsiteX0" fmla="*/ 112136 w 149515"/>
                  <a:gd name="connsiteY0" fmla="*/ 62372 h 345477"/>
                  <a:gd name="connsiteX1" fmla="*/ 36311 w 149515"/>
                  <a:gd name="connsiteY1" fmla="*/ 62372 h 345477"/>
                  <a:gd name="connsiteX2" fmla="*/ 0 w 149515"/>
                  <a:gd name="connsiteY2" fmla="*/ 99207 h 345477"/>
                  <a:gd name="connsiteX3" fmla="*/ 0 w 149515"/>
                  <a:gd name="connsiteY3" fmla="*/ 185507 h 345477"/>
                  <a:gd name="connsiteX4" fmla="*/ 22427 w 149515"/>
                  <a:gd name="connsiteY4" fmla="*/ 185507 h 345477"/>
                  <a:gd name="connsiteX5" fmla="*/ 22427 w 149515"/>
                  <a:gd name="connsiteY5" fmla="*/ 101312 h 345477"/>
                  <a:gd name="connsiteX6" fmla="*/ 36311 w 149515"/>
                  <a:gd name="connsiteY6" fmla="*/ 101312 h 345477"/>
                  <a:gd name="connsiteX7" fmla="*/ 36311 w 149515"/>
                  <a:gd name="connsiteY7" fmla="*/ 329691 h 345477"/>
                  <a:gd name="connsiteX8" fmla="*/ 52330 w 149515"/>
                  <a:gd name="connsiteY8" fmla="*/ 345477 h 345477"/>
                  <a:gd name="connsiteX9" fmla="*/ 68350 w 149515"/>
                  <a:gd name="connsiteY9" fmla="*/ 329691 h 345477"/>
                  <a:gd name="connsiteX10" fmla="*/ 68350 w 149515"/>
                  <a:gd name="connsiteY10" fmla="*/ 197084 h 345477"/>
                  <a:gd name="connsiteX11" fmla="*/ 81165 w 149515"/>
                  <a:gd name="connsiteY11" fmla="*/ 197084 h 345477"/>
                  <a:gd name="connsiteX12" fmla="*/ 81165 w 149515"/>
                  <a:gd name="connsiteY12" fmla="*/ 329691 h 345477"/>
                  <a:gd name="connsiteX13" fmla="*/ 97185 w 149515"/>
                  <a:gd name="connsiteY13" fmla="*/ 345477 h 345477"/>
                  <a:gd name="connsiteX14" fmla="*/ 113204 w 149515"/>
                  <a:gd name="connsiteY14" fmla="*/ 329691 h 345477"/>
                  <a:gd name="connsiteX15" fmla="*/ 113204 w 149515"/>
                  <a:gd name="connsiteY15" fmla="*/ 101312 h 345477"/>
                  <a:gd name="connsiteX16" fmla="*/ 127088 w 149515"/>
                  <a:gd name="connsiteY16" fmla="*/ 101312 h 345477"/>
                  <a:gd name="connsiteX17" fmla="*/ 127088 w 149515"/>
                  <a:gd name="connsiteY17" fmla="*/ 185507 h 345477"/>
                  <a:gd name="connsiteX18" fmla="*/ 149515 w 149515"/>
                  <a:gd name="connsiteY18" fmla="*/ 185507 h 345477"/>
                  <a:gd name="connsiteX19" fmla="*/ 149515 w 149515"/>
                  <a:gd name="connsiteY19" fmla="*/ 100260 h 345477"/>
                  <a:gd name="connsiteX20" fmla="*/ 112136 w 149515"/>
                  <a:gd name="connsiteY20" fmla="*/ 62372 h 345477"/>
                  <a:gd name="connsiteX21" fmla="*/ 74757 w 149515"/>
                  <a:gd name="connsiteY21" fmla="*/ 0 h 345477"/>
                  <a:gd name="connsiteX22" fmla="*/ 46004 w 149515"/>
                  <a:gd name="connsiteY22" fmla="*/ 28532 h 345477"/>
                  <a:gd name="connsiteX23" fmla="*/ 74757 w 149515"/>
                  <a:gd name="connsiteY23" fmla="*/ 57064 h 345477"/>
                  <a:gd name="connsiteX24" fmla="*/ 103510 w 149515"/>
                  <a:gd name="connsiteY24" fmla="*/ 28532 h 345477"/>
                  <a:gd name="connsiteX25" fmla="*/ 74757 w 149515"/>
                  <a:gd name="connsiteY25" fmla="*/ 0 h 3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9515" h="345477">
                    <a:moveTo>
                      <a:pt x="112136" y="62372"/>
                    </a:moveTo>
                    <a:cubicBezTo>
                      <a:pt x="36311" y="62372"/>
                      <a:pt x="36311" y="62372"/>
                      <a:pt x="36311" y="62372"/>
                    </a:cubicBezTo>
                    <a:cubicBezTo>
                      <a:pt x="16019" y="62372"/>
                      <a:pt x="0" y="79211"/>
                      <a:pt x="0" y="99207"/>
                    </a:cubicBezTo>
                    <a:cubicBezTo>
                      <a:pt x="0" y="185507"/>
                      <a:pt x="0" y="185507"/>
                      <a:pt x="0" y="185507"/>
                    </a:cubicBezTo>
                    <a:cubicBezTo>
                      <a:pt x="0" y="202346"/>
                      <a:pt x="22427" y="202346"/>
                      <a:pt x="22427" y="185507"/>
                    </a:cubicBezTo>
                    <a:cubicBezTo>
                      <a:pt x="22427" y="101312"/>
                      <a:pt x="22427" y="101312"/>
                      <a:pt x="22427" y="101312"/>
                    </a:cubicBezTo>
                    <a:cubicBezTo>
                      <a:pt x="36311" y="101312"/>
                      <a:pt x="36311" y="101312"/>
                      <a:pt x="36311" y="101312"/>
                    </a:cubicBezTo>
                    <a:cubicBezTo>
                      <a:pt x="36311" y="329691"/>
                      <a:pt x="36311" y="329691"/>
                      <a:pt x="36311" y="329691"/>
                    </a:cubicBezTo>
                    <a:cubicBezTo>
                      <a:pt x="36311" y="339163"/>
                      <a:pt x="42719" y="345477"/>
                      <a:pt x="52330" y="345477"/>
                    </a:cubicBezTo>
                    <a:cubicBezTo>
                      <a:pt x="60874" y="345477"/>
                      <a:pt x="68350" y="339163"/>
                      <a:pt x="68350" y="329691"/>
                    </a:cubicBezTo>
                    <a:cubicBezTo>
                      <a:pt x="68350" y="197084"/>
                      <a:pt x="68350" y="197084"/>
                      <a:pt x="68350" y="197084"/>
                    </a:cubicBezTo>
                    <a:cubicBezTo>
                      <a:pt x="81165" y="197084"/>
                      <a:pt x="81165" y="197084"/>
                      <a:pt x="81165" y="197084"/>
                    </a:cubicBezTo>
                    <a:cubicBezTo>
                      <a:pt x="81165" y="329691"/>
                      <a:pt x="81165" y="329691"/>
                      <a:pt x="81165" y="329691"/>
                    </a:cubicBezTo>
                    <a:cubicBezTo>
                      <a:pt x="81165" y="339163"/>
                      <a:pt x="88641" y="345477"/>
                      <a:pt x="97185" y="345477"/>
                    </a:cubicBezTo>
                    <a:cubicBezTo>
                      <a:pt x="106796" y="345477"/>
                      <a:pt x="113204" y="339163"/>
                      <a:pt x="113204" y="329691"/>
                    </a:cubicBezTo>
                    <a:cubicBezTo>
                      <a:pt x="113204" y="101312"/>
                      <a:pt x="113204" y="101312"/>
                      <a:pt x="113204" y="101312"/>
                    </a:cubicBezTo>
                    <a:cubicBezTo>
                      <a:pt x="127088" y="101312"/>
                      <a:pt x="127088" y="101312"/>
                      <a:pt x="127088" y="101312"/>
                    </a:cubicBezTo>
                    <a:cubicBezTo>
                      <a:pt x="127088" y="185507"/>
                      <a:pt x="127088" y="185507"/>
                      <a:pt x="127088" y="185507"/>
                    </a:cubicBezTo>
                    <a:cubicBezTo>
                      <a:pt x="127088" y="202346"/>
                      <a:pt x="149515" y="202346"/>
                      <a:pt x="149515" y="185507"/>
                    </a:cubicBezTo>
                    <a:cubicBezTo>
                      <a:pt x="149515" y="100260"/>
                      <a:pt x="149515" y="100260"/>
                      <a:pt x="149515" y="100260"/>
                    </a:cubicBezTo>
                    <a:cubicBezTo>
                      <a:pt x="149515" y="81316"/>
                      <a:pt x="134564" y="62372"/>
                      <a:pt x="112136" y="62372"/>
                    </a:cubicBezTo>
                    <a:close/>
                    <a:moveTo>
                      <a:pt x="74757" y="0"/>
                    </a:moveTo>
                    <a:cubicBezTo>
                      <a:pt x="58877" y="0"/>
                      <a:pt x="46004" y="12774"/>
                      <a:pt x="46004" y="28532"/>
                    </a:cubicBezTo>
                    <a:cubicBezTo>
                      <a:pt x="46004" y="44290"/>
                      <a:pt x="58877" y="57064"/>
                      <a:pt x="74757" y="57064"/>
                    </a:cubicBezTo>
                    <a:cubicBezTo>
                      <a:pt x="90637" y="57064"/>
                      <a:pt x="103510" y="44290"/>
                      <a:pt x="103510" y="28532"/>
                    </a:cubicBezTo>
                    <a:cubicBezTo>
                      <a:pt x="103510" y="12774"/>
                      <a:pt x="90637" y="0"/>
                      <a:pt x="74757" y="0"/>
                    </a:cubicBezTo>
                    <a:close/>
                  </a:path>
                </a:pathLst>
              </a:custGeom>
              <a:solidFill>
                <a:schemeClr val="tx1">
                  <a:lumMod val="95000"/>
                  <a:lumOff val="5000"/>
                </a:schemeClr>
              </a:solidFill>
              <a:ln>
                <a:noFill/>
              </a:ln>
              <a:extLst/>
            </p:spPr>
            <p:txBody>
              <a:bodyPr vert="horz" wrap="square" lIns="91440" tIns="45720" rIns="91440" bIns="45720" numCol="1" anchor="t" anchorCtr="0" compatLnSpc="1">
                <a:prstTxWarp prst="textNoShape">
                  <a:avLst/>
                </a:prstTxWarp>
                <a:noAutofit/>
              </a:bodyPr>
              <a:lstStyle/>
              <a:p>
                <a:endParaRPr lang="bg-BG"/>
              </a:p>
            </p:txBody>
          </p:sp>
          <p:sp>
            <p:nvSpPr>
              <p:cNvPr id="45" name="Freeform 201">
                <a:extLst>
                  <a:ext uri="{FF2B5EF4-FFF2-40B4-BE49-F238E27FC236}">
                    <a16:creationId xmlns:a16="http://schemas.microsoft.com/office/drawing/2014/main" xmlns="" id="{3E92CA6F-249B-4506-AD1C-C501F286D054}"/>
                  </a:ext>
                </a:extLst>
              </p:cNvPr>
              <p:cNvSpPr>
                <a:spLocks noChangeArrowheads="1"/>
              </p:cNvSpPr>
              <p:nvPr/>
            </p:nvSpPr>
            <p:spPr bwMode="auto">
              <a:xfrm flipH="1">
                <a:off x="1048668" y="5940011"/>
                <a:ext cx="119492" cy="276105"/>
              </a:xfrm>
              <a:custGeom>
                <a:avLst/>
                <a:gdLst>
                  <a:gd name="connsiteX0" fmla="*/ 112136 w 149515"/>
                  <a:gd name="connsiteY0" fmla="*/ 62372 h 345477"/>
                  <a:gd name="connsiteX1" fmla="*/ 36311 w 149515"/>
                  <a:gd name="connsiteY1" fmla="*/ 62372 h 345477"/>
                  <a:gd name="connsiteX2" fmla="*/ 0 w 149515"/>
                  <a:gd name="connsiteY2" fmla="*/ 99207 h 345477"/>
                  <a:gd name="connsiteX3" fmla="*/ 0 w 149515"/>
                  <a:gd name="connsiteY3" fmla="*/ 185507 h 345477"/>
                  <a:gd name="connsiteX4" fmla="*/ 22427 w 149515"/>
                  <a:gd name="connsiteY4" fmla="*/ 185507 h 345477"/>
                  <a:gd name="connsiteX5" fmla="*/ 22427 w 149515"/>
                  <a:gd name="connsiteY5" fmla="*/ 101312 h 345477"/>
                  <a:gd name="connsiteX6" fmla="*/ 36311 w 149515"/>
                  <a:gd name="connsiteY6" fmla="*/ 101312 h 345477"/>
                  <a:gd name="connsiteX7" fmla="*/ 36311 w 149515"/>
                  <a:gd name="connsiteY7" fmla="*/ 329691 h 345477"/>
                  <a:gd name="connsiteX8" fmla="*/ 52330 w 149515"/>
                  <a:gd name="connsiteY8" fmla="*/ 345477 h 345477"/>
                  <a:gd name="connsiteX9" fmla="*/ 68350 w 149515"/>
                  <a:gd name="connsiteY9" fmla="*/ 329691 h 345477"/>
                  <a:gd name="connsiteX10" fmla="*/ 68350 w 149515"/>
                  <a:gd name="connsiteY10" fmla="*/ 197084 h 345477"/>
                  <a:gd name="connsiteX11" fmla="*/ 81165 w 149515"/>
                  <a:gd name="connsiteY11" fmla="*/ 197084 h 345477"/>
                  <a:gd name="connsiteX12" fmla="*/ 81165 w 149515"/>
                  <a:gd name="connsiteY12" fmla="*/ 329691 h 345477"/>
                  <a:gd name="connsiteX13" fmla="*/ 97185 w 149515"/>
                  <a:gd name="connsiteY13" fmla="*/ 345477 h 345477"/>
                  <a:gd name="connsiteX14" fmla="*/ 113204 w 149515"/>
                  <a:gd name="connsiteY14" fmla="*/ 329691 h 345477"/>
                  <a:gd name="connsiteX15" fmla="*/ 113204 w 149515"/>
                  <a:gd name="connsiteY15" fmla="*/ 101312 h 345477"/>
                  <a:gd name="connsiteX16" fmla="*/ 127088 w 149515"/>
                  <a:gd name="connsiteY16" fmla="*/ 101312 h 345477"/>
                  <a:gd name="connsiteX17" fmla="*/ 127088 w 149515"/>
                  <a:gd name="connsiteY17" fmla="*/ 185507 h 345477"/>
                  <a:gd name="connsiteX18" fmla="*/ 149515 w 149515"/>
                  <a:gd name="connsiteY18" fmla="*/ 185507 h 345477"/>
                  <a:gd name="connsiteX19" fmla="*/ 149515 w 149515"/>
                  <a:gd name="connsiteY19" fmla="*/ 100260 h 345477"/>
                  <a:gd name="connsiteX20" fmla="*/ 112136 w 149515"/>
                  <a:gd name="connsiteY20" fmla="*/ 62372 h 345477"/>
                  <a:gd name="connsiteX21" fmla="*/ 74757 w 149515"/>
                  <a:gd name="connsiteY21" fmla="*/ 0 h 345477"/>
                  <a:gd name="connsiteX22" fmla="*/ 46004 w 149515"/>
                  <a:gd name="connsiteY22" fmla="*/ 28532 h 345477"/>
                  <a:gd name="connsiteX23" fmla="*/ 74757 w 149515"/>
                  <a:gd name="connsiteY23" fmla="*/ 57064 h 345477"/>
                  <a:gd name="connsiteX24" fmla="*/ 103510 w 149515"/>
                  <a:gd name="connsiteY24" fmla="*/ 28532 h 345477"/>
                  <a:gd name="connsiteX25" fmla="*/ 74757 w 149515"/>
                  <a:gd name="connsiteY25" fmla="*/ 0 h 3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9515" h="345477">
                    <a:moveTo>
                      <a:pt x="112136" y="62372"/>
                    </a:moveTo>
                    <a:cubicBezTo>
                      <a:pt x="36311" y="62372"/>
                      <a:pt x="36311" y="62372"/>
                      <a:pt x="36311" y="62372"/>
                    </a:cubicBezTo>
                    <a:cubicBezTo>
                      <a:pt x="16019" y="62372"/>
                      <a:pt x="0" y="79211"/>
                      <a:pt x="0" y="99207"/>
                    </a:cubicBezTo>
                    <a:cubicBezTo>
                      <a:pt x="0" y="185507"/>
                      <a:pt x="0" y="185507"/>
                      <a:pt x="0" y="185507"/>
                    </a:cubicBezTo>
                    <a:cubicBezTo>
                      <a:pt x="0" y="202346"/>
                      <a:pt x="22427" y="202346"/>
                      <a:pt x="22427" y="185507"/>
                    </a:cubicBezTo>
                    <a:cubicBezTo>
                      <a:pt x="22427" y="101312"/>
                      <a:pt x="22427" y="101312"/>
                      <a:pt x="22427" y="101312"/>
                    </a:cubicBezTo>
                    <a:cubicBezTo>
                      <a:pt x="36311" y="101312"/>
                      <a:pt x="36311" y="101312"/>
                      <a:pt x="36311" y="101312"/>
                    </a:cubicBezTo>
                    <a:cubicBezTo>
                      <a:pt x="36311" y="329691"/>
                      <a:pt x="36311" y="329691"/>
                      <a:pt x="36311" y="329691"/>
                    </a:cubicBezTo>
                    <a:cubicBezTo>
                      <a:pt x="36311" y="339163"/>
                      <a:pt x="42719" y="345477"/>
                      <a:pt x="52330" y="345477"/>
                    </a:cubicBezTo>
                    <a:cubicBezTo>
                      <a:pt x="60874" y="345477"/>
                      <a:pt x="68350" y="339163"/>
                      <a:pt x="68350" y="329691"/>
                    </a:cubicBezTo>
                    <a:cubicBezTo>
                      <a:pt x="68350" y="197084"/>
                      <a:pt x="68350" y="197084"/>
                      <a:pt x="68350" y="197084"/>
                    </a:cubicBezTo>
                    <a:cubicBezTo>
                      <a:pt x="81165" y="197084"/>
                      <a:pt x="81165" y="197084"/>
                      <a:pt x="81165" y="197084"/>
                    </a:cubicBezTo>
                    <a:cubicBezTo>
                      <a:pt x="81165" y="329691"/>
                      <a:pt x="81165" y="329691"/>
                      <a:pt x="81165" y="329691"/>
                    </a:cubicBezTo>
                    <a:cubicBezTo>
                      <a:pt x="81165" y="339163"/>
                      <a:pt x="88641" y="345477"/>
                      <a:pt x="97185" y="345477"/>
                    </a:cubicBezTo>
                    <a:cubicBezTo>
                      <a:pt x="106796" y="345477"/>
                      <a:pt x="113204" y="339163"/>
                      <a:pt x="113204" y="329691"/>
                    </a:cubicBezTo>
                    <a:cubicBezTo>
                      <a:pt x="113204" y="101312"/>
                      <a:pt x="113204" y="101312"/>
                      <a:pt x="113204" y="101312"/>
                    </a:cubicBezTo>
                    <a:cubicBezTo>
                      <a:pt x="127088" y="101312"/>
                      <a:pt x="127088" y="101312"/>
                      <a:pt x="127088" y="101312"/>
                    </a:cubicBezTo>
                    <a:cubicBezTo>
                      <a:pt x="127088" y="185507"/>
                      <a:pt x="127088" y="185507"/>
                      <a:pt x="127088" y="185507"/>
                    </a:cubicBezTo>
                    <a:cubicBezTo>
                      <a:pt x="127088" y="202346"/>
                      <a:pt x="149515" y="202346"/>
                      <a:pt x="149515" y="185507"/>
                    </a:cubicBezTo>
                    <a:cubicBezTo>
                      <a:pt x="149515" y="100260"/>
                      <a:pt x="149515" y="100260"/>
                      <a:pt x="149515" y="100260"/>
                    </a:cubicBezTo>
                    <a:cubicBezTo>
                      <a:pt x="149515" y="81316"/>
                      <a:pt x="134564" y="62372"/>
                      <a:pt x="112136" y="62372"/>
                    </a:cubicBezTo>
                    <a:close/>
                    <a:moveTo>
                      <a:pt x="74757" y="0"/>
                    </a:moveTo>
                    <a:cubicBezTo>
                      <a:pt x="58877" y="0"/>
                      <a:pt x="46004" y="12774"/>
                      <a:pt x="46004" y="28532"/>
                    </a:cubicBezTo>
                    <a:cubicBezTo>
                      <a:pt x="46004" y="44290"/>
                      <a:pt x="58877" y="57064"/>
                      <a:pt x="74757" y="57064"/>
                    </a:cubicBezTo>
                    <a:cubicBezTo>
                      <a:pt x="90637" y="57064"/>
                      <a:pt x="103510" y="44290"/>
                      <a:pt x="103510" y="28532"/>
                    </a:cubicBezTo>
                    <a:cubicBezTo>
                      <a:pt x="103510" y="12774"/>
                      <a:pt x="90637" y="0"/>
                      <a:pt x="74757" y="0"/>
                    </a:cubicBezTo>
                    <a:close/>
                  </a:path>
                </a:pathLst>
              </a:custGeom>
              <a:solidFill>
                <a:schemeClr val="tx1">
                  <a:lumMod val="95000"/>
                  <a:lumOff val="5000"/>
                </a:schemeClr>
              </a:solidFill>
              <a:ln>
                <a:noFill/>
              </a:ln>
              <a:extLst/>
            </p:spPr>
            <p:txBody>
              <a:bodyPr vert="horz" wrap="square" lIns="91440" tIns="45720" rIns="91440" bIns="45720" numCol="1" anchor="t" anchorCtr="0" compatLnSpc="1">
                <a:prstTxWarp prst="textNoShape">
                  <a:avLst/>
                </a:prstTxWarp>
                <a:noAutofit/>
              </a:bodyPr>
              <a:lstStyle/>
              <a:p>
                <a:endParaRPr lang="bg-BG"/>
              </a:p>
            </p:txBody>
          </p:sp>
          <p:sp>
            <p:nvSpPr>
              <p:cNvPr id="46" name="Freeform 202">
                <a:extLst>
                  <a:ext uri="{FF2B5EF4-FFF2-40B4-BE49-F238E27FC236}">
                    <a16:creationId xmlns:a16="http://schemas.microsoft.com/office/drawing/2014/main" xmlns="" id="{83F8B4AF-3369-45FB-ACC7-E62D144148B3}"/>
                  </a:ext>
                </a:extLst>
              </p:cNvPr>
              <p:cNvSpPr>
                <a:spLocks noChangeArrowheads="1"/>
              </p:cNvSpPr>
              <p:nvPr/>
            </p:nvSpPr>
            <p:spPr bwMode="auto">
              <a:xfrm flipH="1">
                <a:off x="1203174" y="5940011"/>
                <a:ext cx="119492" cy="276105"/>
              </a:xfrm>
              <a:custGeom>
                <a:avLst/>
                <a:gdLst>
                  <a:gd name="connsiteX0" fmla="*/ 112136 w 149515"/>
                  <a:gd name="connsiteY0" fmla="*/ 62372 h 345477"/>
                  <a:gd name="connsiteX1" fmla="*/ 36311 w 149515"/>
                  <a:gd name="connsiteY1" fmla="*/ 62372 h 345477"/>
                  <a:gd name="connsiteX2" fmla="*/ 0 w 149515"/>
                  <a:gd name="connsiteY2" fmla="*/ 99207 h 345477"/>
                  <a:gd name="connsiteX3" fmla="*/ 0 w 149515"/>
                  <a:gd name="connsiteY3" fmla="*/ 185507 h 345477"/>
                  <a:gd name="connsiteX4" fmla="*/ 22427 w 149515"/>
                  <a:gd name="connsiteY4" fmla="*/ 185507 h 345477"/>
                  <a:gd name="connsiteX5" fmla="*/ 22427 w 149515"/>
                  <a:gd name="connsiteY5" fmla="*/ 101312 h 345477"/>
                  <a:gd name="connsiteX6" fmla="*/ 36311 w 149515"/>
                  <a:gd name="connsiteY6" fmla="*/ 101312 h 345477"/>
                  <a:gd name="connsiteX7" fmla="*/ 36311 w 149515"/>
                  <a:gd name="connsiteY7" fmla="*/ 329691 h 345477"/>
                  <a:gd name="connsiteX8" fmla="*/ 52330 w 149515"/>
                  <a:gd name="connsiteY8" fmla="*/ 345477 h 345477"/>
                  <a:gd name="connsiteX9" fmla="*/ 68350 w 149515"/>
                  <a:gd name="connsiteY9" fmla="*/ 329691 h 345477"/>
                  <a:gd name="connsiteX10" fmla="*/ 68350 w 149515"/>
                  <a:gd name="connsiteY10" fmla="*/ 197084 h 345477"/>
                  <a:gd name="connsiteX11" fmla="*/ 81165 w 149515"/>
                  <a:gd name="connsiteY11" fmla="*/ 197084 h 345477"/>
                  <a:gd name="connsiteX12" fmla="*/ 81165 w 149515"/>
                  <a:gd name="connsiteY12" fmla="*/ 329691 h 345477"/>
                  <a:gd name="connsiteX13" fmla="*/ 97185 w 149515"/>
                  <a:gd name="connsiteY13" fmla="*/ 345477 h 345477"/>
                  <a:gd name="connsiteX14" fmla="*/ 113204 w 149515"/>
                  <a:gd name="connsiteY14" fmla="*/ 329691 h 345477"/>
                  <a:gd name="connsiteX15" fmla="*/ 113204 w 149515"/>
                  <a:gd name="connsiteY15" fmla="*/ 101312 h 345477"/>
                  <a:gd name="connsiteX16" fmla="*/ 127088 w 149515"/>
                  <a:gd name="connsiteY16" fmla="*/ 101312 h 345477"/>
                  <a:gd name="connsiteX17" fmla="*/ 127088 w 149515"/>
                  <a:gd name="connsiteY17" fmla="*/ 185507 h 345477"/>
                  <a:gd name="connsiteX18" fmla="*/ 149515 w 149515"/>
                  <a:gd name="connsiteY18" fmla="*/ 185507 h 345477"/>
                  <a:gd name="connsiteX19" fmla="*/ 149515 w 149515"/>
                  <a:gd name="connsiteY19" fmla="*/ 100260 h 345477"/>
                  <a:gd name="connsiteX20" fmla="*/ 112136 w 149515"/>
                  <a:gd name="connsiteY20" fmla="*/ 62372 h 345477"/>
                  <a:gd name="connsiteX21" fmla="*/ 74757 w 149515"/>
                  <a:gd name="connsiteY21" fmla="*/ 0 h 345477"/>
                  <a:gd name="connsiteX22" fmla="*/ 46004 w 149515"/>
                  <a:gd name="connsiteY22" fmla="*/ 28532 h 345477"/>
                  <a:gd name="connsiteX23" fmla="*/ 74757 w 149515"/>
                  <a:gd name="connsiteY23" fmla="*/ 57064 h 345477"/>
                  <a:gd name="connsiteX24" fmla="*/ 103510 w 149515"/>
                  <a:gd name="connsiteY24" fmla="*/ 28532 h 345477"/>
                  <a:gd name="connsiteX25" fmla="*/ 74757 w 149515"/>
                  <a:gd name="connsiteY25" fmla="*/ 0 h 3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9515" h="345477">
                    <a:moveTo>
                      <a:pt x="112136" y="62372"/>
                    </a:moveTo>
                    <a:cubicBezTo>
                      <a:pt x="36311" y="62372"/>
                      <a:pt x="36311" y="62372"/>
                      <a:pt x="36311" y="62372"/>
                    </a:cubicBezTo>
                    <a:cubicBezTo>
                      <a:pt x="16019" y="62372"/>
                      <a:pt x="0" y="79211"/>
                      <a:pt x="0" y="99207"/>
                    </a:cubicBezTo>
                    <a:cubicBezTo>
                      <a:pt x="0" y="185507"/>
                      <a:pt x="0" y="185507"/>
                      <a:pt x="0" y="185507"/>
                    </a:cubicBezTo>
                    <a:cubicBezTo>
                      <a:pt x="0" y="202346"/>
                      <a:pt x="22427" y="202346"/>
                      <a:pt x="22427" y="185507"/>
                    </a:cubicBezTo>
                    <a:cubicBezTo>
                      <a:pt x="22427" y="101312"/>
                      <a:pt x="22427" y="101312"/>
                      <a:pt x="22427" y="101312"/>
                    </a:cubicBezTo>
                    <a:cubicBezTo>
                      <a:pt x="36311" y="101312"/>
                      <a:pt x="36311" y="101312"/>
                      <a:pt x="36311" y="101312"/>
                    </a:cubicBezTo>
                    <a:cubicBezTo>
                      <a:pt x="36311" y="329691"/>
                      <a:pt x="36311" y="329691"/>
                      <a:pt x="36311" y="329691"/>
                    </a:cubicBezTo>
                    <a:cubicBezTo>
                      <a:pt x="36311" y="339163"/>
                      <a:pt x="42719" y="345477"/>
                      <a:pt x="52330" y="345477"/>
                    </a:cubicBezTo>
                    <a:cubicBezTo>
                      <a:pt x="60874" y="345477"/>
                      <a:pt x="68350" y="339163"/>
                      <a:pt x="68350" y="329691"/>
                    </a:cubicBezTo>
                    <a:cubicBezTo>
                      <a:pt x="68350" y="197084"/>
                      <a:pt x="68350" y="197084"/>
                      <a:pt x="68350" y="197084"/>
                    </a:cubicBezTo>
                    <a:cubicBezTo>
                      <a:pt x="81165" y="197084"/>
                      <a:pt x="81165" y="197084"/>
                      <a:pt x="81165" y="197084"/>
                    </a:cubicBezTo>
                    <a:cubicBezTo>
                      <a:pt x="81165" y="329691"/>
                      <a:pt x="81165" y="329691"/>
                      <a:pt x="81165" y="329691"/>
                    </a:cubicBezTo>
                    <a:cubicBezTo>
                      <a:pt x="81165" y="339163"/>
                      <a:pt x="88641" y="345477"/>
                      <a:pt x="97185" y="345477"/>
                    </a:cubicBezTo>
                    <a:cubicBezTo>
                      <a:pt x="106796" y="345477"/>
                      <a:pt x="113204" y="339163"/>
                      <a:pt x="113204" y="329691"/>
                    </a:cubicBezTo>
                    <a:cubicBezTo>
                      <a:pt x="113204" y="101312"/>
                      <a:pt x="113204" y="101312"/>
                      <a:pt x="113204" y="101312"/>
                    </a:cubicBezTo>
                    <a:cubicBezTo>
                      <a:pt x="127088" y="101312"/>
                      <a:pt x="127088" y="101312"/>
                      <a:pt x="127088" y="101312"/>
                    </a:cubicBezTo>
                    <a:cubicBezTo>
                      <a:pt x="127088" y="185507"/>
                      <a:pt x="127088" y="185507"/>
                      <a:pt x="127088" y="185507"/>
                    </a:cubicBezTo>
                    <a:cubicBezTo>
                      <a:pt x="127088" y="202346"/>
                      <a:pt x="149515" y="202346"/>
                      <a:pt x="149515" y="185507"/>
                    </a:cubicBezTo>
                    <a:cubicBezTo>
                      <a:pt x="149515" y="100260"/>
                      <a:pt x="149515" y="100260"/>
                      <a:pt x="149515" y="100260"/>
                    </a:cubicBezTo>
                    <a:cubicBezTo>
                      <a:pt x="149515" y="81316"/>
                      <a:pt x="134564" y="62372"/>
                      <a:pt x="112136" y="62372"/>
                    </a:cubicBezTo>
                    <a:close/>
                    <a:moveTo>
                      <a:pt x="74757" y="0"/>
                    </a:moveTo>
                    <a:cubicBezTo>
                      <a:pt x="58877" y="0"/>
                      <a:pt x="46004" y="12774"/>
                      <a:pt x="46004" y="28532"/>
                    </a:cubicBezTo>
                    <a:cubicBezTo>
                      <a:pt x="46004" y="44290"/>
                      <a:pt x="58877" y="57064"/>
                      <a:pt x="74757" y="57064"/>
                    </a:cubicBezTo>
                    <a:cubicBezTo>
                      <a:pt x="90637" y="57064"/>
                      <a:pt x="103510" y="44290"/>
                      <a:pt x="103510" y="28532"/>
                    </a:cubicBezTo>
                    <a:cubicBezTo>
                      <a:pt x="103510" y="12774"/>
                      <a:pt x="90637" y="0"/>
                      <a:pt x="74757" y="0"/>
                    </a:cubicBezTo>
                    <a:close/>
                  </a:path>
                </a:pathLst>
              </a:custGeom>
              <a:solidFill>
                <a:schemeClr val="tx1">
                  <a:lumMod val="95000"/>
                  <a:lumOff val="5000"/>
                </a:schemeClr>
              </a:solidFill>
              <a:ln>
                <a:noFill/>
              </a:ln>
              <a:extLst/>
            </p:spPr>
            <p:txBody>
              <a:bodyPr vert="horz" wrap="square" lIns="91440" tIns="45720" rIns="91440" bIns="45720" numCol="1" anchor="t" anchorCtr="0" compatLnSpc="1">
                <a:prstTxWarp prst="textNoShape">
                  <a:avLst/>
                </a:prstTxWarp>
                <a:noAutofit/>
              </a:bodyPr>
              <a:lstStyle/>
              <a:p>
                <a:endParaRPr lang="bg-BG"/>
              </a:p>
            </p:txBody>
          </p:sp>
          <p:sp>
            <p:nvSpPr>
              <p:cNvPr id="47" name="Freeform 203">
                <a:extLst>
                  <a:ext uri="{FF2B5EF4-FFF2-40B4-BE49-F238E27FC236}">
                    <a16:creationId xmlns:a16="http://schemas.microsoft.com/office/drawing/2014/main" xmlns="" id="{D16B6DC9-39F0-48D2-8E50-47C434043FE6}"/>
                  </a:ext>
                </a:extLst>
              </p:cNvPr>
              <p:cNvSpPr>
                <a:spLocks noChangeArrowheads="1"/>
              </p:cNvSpPr>
              <p:nvPr/>
            </p:nvSpPr>
            <p:spPr bwMode="auto">
              <a:xfrm flipH="1">
                <a:off x="1357681" y="5940011"/>
                <a:ext cx="119492" cy="276105"/>
              </a:xfrm>
              <a:custGeom>
                <a:avLst/>
                <a:gdLst>
                  <a:gd name="connsiteX0" fmla="*/ 112136 w 149515"/>
                  <a:gd name="connsiteY0" fmla="*/ 62372 h 345477"/>
                  <a:gd name="connsiteX1" fmla="*/ 36311 w 149515"/>
                  <a:gd name="connsiteY1" fmla="*/ 62372 h 345477"/>
                  <a:gd name="connsiteX2" fmla="*/ 0 w 149515"/>
                  <a:gd name="connsiteY2" fmla="*/ 99207 h 345477"/>
                  <a:gd name="connsiteX3" fmla="*/ 0 w 149515"/>
                  <a:gd name="connsiteY3" fmla="*/ 185507 h 345477"/>
                  <a:gd name="connsiteX4" fmla="*/ 22427 w 149515"/>
                  <a:gd name="connsiteY4" fmla="*/ 185507 h 345477"/>
                  <a:gd name="connsiteX5" fmla="*/ 22427 w 149515"/>
                  <a:gd name="connsiteY5" fmla="*/ 101312 h 345477"/>
                  <a:gd name="connsiteX6" fmla="*/ 36311 w 149515"/>
                  <a:gd name="connsiteY6" fmla="*/ 101312 h 345477"/>
                  <a:gd name="connsiteX7" fmla="*/ 36311 w 149515"/>
                  <a:gd name="connsiteY7" fmla="*/ 329691 h 345477"/>
                  <a:gd name="connsiteX8" fmla="*/ 52330 w 149515"/>
                  <a:gd name="connsiteY8" fmla="*/ 345477 h 345477"/>
                  <a:gd name="connsiteX9" fmla="*/ 68350 w 149515"/>
                  <a:gd name="connsiteY9" fmla="*/ 329691 h 345477"/>
                  <a:gd name="connsiteX10" fmla="*/ 68350 w 149515"/>
                  <a:gd name="connsiteY10" fmla="*/ 197084 h 345477"/>
                  <a:gd name="connsiteX11" fmla="*/ 81165 w 149515"/>
                  <a:gd name="connsiteY11" fmla="*/ 197084 h 345477"/>
                  <a:gd name="connsiteX12" fmla="*/ 81165 w 149515"/>
                  <a:gd name="connsiteY12" fmla="*/ 329691 h 345477"/>
                  <a:gd name="connsiteX13" fmla="*/ 97185 w 149515"/>
                  <a:gd name="connsiteY13" fmla="*/ 345477 h 345477"/>
                  <a:gd name="connsiteX14" fmla="*/ 113204 w 149515"/>
                  <a:gd name="connsiteY14" fmla="*/ 329691 h 345477"/>
                  <a:gd name="connsiteX15" fmla="*/ 113204 w 149515"/>
                  <a:gd name="connsiteY15" fmla="*/ 101312 h 345477"/>
                  <a:gd name="connsiteX16" fmla="*/ 127088 w 149515"/>
                  <a:gd name="connsiteY16" fmla="*/ 101312 h 345477"/>
                  <a:gd name="connsiteX17" fmla="*/ 127088 w 149515"/>
                  <a:gd name="connsiteY17" fmla="*/ 185507 h 345477"/>
                  <a:gd name="connsiteX18" fmla="*/ 149515 w 149515"/>
                  <a:gd name="connsiteY18" fmla="*/ 185507 h 345477"/>
                  <a:gd name="connsiteX19" fmla="*/ 149515 w 149515"/>
                  <a:gd name="connsiteY19" fmla="*/ 100260 h 345477"/>
                  <a:gd name="connsiteX20" fmla="*/ 112136 w 149515"/>
                  <a:gd name="connsiteY20" fmla="*/ 62372 h 345477"/>
                  <a:gd name="connsiteX21" fmla="*/ 74757 w 149515"/>
                  <a:gd name="connsiteY21" fmla="*/ 0 h 345477"/>
                  <a:gd name="connsiteX22" fmla="*/ 46004 w 149515"/>
                  <a:gd name="connsiteY22" fmla="*/ 28532 h 345477"/>
                  <a:gd name="connsiteX23" fmla="*/ 74757 w 149515"/>
                  <a:gd name="connsiteY23" fmla="*/ 57064 h 345477"/>
                  <a:gd name="connsiteX24" fmla="*/ 103510 w 149515"/>
                  <a:gd name="connsiteY24" fmla="*/ 28532 h 345477"/>
                  <a:gd name="connsiteX25" fmla="*/ 74757 w 149515"/>
                  <a:gd name="connsiteY25" fmla="*/ 0 h 3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9515" h="345477">
                    <a:moveTo>
                      <a:pt x="112136" y="62372"/>
                    </a:moveTo>
                    <a:cubicBezTo>
                      <a:pt x="36311" y="62372"/>
                      <a:pt x="36311" y="62372"/>
                      <a:pt x="36311" y="62372"/>
                    </a:cubicBezTo>
                    <a:cubicBezTo>
                      <a:pt x="16019" y="62372"/>
                      <a:pt x="0" y="79211"/>
                      <a:pt x="0" y="99207"/>
                    </a:cubicBezTo>
                    <a:cubicBezTo>
                      <a:pt x="0" y="185507"/>
                      <a:pt x="0" y="185507"/>
                      <a:pt x="0" y="185507"/>
                    </a:cubicBezTo>
                    <a:cubicBezTo>
                      <a:pt x="0" y="202346"/>
                      <a:pt x="22427" y="202346"/>
                      <a:pt x="22427" y="185507"/>
                    </a:cubicBezTo>
                    <a:cubicBezTo>
                      <a:pt x="22427" y="101312"/>
                      <a:pt x="22427" y="101312"/>
                      <a:pt x="22427" y="101312"/>
                    </a:cubicBezTo>
                    <a:cubicBezTo>
                      <a:pt x="36311" y="101312"/>
                      <a:pt x="36311" y="101312"/>
                      <a:pt x="36311" y="101312"/>
                    </a:cubicBezTo>
                    <a:cubicBezTo>
                      <a:pt x="36311" y="329691"/>
                      <a:pt x="36311" y="329691"/>
                      <a:pt x="36311" y="329691"/>
                    </a:cubicBezTo>
                    <a:cubicBezTo>
                      <a:pt x="36311" y="339163"/>
                      <a:pt x="42719" y="345477"/>
                      <a:pt x="52330" y="345477"/>
                    </a:cubicBezTo>
                    <a:cubicBezTo>
                      <a:pt x="60874" y="345477"/>
                      <a:pt x="68350" y="339163"/>
                      <a:pt x="68350" y="329691"/>
                    </a:cubicBezTo>
                    <a:cubicBezTo>
                      <a:pt x="68350" y="197084"/>
                      <a:pt x="68350" y="197084"/>
                      <a:pt x="68350" y="197084"/>
                    </a:cubicBezTo>
                    <a:cubicBezTo>
                      <a:pt x="81165" y="197084"/>
                      <a:pt x="81165" y="197084"/>
                      <a:pt x="81165" y="197084"/>
                    </a:cubicBezTo>
                    <a:cubicBezTo>
                      <a:pt x="81165" y="329691"/>
                      <a:pt x="81165" y="329691"/>
                      <a:pt x="81165" y="329691"/>
                    </a:cubicBezTo>
                    <a:cubicBezTo>
                      <a:pt x="81165" y="339163"/>
                      <a:pt x="88641" y="345477"/>
                      <a:pt x="97185" y="345477"/>
                    </a:cubicBezTo>
                    <a:cubicBezTo>
                      <a:pt x="106796" y="345477"/>
                      <a:pt x="113204" y="339163"/>
                      <a:pt x="113204" y="329691"/>
                    </a:cubicBezTo>
                    <a:cubicBezTo>
                      <a:pt x="113204" y="101312"/>
                      <a:pt x="113204" y="101312"/>
                      <a:pt x="113204" y="101312"/>
                    </a:cubicBezTo>
                    <a:cubicBezTo>
                      <a:pt x="127088" y="101312"/>
                      <a:pt x="127088" y="101312"/>
                      <a:pt x="127088" y="101312"/>
                    </a:cubicBezTo>
                    <a:cubicBezTo>
                      <a:pt x="127088" y="185507"/>
                      <a:pt x="127088" y="185507"/>
                      <a:pt x="127088" y="185507"/>
                    </a:cubicBezTo>
                    <a:cubicBezTo>
                      <a:pt x="127088" y="202346"/>
                      <a:pt x="149515" y="202346"/>
                      <a:pt x="149515" y="185507"/>
                    </a:cubicBezTo>
                    <a:cubicBezTo>
                      <a:pt x="149515" y="100260"/>
                      <a:pt x="149515" y="100260"/>
                      <a:pt x="149515" y="100260"/>
                    </a:cubicBezTo>
                    <a:cubicBezTo>
                      <a:pt x="149515" y="81316"/>
                      <a:pt x="134564" y="62372"/>
                      <a:pt x="112136" y="62372"/>
                    </a:cubicBezTo>
                    <a:close/>
                    <a:moveTo>
                      <a:pt x="74757" y="0"/>
                    </a:moveTo>
                    <a:cubicBezTo>
                      <a:pt x="58877" y="0"/>
                      <a:pt x="46004" y="12774"/>
                      <a:pt x="46004" y="28532"/>
                    </a:cubicBezTo>
                    <a:cubicBezTo>
                      <a:pt x="46004" y="44290"/>
                      <a:pt x="58877" y="57064"/>
                      <a:pt x="74757" y="57064"/>
                    </a:cubicBezTo>
                    <a:cubicBezTo>
                      <a:pt x="90637" y="57064"/>
                      <a:pt x="103510" y="44290"/>
                      <a:pt x="103510" y="28532"/>
                    </a:cubicBezTo>
                    <a:cubicBezTo>
                      <a:pt x="103510" y="12774"/>
                      <a:pt x="90637" y="0"/>
                      <a:pt x="74757" y="0"/>
                    </a:cubicBezTo>
                    <a:close/>
                  </a:path>
                </a:pathLst>
              </a:custGeom>
              <a:solidFill>
                <a:schemeClr val="tx1">
                  <a:lumMod val="95000"/>
                  <a:lumOff val="5000"/>
                </a:schemeClr>
              </a:solidFill>
              <a:ln>
                <a:noFill/>
              </a:ln>
              <a:extLst/>
            </p:spPr>
            <p:txBody>
              <a:bodyPr vert="horz" wrap="square" lIns="91440" tIns="45720" rIns="91440" bIns="45720" numCol="1" anchor="t" anchorCtr="0" compatLnSpc="1">
                <a:prstTxWarp prst="textNoShape">
                  <a:avLst/>
                </a:prstTxWarp>
                <a:noAutofit/>
              </a:bodyPr>
              <a:lstStyle/>
              <a:p>
                <a:endParaRPr lang="bg-BG"/>
              </a:p>
            </p:txBody>
          </p:sp>
          <p:sp>
            <p:nvSpPr>
              <p:cNvPr id="48" name="Freeform 204">
                <a:extLst>
                  <a:ext uri="{FF2B5EF4-FFF2-40B4-BE49-F238E27FC236}">
                    <a16:creationId xmlns:a16="http://schemas.microsoft.com/office/drawing/2014/main" xmlns="" id="{D90291FD-88D7-4D18-BD42-DC28838EBD47}"/>
                  </a:ext>
                </a:extLst>
              </p:cNvPr>
              <p:cNvSpPr>
                <a:spLocks noChangeArrowheads="1"/>
              </p:cNvSpPr>
              <p:nvPr/>
            </p:nvSpPr>
            <p:spPr bwMode="auto">
              <a:xfrm flipH="1">
                <a:off x="1512187" y="5940011"/>
                <a:ext cx="119492" cy="276105"/>
              </a:xfrm>
              <a:custGeom>
                <a:avLst/>
                <a:gdLst>
                  <a:gd name="connsiteX0" fmla="*/ 112136 w 149515"/>
                  <a:gd name="connsiteY0" fmla="*/ 62372 h 345477"/>
                  <a:gd name="connsiteX1" fmla="*/ 36311 w 149515"/>
                  <a:gd name="connsiteY1" fmla="*/ 62372 h 345477"/>
                  <a:gd name="connsiteX2" fmla="*/ 0 w 149515"/>
                  <a:gd name="connsiteY2" fmla="*/ 99207 h 345477"/>
                  <a:gd name="connsiteX3" fmla="*/ 0 w 149515"/>
                  <a:gd name="connsiteY3" fmla="*/ 185507 h 345477"/>
                  <a:gd name="connsiteX4" fmla="*/ 22427 w 149515"/>
                  <a:gd name="connsiteY4" fmla="*/ 185507 h 345477"/>
                  <a:gd name="connsiteX5" fmla="*/ 22427 w 149515"/>
                  <a:gd name="connsiteY5" fmla="*/ 101312 h 345477"/>
                  <a:gd name="connsiteX6" fmla="*/ 36311 w 149515"/>
                  <a:gd name="connsiteY6" fmla="*/ 101312 h 345477"/>
                  <a:gd name="connsiteX7" fmla="*/ 36311 w 149515"/>
                  <a:gd name="connsiteY7" fmla="*/ 329691 h 345477"/>
                  <a:gd name="connsiteX8" fmla="*/ 52330 w 149515"/>
                  <a:gd name="connsiteY8" fmla="*/ 345477 h 345477"/>
                  <a:gd name="connsiteX9" fmla="*/ 68350 w 149515"/>
                  <a:gd name="connsiteY9" fmla="*/ 329691 h 345477"/>
                  <a:gd name="connsiteX10" fmla="*/ 68350 w 149515"/>
                  <a:gd name="connsiteY10" fmla="*/ 197084 h 345477"/>
                  <a:gd name="connsiteX11" fmla="*/ 81165 w 149515"/>
                  <a:gd name="connsiteY11" fmla="*/ 197084 h 345477"/>
                  <a:gd name="connsiteX12" fmla="*/ 81165 w 149515"/>
                  <a:gd name="connsiteY12" fmla="*/ 329691 h 345477"/>
                  <a:gd name="connsiteX13" fmla="*/ 97185 w 149515"/>
                  <a:gd name="connsiteY13" fmla="*/ 345477 h 345477"/>
                  <a:gd name="connsiteX14" fmla="*/ 113204 w 149515"/>
                  <a:gd name="connsiteY14" fmla="*/ 329691 h 345477"/>
                  <a:gd name="connsiteX15" fmla="*/ 113204 w 149515"/>
                  <a:gd name="connsiteY15" fmla="*/ 101312 h 345477"/>
                  <a:gd name="connsiteX16" fmla="*/ 127088 w 149515"/>
                  <a:gd name="connsiteY16" fmla="*/ 101312 h 345477"/>
                  <a:gd name="connsiteX17" fmla="*/ 127088 w 149515"/>
                  <a:gd name="connsiteY17" fmla="*/ 185507 h 345477"/>
                  <a:gd name="connsiteX18" fmla="*/ 149515 w 149515"/>
                  <a:gd name="connsiteY18" fmla="*/ 185507 h 345477"/>
                  <a:gd name="connsiteX19" fmla="*/ 149515 w 149515"/>
                  <a:gd name="connsiteY19" fmla="*/ 100260 h 345477"/>
                  <a:gd name="connsiteX20" fmla="*/ 112136 w 149515"/>
                  <a:gd name="connsiteY20" fmla="*/ 62372 h 345477"/>
                  <a:gd name="connsiteX21" fmla="*/ 74757 w 149515"/>
                  <a:gd name="connsiteY21" fmla="*/ 0 h 345477"/>
                  <a:gd name="connsiteX22" fmla="*/ 46004 w 149515"/>
                  <a:gd name="connsiteY22" fmla="*/ 28532 h 345477"/>
                  <a:gd name="connsiteX23" fmla="*/ 74757 w 149515"/>
                  <a:gd name="connsiteY23" fmla="*/ 57064 h 345477"/>
                  <a:gd name="connsiteX24" fmla="*/ 103510 w 149515"/>
                  <a:gd name="connsiteY24" fmla="*/ 28532 h 345477"/>
                  <a:gd name="connsiteX25" fmla="*/ 74757 w 149515"/>
                  <a:gd name="connsiteY25" fmla="*/ 0 h 3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9515" h="345477">
                    <a:moveTo>
                      <a:pt x="112136" y="62372"/>
                    </a:moveTo>
                    <a:cubicBezTo>
                      <a:pt x="36311" y="62372"/>
                      <a:pt x="36311" y="62372"/>
                      <a:pt x="36311" y="62372"/>
                    </a:cubicBezTo>
                    <a:cubicBezTo>
                      <a:pt x="16019" y="62372"/>
                      <a:pt x="0" y="79211"/>
                      <a:pt x="0" y="99207"/>
                    </a:cubicBezTo>
                    <a:cubicBezTo>
                      <a:pt x="0" y="185507"/>
                      <a:pt x="0" y="185507"/>
                      <a:pt x="0" y="185507"/>
                    </a:cubicBezTo>
                    <a:cubicBezTo>
                      <a:pt x="0" y="202346"/>
                      <a:pt x="22427" y="202346"/>
                      <a:pt x="22427" y="185507"/>
                    </a:cubicBezTo>
                    <a:cubicBezTo>
                      <a:pt x="22427" y="101312"/>
                      <a:pt x="22427" y="101312"/>
                      <a:pt x="22427" y="101312"/>
                    </a:cubicBezTo>
                    <a:cubicBezTo>
                      <a:pt x="36311" y="101312"/>
                      <a:pt x="36311" y="101312"/>
                      <a:pt x="36311" y="101312"/>
                    </a:cubicBezTo>
                    <a:cubicBezTo>
                      <a:pt x="36311" y="329691"/>
                      <a:pt x="36311" y="329691"/>
                      <a:pt x="36311" y="329691"/>
                    </a:cubicBezTo>
                    <a:cubicBezTo>
                      <a:pt x="36311" y="339163"/>
                      <a:pt x="42719" y="345477"/>
                      <a:pt x="52330" y="345477"/>
                    </a:cubicBezTo>
                    <a:cubicBezTo>
                      <a:pt x="60874" y="345477"/>
                      <a:pt x="68350" y="339163"/>
                      <a:pt x="68350" y="329691"/>
                    </a:cubicBezTo>
                    <a:cubicBezTo>
                      <a:pt x="68350" y="197084"/>
                      <a:pt x="68350" y="197084"/>
                      <a:pt x="68350" y="197084"/>
                    </a:cubicBezTo>
                    <a:cubicBezTo>
                      <a:pt x="81165" y="197084"/>
                      <a:pt x="81165" y="197084"/>
                      <a:pt x="81165" y="197084"/>
                    </a:cubicBezTo>
                    <a:cubicBezTo>
                      <a:pt x="81165" y="329691"/>
                      <a:pt x="81165" y="329691"/>
                      <a:pt x="81165" y="329691"/>
                    </a:cubicBezTo>
                    <a:cubicBezTo>
                      <a:pt x="81165" y="339163"/>
                      <a:pt x="88641" y="345477"/>
                      <a:pt x="97185" y="345477"/>
                    </a:cubicBezTo>
                    <a:cubicBezTo>
                      <a:pt x="106796" y="345477"/>
                      <a:pt x="113204" y="339163"/>
                      <a:pt x="113204" y="329691"/>
                    </a:cubicBezTo>
                    <a:cubicBezTo>
                      <a:pt x="113204" y="101312"/>
                      <a:pt x="113204" y="101312"/>
                      <a:pt x="113204" y="101312"/>
                    </a:cubicBezTo>
                    <a:cubicBezTo>
                      <a:pt x="127088" y="101312"/>
                      <a:pt x="127088" y="101312"/>
                      <a:pt x="127088" y="101312"/>
                    </a:cubicBezTo>
                    <a:cubicBezTo>
                      <a:pt x="127088" y="185507"/>
                      <a:pt x="127088" y="185507"/>
                      <a:pt x="127088" y="185507"/>
                    </a:cubicBezTo>
                    <a:cubicBezTo>
                      <a:pt x="127088" y="202346"/>
                      <a:pt x="149515" y="202346"/>
                      <a:pt x="149515" y="185507"/>
                    </a:cubicBezTo>
                    <a:cubicBezTo>
                      <a:pt x="149515" y="100260"/>
                      <a:pt x="149515" y="100260"/>
                      <a:pt x="149515" y="100260"/>
                    </a:cubicBezTo>
                    <a:cubicBezTo>
                      <a:pt x="149515" y="81316"/>
                      <a:pt x="134564" y="62372"/>
                      <a:pt x="112136" y="62372"/>
                    </a:cubicBezTo>
                    <a:close/>
                    <a:moveTo>
                      <a:pt x="74757" y="0"/>
                    </a:moveTo>
                    <a:cubicBezTo>
                      <a:pt x="58877" y="0"/>
                      <a:pt x="46004" y="12774"/>
                      <a:pt x="46004" y="28532"/>
                    </a:cubicBezTo>
                    <a:cubicBezTo>
                      <a:pt x="46004" y="44290"/>
                      <a:pt x="58877" y="57064"/>
                      <a:pt x="74757" y="57064"/>
                    </a:cubicBezTo>
                    <a:cubicBezTo>
                      <a:pt x="90637" y="57064"/>
                      <a:pt x="103510" y="44290"/>
                      <a:pt x="103510" y="28532"/>
                    </a:cubicBezTo>
                    <a:cubicBezTo>
                      <a:pt x="103510" y="12774"/>
                      <a:pt x="90637" y="0"/>
                      <a:pt x="74757" y="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noAutofit/>
              </a:bodyPr>
              <a:lstStyle/>
              <a:p>
                <a:endParaRPr lang="bg-BG"/>
              </a:p>
            </p:txBody>
          </p:sp>
          <p:sp>
            <p:nvSpPr>
              <p:cNvPr id="49" name="Freeform 205">
                <a:extLst>
                  <a:ext uri="{FF2B5EF4-FFF2-40B4-BE49-F238E27FC236}">
                    <a16:creationId xmlns:a16="http://schemas.microsoft.com/office/drawing/2014/main" xmlns="" id="{FAF93EAD-0BCD-462E-8ED0-BF22B77D2F3B}"/>
                  </a:ext>
                </a:extLst>
              </p:cNvPr>
              <p:cNvSpPr>
                <a:spLocks noChangeArrowheads="1"/>
              </p:cNvSpPr>
              <p:nvPr/>
            </p:nvSpPr>
            <p:spPr bwMode="auto">
              <a:xfrm flipH="1">
                <a:off x="1666693" y="5940011"/>
                <a:ext cx="119492" cy="276105"/>
              </a:xfrm>
              <a:custGeom>
                <a:avLst/>
                <a:gdLst>
                  <a:gd name="connsiteX0" fmla="*/ 112136 w 149515"/>
                  <a:gd name="connsiteY0" fmla="*/ 62372 h 345477"/>
                  <a:gd name="connsiteX1" fmla="*/ 36311 w 149515"/>
                  <a:gd name="connsiteY1" fmla="*/ 62372 h 345477"/>
                  <a:gd name="connsiteX2" fmla="*/ 0 w 149515"/>
                  <a:gd name="connsiteY2" fmla="*/ 99207 h 345477"/>
                  <a:gd name="connsiteX3" fmla="*/ 0 w 149515"/>
                  <a:gd name="connsiteY3" fmla="*/ 185507 h 345477"/>
                  <a:gd name="connsiteX4" fmla="*/ 22427 w 149515"/>
                  <a:gd name="connsiteY4" fmla="*/ 185507 h 345477"/>
                  <a:gd name="connsiteX5" fmla="*/ 22427 w 149515"/>
                  <a:gd name="connsiteY5" fmla="*/ 101312 h 345477"/>
                  <a:gd name="connsiteX6" fmla="*/ 36311 w 149515"/>
                  <a:gd name="connsiteY6" fmla="*/ 101312 h 345477"/>
                  <a:gd name="connsiteX7" fmla="*/ 36311 w 149515"/>
                  <a:gd name="connsiteY7" fmla="*/ 329691 h 345477"/>
                  <a:gd name="connsiteX8" fmla="*/ 52330 w 149515"/>
                  <a:gd name="connsiteY8" fmla="*/ 345477 h 345477"/>
                  <a:gd name="connsiteX9" fmla="*/ 68350 w 149515"/>
                  <a:gd name="connsiteY9" fmla="*/ 329691 h 345477"/>
                  <a:gd name="connsiteX10" fmla="*/ 68350 w 149515"/>
                  <a:gd name="connsiteY10" fmla="*/ 197084 h 345477"/>
                  <a:gd name="connsiteX11" fmla="*/ 81165 w 149515"/>
                  <a:gd name="connsiteY11" fmla="*/ 197084 h 345477"/>
                  <a:gd name="connsiteX12" fmla="*/ 81165 w 149515"/>
                  <a:gd name="connsiteY12" fmla="*/ 329691 h 345477"/>
                  <a:gd name="connsiteX13" fmla="*/ 97185 w 149515"/>
                  <a:gd name="connsiteY13" fmla="*/ 345477 h 345477"/>
                  <a:gd name="connsiteX14" fmla="*/ 113204 w 149515"/>
                  <a:gd name="connsiteY14" fmla="*/ 329691 h 345477"/>
                  <a:gd name="connsiteX15" fmla="*/ 113204 w 149515"/>
                  <a:gd name="connsiteY15" fmla="*/ 101312 h 345477"/>
                  <a:gd name="connsiteX16" fmla="*/ 127088 w 149515"/>
                  <a:gd name="connsiteY16" fmla="*/ 101312 h 345477"/>
                  <a:gd name="connsiteX17" fmla="*/ 127088 w 149515"/>
                  <a:gd name="connsiteY17" fmla="*/ 185507 h 345477"/>
                  <a:gd name="connsiteX18" fmla="*/ 149515 w 149515"/>
                  <a:gd name="connsiteY18" fmla="*/ 185507 h 345477"/>
                  <a:gd name="connsiteX19" fmla="*/ 149515 w 149515"/>
                  <a:gd name="connsiteY19" fmla="*/ 100260 h 345477"/>
                  <a:gd name="connsiteX20" fmla="*/ 112136 w 149515"/>
                  <a:gd name="connsiteY20" fmla="*/ 62372 h 345477"/>
                  <a:gd name="connsiteX21" fmla="*/ 74757 w 149515"/>
                  <a:gd name="connsiteY21" fmla="*/ 0 h 345477"/>
                  <a:gd name="connsiteX22" fmla="*/ 46004 w 149515"/>
                  <a:gd name="connsiteY22" fmla="*/ 28532 h 345477"/>
                  <a:gd name="connsiteX23" fmla="*/ 74757 w 149515"/>
                  <a:gd name="connsiteY23" fmla="*/ 57064 h 345477"/>
                  <a:gd name="connsiteX24" fmla="*/ 103510 w 149515"/>
                  <a:gd name="connsiteY24" fmla="*/ 28532 h 345477"/>
                  <a:gd name="connsiteX25" fmla="*/ 74757 w 149515"/>
                  <a:gd name="connsiteY25" fmla="*/ 0 h 3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9515" h="345477">
                    <a:moveTo>
                      <a:pt x="112136" y="62372"/>
                    </a:moveTo>
                    <a:cubicBezTo>
                      <a:pt x="36311" y="62372"/>
                      <a:pt x="36311" y="62372"/>
                      <a:pt x="36311" y="62372"/>
                    </a:cubicBezTo>
                    <a:cubicBezTo>
                      <a:pt x="16019" y="62372"/>
                      <a:pt x="0" y="79211"/>
                      <a:pt x="0" y="99207"/>
                    </a:cubicBezTo>
                    <a:cubicBezTo>
                      <a:pt x="0" y="185507"/>
                      <a:pt x="0" y="185507"/>
                      <a:pt x="0" y="185507"/>
                    </a:cubicBezTo>
                    <a:cubicBezTo>
                      <a:pt x="0" y="202346"/>
                      <a:pt x="22427" y="202346"/>
                      <a:pt x="22427" y="185507"/>
                    </a:cubicBezTo>
                    <a:cubicBezTo>
                      <a:pt x="22427" y="101312"/>
                      <a:pt x="22427" y="101312"/>
                      <a:pt x="22427" y="101312"/>
                    </a:cubicBezTo>
                    <a:cubicBezTo>
                      <a:pt x="36311" y="101312"/>
                      <a:pt x="36311" y="101312"/>
                      <a:pt x="36311" y="101312"/>
                    </a:cubicBezTo>
                    <a:cubicBezTo>
                      <a:pt x="36311" y="329691"/>
                      <a:pt x="36311" y="329691"/>
                      <a:pt x="36311" y="329691"/>
                    </a:cubicBezTo>
                    <a:cubicBezTo>
                      <a:pt x="36311" y="339163"/>
                      <a:pt x="42719" y="345477"/>
                      <a:pt x="52330" y="345477"/>
                    </a:cubicBezTo>
                    <a:cubicBezTo>
                      <a:pt x="60874" y="345477"/>
                      <a:pt x="68350" y="339163"/>
                      <a:pt x="68350" y="329691"/>
                    </a:cubicBezTo>
                    <a:cubicBezTo>
                      <a:pt x="68350" y="197084"/>
                      <a:pt x="68350" y="197084"/>
                      <a:pt x="68350" y="197084"/>
                    </a:cubicBezTo>
                    <a:cubicBezTo>
                      <a:pt x="81165" y="197084"/>
                      <a:pt x="81165" y="197084"/>
                      <a:pt x="81165" y="197084"/>
                    </a:cubicBezTo>
                    <a:cubicBezTo>
                      <a:pt x="81165" y="329691"/>
                      <a:pt x="81165" y="329691"/>
                      <a:pt x="81165" y="329691"/>
                    </a:cubicBezTo>
                    <a:cubicBezTo>
                      <a:pt x="81165" y="339163"/>
                      <a:pt x="88641" y="345477"/>
                      <a:pt x="97185" y="345477"/>
                    </a:cubicBezTo>
                    <a:cubicBezTo>
                      <a:pt x="106796" y="345477"/>
                      <a:pt x="113204" y="339163"/>
                      <a:pt x="113204" y="329691"/>
                    </a:cubicBezTo>
                    <a:cubicBezTo>
                      <a:pt x="113204" y="101312"/>
                      <a:pt x="113204" y="101312"/>
                      <a:pt x="113204" y="101312"/>
                    </a:cubicBezTo>
                    <a:cubicBezTo>
                      <a:pt x="127088" y="101312"/>
                      <a:pt x="127088" y="101312"/>
                      <a:pt x="127088" y="101312"/>
                    </a:cubicBezTo>
                    <a:cubicBezTo>
                      <a:pt x="127088" y="185507"/>
                      <a:pt x="127088" y="185507"/>
                      <a:pt x="127088" y="185507"/>
                    </a:cubicBezTo>
                    <a:cubicBezTo>
                      <a:pt x="127088" y="202346"/>
                      <a:pt x="149515" y="202346"/>
                      <a:pt x="149515" y="185507"/>
                    </a:cubicBezTo>
                    <a:cubicBezTo>
                      <a:pt x="149515" y="100260"/>
                      <a:pt x="149515" y="100260"/>
                      <a:pt x="149515" y="100260"/>
                    </a:cubicBezTo>
                    <a:cubicBezTo>
                      <a:pt x="149515" y="81316"/>
                      <a:pt x="134564" y="62372"/>
                      <a:pt x="112136" y="62372"/>
                    </a:cubicBezTo>
                    <a:close/>
                    <a:moveTo>
                      <a:pt x="74757" y="0"/>
                    </a:moveTo>
                    <a:cubicBezTo>
                      <a:pt x="58877" y="0"/>
                      <a:pt x="46004" y="12774"/>
                      <a:pt x="46004" y="28532"/>
                    </a:cubicBezTo>
                    <a:cubicBezTo>
                      <a:pt x="46004" y="44290"/>
                      <a:pt x="58877" y="57064"/>
                      <a:pt x="74757" y="57064"/>
                    </a:cubicBezTo>
                    <a:cubicBezTo>
                      <a:pt x="90637" y="57064"/>
                      <a:pt x="103510" y="44290"/>
                      <a:pt x="103510" y="28532"/>
                    </a:cubicBezTo>
                    <a:cubicBezTo>
                      <a:pt x="103510" y="12774"/>
                      <a:pt x="90637" y="0"/>
                      <a:pt x="74757" y="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noAutofit/>
              </a:bodyPr>
              <a:lstStyle/>
              <a:p>
                <a:endParaRPr lang="bg-BG"/>
              </a:p>
            </p:txBody>
          </p:sp>
          <p:sp>
            <p:nvSpPr>
              <p:cNvPr id="50" name="Freeform 206">
                <a:extLst>
                  <a:ext uri="{FF2B5EF4-FFF2-40B4-BE49-F238E27FC236}">
                    <a16:creationId xmlns:a16="http://schemas.microsoft.com/office/drawing/2014/main" xmlns="" id="{2565F4BD-2650-4409-83DE-B4D6FF083034}"/>
                  </a:ext>
                </a:extLst>
              </p:cNvPr>
              <p:cNvSpPr>
                <a:spLocks noChangeArrowheads="1"/>
              </p:cNvSpPr>
              <p:nvPr/>
            </p:nvSpPr>
            <p:spPr bwMode="auto">
              <a:xfrm flipH="1">
                <a:off x="1821199" y="5940011"/>
                <a:ext cx="119492" cy="276105"/>
              </a:xfrm>
              <a:custGeom>
                <a:avLst/>
                <a:gdLst>
                  <a:gd name="connsiteX0" fmla="*/ 112136 w 149515"/>
                  <a:gd name="connsiteY0" fmla="*/ 62372 h 345477"/>
                  <a:gd name="connsiteX1" fmla="*/ 36311 w 149515"/>
                  <a:gd name="connsiteY1" fmla="*/ 62372 h 345477"/>
                  <a:gd name="connsiteX2" fmla="*/ 0 w 149515"/>
                  <a:gd name="connsiteY2" fmla="*/ 99207 h 345477"/>
                  <a:gd name="connsiteX3" fmla="*/ 0 w 149515"/>
                  <a:gd name="connsiteY3" fmla="*/ 185507 h 345477"/>
                  <a:gd name="connsiteX4" fmla="*/ 22427 w 149515"/>
                  <a:gd name="connsiteY4" fmla="*/ 185507 h 345477"/>
                  <a:gd name="connsiteX5" fmla="*/ 22427 w 149515"/>
                  <a:gd name="connsiteY5" fmla="*/ 101312 h 345477"/>
                  <a:gd name="connsiteX6" fmla="*/ 36311 w 149515"/>
                  <a:gd name="connsiteY6" fmla="*/ 101312 h 345477"/>
                  <a:gd name="connsiteX7" fmla="*/ 36311 w 149515"/>
                  <a:gd name="connsiteY7" fmla="*/ 329691 h 345477"/>
                  <a:gd name="connsiteX8" fmla="*/ 52330 w 149515"/>
                  <a:gd name="connsiteY8" fmla="*/ 345477 h 345477"/>
                  <a:gd name="connsiteX9" fmla="*/ 68350 w 149515"/>
                  <a:gd name="connsiteY9" fmla="*/ 329691 h 345477"/>
                  <a:gd name="connsiteX10" fmla="*/ 68350 w 149515"/>
                  <a:gd name="connsiteY10" fmla="*/ 197084 h 345477"/>
                  <a:gd name="connsiteX11" fmla="*/ 81165 w 149515"/>
                  <a:gd name="connsiteY11" fmla="*/ 197084 h 345477"/>
                  <a:gd name="connsiteX12" fmla="*/ 81165 w 149515"/>
                  <a:gd name="connsiteY12" fmla="*/ 329691 h 345477"/>
                  <a:gd name="connsiteX13" fmla="*/ 97185 w 149515"/>
                  <a:gd name="connsiteY13" fmla="*/ 345477 h 345477"/>
                  <a:gd name="connsiteX14" fmla="*/ 113204 w 149515"/>
                  <a:gd name="connsiteY14" fmla="*/ 329691 h 345477"/>
                  <a:gd name="connsiteX15" fmla="*/ 113204 w 149515"/>
                  <a:gd name="connsiteY15" fmla="*/ 101312 h 345477"/>
                  <a:gd name="connsiteX16" fmla="*/ 127088 w 149515"/>
                  <a:gd name="connsiteY16" fmla="*/ 101312 h 345477"/>
                  <a:gd name="connsiteX17" fmla="*/ 127088 w 149515"/>
                  <a:gd name="connsiteY17" fmla="*/ 185507 h 345477"/>
                  <a:gd name="connsiteX18" fmla="*/ 149515 w 149515"/>
                  <a:gd name="connsiteY18" fmla="*/ 185507 h 345477"/>
                  <a:gd name="connsiteX19" fmla="*/ 149515 w 149515"/>
                  <a:gd name="connsiteY19" fmla="*/ 100260 h 345477"/>
                  <a:gd name="connsiteX20" fmla="*/ 112136 w 149515"/>
                  <a:gd name="connsiteY20" fmla="*/ 62372 h 345477"/>
                  <a:gd name="connsiteX21" fmla="*/ 74757 w 149515"/>
                  <a:gd name="connsiteY21" fmla="*/ 0 h 345477"/>
                  <a:gd name="connsiteX22" fmla="*/ 46004 w 149515"/>
                  <a:gd name="connsiteY22" fmla="*/ 28532 h 345477"/>
                  <a:gd name="connsiteX23" fmla="*/ 74757 w 149515"/>
                  <a:gd name="connsiteY23" fmla="*/ 57064 h 345477"/>
                  <a:gd name="connsiteX24" fmla="*/ 103510 w 149515"/>
                  <a:gd name="connsiteY24" fmla="*/ 28532 h 345477"/>
                  <a:gd name="connsiteX25" fmla="*/ 74757 w 149515"/>
                  <a:gd name="connsiteY25" fmla="*/ 0 h 3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9515" h="345477">
                    <a:moveTo>
                      <a:pt x="112136" y="62372"/>
                    </a:moveTo>
                    <a:cubicBezTo>
                      <a:pt x="36311" y="62372"/>
                      <a:pt x="36311" y="62372"/>
                      <a:pt x="36311" y="62372"/>
                    </a:cubicBezTo>
                    <a:cubicBezTo>
                      <a:pt x="16019" y="62372"/>
                      <a:pt x="0" y="79211"/>
                      <a:pt x="0" y="99207"/>
                    </a:cubicBezTo>
                    <a:cubicBezTo>
                      <a:pt x="0" y="185507"/>
                      <a:pt x="0" y="185507"/>
                      <a:pt x="0" y="185507"/>
                    </a:cubicBezTo>
                    <a:cubicBezTo>
                      <a:pt x="0" y="202346"/>
                      <a:pt x="22427" y="202346"/>
                      <a:pt x="22427" y="185507"/>
                    </a:cubicBezTo>
                    <a:cubicBezTo>
                      <a:pt x="22427" y="101312"/>
                      <a:pt x="22427" y="101312"/>
                      <a:pt x="22427" y="101312"/>
                    </a:cubicBezTo>
                    <a:cubicBezTo>
                      <a:pt x="36311" y="101312"/>
                      <a:pt x="36311" y="101312"/>
                      <a:pt x="36311" y="101312"/>
                    </a:cubicBezTo>
                    <a:cubicBezTo>
                      <a:pt x="36311" y="329691"/>
                      <a:pt x="36311" y="329691"/>
                      <a:pt x="36311" y="329691"/>
                    </a:cubicBezTo>
                    <a:cubicBezTo>
                      <a:pt x="36311" y="339163"/>
                      <a:pt x="42719" y="345477"/>
                      <a:pt x="52330" y="345477"/>
                    </a:cubicBezTo>
                    <a:cubicBezTo>
                      <a:pt x="60874" y="345477"/>
                      <a:pt x="68350" y="339163"/>
                      <a:pt x="68350" y="329691"/>
                    </a:cubicBezTo>
                    <a:cubicBezTo>
                      <a:pt x="68350" y="197084"/>
                      <a:pt x="68350" y="197084"/>
                      <a:pt x="68350" y="197084"/>
                    </a:cubicBezTo>
                    <a:cubicBezTo>
                      <a:pt x="81165" y="197084"/>
                      <a:pt x="81165" y="197084"/>
                      <a:pt x="81165" y="197084"/>
                    </a:cubicBezTo>
                    <a:cubicBezTo>
                      <a:pt x="81165" y="329691"/>
                      <a:pt x="81165" y="329691"/>
                      <a:pt x="81165" y="329691"/>
                    </a:cubicBezTo>
                    <a:cubicBezTo>
                      <a:pt x="81165" y="339163"/>
                      <a:pt x="88641" y="345477"/>
                      <a:pt x="97185" y="345477"/>
                    </a:cubicBezTo>
                    <a:cubicBezTo>
                      <a:pt x="106796" y="345477"/>
                      <a:pt x="113204" y="339163"/>
                      <a:pt x="113204" y="329691"/>
                    </a:cubicBezTo>
                    <a:cubicBezTo>
                      <a:pt x="113204" y="101312"/>
                      <a:pt x="113204" y="101312"/>
                      <a:pt x="113204" y="101312"/>
                    </a:cubicBezTo>
                    <a:cubicBezTo>
                      <a:pt x="127088" y="101312"/>
                      <a:pt x="127088" y="101312"/>
                      <a:pt x="127088" y="101312"/>
                    </a:cubicBezTo>
                    <a:cubicBezTo>
                      <a:pt x="127088" y="185507"/>
                      <a:pt x="127088" y="185507"/>
                      <a:pt x="127088" y="185507"/>
                    </a:cubicBezTo>
                    <a:cubicBezTo>
                      <a:pt x="127088" y="202346"/>
                      <a:pt x="149515" y="202346"/>
                      <a:pt x="149515" y="185507"/>
                    </a:cubicBezTo>
                    <a:cubicBezTo>
                      <a:pt x="149515" y="100260"/>
                      <a:pt x="149515" y="100260"/>
                      <a:pt x="149515" y="100260"/>
                    </a:cubicBezTo>
                    <a:cubicBezTo>
                      <a:pt x="149515" y="81316"/>
                      <a:pt x="134564" y="62372"/>
                      <a:pt x="112136" y="62372"/>
                    </a:cubicBezTo>
                    <a:close/>
                    <a:moveTo>
                      <a:pt x="74757" y="0"/>
                    </a:moveTo>
                    <a:cubicBezTo>
                      <a:pt x="58877" y="0"/>
                      <a:pt x="46004" y="12774"/>
                      <a:pt x="46004" y="28532"/>
                    </a:cubicBezTo>
                    <a:cubicBezTo>
                      <a:pt x="46004" y="44290"/>
                      <a:pt x="58877" y="57064"/>
                      <a:pt x="74757" y="57064"/>
                    </a:cubicBezTo>
                    <a:cubicBezTo>
                      <a:pt x="90637" y="57064"/>
                      <a:pt x="103510" y="44290"/>
                      <a:pt x="103510" y="28532"/>
                    </a:cubicBezTo>
                    <a:cubicBezTo>
                      <a:pt x="103510" y="12774"/>
                      <a:pt x="90637" y="0"/>
                      <a:pt x="74757" y="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noAutofit/>
              </a:bodyPr>
              <a:lstStyle/>
              <a:p>
                <a:endParaRPr lang="bg-BG"/>
              </a:p>
            </p:txBody>
          </p:sp>
          <p:sp>
            <p:nvSpPr>
              <p:cNvPr id="51" name="Freeform 207">
                <a:extLst>
                  <a:ext uri="{FF2B5EF4-FFF2-40B4-BE49-F238E27FC236}">
                    <a16:creationId xmlns:a16="http://schemas.microsoft.com/office/drawing/2014/main" xmlns="" id="{B9233EE0-C3DB-4E4D-82DC-F3B8283E5E21}"/>
                  </a:ext>
                </a:extLst>
              </p:cNvPr>
              <p:cNvSpPr>
                <a:spLocks noChangeArrowheads="1"/>
              </p:cNvSpPr>
              <p:nvPr/>
            </p:nvSpPr>
            <p:spPr bwMode="auto">
              <a:xfrm flipH="1">
                <a:off x="1975705" y="5940011"/>
                <a:ext cx="119492" cy="276105"/>
              </a:xfrm>
              <a:custGeom>
                <a:avLst/>
                <a:gdLst>
                  <a:gd name="connsiteX0" fmla="*/ 112136 w 149515"/>
                  <a:gd name="connsiteY0" fmla="*/ 62372 h 345477"/>
                  <a:gd name="connsiteX1" fmla="*/ 36311 w 149515"/>
                  <a:gd name="connsiteY1" fmla="*/ 62372 h 345477"/>
                  <a:gd name="connsiteX2" fmla="*/ 0 w 149515"/>
                  <a:gd name="connsiteY2" fmla="*/ 99207 h 345477"/>
                  <a:gd name="connsiteX3" fmla="*/ 0 w 149515"/>
                  <a:gd name="connsiteY3" fmla="*/ 185507 h 345477"/>
                  <a:gd name="connsiteX4" fmla="*/ 22427 w 149515"/>
                  <a:gd name="connsiteY4" fmla="*/ 185507 h 345477"/>
                  <a:gd name="connsiteX5" fmla="*/ 22427 w 149515"/>
                  <a:gd name="connsiteY5" fmla="*/ 101312 h 345477"/>
                  <a:gd name="connsiteX6" fmla="*/ 36311 w 149515"/>
                  <a:gd name="connsiteY6" fmla="*/ 101312 h 345477"/>
                  <a:gd name="connsiteX7" fmla="*/ 36311 w 149515"/>
                  <a:gd name="connsiteY7" fmla="*/ 329691 h 345477"/>
                  <a:gd name="connsiteX8" fmla="*/ 52330 w 149515"/>
                  <a:gd name="connsiteY8" fmla="*/ 345477 h 345477"/>
                  <a:gd name="connsiteX9" fmla="*/ 68350 w 149515"/>
                  <a:gd name="connsiteY9" fmla="*/ 329691 h 345477"/>
                  <a:gd name="connsiteX10" fmla="*/ 68350 w 149515"/>
                  <a:gd name="connsiteY10" fmla="*/ 197084 h 345477"/>
                  <a:gd name="connsiteX11" fmla="*/ 81165 w 149515"/>
                  <a:gd name="connsiteY11" fmla="*/ 197084 h 345477"/>
                  <a:gd name="connsiteX12" fmla="*/ 81165 w 149515"/>
                  <a:gd name="connsiteY12" fmla="*/ 329691 h 345477"/>
                  <a:gd name="connsiteX13" fmla="*/ 97185 w 149515"/>
                  <a:gd name="connsiteY13" fmla="*/ 345477 h 345477"/>
                  <a:gd name="connsiteX14" fmla="*/ 113204 w 149515"/>
                  <a:gd name="connsiteY14" fmla="*/ 329691 h 345477"/>
                  <a:gd name="connsiteX15" fmla="*/ 113204 w 149515"/>
                  <a:gd name="connsiteY15" fmla="*/ 101312 h 345477"/>
                  <a:gd name="connsiteX16" fmla="*/ 127088 w 149515"/>
                  <a:gd name="connsiteY16" fmla="*/ 101312 h 345477"/>
                  <a:gd name="connsiteX17" fmla="*/ 127088 w 149515"/>
                  <a:gd name="connsiteY17" fmla="*/ 185507 h 345477"/>
                  <a:gd name="connsiteX18" fmla="*/ 149515 w 149515"/>
                  <a:gd name="connsiteY18" fmla="*/ 185507 h 345477"/>
                  <a:gd name="connsiteX19" fmla="*/ 149515 w 149515"/>
                  <a:gd name="connsiteY19" fmla="*/ 100260 h 345477"/>
                  <a:gd name="connsiteX20" fmla="*/ 112136 w 149515"/>
                  <a:gd name="connsiteY20" fmla="*/ 62372 h 345477"/>
                  <a:gd name="connsiteX21" fmla="*/ 74757 w 149515"/>
                  <a:gd name="connsiteY21" fmla="*/ 0 h 345477"/>
                  <a:gd name="connsiteX22" fmla="*/ 46004 w 149515"/>
                  <a:gd name="connsiteY22" fmla="*/ 28532 h 345477"/>
                  <a:gd name="connsiteX23" fmla="*/ 74757 w 149515"/>
                  <a:gd name="connsiteY23" fmla="*/ 57064 h 345477"/>
                  <a:gd name="connsiteX24" fmla="*/ 103510 w 149515"/>
                  <a:gd name="connsiteY24" fmla="*/ 28532 h 345477"/>
                  <a:gd name="connsiteX25" fmla="*/ 74757 w 149515"/>
                  <a:gd name="connsiteY25" fmla="*/ 0 h 3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9515" h="345477">
                    <a:moveTo>
                      <a:pt x="112136" y="62372"/>
                    </a:moveTo>
                    <a:cubicBezTo>
                      <a:pt x="36311" y="62372"/>
                      <a:pt x="36311" y="62372"/>
                      <a:pt x="36311" y="62372"/>
                    </a:cubicBezTo>
                    <a:cubicBezTo>
                      <a:pt x="16019" y="62372"/>
                      <a:pt x="0" y="79211"/>
                      <a:pt x="0" y="99207"/>
                    </a:cubicBezTo>
                    <a:cubicBezTo>
                      <a:pt x="0" y="185507"/>
                      <a:pt x="0" y="185507"/>
                      <a:pt x="0" y="185507"/>
                    </a:cubicBezTo>
                    <a:cubicBezTo>
                      <a:pt x="0" y="202346"/>
                      <a:pt x="22427" y="202346"/>
                      <a:pt x="22427" y="185507"/>
                    </a:cubicBezTo>
                    <a:cubicBezTo>
                      <a:pt x="22427" y="101312"/>
                      <a:pt x="22427" y="101312"/>
                      <a:pt x="22427" y="101312"/>
                    </a:cubicBezTo>
                    <a:cubicBezTo>
                      <a:pt x="36311" y="101312"/>
                      <a:pt x="36311" y="101312"/>
                      <a:pt x="36311" y="101312"/>
                    </a:cubicBezTo>
                    <a:cubicBezTo>
                      <a:pt x="36311" y="329691"/>
                      <a:pt x="36311" y="329691"/>
                      <a:pt x="36311" y="329691"/>
                    </a:cubicBezTo>
                    <a:cubicBezTo>
                      <a:pt x="36311" y="339163"/>
                      <a:pt x="42719" y="345477"/>
                      <a:pt x="52330" y="345477"/>
                    </a:cubicBezTo>
                    <a:cubicBezTo>
                      <a:pt x="60874" y="345477"/>
                      <a:pt x="68350" y="339163"/>
                      <a:pt x="68350" y="329691"/>
                    </a:cubicBezTo>
                    <a:cubicBezTo>
                      <a:pt x="68350" y="197084"/>
                      <a:pt x="68350" y="197084"/>
                      <a:pt x="68350" y="197084"/>
                    </a:cubicBezTo>
                    <a:cubicBezTo>
                      <a:pt x="81165" y="197084"/>
                      <a:pt x="81165" y="197084"/>
                      <a:pt x="81165" y="197084"/>
                    </a:cubicBezTo>
                    <a:cubicBezTo>
                      <a:pt x="81165" y="329691"/>
                      <a:pt x="81165" y="329691"/>
                      <a:pt x="81165" y="329691"/>
                    </a:cubicBezTo>
                    <a:cubicBezTo>
                      <a:pt x="81165" y="339163"/>
                      <a:pt x="88641" y="345477"/>
                      <a:pt x="97185" y="345477"/>
                    </a:cubicBezTo>
                    <a:cubicBezTo>
                      <a:pt x="106796" y="345477"/>
                      <a:pt x="113204" y="339163"/>
                      <a:pt x="113204" y="329691"/>
                    </a:cubicBezTo>
                    <a:cubicBezTo>
                      <a:pt x="113204" y="101312"/>
                      <a:pt x="113204" y="101312"/>
                      <a:pt x="113204" y="101312"/>
                    </a:cubicBezTo>
                    <a:cubicBezTo>
                      <a:pt x="127088" y="101312"/>
                      <a:pt x="127088" y="101312"/>
                      <a:pt x="127088" y="101312"/>
                    </a:cubicBezTo>
                    <a:cubicBezTo>
                      <a:pt x="127088" y="185507"/>
                      <a:pt x="127088" y="185507"/>
                      <a:pt x="127088" y="185507"/>
                    </a:cubicBezTo>
                    <a:cubicBezTo>
                      <a:pt x="127088" y="202346"/>
                      <a:pt x="149515" y="202346"/>
                      <a:pt x="149515" y="185507"/>
                    </a:cubicBezTo>
                    <a:cubicBezTo>
                      <a:pt x="149515" y="100260"/>
                      <a:pt x="149515" y="100260"/>
                      <a:pt x="149515" y="100260"/>
                    </a:cubicBezTo>
                    <a:cubicBezTo>
                      <a:pt x="149515" y="81316"/>
                      <a:pt x="134564" y="62372"/>
                      <a:pt x="112136" y="62372"/>
                    </a:cubicBezTo>
                    <a:close/>
                    <a:moveTo>
                      <a:pt x="74757" y="0"/>
                    </a:moveTo>
                    <a:cubicBezTo>
                      <a:pt x="58877" y="0"/>
                      <a:pt x="46004" y="12774"/>
                      <a:pt x="46004" y="28532"/>
                    </a:cubicBezTo>
                    <a:cubicBezTo>
                      <a:pt x="46004" y="44290"/>
                      <a:pt x="58877" y="57064"/>
                      <a:pt x="74757" y="57064"/>
                    </a:cubicBezTo>
                    <a:cubicBezTo>
                      <a:pt x="90637" y="57064"/>
                      <a:pt x="103510" y="44290"/>
                      <a:pt x="103510" y="28532"/>
                    </a:cubicBezTo>
                    <a:cubicBezTo>
                      <a:pt x="103510" y="12774"/>
                      <a:pt x="90637" y="0"/>
                      <a:pt x="74757" y="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noAutofit/>
              </a:bodyPr>
              <a:lstStyle/>
              <a:p>
                <a:endParaRPr lang="bg-BG"/>
              </a:p>
            </p:txBody>
          </p:sp>
          <p:sp>
            <p:nvSpPr>
              <p:cNvPr id="52" name="Freeform 208">
                <a:extLst>
                  <a:ext uri="{FF2B5EF4-FFF2-40B4-BE49-F238E27FC236}">
                    <a16:creationId xmlns:a16="http://schemas.microsoft.com/office/drawing/2014/main" xmlns="" id="{CE9222AA-09A1-4FF4-8996-95E2241DA6AC}"/>
                  </a:ext>
                </a:extLst>
              </p:cNvPr>
              <p:cNvSpPr>
                <a:spLocks noChangeArrowheads="1"/>
              </p:cNvSpPr>
              <p:nvPr/>
            </p:nvSpPr>
            <p:spPr bwMode="auto">
              <a:xfrm flipH="1">
                <a:off x="2130211" y="5940011"/>
                <a:ext cx="119492" cy="276105"/>
              </a:xfrm>
              <a:custGeom>
                <a:avLst/>
                <a:gdLst>
                  <a:gd name="connsiteX0" fmla="*/ 112136 w 149515"/>
                  <a:gd name="connsiteY0" fmla="*/ 62372 h 345477"/>
                  <a:gd name="connsiteX1" fmla="*/ 36311 w 149515"/>
                  <a:gd name="connsiteY1" fmla="*/ 62372 h 345477"/>
                  <a:gd name="connsiteX2" fmla="*/ 0 w 149515"/>
                  <a:gd name="connsiteY2" fmla="*/ 99207 h 345477"/>
                  <a:gd name="connsiteX3" fmla="*/ 0 w 149515"/>
                  <a:gd name="connsiteY3" fmla="*/ 185507 h 345477"/>
                  <a:gd name="connsiteX4" fmla="*/ 22427 w 149515"/>
                  <a:gd name="connsiteY4" fmla="*/ 185507 h 345477"/>
                  <a:gd name="connsiteX5" fmla="*/ 22427 w 149515"/>
                  <a:gd name="connsiteY5" fmla="*/ 101312 h 345477"/>
                  <a:gd name="connsiteX6" fmla="*/ 36311 w 149515"/>
                  <a:gd name="connsiteY6" fmla="*/ 101312 h 345477"/>
                  <a:gd name="connsiteX7" fmla="*/ 36311 w 149515"/>
                  <a:gd name="connsiteY7" fmla="*/ 329691 h 345477"/>
                  <a:gd name="connsiteX8" fmla="*/ 52330 w 149515"/>
                  <a:gd name="connsiteY8" fmla="*/ 345477 h 345477"/>
                  <a:gd name="connsiteX9" fmla="*/ 68350 w 149515"/>
                  <a:gd name="connsiteY9" fmla="*/ 329691 h 345477"/>
                  <a:gd name="connsiteX10" fmla="*/ 68350 w 149515"/>
                  <a:gd name="connsiteY10" fmla="*/ 197084 h 345477"/>
                  <a:gd name="connsiteX11" fmla="*/ 81165 w 149515"/>
                  <a:gd name="connsiteY11" fmla="*/ 197084 h 345477"/>
                  <a:gd name="connsiteX12" fmla="*/ 81165 w 149515"/>
                  <a:gd name="connsiteY12" fmla="*/ 329691 h 345477"/>
                  <a:gd name="connsiteX13" fmla="*/ 97185 w 149515"/>
                  <a:gd name="connsiteY13" fmla="*/ 345477 h 345477"/>
                  <a:gd name="connsiteX14" fmla="*/ 113204 w 149515"/>
                  <a:gd name="connsiteY14" fmla="*/ 329691 h 345477"/>
                  <a:gd name="connsiteX15" fmla="*/ 113204 w 149515"/>
                  <a:gd name="connsiteY15" fmla="*/ 101312 h 345477"/>
                  <a:gd name="connsiteX16" fmla="*/ 127088 w 149515"/>
                  <a:gd name="connsiteY16" fmla="*/ 101312 h 345477"/>
                  <a:gd name="connsiteX17" fmla="*/ 127088 w 149515"/>
                  <a:gd name="connsiteY17" fmla="*/ 185507 h 345477"/>
                  <a:gd name="connsiteX18" fmla="*/ 149515 w 149515"/>
                  <a:gd name="connsiteY18" fmla="*/ 185507 h 345477"/>
                  <a:gd name="connsiteX19" fmla="*/ 149515 w 149515"/>
                  <a:gd name="connsiteY19" fmla="*/ 100260 h 345477"/>
                  <a:gd name="connsiteX20" fmla="*/ 112136 w 149515"/>
                  <a:gd name="connsiteY20" fmla="*/ 62372 h 345477"/>
                  <a:gd name="connsiteX21" fmla="*/ 74757 w 149515"/>
                  <a:gd name="connsiteY21" fmla="*/ 0 h 345477"/>
                  <a:gd name="connsiteX22" fmla="*/ 46004 w 149515"/>
                  <a:gd name="connsiteY22" fmla="*/ 28532 h 345477"/>
                  <a:gd name="connsiteX23" fmla="*/ 74757 w 149515"/>
                  <a:gd name="connsiteY23" fmla="*/ 57064 h 345477"/>
                  <a:gd name="connsiteX24" fmla="*/ 103510 w 149515"/>
                  <a:gd name="connsiteY24" fmla="*/ 28532 h 345477"/>
                  <a:gd name="connsiteX25" fmla="*/ 74757 w 149515"/>
                  <a:gd name="connsiteY25" fmla="*/ 0 h 3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9515" h="345477">
                    <a:moveTo>
                      <a:pt x="112136" y="62372"/>
                    </a:moveTo>
                    <a:cubicBezTo>
                      <a:pt x="36311" y="62372"/>
                      <a:pt x="36311" y="62372"/>
                      <a:pt x="36311" y="62372"/>
                    </a:cubicBezTo>
                    <a:cubicBezTo>
                      <a:pt x="16019" y="62372"/>
                      <a:pt x="0" y="79211"/>
                      <a:pt x="0" y="99207"/>
                    </a:cubicBezTo>
                    <a:cubicBezTo>
                      <a:pt x="0" y="185507"/>
                      <a:pt x="0" y="185507"/>
                      <a:pt x="0" y="185507"/>
                    </a:cubicBezTo>
                    <a:cubicBezTo>
                      <a:pt x="0" y="202346"/>
                      <a:pt x="22427" y="202346"/>
                      <a:pt x="22427" y="185507"/>
                    </a:cubicBezTo>
                    <a:cubicBezTo>
                      <a:pt x="22427" y="101312"/>
                      <a:pt x="22427" y="101312"/>
                      <a:pt x="22427" y="101312"/>
                    </a:cubicBezTo>
                    <a:cubicBezTo>
                      <a:pt x="36311" y="101312"/>
                      <a:pt x="36311" y="101312"/>
                      <a:pt x="36311" y="101312"/>
                    </a:cubicBezTo>
                    <a:cubicBezTo>
                      <a:pt x="36311" y="329691"/>
                      <a:pt x="36311" y="329691"/>
                      <a:pt x="36311" y="329691"/>
                    </a:cubicBezTo>
                    <a:cubicBezTo>
                      <a:pt x="36311" y="339163"/>
                      <a:pt x="42719" y="345477"/>
                      <a:pt x="52330" y="345477"/>
                    </a:cubicBezTo>
                    <a:cubicBezTo>
                      <a:pt x="60874" y="345477"/>
                      <a:pt x="68350" y="339163"/>
                      <a:pt x="68350" y="329691"/>
                    </a:cubicBezTo>
                    <a:cubicBezTo>
                      <a:pt x="68350" y="197084"/>
                      <a:pt x="68350" y="197084"/>
                      <a:pt x="68350" y="197084"/>
                    </a:cubicBezTo>
                    <a:cubicBezTo>
                      <a:pt x="81165" y="197084"/>
                      <a:pt x="81165" y="197084"/>
                      <a:pt x="81165" y="197084"/>
                    </a:cubicBezTo>
                    <a:cubicBezTo>
                      <a:pt x="81165" y="329691"/>
                      <a:pt x="81165" y="329691"/>
                      <a:pt x="81165" y="329691"/>
                    </a:cubicBezTo>
                    <a:cubicBezTo>
                      <a:pt x="81165" y="339163"/>
                      <a:pt x="88641" y="345477"/>
                      <a:pt x="97185" y="345477"/>
                    </a:cubicBezTo>
                    <a:cubicBezTo>
                      <a:pt x="106796" y="345477"/>
                      <a:pt x="113204" y="339163"/>
                      <a:pt x="113204" y="329691"/>
                    </a:cubicBezTo>
                    <a:cubicBezTo>
                      <a:pt x="113204" y="101312"/>
                      <a:pt x="113204" y="101312"/>
                      <a:pt x="113204" y="101312"/>
                    </a:cubicBezTo>
                    <a:cubicBezTo>
                      <a:pt x="127088" y="101312"/>
                      <a:pt x="127088" y="101312"/>
                      <a:pt x="127088" y="101312"/>
                    </a:cubicBezTo>
                    <a:cubicBezTo>
                      <a:pt x="127088" y="185507"/>
                      <a:pt x="127088" y="185507"/>
                      <a:pt x="127088" y="185507"/>
                    </a:cubicBezTo>
                    <a:cubicBezTo>
                      <a:pt x="127088" y="202346"/>
                      <a:pt x="149515" y="202346"/>
                      <a:pt x="149515" y="185507"/>
                    </a:cubicBezTo>
                    <a:cubicBezTo>
                      <a:pt x="149515" y="100260"/>
                      <a:pt x="149515" y="100260"/>
                      <a:pt x="149515" y="100260"/>
                    </a:cubicBezTo>
                    <a:cubicBezTo>
                      <a:pt x="149515" y="81316"/>
                      <a:pt x="134564" y="62372"/>
                      <a:pt x="112136" y="62372"/>
                    </a:cubicBezTo>
                    <a:close/>
                    <a:moveTo>
                      <a:pt x="74757" y="0"/>
                    </a:moveTo>
                    <a:cubicBezTo>
                      <a:pt x="58877" y="0"/>
                      <a:pt x="46004" y="12774"/>
                      <a:pt x="46004" y="28532"/>
                    </a:cubicBezTo>
                    <a:cubicBezTo>
                      <a:pt x="46004" y="44290"/>
                      <a:pt x="58877" y="57064"/>
                      <a:pt x="74757" y="57064"/>
                    </a:cubicBezTo>
                    <a:cubicBezTo>
                      <a:pt x="90637" y="57064"/>
                      <a:pt x="103510" y="44290"/>
                      <a:pt x="103510" y="28532"/>
                    </a:cubicBezTo>
                    <a:cubicBezTo>
                      <a:pt x="103510" y="12774"/>
                      <a:pt x="90637" y="0"/>
                      <a:pt x="74757" y="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noAutofit/>
              </a:bodyPr>
              <a:lstStyle/>
              <a:p>
                <a:endParaRPr lang="bg-BG"/>
              </a:p>
            </p:txBody>
          </p:sp>
          <p:sp>
            <p:nvSpPr>
              <p:cNvPr id="53" name="Freeform 209">
                <a:extLst>
                  <a:ext uri="{FF2B5EF4-FFF2-40B4-BE49-F238E27FC236}">
                    <a16:creationId xmlns:a16="http://schemas.microsoft.com/office/drawing/2014/main" xmlns="" id="{C7E8B54D-0207-4B7E-8AC6-CBAD6F38DC9E}"/>
                  </a:ext>
                </a:extLst>
              </p:cNvPr>
              <p:cNvSpPr>
                <a:spLocks noChangeArrowheads="1"/>
              </p:cNvSpPr>
              <p:nvPr/>
            </p:nvSpPr>
            <p:spPr bwMode="auto">
              <a:xfrm flipH="1">
                <a:off x="2284718" y="5940011"/>
                <a:ext cx="119492" cy="276105"/>
              </a:xfrm>
              <a:custGeom>
                <a:avLst/>
                <a:gdLst>
                  <a:gd name="connsiteX0" fmla="*/ 112136 w 149515"/>
                  <a:gd name="connsiteY0" fmla="*/ 62372 h 345477"/>
                  <a:gd name="connsiteX1" fmla="*/ 36311 w 149515"/>
                  <a:gd name="connsiteY1" fmla="*/ 62372 h 345477"/>
                  <a:gd name="connsiteX2" fmla="*/ 0 w 149515"/>
                  <a:gd name="connsiteY2" fmla="*/ 99207 h 345477"/>
                  <a:gd name="connsiteX3" fmla="*/ 0 w 149515"/>
                  <a:gd name="connsiteY3" fmla="*/ 185507 h 345477"/>
                  <a:gd name="connsiteX4" fmla="*/ 22427 w 149515"/>
                  <a:gd name="connsiteY4" fmla="*/ 185507 h 345477"/>
                  <a:gd name="connsiteX5" fmla="*/ 22427 w 149515"/>
                  <a:gd name="connsiteY5" fmla="*/ 101312 h 345477"/>
                  <a:gd name="connsiteX6" fmla="*/ 36311 w 149515"/>
                  <a:gd name="connsiteY6" fmla="*/ 101312 h 345477"/>
                  <a:gd name="connsiteX7" fmla="*/ 36311 w 149515"/>
                  <a:gd name="connsiteY7" fmla="*/ 329691 h 345477"/>
                  <a:gd name="connsiteX8" fmla="*/ 52330 w 149515"/>
                  <a:gd name="connsiteY8" fmla="*/ 345477 h 345477"/>
                  <a:gd name="connsiteX9" fmla="*/ 68350 w 149515"/>
                  <a:gd name="connsiteY9" fmla="*/ 329691 h 345477"/>
                  <a:gd name="connsiteX10" fmla="*/ 68350 w 149515"/>
                  <a:gd name="connsiteY10" fmla="*/ 197084 h 345477"/>
                  <a:gd name="connsiteX11" fmla="*/ 81165 w 149515"/>
                  <a:gd name="connsiteY11" fmla="*/ 197084 h 345477"/>
                  <a:gd name="connsiteX12" fmla="*/ 81165 w 149515"/>
                  <a:gd name="connsiteY12" fmla="*/ 329691 h 345477"/>
                  <a:gd name="connsiteX13" fmla="*/ 97185 w 149515"/>
                  <a:gd name="connsiteY13" fmla="*/ 345477 h 345477"/>
                  <a:gd name="connsiteX14" fmla="*/ 113204 w 149515"/>
                  <a:gd name="connsiteY14" fmla="*/ 329691 h 345477"/>
                  <a:gd name="connsiteX15" fmla="*/ 113204 w 149515"/>
                  <a:gd name="connsiteY15" fmla="*/ 101312 h 345477"/>
                  <a:gd name="connsiteX16" fmla="*/ 127088 w 149515"/>
                  <a:gd name="connsiteY16" fmla="*/ 101312 h 345477"/>
                  <a:gd name="connsiteX17" fmla="*/ 127088 w 149515"/>
                  <a:gd name="connsiteY17" fmla="*/ 185507 h 345477"/>
                  <a:gd name="connsiteX18" fmla="*/ 149515 w 149515"/>
                  <a:gd name="connsiteY18" fmla="*/ 185507 h 345477"/>
                  <a:gd name="connsiteX19" fmla="*/ 149515 w 149515"/>
                  <a:gd name="connsiteY19" fmla="*/ 100260 h 345477"/>
                  <a:gd name="connsiteX20" fmla="*/ 112136 w 149515"/>
                  <a:gd name="connsiteY20" fmla="*/ 62372 h 345477"/>
                  <a:gd name="connsiteX21" fmla="*/ 74757 w 149515"/>
                  <a:gd name="connsiteY21" fmla="*/ 0 h 345477"/>
                  <a:gd name="connsiteX22" fmla="*/ 46004 w 149515"/>
                  <a:gd name="connsiteY22" fmla="*/ 28532 h 345477"/>
                  <a:gd name="connsiteX23" fmla="*/ 74757 w 149515"/>
                  <a:gd name="connsiteY23" fmla="*/ 57064 h 345477"/>
                  <a:gd name="connsiteX24" fmla="*/ 103510 w 149515"/>
                  <a:gd name="connsiteY24" fmla="*/ 28532 h 345477"/>
                  <a:gd name="connsiteX25" fmla="*/ 74757 w 149515"/>
                  <a:gd name="connsiteY25" fmla="*/ 0 h 3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9515" h="345477">
                    <a:moveTo>
                      <a:pt x="112136" y="62372"/>
                    </a:moveTo>
                    <a:cubicBezTo>
                      <a:pt x="36311" y="62372"/>
                      <a:pt x="36311" y="62372"/>
                      <a:pt x="36311" y="62372"/>
                    </a:cubicBezTo>
                    <a:cubicBezTo>
                      <a:pt x="16019" y="62372"/>
                      <a:pt x="0" y="79211"/>
                      <a:pt x="0" y="99207"/>
                    </a:cubicBezTo>
                    <a:cubicBezTo>
                      <a:pt x="0" y="185507"/>
                      <a:pt x="0" y="185507"/>
                      <a:pt x="0" y="185507"/>
                    </a:cubicBezTo>
                    <a:cubicBezTo>
                      <a:pt x="0" y="202346"/>
                      <a:pt x="22427" y="202346"/>
                      <a:pt x="22427" y="185507"/>
                    </a:cubicBezTo>
                    <a:cubicBezTo>
                      <a:pt x="22427" y="101312"/>
                      <a:pt x="22427" y="101312"/>
                      <a:pt x="22427" y="101312"/>
                    </a:cubicBezTo>
                    <a:cubicBezTo>
                      <a:pt x="36311" y="101312"/>
                      <a:pt x="36311" y="101312"/>
                      <a:pt x="36311" y="101312"/>
                    </a:cubicBezTo>
                    <a:cubicBezTo>
                      <a:pt x="36311" y="329691"/>
                      <a:pt x="36311" y="329691"/>
                      <a:pt x="36311" y="329691"/>
                    </a:cubicBezTo>
                    <a:cubicBezTo>
                      <a:pt x="36311" y="339163"/>
                      <a:pt x="42719" y="345477"/>
                      <a:pt x="52330" y="345477"/>
                    </a:cubicBezTo>
                    <a:cubicBezTo>
                      <a:pt x="60874" y="345477"/>
                      <a:pt x="68350" y="339163"/>
                      <a:pt x="68350" y="329691"/>
                    </a:cubicBezTo>
                    <a:cubicBezTo>
                      <a:pt x="68350" y="197084"/>
                      <a:pt x="68350" y="197084"/>
                      <a:pt x="68350" y="197084"/>
                    </a:cubicBezTo>
                    <a:cubicBezTo>
                      <a:pt x="81165" y="197084"/>
                      <a:pt x="81165" y="197084"/>
                      <a:pt x="81165" y="197084"/>
                    </a:cubicBezTo>
                    <a:cubicBezTo>
                      <a:pt x="81165" y="329691"/>
                      <a:pt x="81165" y="329691"/>
                      <a:pt x="81165" y="329691"/>
                    </a:cubicBezTo>
                    <a:cubicBezTo>
                      <a:pt x="81165" y="339163"/>
                      <a:pt x="88641" y="345477"/>
                      <a:pt x="97185" y="345477"/>
                    </a:cubicBezTo>
                    <a:cubicBezTo>
                      <a:pt x="106796" y="345477"/>
                      <a:pt x="113204" y="339163"/>
                      <a:pt x="113204" y="329691"/>
                    </a:cubicBezTo>
                    <a:cubicBezTo>
                      <a:pt x="113204" y="101312"/>
                      <a:pt x="113204" y="101312"/>
                      <a:pt x="113204" y="101312"/>
                    </a:cubicBezTo>
                    <a:cubicBezTo>
                      <a:pt x="127088" y="101312"/>
                      <a:pt x="127088" y="101312"/>
                      <a:pt x="127088" y="101312"/>
                    </a:cubicBezTo>
                    <a:cubicBezTo>
                      <a:pt x="127088" y="185507"/>
                      <a:pt x="127088" y="185507"/>
                      <a:pt x="127088" y="185507"/>
                    </a:cubicBezTo>
                    <a:cubicBezTo>
                      <a:pt x="127088" y="202346"/>
                      <a:pt x="149515" y="202346"/>
                      <a:pt x="149515" y="185507"/>
                    </a:cubicBezTo>
                    <a:cubicBezTo>
                      <a:pt x="149515" y="100260"/>
                      <a:pt x="149515" y="100260"/>
                      <a:pt x="149515" y="100260"/>
                    </a:cubicBezTo>
                    <a:cubicBezTo>
                      <a:pt x="149515" y="81316"/>
                      <a:pt x="134564" y="62372"/>
                      <a:pt x="112136" y="62372"/>
                    </a:cubicBezTo>
                    <a:close/>
                    <a:moveTo>
                      <a:pt x="74757" y="0"/>
                    </a:moveTo>
                    <a:cubicBezTo>
                      <a:pt x="58877" y="0"/>
                      <a:pt x="46004" y="12774"/>
                      <a:pt x="46004" y="28532"/>
                    </a:cubicBezTo>
                    <a:cubicBezTo>
                      <a:pt x="46004" y="44290"/>
                      <a:pt x="58877" y="57064"/>
                      <a:pt x="74757" y="57064"/>
                    </a:cubicBezTo>
                    <a:cubicBezTo>
                      <a:pt x="90637" y="57064"/>
                      <a:pt x="103510" y="44290"/>
                      <a:pt x="103510" y="28532"/>
                    </a:cubicBezTo>
                    <a:cubicBezTo>
                      <a:pt x="103510" y="12774"/>
                      <a:pt x="90637" y="0"/>
                      <a:pt x="74757" y="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noAutofit/>
              </a:bodyPr>
              <a:lstStyle/>
              <a:p>
                <a:endParaRPr lang="bg-BG"/>
              </a:p>
            </p:txBody>
          </p:sp>
        </p:grpSp>
        <p:sp>
          <p:nvSpPr>
            <p:cNvPr id="43" name="TextBox 42">
              <a:extLst>
                <a:ext uri="{FF2B5EF4-FFF2-40B4-BE49-F238E27FC236}">
                  <a16:creationId xmlns:a16="http://schemas.microsoft.com/office/drawing/2014/main" xmlns="" id="{8C60BDBF-4910-44A0-AD5F-BF7D882208A2}"/>
                </a:ext>
              </a:extLst>
            </p:cNvPr>
            <p:cNvSpPr txBox="1"/>
            <p:nvPr/>
          </p:nvSpPr>
          <p:spPr>
            <a:xfrm>
              <a:off x="795971" y="5570679"/>
              <a:ext cx="1608239" cy="369332"/>
            </a:xfrm>
            <a:prstGeom prst="rect">
              <a:avLst/>
            </a:prstGeom>
            <a:noFill/>
          </p:spPr>
          <p:txBody>
            <a:bodyPr wrap="square" rtlCol="0">
              <a:spAutoFit/>
            </a:bodyPr>
            <a:lstStyle/>
            <a:p>
              <a:r>
                <a:rPr lang="en-US" dirty="0">
                  <a:latin typeface="Lato" panose="020F0502020204030203" pitchFamily="34" charset="0"/>
                  <a:ea typeface="Lato Light" panose="020F0502020204030203" pitchFamily="34" charset="0"/>
                  <a:cs typeface="Lato Light" panose="020F0502020204030203" pitchFamily="34" charset="0"/>
                </a:rPr>
                <a:t>Australia</a:t>
              </a:r>
            </a:p>
          </p:txBody>
        </p:sp>
      </p:grpSp>
      <p:grpSp>
        <p:nvGrpSpPr>
          <p:cNvPr id="54" name="Group 53">
            <a:extLst>
              <a:ext uri="{FF2B5EF4-FFF2-40B4-BE49-F238E27FC236}">
                <a16:creationId xmlns:a16="http://schemas.microsoft.com/office/drawing/2014/main" xmlns="" id="{04625CD5-013A-4DD5-A141-2C2E57C466BE}"/>
              </a:ext>
            </a:extLst>
          </p:cNvPr>
          <p:cNvGrpSpPr/>
          <p:nvPr/>
        </p:nvGrpSpPr>
        <p:grpSpPr>
          <a:xfrm>
            <a:off x="6608350" y="4144035"/>
            <a:ext cx="1671781" cy="665977"/>
            <a:chOff x="732429" y="4559510"/>
            <a:chExt cx="1671781" cy="665977"/>
          </a:xfrm>
        </p:grpSpPr>
        <p:sp>
          <p:nvSpPr>
            <p:cNvPr id="55" name="TextBox 54">
              <a:extLst>
                <a:ext uri="{FF2B5EF4-FFF2-40B4-BE49-F238E27FC236}">
                  <a16:creationId xmlns:a16="http://schemas.microsoft.com/office/drawing/2014/main" xmlns="" id="{37F7181C-89CC-4402-8CF5-A5498A1B60B1}"/>
                </a:ext>
              </a:extLst>
            </p:cNvPr>
            <p:cNvSpPr txBox="1"/>
            <p:nvPr/>
          </p:nvSpPr>
          <p:spPr>
            <a:xfrm>
              <a:off x="732429" y="4559510"/>
              <a:ext cx="1671781" cy="369332"/>
            </a:xfrm>
            <a:prstGeom prst="rect">
              <a:avLst/>
            </a:prstGeom>
            <a:noFill/>
          </p:spPr>
          <p:txBody>
            <a:bodyPr wrap="square" rtlCol="0">
              <a:spAutoFit/>
            </a:bodyPr>
            <a:lstStyle/>
            <a:p>
              <a:r>
                <a:rPr lang="id-ID" dirty="0">
                  <a:latin typeface="Lato" panose="020F0502020204030203" pitchFamily="34" charset="0"/>
                  <a:ea typeface="Lato Light" panose="020F0502020204030203" pitchFamily="34" charset="0"/>
                  <a:cs typeface="Lato Light" panose="020F0502020204030203" pitchFamily="34" charset="0"/>
                </a:rPr>
                <a:t>America</a:t>
              </a:r>
              <a:endParaRPr lang="en-US" dirty="0">
                <a:latin typeface="Lato" panose="020F0502020204030203" pitchFamily="34" charset="0"/>
                <a:ea typeface="Lato Light" panose="020F0502020204030203" pitchFamily="34" charset="0"/>
                <a:cs typeface="Lato Light" panose="020F0502020204030203" pitchFamily="34" charset="0"/>
              </a:endParaRPr>
            </a:p>
          </p:txBody>
        </p:sp>
        <p:grpSp>
          <p:nvGrpSpPr>
            <p:cNvPr id="56" name="Group 55">
              <a:extLst>
                <a:ext uri="{FF2B5EF4-FFF2-40B4-BE49-F238E27FC236}">
                  <a16:creationId xmlns:a16="http://schemas.microsoft.com/office/drawing/2014/main" xmlns="" id="{F39571DA-B0F6-449C-A529-E1D15CC87E43}"/>
                </a:ext>
              </a:extLst>
            </p:cNvPr>
            <p:cNvGrpSpPr/>
            <p:nvPr/>
          </p:nvGrpSpPr>
          <p:grpSpPr>
            <a:xfrm>
              <a:off x="827679" y="4949382"/>
              <a:ext cx="1510048" cy="276105"/>
              <a:chOff x="827679" y="4949382"/>
              <a:chExt cx="1510048" cy="276105"/>
            </a:xfrm>
          </p:grpSpPr>
          <p:sp>
            <p:nvSpPr>
              <p:cNvPr id="57" name="Freeform 213">
                <a:extLst>
                  <a:ext uri="{FF2B5EF4-FFF2-40B4-BE49-F238E27FC236}">
                    <a16:creationId xmlns:a16="http://schemas.microsoft.com/office/drawing/2014/main" xmlns="" id="{E5007005-AD86-491A-8E95-62EF542D6A28}"/>
                  </a:ext>
                </a:extLst>
              </p:cNvPr>
              <p:cNvSpPr>
                <a:spLocks noChangeArrowheads="1"/>
              </p:cNvSpPr>
              <p:nvPr/>
            </p:nvSpPr>
            <p:spPr bwMode="auto">
              <a:xfrm flipH="1">
                <a:off x="827679" y="4949382"/>
                <a:ext cx="119492" cy="276105"/>
              </a:xfrm>
              <a:custGeom>
                <a:avLst/>
                <a:gdLst>
                  <a:gd name="connsiteX0" fmla="*/ 112136 w 149515"/>
                  <a:gd name="connsiteY0" fmla="*/ 62372 h 345477"/>
                  <a:gd name="connsiteX1" fmla="*/ 36311 w 149515"/>
                  <a:gd name="connsiteY1" fmla="*/ 62372 h 345477"/>
                  <a:gd name="connsiteX2" fmla="*/ 0 w 149515"/>
                  <a:gd name="connsiteY2" fmla="*/ 99207 h 345477"/>
                  <a:gd name="connsiteX3" fmla="*/ 0 w 149515"/>
                  <a:gd name="connsiteY3" fmla="*/ 185507 h 345477"/>
                  <a:gd name="connsiteX4" fmla="*/ 22427 w 149515"/>
                  <a:gd name="connsiteY4" fmla="*/ 185507 h 345477"/>
                  <a:gd name="connsiteX5" fmla="*/ 22427 w 149515"/>
                  <a:gd name="connsiteY5" fmla="*/ 101312 h 345477"/>
                  <a:gd name="connsiteX6" fmla="*/ 36311 w 149515"/>
                  <a:gd name="connsiteY6" fmla="*/ 101312 h 345477"/>
                  <a:gd name="connsiteX7" fmla="*/ 36311 w 149515"/>
                  <a:gd name="connsiteY7" fmla="*/ 329691 h 345477"/>
                  <a:gd name="connsiteX8" fmla="*/ 52330 w 149515"/>
                  <a:gd name="connsiteY8" fmla="*/ 345477 h 345477"/>
                  <a:gd name="connsiteX9" fmla="*/ 68350 w 149515"/>
                  <a:gd name="connsiteY9" fmla="*/ 329691 h 345477"/>
                  <a:gd name="connsiteX10" fmla="*/ 68350 w 149515"/>
                  <a:gd name="connsiteY10" fmla="*/ 197084 h 345477"/>
                  <a:gd name="connsiteX11" fmla="*/ 81165 w 149515"/>
                  <a:gd name="connsiteY11" fmla="*/ 197084 h 345477"/>
                  <a:gd name="connsiteX12" fmla="*/ 81165 w 149515"/>
                  <a:gd name="connsiteY12" fmla="*/ 329691 h 345477"/>
                  <a:gd name="connsiteX13" fmla="*/ 97185 w 149515"/>
                  <a:gd name="connsiteY13" fmla="*/ 345477 h 345477"/>
                  <a:gd name="connsiteX14" fmla="*/ 113204 w 149515"/>
                  <a:gd name="connsiteY14" fmla="*/ 329691 h 345477"/>
                  <a:gd name="connsiteX15" fmla="*/ 113204 w 149515"/>
                  <a:gd name="connsiteY15" fmla="*/ 101312 h 345477"/>
                  <a:gd name="connsiteX16" fmla="*/ 127088 w 149515"/>
                  <a:gd name="connsiteY16" fmla="*/ 101312 h 345477"/>
                  <a:gd name="connsiteX17" fmla="*/ 127088 w 149515"/>
                  <a:gd name="connsiteY17" fmla="*/ 185507 h 345477"/>
                  <a:gd name="connsiteX18" fmla="*/ 149515 w 149515"/>
                  <a:gd name="connsiteY18" fmla="*/ 185507 h 345477"/>
                  <a:gd name="connsiteX19" fmla="*/ 149515 w 149515"/>
                  <a:gd name="connsiteY19" fmla="*/ 100260 h 345477"/>
                  <a:gd name="connsiteX20" fmla="*/ 112136 w 149515"/>
                  <a:gd name="connsiteY20" fmla="*/ 62372 h 345477"/>
                  <a:gd name="connsiteX21" fmla="*/ 74757 w 149515"/>
                  <a:gd name="connsiteY21" fmla="*/ 0 h 345477"/>
                  <a:gd name="connsiteX22" fmla="*/ 46004 w 149515"/>
                  <a:gd name="connsiteY22" fmla="*/ 28532 h 345477"/>
                  <a:gd name="connsiteX23" fmla="*/ 74757 w 149515"/>
                  <a:gd name="connsiteY23" fmla="*/ 57064 h 345477"/>
                  <a:gd name="connsiteX24" fmla="*/ 103510 w 149515"/>
                  <a:gd name="connsiteY24" fmla="*/ 28532 h 345477"/>
                  <a:gd name="connsiteX25" fmla="*/ 74757 w 149515"/>
                  <a:gd name="connsiteY25" fmla="*/ 0 h 3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9515" h="345477">
                    <a:moveTo>
                      <a:pt x="112136" y="62372"/>
                    </a:moveTo>
                    <a:cubicBezTo>
                      <a:pt x="36311" y="62372"/>
                      <a:pt x="36311" y="62372"/>
                      <a:pt x="36311" y="62372"/>
                    </a:cubicBezTo>
                    <a:cubicBezTo>
                      <a:pt x="16019" y="62372"/>
                      <a:pt x="0" y="79211"/>
                      <a:pt x="0" y="99207"/>
                    </a:cubicBezTo>
                    <a:cubicBezTo>
                      <a:pt x="0" y="185507"/>
                      <a:pt x="0" y="185507"/>
                      <a:pt x="0" y="185507"/>
                    </a:cubicBezTo>
                    <a:cubicBezTo>
                      <a:pt x="0" y="202346"/>
                      <a:pt x="22427" y="202346"/>
                      <a:pt x="22427" y="185507"/>
                    </a:cubicBezTo>
                    <a:cubicBezTo>
                      <a:pt x="22427" y="101312"/>
                      <a:pt x="22427" y="101312"/>
                      <a:pt x="22427" y="101312"/>
                    </a:cubicBezTo>
                    <a:cubicBezTo>
                      <a:pt x="36311" y="101312"/>
                      <a:pt x="36311" y="101312"/>
                      <a:pt x="36311" y="101312"/>
                    </a:cubicBezTo>
                    <a:cubicBezTo>
                      <a:pt x="36311" y="329691"/>
                      <a:pt x="36311" y="329691"/>
                      <a:pt x="36311" y="329691"/>
                    </a:cubicBezTo>
                    <a:cubicBezTo>
                      <a:pt x="36311" y="339163"/>
                      <a:pt x="42719" y="345477"/>
                      <a:pt x="52330" y="345477"/>
                    </a:cubicBezTo>
                    <a:cubicBezTo>
                      <a:pt x="60874" y="345477"/>
                      <a:pt x="68350" y="339163"/>
                      <a:pt x="68350" y="329691"/>
                    </a:cubicBezTo>
                    <a:cubicBezTo>
                      <a:pt x="68350" y="197084"/>
                      <a:pt x="68350" y="197084"/>
                      <a:pt x="68350" y="197084"/>
                    </a:cubicBezTo>
                    <a:cubicBezTo>
                      <a:pt x="81165" y="197084"/>
                      <a:pt x="81165" y="197084"/>
                      <a:pt x="81165" y="197084"/>
                    </a:cubicBezTo>
                    <a:cubicBezTo>
                      <a:pt x="81165" y="329691"/>
                      <a:pt x="81165" y="329691"/>
                      <a:pt x="81165" y="329691"/>
                    </a:cubicBezTo>
                    <a:cubicBezTo>
                      <a:pt x="81165" y="339163"/>
                      <a:pt x="88641" y="345477"/>
                      <a:pt x="97185" y="345477"/>
                    </a:cubicBezTo>
                    <a:cubicBezTo>
                      <a:pt x="106796" y="345477"/>
                      <a:pt x="113204" y="339163"/>
                      <a:pt x="113204" y="329691"/>
                    </a:cubicBezTo>
                    <a:cubicBezTo>
                      <a:pt x="113204" y="101312"/>
                      <a:pt x="113204" y="101312"/>
                      <a:pt x="113204" y="101312"/>
                    </a:cubicBezTo>
                    <a:cubicBezTo>
                      <a:pt x="127088" y="101312"/>
                      <a:pt x="127088" y="101312"/>
                      <a:pt x="127088" y="101312"/>
                    </a:cubicBezTo>
                    <a:cubicBezTo>
                      <a:pt x="127088" y="185507"/>
                      <a:pt x="127088" y="185507"/>
                      <a:pt x="127088" y="185507"/>
                    </a:cubicBezTo>
                    <a:cubicBezTo>
                      <a:pt x="127088" y="202346"/>
                      <a:pt x="149515" y="202346"/>
                      <a:pt x="149515" y="185507"/>
                    </a:cubicBezTo>
                    <a:cubicBezTo>
                      <a:pt x="149515" y="100260"/>
                      <a:pt x="149515" y="100260"/>
                      <a:pt x="149515" y="100260"/>
                    </a:cubicBezTo>
                    <a:cubicBezTo>
                      <a:pt x="149515" y="81316"/>
                      <a:pt x="134564" y="62372"/>
                      <a:pt x="112136" y="62372"/>
                    </a:cubicBezTo>
                    <a:close/>
                    <a:moveTo>
                      <a:pt x="74757" y="0"/>
                    </a:moveTo>
                    <a:cubicBezTo>
                      <a:pt x="58877" y="0"/>
                      <a:pt x="46004" y="12774"/>
                      <a:pt x="46004" y="28532"/>
                    </a:cubicBezTo>
                    <a:cubicBezTo>
                      <a:pt x="46004" y="44290"/>
                      <a:pt x="58877" y="57064"/>
                      <a:pt x="74757" y="57064"/>
                    </a:cubicBezTo>
                    <a:cubicBezTo>
                      <a:pt x="90637" y="57064"/>
                      <a:pt x="103510" y="44290"/>
                      <a:pt x="103510" y="28532"/>
                    </a:cubicBezTo>
                    <a:cubicBezTo>
                      <a:pt x="103510" y="12774"/>
                      <a:pt x="90637" y="0"/>
                      <a:pt x="74757" y="0"/>
                    </a:cubicBezTo>
                    <a:close/>
                  </a:path>
                </a:pathLst>
              </a:custGeom>
              <a:solidFill>
                <a:schemeClr val="tx1">
                  <a:lumMod val="95000"/>
                  <a:lumOff val="5000"/>
                </a:schemeClr>
              </a:solidFill>
              <a:ln>
                <a:noFill/>
              </a:ln>
              <a:extLst/>
            </p:spPr>
            <p:txBody>
              <a:bodyPr vert="horz" wrap="square" lIns="91440" tIns="45720" rIns="91440" bIns="45720" numCol="1" anchor="t" anchorCtr="0" compatLnSpc="1">
                <a:prstTxWarp prst="textNoShape">
                  <a:avLst/>
                </a:prstTxWarp>
                <a:noAutofit/>
              </a:bodyPr>
              <a:lstStyle/>
              <a:p>
                <a:endParaRPr lang="bg-BG"/>
              </a:p>
            </p:txBody>
          </p:sp>
          <p:sp>
            <p:nvSpPr>
              <p:cNvPr id="58" name="Freeform 214">
                <a:extLst>
                  <a:ext uri="{FF2B5EF4-FFF2-40B4-BE49-F238E27FC236}">
                    <a16:creationId xmlns:a16="http://schemas.microsoft.com/office/drawing/2014/main" xmlns="" id="{D12FBCE1-5621-4B86-8326-B4C4B88A01CC}"/>
                  </a:ext>
                </a:extLst>
              </p:cNvPr>
              <p:cNvSpPr>
                <a:spLocks noChangeArrowheads="1"/>
              </p:cNvSpPr>
              <p:nvPr/>
            </p:nvSpPr>
            <p:spPr bwMode="auto">
              <a:xfrm flipH="1">
                <a:off x="982185" y="4949382"/>
                <a:ext cx="119492" cy="276105"/>
              </a:xfrm>
              <a:custGeom>
                <a:avLst/>
                <a:gdLst>
                  <a:gd name="connsiteX0" fmla="*/ 112136 w 149515"/>
                  <a:gd name="connsiteY0" fmla="*/ 62372 h 345477"/>
                  <a:gd name="connsiteX1" fmla="*/ 36311 w 149515"/>
                  <a:gd name="connsiteY1" fmla="*/ 62372 h 345477"/>
                  <a:gd name="connsiteX2" fmla="*/ 0 w 149515"/>
                  <a:gd name="connsiteY2" fmla="*/ 99207 h 345477"/>
                  <a:gd name="connsiteX3" fmla="*/ 0 w 149515"/>
                  <a:gd name="connsiteY3" fmla="*/ 185507 h 345477"/>
                  <a:gd name="connsiteX4" fmla="*/ 22427 w 149515"/>
                  <a:gd name="connsiteY4" fmla="*/ 185507 h 345477"/>
                  <a:gd name="connsiteX5" fmla="*/ 22427 w 149515"/>
                  <a:gd name="connsiteY5" fmla="*/ 101312 h 345477"/>
                  <a:gd name="connsiteX6" fmla="*/ 36311 w 149515"/>
                  <a:gd name="connsiteY6" fmla="*/ 101312 h 345477"/>
                  <a:gd name="connsiteX7" fmla="*/ 36311 w 149515"/>
                  <a:gd name="connsiteY7" fmla="*/ 329691 h 345477"/>
                  <a:gd name="connsiteX8" fmla="*/ 52330 w 149515"/>
                  <a:gd name="connsiteY8" fmla="*/ 345477 h 345477"/>
                  <a:gd name="connsiteX9" fmla="*/ 68350 w 149515"/>
                  <a:gd name="connsiteY9" fmla="*/ 329691 h 345477"/>
                  <a:gd name="connsiteX10" fmla="*/ 68350 w 149515"/>
                  <a:gd name="connsiteY10" fmla="*/ 197084 h 345477"/>
                  <a:gd name="connsiteX11" fmla="*/ 81165 w 149515"/>
                  <a:gd name="connsiteY11" fmla="*/ 197084 h 345477"/>
                  <a:gd name="connsiteX12" fmla="*/ 81165 w 149515"/>
                  <a:gd name="connsiteY12" fmla="*/ 329691 h 345477"/>
                  <a:gd name="connsiteX13" fmla="*/ 97185 w 149515"/>
                  <a:gd name="connsiteY13" fmla="*/ 345477 h 345477"/>
                  <a:gd name="connsiteX14" fmla="*/ 113204 w 149515"/>
                  <a:gd name="connsiteY14" fmla="*/ 329691 h 345477"/>
                  <a:gd name="connsiteX15" fmla="*/ 113204 w 149515"/>
                  <a:gd name="connsiteY15" fmla="*/ 101312 h 345477"/>
                  <a:gd name="connsiteX16" fmla="*/ 127088 w 149515"/>
                  <a:gd name="connsiteY16" fmla="*/ 101312 h 345477"/>
                  <a:gd name="connsiteX17" fmla="*/ 127088 w 149515"/>
                  <a:gd name="connsiteY17" fmla="*/ 185507 h 345477"/>
                  <a:gd name="connsiteX18" fmla="*/ 149515 w 149515"/>
                  <a:gd name="connsiteY18" fmla="*/ 185507 h 345477"/>
                  <a:gd name="connsiteX19" fmla="*/ 149515 w 149515"/>
                  <a:gd name="connsiteY19" fmla="*/ 100260 h 345477"/>
                  <a:gd name="connsiteX20" fmla="*/ 112136 w 149515"/>
                  <a:gd name="connsiteY20" fmla="*/ 62372 h 345477"/>
                  <a:gd name="connsiteX21" fmla="*/ 74757 w 149515"/>
                  <a:gd name="connsiteY21" fmla="*/ 0 h 345477"/>
                  <a:gd name="connsiteX22" fmla="*/ 46004 w 149515"/>
                  <a:gd name="connsiteY22" fmla="*/ 28532 h 345477"/>
                  <a:gd name="connsiteX23" fmla="*/ 74757 w 149515"/>
                  <a:gd name="connsiteY23" fmla="*/ 57064 h 345477"/>
                  <a:gd name="connsiteX24" fmla="*/ 103510 w 149515"/>
                  <a:gd name="connsiteY24" fmla="*/ 28532 h 345477"/>
                  <a:gd name="connsiteX25" fmla="*/ 74757 w 149515"/>
                  <a:gd name="connsiteY25" fmla="*/ 0 h 3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9515" h="345477">
                    <a:moveTo>
                      <a:pt x="112136" y="62372"/>
                    </a:moveTo>
                    <a:cubicBezTo>
                      <a:pt x="36311" y="62372"/>
                      <a:pt x="36311" y="62372"/>
                      <a:pt x="36311" y="62372"/>
                    </a:cubicBezTo>
                    <a:cubicBezTo>
                      <a:pt x="16019" y="62372"/>
                      <a:pt x="0" y="79211"/>
                      <a:pt x="0" y="99207"/>
                    </a:cubicBezTo>
                    <a:cubicBezTo>
                      <a:pt x="0" y="185507"/>
                      <a:pt x="0" y="185507"/>
                      <a:pt x="0" y="185507"/>
                    </a:cubicBezTo>
                    <a:cubicBezTo>
                      <a:pt x="0" y="202346"/>
                      <a:pt x="22427" y="202346"/>
                      <a:pt x="22427" y="185507"/>
                    </a:cubicBezTo>
                    <a:cubicBezTo>
                      <a:pt x="22427" y="101312"/>
                      <a:pt x="22427" y="101312"/>
                      <a:pt x="22427" y="101312"/>
                    </a:cubicBezTo>
                    <a:cubicBezTo>
                      <a:pt x="36311" y="101312"/>
                      <a:pt x="36311" y="101312"/>
                      <a:pt x="36311" y="101312"/>
                    </a:cubicBezTo>
                    <a:cubicBezTo>
                      <a:pt x="36311" y="329691"/>
                      <a:pt x="36311" y="329691"/>
                      <a:pt x="36311" y="329691"/>
                    </a:cubicBezTo>
                    <a:cubicBezTo>
                      <a:pt x="36311" y="339163"/>
                      <a:pt x="42719" y="345477"/>
                      <a:pt x="52330" y="345477"/>
                    </a:cubicBezTo>
                    <a:cubicBezTo>
                      <a:pt x="60874" y="345477"/>
                      <a:pt x="68350" y="339163"/>
                      <a:pt x="68350" y="329691"/>
                    </a:cubicBezTo>
                    <a:cubicBezTo>
                      <a:pt x="68350" y="197084"/>
                      <a:pt x="68350" y="197084"/>
                      <a:pt x="68350" y="197084"/>
                    </a:cubicBezTo>
                    <a:cubicBezTo>
                      <a:pt x="81165" y="197084"/>
                      <a:pt x="81165" y="197084"/>
                      <a:pt x="81165" y="197084"/>
                    </a:cubicBezTo>
                    <a:cubicBezTo>
                      <a:pt x="81165" y="329691"/>
                      <a:pt x="81165" y="329691"/>
                      <a:pt x="81165" y="329691"/>
                    </a:cubicBezTo>
                    <a:cubicBezTo>
                      <a:pt x="81165" y="339163"/>
                      <a:pt x="88641" y="345477"/>
                      <a:pt x="97185" y="345477"/>
                    </a:cubicBezTo>
                    <a:cubicBezTo>
                      <a:pt x="106796" y="345477"/>
                      <a:pt x="113204" y="339163"/>
                      <a:pt x="113204" y="329691"/>
                    </a:cubicBezTo>
                    <a:cubicBezTo>
                      <a:pt x="113204" y="101312"/>
                      <a:pt x="113204" y="101312"/>
                      <a:pt x="113204" y="101312"/>
                    </a:cubicBezTo>
                    <a:cubicBezTo>
                      <a:pt x="127088" y="101312"/>
                      <a:pt x="127088" y="101312"/>
                      <a:pt x="127088" y="101312"/>
                    </a:cubicBezTo>
                    <a:cubicBezTo>
                      <a:pt x="127088" y="185507"/>
                      <a:pt x="127088" y="185507"/>
                      <a:pt x="127088" y="185507"/>
                    </a:cubicBezTo>
                    <a:cubicBezTo>
                      <a:pt x="127088" y="202346"/>
                      <a:pt x="149515" y="202346"/>
                      <a:pt x="149515" y="185507"/>
                    </a:cubicBezTo>
                    <a:cubicBezTo>
                      <a:pt x="149515" y="100260"/>
                      <a:pt x="149515" y="100260"/>
                      <a:pt x="149515" y="100260"/>
                    </a:cubicBezTo>
                    <a:cubicBezTo>
                      <a:pt x="149515" y="81316"/>
                      <a:pt x="134564" y="62372"/>
                      <a:pt x="112136" y="62372"/>
                    </a:cubicBezTo>
                    <a:close/>
                    <a:moveTo>
                      <a:pt x="74757" y="0"/>
                    </a:moveTo>
                    <a:cubicBezTo>
                      <a:pt x="58877" y="0"/>
                      <a:pt x="46004" y="12774"/>
                      <a:pt x="46004" y="28532"/>
                    </a:cubicBezTo>
                    <a:cubicBezTo>
                      <a:pt x="46004" y="44290"/>
                      <a:pt x="58877" y="57064"/>
                      <a:pt x="74757" y="57064"/>
                    </a:cubicBezTo>
                    <a:cubicBezTo>
                      <a:pt x="90637" y="57064"/>
                      <a:pt x="103510" y="44290"/>
                      <a:pt x="103510" y="28532"/>
                    </a:cubicBezTo>
                    <a:cubicBezTo>
                      <a:pt x="103510" y="12774"/>
                      <a:pt x="90637" y="0"/>
                      <a:pt x="74757" y="0"/>
                    </a:cubicBezTo>
                    <a:close/>
                  </a:path>
                </a:pathLst>
              </a:custGeom>
              <a:solidFill>
                <a:schemeClr val="tx1">
                  <a:lumMod val="95000"/>
                  <a:lumOff val="5000"/>
                </a:schemeClr>
              </a:solidFill>
              <a:ln>
                <a:noFill/>
              </a:ln>
              <a:extLst/>
            </p:spPr>
            <p:txBody>
              <a:bodyPr vert="horz" wrap="square" lIns="91440" tIns="45720" rIns="91440" bIns="45720" numCol="1" anchor="t" anchorCtr="0" compatLnSpc="1">
                <a:prstTxWarp prst="textNoShape">
                  <a:avLst/>
                </a:prstTxWarp>
                <a:noAutofit/>
              </a:bodyPr>
              <a:lstStyle/>
              <a:p>
                <a:endParaRPr lang="bg-BG"/>
              </a:p>
            </p:txBody>
          </p:sp>
          <p:sp>
            <p:nvSpPr>
              <p:cNvPr id="59" name="Freeform 215">
                <a:extLst>
                  <a:ext uri="{FF2B5EF4-FFF2-40B4-BE49-F238E27FC236}">
                    <a16:creationId xmlns:a16="http://schemas.microsoft.com/office/drawing/2014/main" xmlns="" id="{9ABBDDB0-E670-4BC6-B933-122566B45547}"/>
                  </a:ext>
                </a:extLst>
              </p:cNvPr>
              <p:cNvSpPr>
                <a:spLocks noChangeArrowheads="1"/>
              </p:cNvSpPr>
              <p:nvPr/>
            </p:nvSpPr>
            <p:spPr bwMode="auto">
              <a:xfrm flipH="1">
                <a:off x="1136691" y="4949382"/>
                <a:ext cx="119492" cy="276105"/>
              </a:xfrm>
              <a:custGeom>
                <a:avLst/>
                <a:gdLst>
                  <a:gd name="connsiteX0" fmla="*/ 112136 w 149515"/>
                  <a:gd name="connsiteY0" fmla="*/ 62372 h 345477"/>
                  <a:gd name="connsiteX1" fmla="*/ 36311 w 149515"/>
                  <a:gd name="connsiteY1" fmla="*/ 62372 h 345477"/>
                  <a:gd name="connsiteX2" fmla="*/ 0 w 149515"/>
                  <a:gd name="connsiteY2" fmla="*/ 99207 h 345477"/>
                  <a:gd name="connsiteX3" fmla="*/ 0 w 149515"/>
                  <a:gd name="connsiteY3" fmla="*/ 185507 h 345477"/>
                  <a:gd name="connsiteX4" fmla="*/ 22427 w 149515"/>
                  <a:gd name="connsiteY4" fmla="*/ 185507 h 345477"/>
                  <a:gd name="connsiteX5" fmla="*/ 22427 w 149515"/>
                  <a:gd name="connsiteY5" fmla="*/ 101312 h 345477"/>
                  <a:gd name="connsiteX6" fmla="*/ 36311 w 149515"/>
                  <a:gd name="connsiteY6" fmla="*/ 101312 h 345477"/>
                  <a:gd name="connsiteX7" fmla="*/ 36311 w 149515"/>
                  <a:gd name="connsiteY7" fmla="*/ 329691 h 345477"/>
                  <a:gd name="connsiteX8" fmla="*/ 52330 w 149515"/>
                  <a:gd name="connsiteY8" fmla="*/ 345477 h 345477"/>
                  <a:gd name="connsiteX9" fmla="*/ 68350 w 149515"/>
                  <a:gd name="connsiteY9" fmla="*/ 329691 h 345477"/>
                  <a:gd name="connsiteX10" fmla="*/ 68350 w 149515"/>
                  <a:gd name="connsiteY10" fmla="*/ 197084 h 345477"/>
                  <a:gd name="connsiteX11" fmla="*/ 81165 w 149515"/>
                  <a:gd name="connsiteY11" fmla="*/ 197084 h 345477"/>
                  <a:gd name="connsiteX12" fmla="*/ 81165 w 149515"/>
                  <a:gd name="connsiteY12" fmla="*/ 329691 h 345477"/>
                  <a:gd name="connsiteX13" fmla="*/ 97185 w 149515"/>
                  <a:gd name="connsiteY13" fmla="*/ 345477 h 345477"/>
                  <a:gd name="connsiteX14" fmla="*/ 113204 w 149515"/>
                  <a:gd name="connsiteY14" fmla="*/ 329691 h 345477"/>
                  <a:gd name="connsiteX15" fmla="*/ 113204 w 149515"/>
                  <a:gd name="connsiteY15" fmla="*/ 101312 h 345477"/>
                  <a:gd name="connsiteX16" fmla="*/ 127088 w 149515"/>
                  <a:gd name="connsiteY16" fmla="*/ 101312 h 345477"/>
                  <a:gd name="connsiteX17" fmla="*/ 127088 w 149515"/>
                  <a:gd name="connsiteY17" fmla="*/ 185507 h 345477"/>
                  <a:gd name="connsiteX18" fmla="*/ 149515 w 149515"/>
                  <a:gd name="connsiteY18" fmla="*/ 185507 h 345477"/>
                  <a:gd name="connsiteX19" fmla="*/ 149515 w 149515"/>
                  <a:gd name="connsiteY19" fmla="*/ 100260 h 345477"/>
                  <a:gd name="connsiteX20" fmla="*/ 112136 w 149515"/>
                  <a:gd name="connsiteY20" fmla="*/ 62372 h 345477"/>
                  <a:gd name="connsiteX21" fmla="*/ 74757 w 149515"/>
                  <a:gd name="connsiteY21" fmla="*/ 0 h 345477"/>
                  <a:gd name="connsiteX22" fmla="*/ 46004 w 149515"/>
                  <a:gd name="connsiteY22" fmla="*/ 28532 h 345477"/>
                  <a:gd name="connsiteX23" fmla="*/ 74757 w 149515"/>
                  <a:gd name="connsiteY23" fmla="*/ 57064 h 345477"/>
                  <a:gd name="connsiteX24" fmla="*/ 103510 w 149515"/>
                  <a:gd name="connsiteY24" fmla="*/ 28532 h 345477"/>
                  <a:gd name="connsiteX25" fmla="*/ 74757 w 149515"/>
                  <a:gd name="connsiteY25" fmla="*/ 0 h 3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9515" h="345477">
                    <a:moveTo>
                      <a:pt x="112136" y="62372"/>
                    </a:moveTo>
                    <a:cubicBezTo>
                      <a:pt x="36311" y="62372"/>
                      <a:pt x="36311" y="62372"/>
                      <a:pt x="36311" y="62372"/>
                    </a:cubicBezTo>
                    <a:cubicBezTo>
                      <a:pt x="16019" y="62372"/>
                      <a:pt x="0" y="79211"/>
                      <a:pt x="0" y="99207"/>
                    </a:cubicBezTo>
                    <a:cubicBezTo>
                      <a:pt x="0" y="185507"/>
                      <a:pt x="0" y="185507"/>
                      <a:pt x="0" y="185507"/>
                    </a:cubicBezTo>
                    <a:cubicBezTo>
                      <a:pt x="0" y="202346"/>
                      <a:pt x="22427" y="202346"/>
                      <a:pt x="22427" y="185507"/>
                    </a:cubicBezTo>
                    <a:cubicBezTo>
                      <a:pt x="22427" y="101312"/>
                      <a:pt x="22427" y="101312"/>
                      <a:pt x="22427" y="101312"/>
                    </a:cubicBezTo>
                    <a:cubicBezTo>
                      <a:pt x="36311" y="101312"/>
                      <a:pt x="36311" y="101312"/>
                      <a:pt x="36311" y="101312"/>
                    </a:cubicBezTo>
                    <a:cubicBezTo>
                      <a:pt x="36311" y="329691"/>
                      <a:pt x="36311" y="329691"/>
                      <a:pt x="36311" y="329691"/>
                    </a:cubicBezTo>
                    <a:cubicBezTo>
                      <a:pt x="36311" y="339163"/>
                      <a:pt x="42719" y="345477"/>
                      <a:pt x="52330" y="345477"/>
                    </a:cubicBezTo>
                    <a:cubicBezTo>
                      <a:pt x="60874" y="345477"/>
                      <a:pt x="68350" y="339163"/>
                      <a:pt x="68350" y="329691"/>
                    </a:cubicBezTo>
                    <a:cubicBezTo>
                      <a:pt x="68350" y="197084"/>
                      <a:pt x="68350" y="197084"/>
                      <a:pt x="68350" y="197084"/>
                    </a:cubicBezTo>
                    <a:cubicBezTo>
                      <a:pt x="81165" y="197084"/>
                      <a:pt x="81165" y="197084"/>
                      <a:pt x="81165" y="197084"/>
                    </a:cubicBezTo>
                    <a:cubicBezTo>
                      <a:pt x="81165" y="329691"/>
                      <a:pt x="81165" y="329691"/>
                      <a:pt x="81165" y="329691"/>
                    </a:cubicBezTo>
                    <a:cubicBezTo>
                      <a:pt x="81165" y="339163"/>
                      <a:pt x="88641" y="345477"/>
                      <a:pt x="97185" y="345477"/>
                    </a:cubicBezTo>
                    <a:cubicBezTo>
                      <a:pt x="106796" y="345477"/>
                      <a:pt x="113204" y="339163"/>
                      <a:pt x="113204" y="329691"/>
                    </a:cubicBezTo>
                    <a:cubicBezTo>
                      <a:pt x="113204" y="101312"/>
                      <a:pt x="113204" y="101312"/>
                      <a:pt x="113204" y="101312"/>
                    </a:cubicBezTo>
                    <a:cubicBezTo>
                      <a:pt x="127088" y="101312"/>
                      <a:pt x="127088" y="101312"/>
                      <a:pt x="127088" y="101312"/>
                    </a:cubicBezTo>
                    <a:cubicBezTo>
                      <a:pt x="127088" y="185507"/>
                      <a:pt x="127088" y="185507"/>
                      <a:pt x="127088" y="185507"/>
                    </a:cubicBezTo>
                    <a:cubicBezTo>
                      <a:pt x="127088" y="202346"/>
                      <a:pt x="149515" y="202346"/>
                      <a:pt x="149515" y="185507"/>
                    </a:cubicBezTo>
                    <a:cubicBezTo>
                      <a:pt x="149515" y="100260"/>
                      <a:pt x="149515" y="100260"/>
                      <a:pt x="149515" y="100260"/>
                    </a:cubicBezTo>
                    <a:cubicBezTo>
                      <a:pt x="149515" y="81316"/>
                      <a:pt x="134564" y="62372"/>
                      <a:pt x="112136" y="62372"/>
                    </a:cubicBezTo>
                    <a:close/>
                    <a:moveTo>
                      <a:pt x="74757" y="0"/>
                    </a:moveTo>
                    <a:cubicBezTo>
                      <a:pt x="58877" y="0"/>
                      <a:pt x="46004" y="12774"/>
                      <a:pt x="46004" y="28532"/>
                    </a:cubicBezTo>
                    <a:cubicBezTo>
                      <a:pt x="46004" y="44290"/>
                      <a:pt x="58877" y="57064"/>
                      <a:pt x="74757" y="57064"/>
                    </a:cubicBezTo>
                    <a:cubicBezTo>
                      <a:pt x="90637" y="57064"/>
                      <a:pt x="103510" y="44290"/>
                      <a:pt x="103510" y="28532"/>
                    </a:cubicBezTo>
                    <a:cubicBezTo>
                      <a:pt x="103510" y="12774"/>
                      <a:pt x="90637" y="0"/>
                      <a:pt x="74757" y="0"/>
                    </a:cubicBezTo>
                    <a:close/>
                  </a:path>
                </a:pathLst>
              </a:custGeom>
              <a:solidFill>
                <a:schemeClr val="tx1">
                  <a:lumMod val="95000"/>
                  <a:lumOff val="5000"/>
                </a:schemeClr>
              </a:solidFill>
              <a:ln>
                <a:noFill/>
              </a:ln>
              <a:extLst/>
            </p:spPr>
            <p:txBody>
              <a:bodyPr vert="horz" wrap="square" lIns="91440" tIns="45720" rIns="91440" bIns="45720" numCol="1" anchor="t" anchorCtr="0" compatLnSpc="1">
                <a:prstTxWarp prst="textNoShape">
                  <a:avLst/>
                </a:prstTxWarp>
                <a:noAutofit/>
              </a:bodyPr>
              <a:lstStyle/>
              <a:p>
                <a:endParaRPr lang="bg-BG"/>
              </a:p>
            </p:txBody>
          </p:sp>
          <p:sp>
            <p:nvSpPr>
              <p:cNvPr id="60" name="Freeform 216">
                <a:extLst>
                  <a:ext uri="{FF2B5EF4-FFF2-40B4-BE49-F238E27FC236}">
                    <a16:creationId xmlns:a16="http://schemas.microsoft.com/office/drawing/2014/main" xmlns="" id="{C02E9279-10F7-4A74-965D-8DC83F60EA78}"/>
                  </a:ext>
                </a:extLst>
              </p:cNvPr>
              <p:cNvSpPr>
                <a:spLocks noChangeArrowheads="1"/>
              </p:cNvSpPr>
              <p:nvPr/>
            </p:nvSpPr>
            <p:spPr bwMode="auto">
              <a:xfrm flipH="1">
                <a:off x="1291198" y="4949382"/>
                <a:ext cx="119492" cy="276105"/>
              </a:xfrm>
              <a:custGeom>
                <a:avLst/>
                <a:gdLst>
                  <a:gd name="connsiteX0" fmla="*/ 112136 w 149515"/>
                  <a:gd name="connsiteY0" fmla="*/ 62372 h 345477"/>
                  <a:gd name="connsiteX1" fmla="*/ 36311 w 149515"/>
                  <a:gd name="connsiteY1" fmla="*/ 62372 h 345477"/>
                  <a:gd name="connsiteX2" fmla="*/ 0 w 149515"/>
                  <a:gd name="connsiteY2" fmla="*/ 99207 h 345477"/>
                  <a:gd name="connsiteX3" fmla="*/ 0 w 149515"/>
                  <a:gd name="connsiteY3" fmla="*/ 185507 h 345477"/>
                  <a:gd name="connsiteX4" fmla="*/ 22427 w 149515"/>
                  <a:gd name="connsiteY4" fmla="*/ 185507 h 345477"/>
                  <a:gd name="connsiteX5" fmla="*/ 22427 w 149515"/>
                  <a:gd name="connsiteY5" fmla="*/ 101312 h 345477"/>
                  <a:gd name="connsiteX6" fmla="*/ 36311 w 149515"/>
                  <a:gd name="connsiteY6" fmla="*/ 101312 h 345477"/>
                  <a:gd name="connsiteX7" fmla="*/ 36311 w 149515"/>
                  <a:gd name="connsiteY7" fmla="*/ 329691 h 345477"/>
                  <a:gd name="connsiteX8" fmla="*/ 52330 w 149515"/>
                  <a:gd name="connsiteY8" fmla="*/ 345477 h 345477"/>
                  <a:gd name="connsiteX9" fmla="*/ 68350 w 149515"/>
                  <a:gd name="connsiteY9" fmla="*/ 329691 h 345477"/>
                  <a:gd name="connsiteX10" fmla="*/ 68350 w 149515"/>
                  <a:gd name="connsiteY10" fmla="*/ 197084 h 345477"/>
                  <a:gd name="connsiteX11" fmla="*/ 81165 w 149515"/>
                  <a:gd name="connsiteY11" fmla="*/ 197084 h 345477"/>
                  <a:gd name="connsiteX12" fmla="*/ 81165 w 149515"/>
                  <a:gd name="connsiteY12" fmla="*/ 329691 h 345477"/>
                  <a:gd name="connsiteX13" fmla="*/ 97185 w 149515"/>
                  <a:gd name="connsiteY13" fmla="*/ 345477 h 345477"/>
                  <a:gd name="connsiteX14" fmla="*/ 113204 w 149515"/>
                  <a:gd name="connsiteY14" fmla="*/ 329691 h 345477"/>
                  <a:gd name="connsiteX15" fmla="*/ 113204 w 149515"/>
                  <a:gd name="connsiteY15" fmla="*/ 101312 h 345477"/>
                  <a:gd name="connsiteX16" fmla="*/ 127088 w 149515"/>
                  <a:gd name="connsiteY16" fmla="*/ 101312 h 345477"/>
                  <a:gd name="connsiteX17" fmla="*/ 127088 w 149515"/>
                  <a:gd name="connsiteY17" fmla="*/ 185507 h 345477"/>
                  <a:gd name="connsiteX18" fmla="*/ 149515 w 149515"/>
                  <a:gd name="connsiteY18" fmla="*/ 185507 h 345477"/>
                  <a:gd name="connsiteX19" fmla="*/ 149515 w 149515"/>
                  <a:gd name="connsiteY19" fmla="*/ 100260 h 345477"/>
                  <a:gd name="connsiteX20" fmla="*/ 112136 w 149515"/>
                  <a:gd name="connsiteY20" fmla="*/ 62372 h 345477"/>
                  <a:gd name="connsiteX21" fmla="*/ 74757 w 149515"/>
                  <a:gd name="connsiteY21" fmla="*/ 0 h 345477"/>
                  <a:gd name="connsiteX22" fmla="*/ 46004 w 149515"/>
                  <a:gd name="connsiteY22" fmla="*/ 28532 h 345477"/>
                  <a:gd name="connsiteX23" fmla="*/ 74757 w 149515"/>
                  <a:gd name="connsiteY23" fmla="*/ 57064 h 345477"/>
                  <a:gd name="connsiteX24" fmla="*/ 103510 w 149515"/>
                  <a:gd name="connsiteY24" fmla="*/ 28532 h 345477"/>
                  <a:gd name="connsiteX25" fmla="*/ 74757 w 149515"/>
                  <a:gd name="connsiteY25" fmla="*/ 0 h 3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9515" h="345477">
                    <a:moveTo>
                      <a:pt x="112136" y="62372"/>
                    </a:moveTo>
                    <a:cubicBezTo>
                      <a:pt x="36311" y="62372"/>
                      <a:pt x="36311" y="62372"/>
                      <a:pt x="36311" y="62372"/>
                    </a:cubicBezTo>
                    <a:cubicBezTo>
                      <a:pt x="16019" y="62372"/>
                      <a:pt x="0" y="79211"/>
                      <a:pt x="0" y="99207"/>
                    </a:cubicBezTo>
                    <a:cubicBezTo>
                      <a:pt x="0" y="185507"/>
                      <a:pt x="0" y="185507"/>
                      <a:pt x="0" y="185507"/>
                    </a:cubicBezTo>
                    <a:cubicBezTo>
                      <a:pt x="0" y="202346"/>
                      <a:pt x="22427" y="202346"/>
                      <a:pt x="22427" y="185507"/>
                    </a:cubicBezTo>
                    <a:cubicBezTo>
                      <a:pt x="22427" y="101312"/>
                      <a:pt x="22427" y="101312"/>
                      <a:pt x="22427" y="101312"/>
                    </a:cubicBezTo>
                    <a:cubicBezTo>
                      <a:pt x="36311" y="101312"/>
                      <a:pt x="36311" y="101312"/>
                      <a:pt x="36311" y="101312"/>
                    </a:cubicBezTo>
                    <a:cubicBezTo>
                      <a:pt x="36311" y="329691"/>
                      <a:pt x="36311" y="329691"/>
                      <a:pt x="36311" y="329691"/>
                    </a:cubicBezTo>
                    <a:cubicBezTo>
                      <a:pt x="36311" y="339163"/>
                      <a:pt x="42719" y="345477"/>
                      <a:pt x="52330" y="345477"/>
                    </a:cubicBezTo>
                    <a:cubicBezTo>
                      <a:pt x="60874" y="345477"/>
                      <a:pt x="68350" y="339163"/>
                      <a:pt x="68350" y="329691"/>
                    </a:cubicBezTo>
                    <a:cubicBezTo>
                      <a:pt x="68350" y="197084"/>
                      <a:pt x="68350" y="197084"/>
                      <a:pt x="68350" y="197084"/>
                    </a:cubicBezTo>
                    <a:cubicBezTo>
                      <a:pt x="81165" y="197084"/>
                      <a:pt x="81165" y="197084"/>
                      <a:pt x="81165" y="197084"/>
                    </a:cubicBezTo>
                    <a:cubicBezTo>
                      <a:pt x="81165" y="329691"/>
                      <a:pt x="81165" y="329691"/>
                      <a:pt x="81165" y="329691"/>
                    </a:cubicBezTo>
                    <a:cubicBezTo>
                      <a:pt x="81165" y="339163"/>
                      <a:pt x="88641" y="345477"/>
                      <a:pt x="97185" y="345477"/>
                    </a:cubicBezTo>
                    <a:cubicBezTo>
                      <a:pt x="106796" y="345477"/>
                      <a:pt x="113204" y="339163"/>
                      <a:pt x="113204" y="329691"/>
                    </a:cubicBezTo>
                    <a:cubicBezTo>
                      <a:pt x="113204" y="101312"/>
                      <a:pt x="113204" y="101312"/>
                      <a:pt x="113204" y="101312"/>
                    </a:cubicBezTo>
                    <a:cubicBezTo>
                      <a:pt x="127088" y="101312"/>
                      <a:pt x="127088" y="101312"/>
                      <a:pt x="127088" y="101312"/>
                    </a:cubicBezTo>
                    <a:cubicBezTo>
                      <a:pt x="127088" y="185507"/>
                      <a:pt x="127088" y="185507"/>
                      <a:pt x="127088" y="185507"/>
                    </a:cubicBezTo>
                    <a:cubicBezTo>
                      <a:pt x="127088" y="202346"/>
                      <a:pt x="149515" y="202346"/>
                      <a:pt x="149515" y="185507"/>
                    </a:cubicBezTo>
                    <a:cubicBezTo>
                      <a:pt x="149515" y="100260"/>
                      <a:pt x="149515" y="100260"/>
                      <a:pt x="149515" y="100260"/>
                    </a:cubicBezTo>
                    <a:cubicBezTo>
                      <a:pt x="149515" y="81316"/>
                      <a:pt x="134564" y="62372"/>
                      <a:pt x="112136" y="62372"/>
                    </a:cubicBezTo>
                    <a:close/>
                    <a:moveTo>
                      <a:pt x="74757" y="0"/>
                    </a:moveTo>
                    <a:cubicBezTo>
                      <a:pt x="58877" y="0"/>
                      <a:pt x="46004" y="12774"/>
                      <a:pt x="46004" y="28532"/>
                    </a:cubicBezTo>
                    <a:cubicBezTo>
                      <a:pt x="46004" y="44290"/>
                      <a:pt x="58877" y="57064"/>
                      <a:pt x="74757" y="57064"/>
                    </a:cubicBezTo>
                    <a:cubicBezTo>
                      <a:pt x="90637" y="57064"/>
                      <a:pt x="103510" y="44290"/>
                      <a:pt x="103510" y="28532"/>
                    </a:cubicBezTo>
                    <a:cubicBezTo>
                      <a:pt x="103510" y="12774"/>
                      <a:pt x="90637" y="0"/>
                      <a:pt x="74757" y="0"/>
                    </a:cubicBezTo>
                    <a:close/>
                  </a:path>
                </a:pathLst>
              </a:custGeom>
              <a:solidFill>
                <a:schemeClr val="tx1">
                  <a:lumMod val="95000"/>
                  <a:lumOff val="5000"/>
                </a:schemeClr>
              </a:solidFill>
              <a:ln>
                <a:noFill/>
              </a:ln>
              <a:extLst/>
            </p:spPr>
            <p:txBody>
              <a:bodyPr vert="horz" wrap="square" lIns="91440" tIns="45720" rIns="91440" bIns="45720" numCol="1" anchor="t" anchorCtr="0" compatLnSpc="1">
                <a:prstTxWarp prst="textNoShape">
                  <a:avLst/>
                </a:prstTxWarp>
                <a:noAutofit/>
              </a:bodyPr>
              <a:lstStyle/>
              <a:p>
                <a:endParaRPr lang="bg-BG"/>
              </a:p>
            </p:txBody>
          </p:sp>
          <p:sp>
            <p:nvSpPr>
              <p:cNvPr id="61" name="Freeform 217">
                <a:extLst>
                  <a:ext uri="{FF2B5EF4-FFF2-40B4-BE49-F238E27FC236}">
                    <a16:creationId xmlns:a16="http://schemas.microsoft.com/office/drawing/2014/main" xmlns="" id="{DE646A2C-AFFB-489A-8784-A8CD5B4C522F}"/>
                  </a:ext>
                </a:extLst>
              </p:cNvPr>
              <p:cNvSpPr>
                <a:spLocks noChangeArrowheads="1"/>
              </p:cNvSpPr>
              <p:nvPr/>
            </p:nvSpPr>
            <p:spPr bwMode="auto">
              <a:xfrm flipH="1">
                <a:off x="1445704" y="4949382"/>
                <a:ext cx="119492" cy="276105"/>
              </a:xfrm>
              <a:custGeom>
                <a:avLst/>
                <a:gdLst>
                  <a:gd name="connsiteX0" fmla="*/ 112136 w 149515"/>
                  <a:gd name="connsiteY0" fmla="*/ 62372 h 345477"/>
                  <a:gd name="connsiteX1" fmla="*/ 36311 w 149515"/>
                  <a:gd name="connsiteY1" fmla="*/ 62372 h 345477"/>
                  <a:gd name="connsiteX2" fmla="*/ 0 w 149515"/>
                  <a:gd name="connsiteY2" fmla="*/ 99207 h 345477"/>
                  <a:gd name="connsiteX3" fmla="*/ 0 w 149515"/>
                  <a:gd name="connsiteY3" fmla="*/ 185507 h 345477"/>
                  <a:gd name="connsiteX4" fmla="*/ 22427 w 149515"/>
                  <a:gd name="connsiteY4" fmla="*/ 185507 h 345477"/>
                  <a:gd name="connsiteX5" fmla="*/ 22427 w 149515"/>
                  <a:gd name="connsiteY5" fmla="*/ 101312 h 345477"/>
                  <a:gd name="connsiteX6" fmla="*/ 36311 w 149515"/>
                  <a:gd name="connsiteY6" fmla="*/ 101312 h 345477"/>
                  <a:gd name="connsiteX7" fmla="*/ 36311 w 149515"/>
                  <a:gd name="connsiteY7" fmla="*/ 329691 h 345477"/>
                  <a:gd name="connsiteX8" fmla="*/ 52330 w 149515"/>
                  <a:gd name="connsiteY8" fmla="*/ 345477 h 345477"/>
                  <a:gd name="connsiteX9" fmla="*/ 68350 w 149515"/>
                  <a:gd name="connsiteY9" fmla="*/ 329691 h 345477"/>
                  <a:gd name="connsiteX10" fmla="*/ 68350 w 149515"/>
                  <a:gd name="connsiteY10" fmla="*/ 197084 h 345477"/>
                  <a:gd name="connsiteX11" fmla="*/ 81165 w 149515"/>
                  <a:gd name="connsiteY11" fmla="*/ 197084 h 345477"/>
                  <a:gd name="connsiteX12" fmla="*/ 81165 w 149515"/>
                  <a:gd name="connsiteY12" fmla="*/ 329691 h 345477"/>
                  <a:gd name="connsiteX13" fmla="*/ 97185 w 149515"/>
                  <a:gd name="connsiteY13" fmla="*/ 345477 h 345477"/>
                  <a:gd name="connsiteX14" fmla="*/ 113204 w 149515"/>
                  <a:gd name="connsiteY14" fmla="*/ 329691 h 345477"/>
                  <a:gd name="connsiteX15" fmla="*/ 113204 w 149515"/>
                  <a:gd name="connsiteY15" fmla="*/ 101312 h 345477"/>
                  <a:gd name="connsiteX16" fmla="*/ 127088 w 149515"/>
                  <a:gd name="connsiteY16" fmla="*/ 101312 h 345477"/>
                  <a:gd name="connsiteX17" fmla="*/ 127088 w 149515"/>
                  <a:gd name="connsiteY17" fmla="*/ 185507 h 345477"/>
                  <a:gd name="connsiteX18" fmla="*/ 149515 w 149515"/>
                  <a:gd name="connsiteY18" fmla="*/ 185507 h 345477"/>
                  <a:gd name="connsiteX19" fmla="*/ 149515 w 149515"/>
                  <a:gd name="connsiteY19" fmla="*/ 100260 h 345477"/>
                  <a:gd name="connsiteX20" fmla="*/ 112136 w 149515"/>
                  <a:gd name="connsiteY20" fmla="*/ 62372 h 345477"/>
                  <a:gd name="connsiteX21" fmla="*/ 74757 w 149515"/>
                  <a:gd name="connsiteY21" fmla="*/ 0 h 345477"/>
                  <a:gd name="connsiteX22" fmla="*/ 46004 w 149515"/>
                  <a:gd name="connsiteY22" fmla="*/ 28532 h 345477"/>
                  <a:gd name="connsiteX23" fmla="*/ 74757 w 149515"/>
                  <a:gd name="connsiteY23" fmla="*/ 57064 h 345477"/>
                  <a:gd name="connsiteX24" fmla="*/ 103510 w 149515"/>
                  <a:gd name="connsiteY24" fmla="*/ 28532 h 345477"/>
                  <a:gd name="connsiteX25" fmla="*/ 74757 w 149515"/>
                  <a:gd name="connsiteY25" fmla="*/ 0 h 3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9515" h="345477">
                    <a:moveTo>
                      <a:pt x="112136" y="62372"/>
                    </a:moveTo>
                    <a:cubicBezTo>
                      <a:pt x="36311" y="62372"/>
                      <a:pt x="36311" y="62372"/>
                      <a:pt x="36311" y="62372"/>
                    </a:cubicBezTo>
                    <a:cubicBezTo>
                      <a:pt x="16019" y="62372"/>
                      <a:pt x="0" y="79211"/>
                      <a:pt x="0" y="99207"/>
                    </a:cubicBezTo>
                    <a:cubicBezTo>
                      <a:pt x="0" y="185507"/>
                      <a:pt x="0" y="185507"/>
                      <a:pt x="0" y="185507"/>
                    </a:cubicBezTo>
                    <a:cubicBezTo>
                      <a:pt x="0" y="202346"/>
                      <a:pt x="22427" y="202346"/>
                      <a:pt x="22427" y="185507"/>
                    </a:cubicBezTo>
                    <a:cubicBezTo>
                      <a:pt x="22427" y="101312"/>
                      <a:pt x="22427" y="101312"/>
                      <a:pt x="22427" y="101312"/>
                    </a:cubicBezTo>
                    <a:cubicBezTo>
                      <a:pt x="36311" y="101312"/>
                      <a:pt x="36311" y="101312"/>
                      <a:pt x="36311" y="101312"/>
                    </a:cubicBezTo>
                    <a:cubicBezTo>
                      <a:pt x="36311" y="329691"/>
                      <a:pt x="36311" y="329691"/>
                      <a:pt x="36311" y="329691"/>
                    </a:cubicBezTo>
                    <a:cubicBezTo>
                      <a:pt x="36311" y="339163"/>
                      <a:pt x="42719" y="345477"/>
                      <a:pt x="52330" y="345477"/>
                    </a:cubicBezTo>
                    <a:cubicBezTo>
                      <a:pt x="60874" y="345477"/>
                      <a:pt x="68350" y="339163"/>
                      <a:pt x="68350" y="329691"/>
                    </a:cubicBezTo>
                    <a:cubicBezTo>
                      <a:pt x="68350" y="197084"/>
                      <a:pt x="68350" y="197084"/>
                      <a:pt x="68350" y="197084"/>
                    </a:cubicBezTo>
                    <a:cubicBezTo>
                      <a:pt x="81165" y="197084"/>
                      <a:pt x="81165" y="197084"/>
                      <a:pt x="81165" y="197084"/>
                    </a:cubicBezTo>
                    <a:cubicBezTo>
                      <a:pt x="81165" y="329691"/>
                      <a:pt x="81165" y="329691"/>
                      <a:pt x="81165" y="329691"/>
                    </a:cubicBezTo>
                    <a:cubicBezTo>
                      <a:pt x="81165" y="339163"/>
                      <a:pt x="88641" y="345477"/>
                      <a:pt x="97185" y="345477"/>
                    </a:cubicBezTo>
                    <a:cubicBezTo>
                      <a:pt x="106796" y="345477"/>
                      <a:pt x="113204" y="339163"/>
                      <a:pt x="113204" y="329691"/>
                    </a:cubicBezTo>
                    <a:cubicBezTo>
                      <a:pt x="113204" y="101312"/>
                      <a:pt x="113204" y="101312"/>
                      <a:pt x="113204" y="101312"/>
                    </a:cubicBezTo>
                    <a:cubicBezTo>
                      <a:pt x="127088" y="101312"/>
                      <a:pt x="127088" y="101312"/>
                      <a:pt x="127088" y="101312"/>
                    </a:cubicBezTo>
                    <a:cubicBezTo>
                      <a:pt x="127088" y="185507"/>
                      <a:pt x="127088" y="185507"/>
                      <a:pt x="127088" y="185507"/>
                    </a:cubicBezTo>
                    <a:cubicBezTo>
                      <a:pt x="127088" y="202346"/>
                      <a:pt x="149515" y="202346"/>
                      <a:pt x="149515" y="185507"/>
                    </a:cubicBezTo>
                    <a:cubicBezTo>
                      <a:pt x="149515" y="100260"/>
                      <a:pt x="149515" y="100260"/>
                      <a:pt x="149515" y="100260"/>
                    </a:cubicBezTo>
                    <a:cubicBezTo>
                      <a:pt x="149515" y="81316"/>
                      <a:pt x="134564" y="62372"/>
                      <a:pt x="112136" y="62372"/>
                    </a:cubicBezTo>
                    <a:close/>
                    <a:moveTo>
                      <a:pt x="74757" y="0"/>
                    </a:moveTo>
                    <a:cubicBezTo>
                      <a:pt x="58877" y="0"/>
                      <a:pt x="46004" y="12774"/>
                      <a:pt x="46004" y="28532"/>
                    </a:cubicBezTo>
                    <a:cubicBezTo>
                      <a:pt x="46004" y="44290"/>
                      <a:pt x="58877" y="57064"/>
                      <a:pt x="74757" y="57064"/>
                    </a:cubicBezTo>
                    <a:cubicBezTo>
                      <a:pt x="90637" y="57064"/>
                      <a:pt x="103510" y="44290"/>
                      <a:pt x="103510" y="28532"/>
                    </a:cubicBezTo>
                    <a:cubicBezTo>
                      <a:pt x="103510" y="12774"/>
                      <a:pt x="90637" y="0"/>
                      <a:pt x="74757" y="0"/>
                    </a:cubicBezTo>
                    <a:close/>
                  </a:path>
                </a:pathLst>
              </a:custGeom>
              <a:solidFill>
                <a:schemeClr val="tx1">
                  <a:lumMod val="95000"/>
                  <a:lumOff val="5000"/>
                </a:schemeClr>
              </a:solidFill>
              <a:ln>
                <a:noFill/>
              </a:ln>
              <a:extLst/>
            </p:spPr>
            <p:txBody>
              <a:bodyPr vert="horz" wrap="square" lIns="91440" tIns="45720" rIns="91440" bIns="45720" numCol="1" anchor="t" anchorCtr="0" compatLnSpc="1">
                <a:prstTxWarp prst="textNoShape">
                  <a:avLst/>
                </a:prstTxWarp>
                <a:noAutofit/>
              </a:bodyPr>
              <a:lstStyle/>
              <a:p>
                <a:endParaRPr lang="bg-BG"/>
              </a:p>
            </p:txBody>
          </p:sp>
          <p:sp>
            <p:nvSpPr>
              <p:cNvPr id="62" name="Freeform 218">
                <a:extLst>
                  <a:ext uri="{FF2B5EF4-FFF2-40B4-BE49-F238E27FC236}">
                    <a16:creationId xmlns:a16="http://schemas.microsoft.com/office/drawing/2014/main" xmlns="" id="{1A486679-8B7A-45C2-8497-98C6B74432A6}"/>
                  </a:ext>
                </a:extLst>
              </p:cNvPr>
              <p:cNvSpPr>
                <a:spLocks noChangeArrowheads="1"/>
              </p:cNvSpPr>
              <p:nvPr/>
            </p:nvSpPr>
            <p:spPr bwMode="auto">
              <a:xfrm flipH="1">
                <a:off x="1600210" y="4949382"/>
                <a:ext cx="119492" cy="276105"/>
              </a:xfrm>
              <a:custGeom>
                <a:avLst/>
                <a:gdLst>
                  <a:gd name="connsiteX0" fmla="*/ 112136 w 149515"/>
                  <a:gd name="connsiteY0" fmla="*/ 62372 h 345477"/>
                  <a:gd name="connsiteX1" fmla="*/ 36311 w 149515"/>
                  <a:gd name="connsiteY1" fmla="*/ 62372 h 345477"/>
                  <a:gd name="connsiteX2" fmla="*/ 0 w 149515"/>
                  <a:gd name="connsiteY2" fmla="*/ 99207 h 345477"/>
                  <a:gd name="connsiteX3" fmla="*/ 0 w 149515"/>
                  <a:gd name="connsiteY3" fmla="*/ 185507 h 345477"/>
                  <a:gd name="connsiteX4" fmla="*/ 22427 w 149515"/>
                  <a:gd name="connsiteY4" fmla="*/ 185507 h 345477"/>
                  <a:gd name="connsiteX5" fmla="*/ 22427 w 149515"/>
                  <a:gd name="connsiteY5" fmla="*/ 101312 h 345477"/>
                  <a:gd name="connsiteX6" fmla="*/ 36311 w 149515"/>
                  <a:gd name="connsiteY6" fmla="*/ 101312 h 345477"/>
                  <a:gd name="connsiteX7" fmla="*/ 36311 w 149515"/>
                  <a:gd name="connsiteY7" fmla="*/ 329691 h 345477"/>
                  <a:gd name="connsiteX8" fmla="*/ 52330 w 149515"/>
                  <a:gd name="connsiteY8" fmla="*/ 345477 h 345477"/>
                  <a:gd name="connsiteX9" fmla="*/ 68350 w 149515"/>
                  <a:gd name="connsiteY9" fmla="*/ 329691 h 345477"/>
                  <a:gd name="connsiteX10" fmla="*/ 68350 w 149515"/>
                  <a:gd name="connsiteY10" fmla="*/ 197084 h 345477"/>
                  <a:gd name="connsiteX11" fmla="*/ 81165 w 149515"/>
                  <a:gd name="connsiteY11" fmla="*/ 197084 h 345477"/>
                  <a:gd name="connsiteX12" fmla="*/ 81165 w 149515"/>
                  <a:gd name="connsiteY12" fmla="*/ 329691 h 345477"/>
                  <a:gd name="connsiteX13" fmla="*/ 97185 w 149515"/>
                  <a:gd name="connsiteY13" fmla="*/ 345477 h 345477"/>
                  <a:gd name="connsiteX14" fmla="*/ 113204 w 149515"/>
                  <a:gd name="connsiteY14" fmla="*/ 329691 h 345477"/>
                  <a:gd name="connsiteX15" fmla="*/ 113204 w 149515"/>
                  <a:gd name="connsiteY15" fmla="*/ 101312 h 345477"/>
                  <a:gd name="connsiteX16" fmla="*/ 127088 w 149515"/>
                  <a:gd name="connsiteY16" fmla="*/ 101312 h 345477"/>
                  <a:gd name="connsiteX17" fmla="*/ 127088 w 149515"/>
                  <a:gd name="connsiteY17" fmla="*/ 185507 h 345477"/>
                  <a:gd name="connsiteX18" fmla="*/ 149515 w 149515"/>
                  <a:gd name="connsiteY18" fmla="*/ 185507 h 345477"/>
                  <a:gd name="connsiteX19" fmla="*/ 149515 w 149515"/>
                  <a:gd name="connsiteY19" fmla="*/ 100260 h 345477"/>
                  <a:gd name="connsiteX20" fmla="*/ 112136 w 149515"/>
                  <a:gd name="connsiteY20" fmla="*/ 62372 h 345477"/>
                  <a:gd name="connsiteX21" fmla="*/ 74757 w 149515"/>
                  <a:gd name="connsiteY21" fmla="*/ 0 h 345477"/>
                  <a:gd name="connsiteX22" fmla="*/ 46004 w 149515"/>
                  <a:gd name="connsiteY22" fmla="*/ 28532 h 345477"/>
                  <a:gd name="connsiteX23" fmla="*/ 74757 w 149515"/>
                  <a:gd name="connsiteY23" fmla="*/ 57064 h 345477"/>
                  <a:gd name="connsiteX24" fmla="*/ 103510 w 149515"/>
                  <a:gd name="connsiteY24" fmla="*/ 28532 h 345477"/>
                  <a:gd name="connsiteX25" fmla="*/ 74757 w 149515"/>
                  <a:gd name="connsiteY25" fmla="*/ 0 h 3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9515" h="345477">
                    <a:moveTo>
                      <a:pt x="112136" y="62372"/>
                    </a:moveTo>
                    <a:cubicBezTo>
                      <a:pt x="36311" y="62372"/>
                      <a:pt x="36311" y="62372"/>
                      <a:pt x="36311" y="62372"/>
                    </a:cubicBezTo>
                    <a:cubicBezTo>
                      <a:pt x="16019" y="62372"/>
                      <a:pt x="0" y="79211"/>
                      <a:pt x="0" y="99207"/>
                    </a:cubicBezTo>
                    <a:cubicBezTo>
                      <a:pt x="0" y="185507"/>
                      <a:pt x="0" y="185507"/>
                      <a:pt x="0" y="185507"/>
                    </a:cubicBezTo>
                    <a:cubicBezTo>
                      <a:pt x="0" y="202346"/>
                      <a:pt x="22427" y="202346"/>
                      <a:pt x="22427" y="185507"/>
                    </a:cubicBezTo>
                    <a:cubicBezTo>
                      <a:pt x="22427" y="101312"/>
                      <a:pt x="22427" y="101312"/>
                      <a:pt x="22427" y="101312"/>
                    </a:cubicBezTo>
                    <a:cubicBezTo>
                      <a:pt x="36311" y="101312"/>
                      <a:pt x="36311" y="101312"/>
                      <a:pt x="36311" y="101312"/>
                    </a:cubicBezTo>
                    <a:cubicBezTo>
                      <a:pt x="36311" y="329691"/>
                      <a:pt x="36311" y="329691"/>
                      <a:pt x="36311" y="329691"/>
                    </a:cubicBezTo>
                    <a:cubicBezTo>
                      <a:pt x="36311" y="339163"/>
                      <a:pt x="42719" y="345477"/>
                      <a:pt x="52330" y="345477"/>
                    </a:cubicBezTo>
                    <a:cubicBezTo>
                      <a:pt x="60874" y="345477"/>
                      <a:pt x="68350" y="339163"/>
                      <a:pt x="68350" y="329691"/>
                    </a:cubicBezTo>
                    <a:cubicBezTo>
                      <a:pt x="68350" y="197084"/>
                      <a:pt x="68350" y="197084"/>
                      <a:pt x="68350" y="197084"/>
                    </a:cubicBezTo>
                    <a:cubicBezTo>
                      <a:pt x="81165" y="197084"/>
                      <a:pt x="81165" y="197084"/>
                      <a:pt x="81165" y="197084"/>
                    </a:cubicBezTo>
                    <a:cubicBezTo>
                      <a:pt x="81165" y="329691"/>
                      <a:pt x="81165" y="329691"/>
                      <a:pt x="81165" y="329691"/>
                    </a:cubicBezTo>
                    <a:cubicBezTo>
                      <a:pt x="81165" y="339163"/>
                      <a:pt x="88641" y="345477"/>
                      <a:pt x="97185" y="345477"/>
                    </a:cubicBezTo>
                    <a:cubicBezTo>
                      <a:pt x="106796" y="345477"/>
                      <a:pt x="113204" y="339163"/>
                      <a:pt x="113204" y="329691"/>
                    </a:cubicBezTo>
                    <a:cubicBezTo>
                      <a:pt x="113204" y="101312"/>
                      <a:pt x="113204" y="101312"/>
                      <a:pt x="113204" y="101312"/>
                    </a:cubicBezTo>
                    <a:cubicBezTo>
                      <a:pt x="127088" y="101312"/>
                      <a:pt x="127088" y="101312"/>
                      <a:pt x="127088" y="101312"/>
                    </a:cubicBezTo>
                    <a:cubicBezTo>
                      <a:pt x="127088" y="185507"/>
                      <a:pt x="127088" y="185507"/>
                      <a:pt x="127088" y="185507"/>
                    </a:cubicBezTo>
                    <a:cubicBezTo>
                      <a:pt x="127088" y="202346"/>
                      <a:pt x="149515" y="202346"/>
                      <a:pt x="149515" y="185507"/>
                    </a:cubicBezTo>
                    <a:cubicBezTo>
                      <a:pt x="149515" y="100260"/>
                      <a:pt x="149515" y="100260"/>
                      <a:pt x="149515" y="100260"/>
                    </a:cubicBezTo>
                    <a:cubicBezTo>
                      <a:pt x="149515" y="81316"/>
                      <a:pt x="134564" y="62372"/>
                      <a:pt x="112136" y="62372"/>
                    </a:cubicBezTo>
                    <a:close/>
                    <a:moveTo>
                      <a:pt x="74757" y="0"/>
                    </a:moveTo>
                    <a:cubicBezTo>
                      <a:pt x="58877" y="0"/>
                      <a:pt x="46004" y="12774"/>
                      <a:pt x="46004" y="28532"/>
                    </a:cubicBezTo>
                    <a:cubicBezTo>
                      <a:pt x="46004" y="44290"/>
                      <a:pt x="58877" y="57064"/>
                      <a:pt x="74757" y="57064"/>
                    </a:cubicBezTo>
                    <a:cubicBezTo>
                      <a:pt x="90637" y="57064"/>
                      <a:pt x="103510" y="44290"/>
                      <a:pt x="103510" y="28532"/>
                    </a:cubicBezTo>
                    <a:cubicBezTo>
                      <a:pt x="103510" y="12774"/>
                      <a:pt x="90637" y="0"/>
                      <a:pt x="74757" y="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noAutofit/>
              </a:bodyPr>
              <a:lstStyle/>
              <a:p>
                <a:endParaRPr lang="bg-BG"/>
              </a:p>
            </p:txBody>
          </p:sp>
          <p:sp>
            <p:nvSpPr>
              <p:cNvPr id="63" name="Freeform 219">
                <a:extLst>
                  <a:ext uri="{FF2B5EF4-FFF2-40B4-BE49-F238E27FC236}">
                    <a16:creationId xmlns:a16="http://schemas.microsoft.com/office/drawing/2014/main" xmlns="" id="{0837AA2A-7E79-476E-AF5A-2EC35FDE306D}"/>
                  </a:ext>
                </a:extLst>
              </p:cNvPr>
              <p:cNvSpPr>
                <a:spLocks noChangeArrowheads="1"/>
              </p:cNvSpPr>
              <p:nvPr/>
            </p:nvSpPr>
            <p:spPr bwMode="auto">
              <a:xfrm flipH="1">
                <a:off x="1754716" y="4949382"/>
                <a:ext cx="119492" cy="276105"/>
              </a:xfrm>
              <a:custGeom>
                <a:avLst/>
                <a:gdLst>
                  <a:gd name="connsiteX0" fmla="*/ 112136 w 149515"/>
                  <a:gd name="connsiteY0" fmla="*/ 62372 h 345477"/>
                  <a:gd name="connsiteX1" fmla="*/ 36311 w 149515"/>
                  <a:gd name="connsiteY1" fmla="*/ 62372 h 345477"/>
                  <a:gd name="connsiteX2" fmla="*/ 0 w 149515"/>
                  <a:gd name="connsiteY2" fmla="*/ 99207 h 345477"/>
                  <a:gd name="connsiteX3" fmla="*/ 0 w 149515"/>
                  <a:gd name="connsiteY3" fmla="*/ 185507 h 345477"/>
                  <a:gd name="connsiteX4" fmla="*/ 22427 w 149515"/>
                  <a:gd name="connsiteY4" fmla="*/ 185507 h 345477"/>
                  <a:gd name="connsiteX5" fmla="*/ 22427 w 149515"/>
                  <a:gd name="connsiteY5" fmla="*/ 101312 h 345477"/>
                  <a:gd name="connsiteX6" fmla="*/ 36311 w 149515"/>
                  <a:gd name="connsiteY6" fmla="*/ 101312 h 345477"/>
                  <a:gd name="connsiteX7" fmla="*/ 36311 w 149515"/>
                  <a:gd name="connsiteY7" fmla="*/ 329691 h 345477"/>
                  <a:gd name="connsiteX8" fmla="*/ 52330 w 149515"/>
                  <a:gd name="connsiteY8" fmla="*/ 345477 h 345477"/>
                  <a:gd name="connsiteX9" fmla="*/ 68350 w 149515"/>
                  <a:gd name="connsiteY9" fmla="*/ 329691 h 345477"/>
                  <a:gd name="connsiteX10" fmla="*/ 68350 w 149515"/>
                  <a:gd name="connsiteY10" fmla="*/ 197084 h 345477"/>
                  <a:gd name="connsiteX11" fmla="*/ 81165 w 149515"/>
                  <a:gd name="connsiteY11" fmla="*/ 197084 h 345477"/>
                  <a:gd name="connsiteX12" fmla="*/ 81165 w 149515"/>
                  <a:gd name="connsiteY12" fmla="*/ 329691 h 345477"/>
                  <a:gd name="connsiteX13" fmla="*/ 97185 w 149515"/>
                  <a:gd name="connsiteY13" fmla="*/ 345477 h 345477"/>
                  <a:gd name="connsiteX14" fmla="*/ 113204 w 149515"/>
                  <a:gd name="connsiteY14" fmla="*/ 329691 h 345477"/>
                  <a:gd name="connsiteX15" fmla="*/ 113204 w 149515"/>
                  <a:gd name="connsiteY15" fmla="*/ 101312 h 345477"/>
                  <a:gd name="connsiteX16" fmla="*/ 127088 w 149515"/>
                  <a:gd name="connsiteY16" fmla="*/ 101312 h 345477"/>
                  <a:gd name="connsiteX17" fmla="*/ 127088 w 149515"/>
                  <a:gd name="connsiteY17" fmla="*/ 185507 h 345477"/>
                  <a:gd name="connsiteX18" fmla="*/ 149515 w 149515"/>
                  <a:gd name="connsiteY18" fmla="*/ 185507 h 345477"/>
                  <a:gd name="connsiteX19" fmla="*/ 149515 w 149515"/>
                  <a:gd name="connsiteY19" fmla="*/ 100260 h 345477"/>
                  <a:gd name="connsiteX20" fmla="*/ 112136 w 149515"/>
                  <a:gd name="connsiteY20" fmla="*/ 62372 h 345477"/>
                  <a:gd name="connsiteX21" fmla="*/ 74757 w 149515"/>
                  <a:gd name="connsiteY21" fmla="*/ 0 h 345477"/>
                  <a:gd name="connsiteX22" fmla="*/ 46004 w 149515"/>
                  <a:gd name="connsiteY22" fmla="*/ 28532 h 345477"/>
                  <a:gd name="connsiteX23" fmla="*/ 74757 w 149515"/>
                  <a:gd name="connsiteY23" fmla="*/ 57064 h 345477"/>
                  <a:gd name="connsiteX24" fmla="*/ 103510 w 149515"/>
                  <a:gd name="connsiteY24" fmla="*/ 28532 h 345477"/>
                  <a:gd name="connsiteX25" fmla="*/ 74757 w 149515"/>
                  <a:gd name="connsiteY25" fmla="*/ 0 h 3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9515" h="345477">
                    <a:moveTo>
                      <a:pt x="112136" y="62372"/>
                    </a:moveTo>
                    <a:cubicBezTo>
                      <a:pt x="36311" y="62372"/>
                      <a:pt x="36311" y="62372"/>
                      <a:pt x="36311" y="62372"/>
                    </a:cubicBezTo>
                    <a:cubicBezTo>
                      <a:pt x="16019" y="62372"/>
                      <a:pt x="0" y="79211"/>
                      <a:pt x="0" y="99207"/>
                    </a:cubicBezTo>
                    <a:cubicBezTo>
                      <a:pt x="0" y="185507"/>
                      <a:pt x="0" y="185507"/>
                      <a:pt x="0" y="185507"/>
                    </a:cubicBezTo>
                    <a:cubicBezTo>
                      <a:pt x="0" y="202346"/>
                      <a:pt x="22427" y="202346"/>
                      <a:pt x="22427" y="185507"/>
                    </a:cubicBezTo>
                    <a:cubicBezTo>
                      <a:pt x="22427" y="101312"/>
                      <a:pt x="22427" y="101312"/>
                      <a:pt x="22427" y="101312"/>
                    </a:cubicBezTo>
                    <a:cubicBezTo>
                      <a:pt x="36311" y="101312"/>
                      <a:pt x="36311" y="101312"/>
                      <a:pt x="36311" y="101312"/>
                    </a:cubicBezTo>
                    <a:cubicBezTo>
                      <a:pt x="36311" y="329691"/>
                      <a:pt x="36311" y="329691"/>
                      <a:pt x="36311" y="329691"/>
                    </a:cubicBezTo>
                    <a:cubicBezTo>
                      <a:pt x="36311" y="339163"/>
                      <a:pt x="42719" y="345477"/>
                      <a:pt x="52330" y="345477"/>
                    </a:cubicBezTo>
                    <a:cubicBezTo>
                      <a:pt x="60874" y="345477"/>
                      <a:pt x="68350" y="339163"/>
                      <a:pt x="68350" y="329691"/>
                    </a:cubicBezTo>
                    <a:cubicBezTo>
                      <a:pt x="68350" y="197084"/>
                      <a:pt x="68350" y="197084"/>
                      <a:pt x="68350" y="197084"/>
                    </a:cubicBezTo>
                    <a:cubicBezTo>
                      <a:pt x="81165" y="197084"/>
                      <a:pt x="81165" y="197084"/>
                      <a:pt x="81165" y="197084"/>
                    </a:cubicBezTo>
                    <a:cubicBezTo>
                      <a:pt x="81165" y="329691"/>
                      <a:pt x="81165" y="329691"/>
                      <a:pt x="81165" y="329691"/>
                    </a:cubicBezTo>
                    <a:cubicBezTo>
                      <a:pt x="81165" y="339163"/>
                      <a:pt x="88641" y="345477"/>
                      <a:pt x="97185" y="345477"/>
                    </a:cubicBezTo>
                    <a:cubicBezTo>
                      <a:pt x="106796" y="345477"/>
                      <a:pt x="113204" y="339163"/>
                      <a:pt x="113204" y="329691"/>
                    </a:cubicBezTo>
                    <a:cubicBezTo>
                      <a:pt x="113204" y="101312"/>
                      <a:pt x="113204" y="101312"/>
                      <a:pt x="113204" y="101312"/>
                    </a:cubicBezTo>
                    <a:cubicBezTo>
                      <a:pt x="127088" y="101312"/>
                      <a:pt x="127088" y="101312"/>
                      <a:pt x="127088" y="101312"/>
                    </a:cubicBezTo>
                    <a:cubicBezTo>
                      <a:pt x="127088" y="185507"/>
                      <a:pt x="127088" y="185507"/>
                      <a:pt x="127088" y="185507"/>
                    </a:cubicBezTo>
                    <a:cubicBezTo>
                      <a:pt x="127088" y="202346"/>
                      <a:pt x="149515" y="202346"/>
                      <a:pt x="149515" y="185507"/>
                    </a:cubicBezTo>
                    <a:cubicBezTo>
                      <a:pt x="149515" y="100260"/>
                      <a:pt x="149515" y="100260"/>
                      <a:pt x="149515" y="100260"/>
                    </a:cubicBezTo>
                    <a:cubicBezTo>
                      <a:pt x="149515" y="81316"/>
                      <a:pt x="134564" y="62372"/>
                      <a:pt x="112136" y="62372"/>
                    </a:cubicBezTo>
                    <a:close/>
                    <a:moveTo>
                      <a:pt x="74757" y="0"/>
                    </a:moveTo>
                    <a:cubicBezTo>
                      <a:pt x="58877" y="0"/>
                      <a:pt x="46004" y="12774"/>
                      <a:pt x="46004" y="28532"/>
                    </a:cubicBezTo>
                    <a:cubicBezTo>
                      <a:pt x="46004" y="44290"/>
                      <a:pt x="58877" y="57064"/>
                      <a:pt x="74757" y="57064"/>
                    </a:cubicBezTo>
                    <a:cubicBezTo>
                      <a:pt x="90637" y="57064"/>
                      <a:pt x="103510" y="44290"/>
                      <a:pt x="103510" y="28532"/>
                    </a:cubicBezTo>
                    <a:cubicBezTo>
                      <a:pt x="103510" y="12774"/>
                      <a:pt x="90637" y="0"/>
                      <a:pt x="74757" y="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noAutofit/>
              </a:bodyPr>
              <a:lstStyle/>
              <a:p>
                <a:endParaRPr lang="bg-BG"/>
              </a:p>
            </p:txBody>
          </p:sp>
          <p:sp>
            <p:nvSpPr>
              <p:cNvPr id="64" name="Freeform 220">
                <a:extLst>
                  <a:ext uri="{FF2B5EF4-FFF2-40B4-BE49-F238E27FC236}">
                    <a16:creationId xmlns:a16="http://schemas.microsoft.com/office/drawing/2014/main" xmlns="" id="{27D31723-4D62-4C7E-9F52-1CA3762A4700}"/>
                  </a:ext>
                </a:extLst>
              </p:cNvPr>
              <p:cNvSpPr>
                <a:spLocks noChangeArrowheads="1"/>
              </p:cNvSpPr>
              <p:nvPr/>
            </p:nvSpPr>
            <p:spPr bwMode="auto">
              <a:xfrm flipH="1">
                <a:off x="1909222" y="4949382"/>
                <a:ext cx="119492" cy="276105"/>
              </a:xfrm>
              <a:custGeom>
                <a:avLst/>
                <a:gdLst>
                  <a:gd name="connsiteX0" fmla="*/ 112136 w 149515"/>
                  <a:gd name="connsiteY0" fmla="*/ 62372 h 345477"/>
                  <a:gd name="connsiteX1" fmla="*/ 36311 w 149515"/>
                  <a:gd name="connsiteY1" fmla="*/ 62372 h 345477"/>
                  <a:gd name="connsiteX2" fmla="*/ 0 w 149515"/>
                  <a:gd name="connsiteY2" fmla="*/ 99207 h 345477"/>
                  <a:gd name="connsiteX3" fmla="*/ 0 w 149515"/>
                  <a:gd name="connsiteY3" fmla="*/ 185507 h 345477"/>
                  <a:gd name="connsiteX4" fmla="*/ 22427 w 149515"/>
                  <a:gd name="connsiteY4" fmla="*/ 185507 h 345477"/>
                  <a:gd name="connsiteX5" fmla="*/ 22427 w 149515"/>
                  <a:gd name="connsiteY5" fmla="*/ 101312 h 345477"/>
                  <a:gd name="connsiteX6" fmla="*/ 36311 w 149515"/>
                  <a:gd name="connsiteY6" fmla="*/ 101312 h 345477"/>
                  <a:gd name="connsiteX7" fmla="*/ 36311 w 149515"/>
                  <a:gd name="connsiteY7" fmla="*/ 329691 h 345477"/>
                  <a:gd name="connsiteX8" fmla="*/ 52330 w 149515"/>
                  <a:gd name="connsiteY8" fmla="*/ 345477 h 345477"/>
                  <a:gd name="connsiteX9" fmla="*/ 68350 w 149515"/>
                  <a:gd name="connsiteY9" fmla="*/ 329691 h 345477"/>
                  <a:gd name="connsiteX10" fmla="*/ 68350 w 149515"/>
                  <a:gd name="connsiteY10" fmla="*/ 197084 h 345477"/>
                  <a:gd name="connsiteX11" fmla="*/ 81165 w 149515"/>
                  <a:gd name="connsiteY11" fmla="*/ 197084 h 345477"/>
                  <a:gd name="connsiteX12" fmla="*/ 81165 w 149515"/>
                  <a:gd name="connsiteY12" fmla="*/ 329691 h 345477"/>
                  <a:gd name="connsiteX13" fmla="*/ 97185 w 149515"/>
                  <a:gd name="connsiteY13" fmla="*/ 345477 h 345477"/>
                  <a:gd name="connsiteX14" fmla="*/ 113204 w 149515"/>
                  <a:gd name="connsiteY14" fmla="*/ 329691 h 345477"/>
                  <a:gd name="connsiteX15" fmla="*/ 113204 w 149515"/>
                  <a:gd name="connsiteY15" fmla="*/ 101312 h 345477"/>
                  <a:gd name="connsiteX16" fmla="*/ 127088 w 149515"/>
                  <a:gd name="connsiteY16" fmla="*/ 101312 h 345477"/>
                  <a:gd name="connsiteX17" fmla="*/ 127088 w 149515"/>
                  <a:gd name="connsiteY17" fmla="*/ 185507 h 345477"/>
                  <a:gd name="connsiteX18" fmla="*/ 149515 w 149515"/>
                  <a:gd name="connsiteY18" fmla="*/ 185507 h 345477"/>
                  <a:gd name="connsiteX19" fmla="*/ 149515 w 149515"/>
                  <a:gd name="connsiteY19" fmla="*/ 100260 h 345477"/>
                  <a:gd name="connsiteX20" fmla="*/ 112136 w 149515"/>
                  <a:gd name="connsiteY20" fmla="*/ 62372 h 345477"/>
                  <a:gd name="connsiteX21" fmla="*/ 74757 w 149515"/>
                  <a:gd name="connsiteY21" fmla="*/ 0 h 345477"/>
                  <a:gd name="connsiteX22" fmla="*/ 46004 w 149515"/>
                  <a:gd name="connsiteY22" fmla="*/ 28532 h 345477"/>
                  <a:gd name="connsiteX23" fmla="*/ 74757 w 149515"/>
                  <a:gd name="connsiteY23" fmla="*/ 57064 h 345477"/>
                  <a:gd name="connsiteX24" fmla="*/ 103510 w 149515"/>
                  <a:gd name="connsiteY24" fmla="*/ 28532 h 345477"/>
                  <a:gd name="connsiteX25" fmla="*/ 74757 w 149515"/>
                  <a:gd name="connsiteY25" fmla="*/ 0 h 3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9515" h="345477">
                    <a:moveTo>
                      <a:pt x="112136" y="62372"/>
                    </a:moveTo>
                    <a:cubicBezTo>
                      <a:pt x="36311" y="62372"/>
                      <a:pt x="36311" y="62372"/>
                      <a:pt x="36311" y="62372"/>
                    </a:cubicBezTo>
                    <a:cubicBezTo>
                      <a:pt x="16019" y="62372"/>
                      <a:pt x="0" y="79211"/>
                      <a:pt x="0" y="99207"/>
                    </a:cubicBezTo>
                    <a:cubicBezTo>
                      <a:pt x="0" y="185507"/>
                      <a:pt x="0" y="185507"/>
                      <a:pt x="0" y="185507"/>
                    </a:cubicBezTo>
                    <a:cubicBezTo>
                      <a:pt x="0" y="202346"/>
                      <a:pt x="22427" y="202346"/>
                      <a:pt x="22427" y="185507"/>
                    </a:cubicBezTo>
                    <a:cubicBezTo>
                      <a:pt x="22427" y="101312"/>
                      <a:pt x="22427" y="101312"/>
                      <a:pt x="22427" y="101312"/>
                    </a:cubicBezTo>
                    <a:cubicBezTo>
                      <a:pt x="36311" y="101312"/>
                      <a:pt x="36311" y="101312"/>
                      <a:pt x="36311" y="101312"/>
                    </a:cubicBezTo>
                    <a:cubicBezTo>
                      <a:pt x="36311" y="329691"/>
                      <a:pt x="36311" y="329691"/>
                      <a:pt x="36311" y="329691"/>
                    </a:cubicBezTo>
                    <a:cubicBezTo>
                      <a:pt x="36311" y="339163"/>
                      <a:pt x="42719" y="345477"/>
                      <a:pt x="52330" y="345477"/>
                    </a:cubicBezTo>
                    <a:cubicBezTo>
                      <a:pt x="60874" y="345477"/>
                      <a:pt x="68350" y="339163"/>
                      <a:pt x="68350" y="329691"/>
                    </a:cubicBezTo>
                    <a:cubicBezTo>
                      <a:pt x="68350" y="197084"/>
                      <a:pt x="68350" y="197084"/>
                      <a:pt x="68350" y="197084"/>
                    </a:cubicBezTo>
                    <a:cubicBezTo>
                      <a:pt x="81165" y="197084"/>
                      <a:pt x="81165" y="197084"/>
                      <a:pt x="81165" y="197084"/>
                    </a:cubicBezTo>
                    <a:cubicBezTo>
                      <a:pt x="81165" y="329691"/>
                      <a:pt x="81165" y="329691"/>
                      <a:pt x="81165" y="329691"/>
                    </a:cubicBezTo>
                    <a:cubicBezTo>
                      <a:pt x="81165" y="339163"/>
                      <a:pt x="88641" y="345477"/>
                      <a:pt x="97185" y="345477"/>
                    </a:cubicBezTo>
                    <a:cubicBezTo>
                      <a:pt x="106796" y="345477"/>
                      <a:pt x="113204" y="339163"/>
                      <a:pt x="113204" y="329691"/>
                    </a:cubicBezTo>
                    <a:cubicBezTo>
                      <a:pt x="113204" y="101312"/>
                      <a:pt x="113204" y="101312"/>
                      <a:pt x="113204" y="101312"/>
                    </a:cubicBezTo>
                    <a:cubicBezTo>
                      <a:pt x="127088" y="101312"/>
                      <a:pt x="127088" y="101312"/>
                      <a:pt x="127088" y="101312"/>
                    </a:cubicBezTo>
                    <a:cubicBezTo>
                      <a:pt x="127088" y="185507"/>
                      <a:pt x="127088" y="185507"/>
                      <a:pt x="127088" y="185507"/>
                    </a:cubicBezTo>
                    <a:cubicBezTo>
                      <a:pt x="127088" y="202346"/>
                      <a:pt x="149515" y="202346"/>
                      <a:pt x="149515" y="185507"/>
                    </a:cubicBezTo>
                    <a:cubicBezTo>
                      <a:pt x="149515" y="100260"/>
                      <a:pt x="149515" y="100260"/>
                      <a:pt x="149515" y="100260"/>
                    </a:cubicBezTo>
                    <a:cubicBezTo>
                      <a:pt x="149515" y="81316"/>
                      <a:pt x="134564" y="62372"/>
                      <a:pt x="112136" y="62372"/>
                    </a:cubicBezTo>
                    <a:close/>
                    <a:moveTo>
                      <a:pt x="74757" y="0"/>
                    </a:moveTo>
                    <a:cubicBezTo>
                      <a:pt x="58877" y="0"/>
                      <a:pt x="46004" y="12774"/>
                      <a:pt x="46004" y="28532"/>
                    </a:cubicBezTo>
                    <a:cubicBezTo>
                      <a:pt x="46004" y="44290"/>
                      <a:pt x="58877" y="57064"/>
                      <a:pt x="74757" y="57064"/>
                    </a:cubicBezTo>
                    <a:cubicBezTo>
                      <a:pt x="90637" y="57064"/>
                      <a:pt x="103510" y="44290"/>
                      <a:pt x="103510" y="28532"/>
                    </a:cubicBezTo>
                    <a:cubicBezTo>
                      <a:pt x="103510" y="12774"/>
                      <a:pt x="90637" y="0"/>
                      <a:pt x="74757" y="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noAutofit/>
              </a:bodyPr>
              <a:lstStyle/>
              <a:p>
                <a:endParaRPr lang="bg-BG"/>
              </a:p>
            </p:txBody>
          </p:sp>
          <p:sp>
            <p:nvSpPr>
              <p:cNvPr id="65" name="Freeform 221">
                <a:extLst>
                  <a:ext uri="{FF2B5EF4-FFF2-40B4-BE49-F238E27FC236}">
                    <a16:creationId xmlns:a16="http://schemas.microsoft.com/office/drawing/2014/main" xmlns="" id="{96253003-DED6-4157-BA66-E6F2F286C1E0}"/>
                  </a:ext>
                </a:extLst>
              </p:cNvPr>
              <p:cNvSpPr>
                <a:spLocks noChangeArrowheads="1"/>
              </p:cNvSpPr>
              <p:nvPr/>
            </p:nvSpPr>
            <p:spPr bwMode="auto">
              <a:xfrm flipH="1">
                <a:off x="2063728" y="4949382"/>
                <a:ext cx="119492" cy="276105"/>
              </a:xfrm>
              <a:custGeom>
                <a:avLst/>
                <a:gdLst>
                  <a:gd name="connsiteX0" fmla="*/ 112136 w 149515"/>
                  <a:gd name="connsiteY0" fmla="*/ 62372 h 345477"/>
                  <a:gd name="connsiteX1" fmla="*/ 36311 w 149515"/>
                  <a:gd name="connsiteY1" fmla="*/ 62372 h 345477"/>
                  <a:gd name="connsiteX2" fmla="*/ 0 w 149515"/>
                  <a:gd name="connsiteY2" fmla="*/ 99207 h 345477"/>
                  <a:gd name="connsiteX3" fmla="*/ 0 w 149515"/>
                  <a:gd name="connsiteY3" fmla="*/ 185507 h 345477"/>
                  <a:gd name="connsiteX4" fmla="*/ 22427 w 149515"/>
                  <a:gd name="connsiteY4" fmla="*/ 185507 h 345477"/>
                  <a:gd name="connsiteX5" fmla="*/ 22427 w 149515"/>
                  <a:gd name="connsiteY5" fmla="*/ 101312 h 345477"/>
                  <a:gd name="connsiteX6" fmla="*/ 36311 w 149515"/>
                  <a:gd name="connsiteY6" fmla="*/ 101312 h 345477"/>
                  <a:gd name="connsiteX7" fmla="*/ 36311 w 149515"/>
                  <a:gd name="connsiteY7" fmla="*/ 329691 h 345477"/>
                  <a:gd name="connsiteX8" fmla="*/ 52330 w 149515"/>
                  <a:gd name="connsiteY8" fmla="*/ 345477 h 345477"/>
                  <a:gd name="connsiteX9" fmla="*/ 68350 w 149515"/>
                  <a:gd name="connsiteY9" fmla="*/ 329691 h 345477"/>
                  <a:gd name="connsiteX10" fmla="*/ 68350 w 149515"/>
                  <a:gd name="connsiteY10" fmla="*/ 197084 h 345477"/>
                  <a:gd name="connsiteX11" fmla="*/ 81165 w 149515"/>
                  <a:gd name="connsiteY11" fmla="*/ 197084 h 345477"/>
                  <a:gd name="connsiteX12" fmla="*/ 81165 w 149515"/>
                  <a:gd name="connsiteY12" fmla="*/ 329691 h 345477"/>
                  <a:gd name="connsiteX13" fmla="*/ 97185 w 149515"/>
                  <a:gd name="connsiteY13" fmla="*/ 345477 h 345477"/>
                  <a:gd name="connsiteX14" fmla="*/ 113204 w 149515"/>
                  <a:gd name="connsiteY14" fmla="*/ 329691 h 345477"/>
                  <a:gd name="connsiteX15" fmla="*/ 113204 w 149515"/>
                  <a:gd name="connsiteY15" fmla="*/ 101312 h 345477"/>
                  <a:gd name="connsiteX16" fmla="*/ 127088 w 149515"/>
                  <a:gd name="connsiteY16" fmla="*/ 101312 h 345477"/>
                  <a:gd name="connsiteX17" fmla="*/ 127088 w 149515"/>
                  <a:gd name="connsiteY17" fmla="*/ 185507 h 345477"/>
                  <a:gd name="connsiteX18" fmla="*/ 149515 w 149515"/>
                  <a:gd name="connsiteY18" fmla="*/ 185507 h 345477"/>
                  <a:gd name="connsiteX19" fmla="*/ 149515 w 149515"/>
                  <a:gd name="connsiteY19" fmla="*/ 100260 h 345477"/>
                  <a:gd name="connsiteX20" fmla="*/ 112136 w 149515"/>
                  <a:gd name="connsiteY20" fmla="*/ 62372 h 345477"/>
                  <a:gd name="connsiteX21" fmla="*/ 74757 w 149515"/>
                  <a:gd name="connsiteY21" fmla="*/ 0 h 345477"/>
                  <a:gd name="connsiteX22" fmla="*/ 46004 w 149515"/>
                  <a:gd name="connsiteY22" fmla="*/ 28532 h 345477"/>
                  <a:gd name="connsiteX23" fmla="*/ 74757 w 149515"/>
                  <a:gd name="connsiteY23" fmla="*/ 57064 h 345477"/>
                  <a:gd name="connsiteX24" fmla="*/ 103510 w 149515"/>
                  <a:gd name="connsiteY24" fmla="*/ 28532 h 345477"/>
                  <a:gd name="connsiteX25" fmla="*/ 74757 w 149515"/>
                  <a:gd name="connsiteY25" fmla="*/ 0 h 3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9515" h="345477">
                    <a:moveTo>
                      <a:pt x="112136" y="62372"/>
                    </a:moveTo>
                    <a:cubicBezTo>
                      <a:pt x="36311" y="62372"/>
                      <a:pt x="36311" y="62372"/>
                      <a:pt x="36311" y="62372"/>
                    </a:cubicBezTo>
                    <a:cubicBezTo>
                      <a:pt x="16019" y="62372"/>
                      <a:pt x="0" y="79211"/>
                      <a:pt x="0" y="99207"/>
                    </a:cubicBezTo>
                    <a:cubicBezTo>
                      <a:pt x="0" y="185507"/>
                      <a:pt x="0" y="185507"/>
                      <a:pt x="0" y="185507"/>
                    </a:cubicBezTo>
                    <a:cubicBezTo>
                      <a:pt x="0" y="202346"/>
                      <a:pt x="22427" y="202346"/>
                      <a:pt x="22427" y="185507"/>
                    </a:cubicBezTo>
                    <a:cubicBezTo>
                      <a:pt x="22427" y="101312"/>
                      <a:pt x="22427" y="101312"/>
                      <a:pt x="22427" y="101312"/>
                    </a:cubicBezTo>
                    <a:cubicBezTo>
                      <a:pt x="36311" y="101312"/>
                      <a:pt x="36311" y="101312"/>
                      <a:pt x="36311" y="101312"/>
                    </a:cubicBezTo>
                    <a:cubicBezTo>
                      <a:pt x="36311" y="329691"/>
                      <a:pt x="36311" y="329691"/>
                      <a:pt x="36311" y="329691"/>
                    </a:cubicBezTo>
                    <a:cubicBezTo>
                      <a:pt x="36311" y="339163"/>
                      <a:pt x="42719" y="345477"/>
                      <a:pt x="52330" y="345477"/>
                    </a:cubicBezTo>
                    <a:cubicBezTo>
                      <a:pt x="60874" y="345477"/>
                      <a:pt x="68350" y="339163"/>
                      <a:pt x="68350" y="329691"/>
                    </a:cubicBezTo>
                    <a:cubicBezTo>
                      <a:pt x="68350" y="197084"/>
                      <a:pt x="68350" y="197084"/>
                      <a:pt x="68350" y="197084"/>
                    </a:cubicBezTo>
                    <a:cubicBezTo>
                      <a:pt x="81165" y="197084"/>
                      <a:pt x="81165" y="197084"/>
                      <a:pt x="81165" y="197084"/>
                    </a:cubicBezTo>
                    <a:cubicBezTo>
                      <a:pt x="81165" y="329691"/>
                      <a:pt x="81165" y="329691"/>
                      <a:pt x="81165" y="329691"/>
                    </a:cubicBezTo>
                    <a:cubicBezTo>
                      <a:pt x="81165" y="339163"/>
                      <a:pt x="88641" y="345477"/>
                      <a:pt x="97185" y="345477"/>
                    </a:cubicBezTo>
                    <a:cubicBezTo>
                      <a:pt x="106796" y="345477"/>
                      <a:pt x="113204" y="339163"/>
                      <a:pt x="113204" y="329691"/>
                    </a:cubicBezTo>
                    <a:cubicBezTo>
                      <a:pt x="113204" y="101312"/>
                      <a:pt x="113204" y="101312"/>
                      <a:pt x="113204" y="101312"/>
                    </a:cubicBezTo>
                    <a:cubicBezTo>
                      <a:pt x="127088" y="101312"/>
                      <a:pt x="127088" y="101312"/>
                      <a:pt x="127088" y="101312"/>
                    </a:cubicBezTo>
                    <a:cubicBezTo>
                      <a:pt x="127088" y="185507"/>
                      <a:pt x="127088" y="185507"/>
                      <a:pt x="127088" y="185507"/>
                    </a:cubicBezTo>
                    <a:cubicBezTo>
                      <a:pt x="127088" y="202346"/>
                      <a:pt x="149515" y="202346"/>
                      <a:pt x="149515" y="185507"/>
                    </a:cubicBezTo>
                    <a:cubicBezTo>
                      <a:pt x="149515" y="100260"/>
                      <a:pt x="149515" y="100260"/>
                      <a:pt x="149515" y="100260"/>
                    </a:cubicBezTo>
                    <a:cubicBezTo>
                      <a:pt x="149515" y="81316"/>
                      <a:pt x="134564" y="62372"/>
                      <a:pt x="112136" y="62372"/>
                    </a:cubicBezTo>
                    <a:close/>
                    <a:moveTo>
                      <a:pt x="74757" y="0"/>
                    </a:moveTo>
                    <a:cubicBezTo>
                      <a:pt x="58877" y="0"/>
                      <a:pt x="46004" y="12774"/>
                      <a:pt x="46004" y="28532"/>
                    </a:cubicBezTo>
                    <a:cubicBezTo>
                      <a:pt x="46004" y="44290"/>
                      <a:pt x="58877" y="57064"/>
                      <a:pt x="74757" y="57064"/>
                    </a:cubicBezTo>
                    <a:cubicBezTo>
                      <a:pt x="90637" y="57064"/>
                      <a:pt x="103510" y="44290"/>
                      <a:pt x="103510" y="28532"/>
                    </a:cubicBezTo>
                    <a:cubicBezTo>
                      <a:pt x="103510" y="12774"/>
                      <a:pt x="90637" y="0"/>
                      <a:pt x="74757" y="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noAutofit/>
              </a:bodyPr>
              <a:lstStyle/>
              <a:p>
                <a:endParaRPr lang="bg-BG"/>
              </a:p>
            </p:txBody>
          </p:sp>
          <p:sp>
            <p:nvSpPr>
              <p:cNvPr id="66" name="Freeform 222">
                <a:extLst>
                  <a:ext uri="{FF2B5EF4-FFF2-40B4-BE49-F238E27FC236}">
                    <a16:creationId xmlns:a16="http://schemas.microsoft.com/office/drawing/2014/main" xmlns="" id="{C75BF501-D31B-4A9C-975A-4AFC5AE565EA}"/>
                  </a:ext>
                </a:extLst>
              </p:cNvPr>
              <p:cNvSpPr>
                <a:spLocks noChangeArrowheads="1"/>
              </p:cNvSpPr>
              <p:nvPr/>
            </p:nvSpPr>
            <p:spPr bwMode="auto">
              <a:xfrm flipH="1">
                <a:off x="2218235" y="4949382"/>
                <a:ext cx="119492" cy="276105"/>
              </a:xfrm>
              <a:custGeom>
                <a:avLst/>
                <a:gdLst>
                  <a:gd name="connsiteX0" fmla="*/ 112136 w 149515"/>
                  <a:gd name="connsiteY0" fmla="*/ 62372 h 345477"/>
                  <a:gd name="connsiteX1" fmla="*/ 36311 w 149515"/>
                  <a:gd name="connsiteY1" fmla="*/ 62372 h 345477"/>
                  <a:gd name="connsiteX2" fmla="*/ 0 w 149515"/>
                  <a:gd name="connsiteY2" fmla="*/ 99207 h 345477"/>
                  <a:gd name="connsiteX3" fmla="*/ 0 w 149515"/>
                  <a:gd name="connsiteY3" fmla="*/ 185507 h 345477"/>
                  <a:gd name="connsiteX4" fmla="*/ 22427 w 149515"/>
                  <a:gd name="connsiteY4" fmla="*/ 185507 h 345477"/>
                  <a:gd name="connsiteX5" fmla="*/ 22427 w 149515"/>
                  <a:gd name="connsiteY5" fmla="*/ 101312 h 345477"/>
                  <a:gd name="connsiteX6" fmla="*/ 36311 w 149515"/>
                  <a:gd name="connsiteY6" fmla="*/ 101312 h 345477"/>
                  <a:gd name="connsiteX7" fmla="*/ 36311 w 149515"/>
                  <a:gd name="connsiteY7" fmla="*/ 329691 h 345477"/>
                  <a:gd name="connsiteX8" fmla="*/ 52330 w 149515"/>
                  <a:gd name="connsiteY8" fmla="*/ 345477 h 345477"/>
                  <a:gd name="connsiteX9" fmla="*/ 68350 w 149515"/>
                  <a:gd name="connsiteY9" fmla="*/ 329691 h 345477"/>
                  <a:gd name="connsiteX10" fmla="*/ 68350 w 149515"/>
                  <a:gd name="connsiteY10" fmla="*/ 197084 h 345477"/>
                  <a:gd name="connsiteX11" fmla="*/ 81165 w 149515"/>
                  <a:gd name="connsiteY11" fmla="*/ 197084 h 345477"/>
                  <a:gd name="connsiteX12" fmla="*/ 81165 w 149515"/>
                  <a:gd name="connsiteY12" fmla="*/ 329691 h 345477"/>
                  <a:gd name="connsiteX13" fmla="*/ 97185 w 149515"/>
                  <a:gd name="connsiteY13" fmla="*/ 345477 h 345477"/>
                  <a:gd name="connsiteX14" fmla="*/ 113204 w 149515"/>
                  <a:gd name="connsiteY14" fmla="*/ 329691 h 345477"/>
                  <a:gd name="connsiteX15" fmla="*/ 113204 w 149515"/>
                  <a:gd name="connsiteY15" fmla="*/ 101312 h 345477"/>
                  <a:gd name="connsiteX16" fmla="*/ 127088 w 149515"/>
                  <a:gd name="connsiteY16" fmla="*/ 101312 h 345477"/>
                  <a:gd name="connsiteX17" fmla="*/ 127088 w 149515"/>
                  <a:gd name="connsiteY17" fmla="*/ 185507 h 345477"/>
                  <a:gd name="connsiteX18" fmla="*/ 149515 w 149515"/>
                  <a:gd name="connsiteY18" fmla="*/ 185507 h 345477"/>
                  <a:gd name="connsiteX19" fmla="*/ 149515 w 149515"/>
                  <a:gd name="connsiteY19" fmla="*/ 100260 h 345477"/>
                  <a:gd name="connsiteX20" fmla="*/ 112136 w 149515"/>
                  <a:gd name="connsiteY20" fmla="*/ 62372 h 345477"/>
                  <a:gd name="connsiteX21" fmla="*/ 74757 w 149515"/>
                  <a:gd name="connsiteY21" fmla="*/ 0 h 345477"/>
                  <a:gd name="connsiteX22" fmla="*/ 46004 w 149515"/>
                  <a:gd name="connsiteY22" fmla="*/ 28532 h 345477"/>
                  <a:gd name="connsiteX23" fmla="*/ 74757 w 149515"/>
                  <a:gd name="connsiteY23" fmla="*/ 57064 h 345477"/>
                  <a:gd name="connsiteX24" fmla="*/ 103510 w 149515"/>
                  <a:gd name="connsiteY24" fmla="*/ 28532 h 345477"/>
                  <a:gd name="connsiteX25" fmla="*/ 74757 w 149515"/>
                  <a:gd name="connsiteY25" fmla="*/ 0 h 3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9515" h="345477">
                    <a:moveTo>
                      <a:pt x="112136" y="62372"/>
                    </a:moveTo>
                    <a:cubicBezTo>
                      <a:pt x="36311" y="62372"/>
                      <a:pt x="36311" y="62372"/>
                      <a:pt x="36311" y="62372"/>
                    </a:cubicBezTo>
                    <a:cubicBezTo>
                      <a:pt x="16019" y="62372"/>
                      <a:pt x="0" y="79211"/>
                      <a:pt x="0" y="99207"/>
                    </a:cubicBezTo>
                    <a:cubicBezTo>
                      <a:pt x="0" y="185507"/>
                      <a:pt x="0" y="185507"/>
                      <a:pt x="0" y="185507"/>
                    </a:cubicBezTo>
                    <a:cubicBezTo>
                      <a:pt x="0" y="202346"/>
                      <a:pt x="22427" y="202346"/>
                      <a:pt x="22427" y="185507"/>
                    </a:cubicBezTo>
                    <a:cubicBezTo>
                      <a:pt x="22427" y="101312"/>
                      <a:pt x="22427" y="101312"/>
                      <a:pt x="22427" y="101312"/>
                    </a:cubicBezTo>
                    <a:cubicBezTo>
                      <a:pt x="36311" y="101312"/>
                      <a:pt x="36311" y="101312"/>
                      <a:pt x="36311" y="101312"/>
                    </a:cubicBezTo>
                    <a:cubicBezTo>
                      <a:pt x="36311" y="329691"/>
                      <a:pt x="36311" y="329691"/>
                      <a:pt x="36311" y="329691"/>
                    </a:cubicBezTo>
                    <a:cubicBezTo>
                      <a:pt x="36311" y="339163"/>
                      <a:pt x="42719" y="345477"/>
                      <a:pt x="52330" y="345477"/>
                    </a:cubicBezTo>
                    <a:cubicBezTo>
                      <a:pt x="60874" y="345477"/>
                      <a:pt x="68350" y="339163"/>
                      <a:pt x="68350" y="329691"/>
                    </a:cubicBezTo>
                    <a:cubicBezTo>
                      <a:pt x="68350" y="197084"/>
                      <a:pt x="68350" y="197084"/>
                      <a:pt x="68350" y="197084"/>
                    </a:cubicBezTo>
                    <a:cubicBezTo>
                      <a:pt x="81165" y="197084"/>
                      <a:pt x="81165" y="197084"/>
                      <a:pt x="81165" y="197084"/>
                    </a:cubicBezTo>
                    <a:cubicBezTo>
                      <a:pt x="81165" y="329691"/>
                      <a:pt x="81165" y="329691"/>
                      <a:pt x="81165" y="329691"/>
                    </a:cubicBezTo>
                    <a:cubicBezTo>
                      <a:pt x="81165" y="339163"/>
                      <a:pt x="88641" y="345477"/>
                      <a:pt x="97185" y="345477"/>
                    </a:cubicBezTo>
                    <a:cubicBezTo>
                      <a:pt x="106796" y="345477"/>
                      <a:pt x="113204" y="339163"/>
                      <a:pt x="113204" y="329691"/>
                    </a:cubicBezTo>
                    <a:cubicBezTo>
                      <a:pt x="113204" y="101312"/>
                      <a:pt x="113204" y="101312"/>
                      <a:pt x="113204" y="101312"/>
                    </a:cubicBezTo>
                    <a:cubicBezTo>
                      <a:pt x="127088" y="101312"/>
                      <a:pt x="127088" y="101312"/>
                      <a:pt x="127088" y="101312"/>
                    </a:cubicBezTo>
                    <a:cubicBezTo>
                      <a:pt x="127088" y="185507"/>
                      <a:pt x="127088" y="185507"/>
                      <a:pt x="127088" y="185507"/>
                    </a:cubicBezTo>
                    <a:cubicBezTo>
                      <a:pt x="127088" y="202346"/>
                      <a:pt x="149515" y="202346"/>
                      <a:pt x="149515" y="185507"/>
                    </a:cubicBezTo>
                    <a:cubicBezTo>
                      <a:pt x="149515" y="100260"/>
                      <a:pt x="149515" y="100260"/>
                      <a:pt x="149515" y="100260"/>
                    </a:cubicBezTo>
                    <a:cubicBezTo>
                      <a:pt x="149515" y="81316"/>
                      <a:pt x="134564" y="62372"/>
                      <a:pt x="112136" y="62372"/>
                    </a:cubicBezTo>
                    <a:close/>
                    <a:moveTo>
                      <a:pt x="74757" y="0"/>
                    </a:moveTo>
                    <a:cubicBezTo>
                      <a:pt x="58877" y="0"/>
                      <a:pt x="46004" y="12774"/>
                      <a:pt x="46004" y="28532"/>
                    </a:cubicBezTo>
                    <a:cubicBezTo>
                      <a:pt x="46004" y="44290"/>
                      <a:pt x="58877" y="57064"/>
                      <a:pt x="74757" y="57064"/>
                    </a:cubicBezTo>
                    <a:cubicBezTo>
                      <a:pt x="90637" y="57064"/>
                      <a:pt x="103510" y="44290"/>
                      <a:pt x="103510" y="28532"/>
                    </a:cubicBezTo>
                    <a:cubicBezTo>
                      <a:pt x="103510" y="12774"/>
                      <a:pt x="90637" y="0"/>
                      <a:pt x="74757" y="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noAutofit/>
              </a:bodyPr>
              <a:lstStyle/>
              <a:p>
                <a:endParaRPr lang="bg-BG"/>
              </a:p>
            </p:txBody>
          </p:sp>
        </p:grpSp>
      </p:grpSp>
      <p:grpSp>
        <p:nvGrpSpPr>
          <p:cNvPr id="67" name="Group 66">
            <a:extLst>
              <a:ext uri="{FF2B5EF4-FFF2-40B4-BE49-F238E27FC236}">
                <a16:creationId xmlns:a16="http://schemas.microsoft.com/office/drawing/2014/main" xmlns="" id="{27B0E8C8-27A2-43DA-B63C-8283D205A0A3}"/>
              </a:ext>
            </a:extLst>
          </p:cNvPr>
          <p:cNvGrpSpPr/>
          <p:nvPr/>
        </p:nvGrpSpPr>
        <p:grpSpPr>
          <a:xfrm>
            <a:off x="7583936" y="1586466"/>
            <a:ext cx="1354517" cy="661771"/>
            <a:chOff x="4492546" y="1990497"/>
            <a:chExt cx="1020748" cy="498703"/>
          </a:xfrm>
        </p:grpSpPr>
        <p:cxnSp>
          <p:nvCxnSpPr>
            <p:cNvPr id="68" name="Straight Connector 67">
              <a:extLst>
                <a:ext uri="{FF2B5EF4-FFF2-40B4-BE49-F238E27FC236}">
                  <a16:creationId xmlns:a16="http://schemas.microsoft.com/office/drawing/2014/main" xmlns="" id="{C0776080-5342-4752-883F-D02EE586A5DC}"/>
                </a:ext>
              </a:extLst>
            </p:cNvPr>
            <p:cNvCxnSpPr/>
            <p:nvPr/>
          </p:nvCxnSpPr>
          <p:spPr>
            <a:xfrm>
              <a:off x="4492546" y="2219097"/>
              <a:ext cx="10207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FCAEC5B8-B374-4820-BF1C-02C0D0A5D359}"/>
                </a:ext>
              </a:extLst>
            </p:cNvPr>
            <p:cNvCxnSpPr/>
            <p:nvPr/>
          </p:nvCxnSpPr>
          <p:spPr>
            <a:xfrm>
              <a:off x="5290480" y="1990497"/>
              <a:ext cx="0" cy="4987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321475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4B7FBEE1-5161-457E-A1DF-9F36C747C074}"/>
              </a:ext>
            </a:extLst>
          </p:cNvPr>
          <p:cNvGrpSpPr/>
          <p:nvPr/>
        </p:nvGrpSpPr>
        <p:grpSpPr>
          <a:xfrm>
            <a:off x="582577" y="1263613"/>
            <a:ext cx="8028768" cy="1211913"/>
            <a:chOff x="608289" y="632082"/>
            <a:chExt cx="8028768" cy="1211913"/>
          </a:xfrm>
        </p:grpSpPr>
        <p:sp>
          <p:nvSpPr>
            <p:cNvPr id="3" name="Shape 231">
              <a:extLst>
                <a:ext uri="{FF2B5EF4-FFF2-40B4-BE49-F238E27FC236}">
                  <a16:creationId xmlns:a16="http://schemas.microsoft.com/office/drawing/2014/main" xmlns="" id="{1F980D6A-F261-4116-961E-A9320A5BEBA3}"/>
                </a:ext>
              </a:extLst>
            </p:cNvPr>
            <p:cNvSpPr txBox="1"/>
            <p:nvPr/>
          </p:nvSpPr>
          <p:spPr>
            <a:xfrm>
              <a:off x="610175" y="1182002"/>
              <a:ext cx="4787378" cy="66199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d-ID" sz="4000" dirty="0">
                  <a:latin typeface="Bebas Neue" panose="020B0606020202050201" pitchFamily="34" charset="0"/>
                  <a:ea typeface="Lato Black" panose="020F0502020204030203" pitchFamily="34" charset="0"/>
                  <a:cs typeface="Lato Black" panose="020F0502020204030203" pitchFamily="34" charset="0"/>
                  <a:sym typeface="Source Sans Pro Black"/>
                </a:rPr>
                <a:t>WORLD MAP</a:t>
              </a:r>
            </a:p>
          </p:txBody>
        </p:sp>
        <p:sp>
          <p:nvSpPr>
            <p:cNvPr id="4" name="Shape 231">
              <a:extLst>
                <a:ext uri="{FF2B5EF4-FFF2-40B4-BE49-F238E27FC236}">
                  <a16:creationId xmlns:a16="http://schemas.microsoft.com/office/drawing/2014/main" xmlns="" id="{FBCA68B4-D357-47CD-9622-82BB6D83A6DA}"/>
                </a:ext>
              </a:extLst>
            </p:cNvPr>
            <p:cNvSpPr txBox="1"/>
            <p:nvPr/>
          </p:nvSpPr>
          <p:spPr>
            <a:xfrm>
              <a:off x="608289" y="632082"/>
              <a:ext cx="8028768" cy="727706"/>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id-ID" sz="4000" dirty="0">
                  <a:latin typeface="Bebas Neue" panose="020B0606020202050201" pitchFamily="34" charset="0"/>
                  <a:ea typeface="Lato Black" panose="020F0502020204030203" pitchFamily="34" charset="0"/>
                  <a:cs typeface="Lato Black" panose="020F0502020204030203" pitchFamily="34" charset="0"/>
                  <a:sym typeface="Source Sans Pro Black"/>
                </a:rPr>
                <a:t>NORTH AMERICA</a:t>
              </a:r>
            </a:p>
          </p:txBody>
        </p:sp>
      </p:grpSp>
      <p:grpSp>
        <p:nvGrpSpPr>
          <p:cNvPr id="5" name="Group 4">
            <a:extLst>
              <a:ext uri="{FF2B5EF4-FFF2-40B4-BE49-F238E27FC236}">
                <a16:creationId xmlns:a16="http://schemas.microsoft.com/office/drawing/2014/main" xmlns="" id="{3DA40259-E413-4BBC-BF22-EDE232C1813F}"/>
              </a:ext>
            </a:extLst>
          </p:cNvPr>
          <p:cNvGrpSpPr/>
          <p:nvPr/>
        </p:nvGrpSpPr>
        <p:grpSpPr>
          <a:xfrm>
            <a:off x="5072123" y="1439503"/>
            <a:ext cx="6086353" cy="3978994"/>
            <a:chOff x="5157992" y="1665629"/>
            <a:chExt cx="2936367" cy="1919171"/>
          </a:xfrm>
          <a:solidFill>
            <a:schemeClr val="tx1">
              <a:lumMod val="95000"/>
              <a:lumOff val="5000"/>
            </a:schemeClr>
          </a:solidFill>
          <a:effectLst>
            <a:outerShdw blurRad="50800" dist="38100" dir="8100000" algn="tr" rotWithShape="0">
              <a:prstClr val="black">
                <a:alpha val="40000"/>
              </a:prstClr>
            </a:outerShdw>
          </a:effectLst>
        </p:grpSpPr>
        <p:sp>
          <p:nvSpPr>
            <p:cNvPr id="6" name="Freeform 5">
              <a:extLst>
                <a:ext uri="{FF2B5EF4-FFF2-40B4-BE49-F238E27FC236}">
                  <a16:creationId xmlns:a16="http://schemas.microsoft.com/office/drawing/2014/main" xmlns="" id="{43BBF868-2271-4A65-9830-601FFF0A5EE7}"/>
                </a:ext>
              </a:extLst>
            </p:cNvPr>
            <p:cNvSpPr>
              <a:spLocks/>
            </p:cNvSpPr>
            <p:nvPr/>
          </p:nvSpPr>
          <p:spPr bwMode="auto">
            <a:xfrm>
              <a:off x="5379188" y="1665629"/>
              <a:ext cx="365958" cy="271518"/>
            </a:xfrm>
            <a:custGeom>
              <a:avLst/>
              <a:gdLst>
                <a:gd name="T0" fmla="*/ 228 w 257"/>
                <a:gd name="T1" fmla="*/ 167 h 190"/>
                <a:gd name="T2" fmla="*/ 227 w 257"/>
                <a:gd name="T3" fmla="*/ 190 h 190"/>
                <a:gd name="T4" fmla="*/ 150 w 257"/>
                <a:gd name="T5" fmla="*/ 172 h 190"/>
                <a:gd name="T6" fmla="*/ 141 w 257"/>
                <a:gd name="T7" fmla="*/ 172 h 190"/>
                <a:gd name="T8" fmla="*/ 108 w 257"/>
                <a:gd name="T9" fmla="*/ 174 h 190"/>
                <a:gd name="T10" fmla="*/ 102 w 257"/>
                <a:gd name="T11" fmla="*/ 173 h 190"/>
                <a:gd name="T12" fmla="*/ 97 w 257"/>
                <a:gd name="T13" fmla="*/ 174 h 190"/>
                <a:gd name="T14" fmla="*/ 94 w 257"/>
                <a:gd name="T15" fmla="*/ 172 h 190"/>
                <a:gd name="T16" fmla="*/ 86 w 257"/>
                <a:gd name="T17" fmla="*/ 171 h 190"/>
                <a:gd name="T18" fmla="*/ 85 w 257"/>
                <a:gd name="T19" fmla="*/ 168 h 190"/>
                <a:gd name="T20" fmla="*/ 73 w 257"/>
                <a:gd name="T21" fmla="*/ 165 h 190"/>
                <a:gd name="T22" fmla="*/ 66 w 257"/>
                <a:gd name="T23" fmla="*/ 162 h 190"/>
                <a:gd name="T24" fmla="*/ 51 w 257"/>
                <a:gd name="T25" fmla="*/ 165 h 190"/>
                <a:gd name="T26" fmla="*/ 33 w 257"/>
                <a:gd name="T27" fmla="*/ 156 h 190"/>
                <a:gd name="T28" fmla="*/ 29 w 257"/>
                <a:gd name="T29" fmla="*/ 128 h 190"/>
                <a:gd name="T30" fmla="*/ 20 w 257"/>
                <a:gd name="T31" fmla="*/ 126 h 190"/>
                <a:gd name="T32" fmla="*/ 10 w 257"/>
                <a:gd name="T33" fmla="*/ 120 h 190"/>
                <a:gd name="T34" fmla="*/ 0 w 257"/>
                <a:gd name="T35" fmla="*/ 116 h 190"/>
                <a:gd name="T36" fmla="*/ 3 w 257"/>
                <a:gd name="T37" fmla="*/ 103 h 190"/>
                <a:gd name="T38" fmla="*/ 5 w 257"/>
                <a:gd name="T39" fmla="*/ 105 h 190"/>
                <a:gd name="T40" fmla="*/ 7 w 257"/>
                <a:gd name="T41" fmla="*/ 105 h 190"/>
                <a:gd name="T42" fmla="*/ 11 w 257"/>
                <a:gd name="T43" fmla="*/ 99 h 190"/>
                <a:gd name="T44" fmla="*/ 9 w 257"/>
                <a:gd name="T45" fmla="*/ 96 h 190"/>
                <a:gd name="T46" fmla="*/ 7 w 257"/>
                <a:gd name="T47" fmla="*/ 88 h 190"/>
                <a:gd name="T48" fmla="*/ 16 w 257"/>
                <a:gd name="T49" fmla="*/ 85 h 190"/>
                <a:gd name="T50" fmla="*/ 8 w 257"/>
                <a:gd name="T51" fmla="*/ 78 h 190"/>
                <a:gd name="T52" fmla="*/ 6 w 257"/>
                <a:gd name="T53" fmla="*/ 60 h 190"/>
                <a:gd name="T54" fmla="*/ 8 w 257"/>
                <a:gd name="T55" fmla="*/ 41 h 190"/>
                <a:gd name="T56" fmla="*/ 3 w 257"/>
                <a:gd name="T57" fmla="*/ 23 h 190"/>
                <a:gd name="T58" fmla="*/ 10 w 257"/>
                <a:gd name="T59" fmla="*/ 10 h 190"/>
                <a:gd name="T60" fmla="*/ 33 w 257"/>
                <a:gd name="T61" fmla="*/ 30 h 190"/>
                <a:gd name="T62" fmla="*/ 49 w 257"/>
                <a:gd name="T63" fmla="*/ 36 h 190"/>
                <a:gd name="T64" fmla="*/ 55 w 257"/>
                <a:gd name="T65" fmla="*/ 36 h 190"/>
                <a:gd name="T66" fmla="*/ 65 w 257"/>
                <a:gd name="T67" fmla="*/ 42 h 190"/>
                <a:gd name="T68" fmla="*/ 63 w 257"/>
                <a:gd name="T69" fmla="*/ 56 h 190"/>
                <a:gd name="T70" fmla="*/ 48 w 257"/>
                <a:gd name="T71" fmla="*/ 69 h 190"/>
                <a:gd name="T72" fmla="*/ 48 w 257"/>
                <a:gd name="T73" fmla="*/ 74 h 190"/>
                <a:gd name="T74" fmla="*/ 55 w 257"/>
                <a:gd name="T75" fmla="*/ 66 h 190"/>
                <a:gd name="T76" fmla="*/ 70 w 257"/>
                <a:gd name="T77" fmla="*/ 57 h 190"/>
                <a:gd name="T78" fmla="*/ 66 w 257"/>
                <a:gd name="T79" fmla="*/ 64 h 190"/>
                <a:gd name="T80" fmla="*/ 52 w 257"/>
                <a:gd name="T81" fmla="*/ 80 h 190"/>
                <a:gd name="T82" fmla="*/ 46 w 257"/>
                <a:gd name="T83" fmla="*/ 91 h 190"/>
                <a:gd name="T84" fmla="*/ 55 w 257"/>
                <a:gd name="T85" fmla="*/ 87 h 190"/>
                <a:gd name="T86" fmla="*/ 65 w 257"/>
                <a:gd name="T87" fmla="*/ 82 h 190"/>
                <a:gd name="T88" fmla="*/ 71 w 257"/>
                <a:gd name="T89" fmla="*/ 68 h 190"/>
                <a:gd name="T90" fmla="*/ 80 w 257"/>
                <a:gd name="T91" fmla="*/ 54 h 190"/>
                <a:gd name="T92" fmla="*/ 78 w 257"/>
                <a:gd name="T93" fmla="*/ 42 h 190"/>
                <a:gd name="T94" fmla="*/ 75 w 257"/>
                <a:gd name="T95" fmla="*/ 35 h 190"/>
                <a:gd name="T96" fmla="*/ 74 w 257"/>
                <a:gd name="T97" fmla="*/ 46 h 190"/>
                <a:gd name="T98" fmla="*/ 76 w 257"/>
                <a:gd name="T99" fmla="*/ 54 h 190"/>
                <a:gd name="T100" fmla="*/ 72 w 257"/>
                <a:gd name="T101" fmla="*/ 51 h 190"/>
                <a:gd name="T102" fmla="*/ 68 w 257"/>
                <a:gd name="T103" fmla="*/ 41 h 190"/>
                <a:gd name="T104" fmla="*/ 73 w 257"/>
                <a:gd name="T105" fmla="*/ 32 h 190"/>
                <a:gd name="T106" fmla="*/ 74 w 257"/>
                <a:gd name="T107" fmla="*/ 24 h 190"/>
                <a:gd name="T108" fmla="*/ 80 w 257"/>
                <a:gd name="T109" fmla="*/ 30 h 190"/>
                <a:gd name="T110" fmla="*/ 79 w 257"/>
                <a:gd name="T111" fmla="*/ 15 h 190"/>
                <a:gd name="T112" fmla="*/ 77 w 257"/>
                <a:gd name="T113" fmla="*/ 11 h 190"/>
                <a:gd name="T114" fmla="*/ 145 w 257"/>
                <a:gd name="T115" fmla="*/ 19 h 190"/>
                <a:gd name="T116" fmla="*/ 246 w 257"/>
                <a:gd name="T117" fmla="*/ 4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7" h="190">
                  <a:moveTo>
                    <a:pt x="257" y="47"/>
                  </a:moveTo>
                  <a:cubicBezTo>
                    <a:pt x="257" y="47"/>
                    <a:pt x="233" y="161"/>
                    <a:pt x="228" y="167"/>
                  </a:cubicBezTo>
                  <a:cubicBezTo>
                    <a:pt x="224" y="174"/>
                    <a:pt x="229" y="172"/>
                    <a:pt x="229" y="179"/>
                  </a:cubicBezTo>
                  <a:cubicBezTo>
                    <a:pt x="229" y="185"/>
                    <a:pt x="227" y="190"/>
                    <a:pt x="227" y="190"/>
                  </a:cubicBezTo>
                  <a:cubicBezTo>
                    <a:pt x="161" y="173"/>
                    <a:pt x="161" y="173"/>
                    <a:pt x="161" y="173"/>
                  </a:cubicBezTo>
                  <a:cubicBezTo>
                    <a:pt x="150" y="172"/>
                    <a:pt x="150" y="172"/>
                    <a:pt x="150" y="172"/>
                  </a:cubicBezTo>
                  <a:cubicBezTo>
                    <a:pt x="146" y="173"/>
                    <a:pt x="146" y="173"/>
                    <a:pt x="146" y="173"/>
                  </a:cubicBezTo>
                  <a:cubicBezTo>
                    <a:pt x="141" y="172"/>
                    <a:pt x="141" y="172"/>
                    <a:pt x="141" y="172"/>
                  </a:cubicBezTo>
                  <a:cubicBezTo>
                    <a:pt x="137" y="173"/>
                    <a:pt x="137" y="173"/>
                    <a:pt x="137" y="173"/>
                  </a:cubicBezTo>
                  <a:cubicBezTo>
                    <a:pt x="108" y="174"/>
                    <a:pt x="108" y="174"/>
                    <a:pt x="108" y="174"/>
                  </a:cubicBezTo>
                  <a:cubicBezTo>
                    <a:pt x="105" y="172"/>
                    <a:pt x="105" y="172"/>
                    <a:pt x="105" y="172"/>
                  </a:cubicBezTo>
                  <a:cubicBezTo>
                    <a:pt x="102" y="173"/>
                    <a:pt x="102" y="173"/>
                    <a:pt x="102" y="173"/>
                  </a:cubicBezTo>
                  <a:cubicBezTo>
                    <a:pt x="99" y="174"/>
                    <a:pt x="99" y="174"/>
                    <a:pt x="99" y="174"/>
                  </a:cubicBezTo>
                  <a:cubicBezTo>
                    <a:pt x="97" y="174"/>
                    <a:pt x="97" y="174"/>
                    <a:pt x="97" y="174"/>
                  </a:cubicBezTo>
                  <a:cubicBezTo>
                    <a:pt x="94" y="173"/>
                    <a:pt x="94" y="173"/>
                    <a:pt x="94" y="173"/>
                  </a:cubicBezTo>
                  <a:cubicBezTo>
                    <a:pt x="94" y="172"/>
                    <a:pt x="94" y="172"/>
                    <a:pt x="94" y="172"/>
                  </a:cubicBezTo>
                  <a:cubicBezTo>
                    <a:pt x="89" y="172"/>
                    <a:pt x="89" y="172"/>
                    <a:pt x="89" y="172"/>
                  </a:cubicBezTo>
                  <a:cubicBezTo>
                    <a:pt x="86" y="171"/>
                    <a:pt x="86" y="171"/>
                    <a:pt x="86" y="171"/>
                  </a:cubicBezTo>
                  <a:cubicBezTo>
                    <a:pt x="85" y="169"/>
                    <a:pt x="85" y="169"/>
                    <a:pt x="85" y="169"/>
                  </a:cubicBezTo>
                  <a:cubicBezTo>
                    <a:pt x="85" y="168"/>
                    <a:pt x="85" y="168"/>
                    <a:pt x="85" y="168"/>
                  </a:cubicBezTo>
                  <a:cubicBezTo>
                    <a:pt x="81" y="167"/>
                    <a:pt x="81" y="167"/>
                    <a:pt x="81" y="167"/>
                  </a:cubicBezTo>
                  <a:cubicBezTo>
                    <a:pt x="73" y="165"/>
                    <a:pt x="73" y="165"/>
                    <a:pt x="73" y="165"/>
                  </a:cubicBezTo>
                  <a:cubicBezTo>
                    <a:pt x="68" y="163"/>
                    <a:pt x="68" y="163"/>
                    <a:pt x="68" y="163"/>
                  </a:cubicBezTo>
                  <a:cubicBezTo>
                    <a:pt x="66" y="162"/>
                    <a:pt x="66" y="162"/>
                    <a:pt x="66" y="162"/>
                  </a:cubicBezTo>
                  <a:cubicBezTo>
                    <a:pt x="60" y="163"/>
                    <a:pt x="60" y="163"/>
                    <a:pt x="60" y="163"/>
                  </a:cubicBezTo>
                  <a:cubicBezTo>
                    <a:pt x="51" y="165"/>
                    <a:pt x="51" y="165"/>
                    <a:pt x="51" y="165"/>
                  </a:cubicBezTo>
                  <a:cubicBezTo>
                    <a:pt x="40" y="162"/>
                    <a:pt x="40" y="162"/>
                    <a:pt x="40" y="162"/>
                  </a:cubicBezTo>
                  <a:cubicBezTo>
                    <a:pt x="33" y="156"/>
                    <a:pt x="33" y="156"/>
                    <a:pt x="33" y="156"/>
                  </a:cubicBezTo>
                  <a:cubicBezTo>
                    <a:pt x="33" y="156"/>
                    <a:pt x="36" y="149"/>
                    <a:pt x="35" y="140"/>
                  </a:cubicBezTo>
                  <a:cubicBezTo>
                    <a:pt x="34" y="130"/>
                    <a:pt x="29" y="128"/>
                    <a:pt x="29" y="128"/>
                  </a:cubicBezTo>
                  <a:cubicBezTo>
                    <a:pt x="24" y="128"/>
                    <a:pt x="24" y="128"/>
                    <a:pt x="24" y="128"/>
                  </a:cubicBezTo>
                  <a:cubicBezTo>
                    <a:pt x="20" y="126"/>
                    <a:pt x="20" y="126"/>
                    <a:pt x="20" y="126"/>
                  </a:cubicBezTo>
                  <a:cubicBezTo>
                    <a:pt x="20" y="126"/>
                    <a:pt x="20" y="120"/>
                    <a:pt x="15" y="120"/>
                  </a:cubicBezTo>
                  <a:cubicBezTo>
                    <a:pt x="10" y="120"/>
                    <a:pt x="10" y="120"/>
                    <a:pt x="10" y="120"/>
                  </a:cubicBezTo>
                  <a:cubicBezTo>
                    <a:pt x="4" y="119"/>
                    <a:pt x="4" y="119"/>
                    <a:pt x="4" y="119"/>
                  </a:cubicBezTo>
                  <a:cubicBezTo>
                    <a:pt x="0" y="116"/>
                    <a:pt x="0" y="116"/>
                    <a:pt x="0" y="116"/>
                  </a:cubicBezTo>
                  <a:cubicBezTo>
                    <a:pt x="1" y="109"/>
                    <a:pt x="1" y="109"/>
                    <a:pt x="1" y="109"/>
                  </a:cubicBezTo>
                  <a:cubicBezTo>
                    <a:pt x="3" y="103"/>
                    <a:pt x="3" y="103"/>
                    <a:pt x="3" y="103"/>
                  </a:cubicBezTo>
                  <a:cubicBezTo>
                    <a:pt x="4" y="102"/>
                    <a:pt x="4" y="102"/>
                    <a:pt x="4" y="102"/>
                  </a:cubicBezTo>
                  <a:cubicBezTo>
                    <a:pt x="5" y="105"/>
                    <a:pt x="5" y="105"/>
                    <a:pt x="5" y="105"/>
                  </a:cubicBezTo>
                  <a:cubicBezTo>
                    <a:pt x="6" y="106"/>
                    <a:pt x="6" y="106"/>
                    <a:pt x="6" y="106"/>
                  </a:cubicBezTo>
                  <a:cubicBezTo>
                    <a:pt x="7" y="105"/>
                    <a:pt x="7" y="105"/>
                    <a:pt x="7" y="105"/>
                  </a:cubicBezTo>
                  <a:cubicBezTo>
                    <a:pt x="7" y="101"/>
                    <a:pt x="7" y="101"/>
                    <a:pt x="7" y="101"/>
                  </a:cubicBezTo>
                  <a:cubicBezTo>
                    <a:pt x="11" y="99"/>
                    <a:pt x="11" y="99"/>
                    <a:pt x="11" y="99"/>
                  </a:cubicBezTo>
                  <a:cubicBezTo>
                    <a:pt x="11" y="98"/>
                    <a:pt x="11" y="98"/>
                    <a:pt x="11" y="98"/>
                  </a:cubicBezTo>
                  <a:cubicBezTo>
                    <a:pt x="9" y="96"/>
                    <a:pt x="9" y="96"/>
                    <a:pt x="9" y="96"/>
                  </a:cubicBezTo>
                  <a:cubicBezTo>
                    <a:pt x="8" y="95"/>
                    <a:pt x="8" y="95"/>
                    <a:pt x="8" y="95"/>
                  </a:cubicBezTo>
                  <a:cubicBezTo>
                    <a:pt x="7" y="88"/>
                    <a:pt x="7" y="88"/>
                    <a:pt x="7" y="88"/>
                  </a:cubicBezTo>
                  <a:cubicBezTo>
                    <a:pt x="14" y="87"/>
                    <a:pt x="14" y="87"/>
                    <a:pt x="14" y="87"/>
                  </a:cubicBezTo>
                  <a:cubicBezTo>
                    <a:pt x="16" y="85"/>
                    <a:pt x="16" y="85"/>
                    <a:pt x="16" y="85"/>
                  </a:cubicBezTo>
                  <a:cubicBezTo>
                    <a:pt x="10" y="80"/>
                    <a:pt x="10" y="80"/>
                    <a:pt x="10" y="80"/>
                  </a:cubicBezTo>
                  <a:cubicBezTo>
                    <a:pt x="8" y="78"/>
                    <a:pt x="8" y="78"/>
                    <a:pt x="8" y="78"/>
                  </a:cubicBezTo>
                  <a:cubicBezTo>
                    <a:pt x="6" y="64"/>
                    <a:pt x="6" y="64"/>
                    <a:pt x="6" y="64"/>
                  </a:cubicBezTo>
                  <a:cubicBezTo>
                    <a:pt x="6" y="60"/>
                    <a:pt x="6" y="60"/>
                    <a:pt x="6" y="60"/>
                  </a:cubicBezTo>
                  <a:cubicBezTo>
                    <a:pt x="8" y="59"/>
                    <a:pt x="8" y="59"/>
                    <a:pt x="8" y="59"/>
                  </a:cubicBezTo>
                  <a:cubicBezTo>
                    <a:pt x="8" y="41"/>
                    <a:pt x="8" y="41"/>
                    <a:pt x="8" y="41"/>
                  </a:cubicBezTo>
                  <a:cubicBezTo>
                    <a:pt x="3" y="37"/>
                    <a:pt x="3" y="37"/>
                    <a:pt x="3" y="37"/>
                  </a:cubicBezTo>
                  <a:cubicBezTo>
                    <a:pt x="3" y="23"/>
                    <a:pt x="3" y="23"/>
                    <a:pt x="3" y="23"/>
                  </a:cubicBezTo>
                  <a:cubicBezTo>
                    <a:pt x="8" y="17"/>
                    <a:pt x="8" y="17"/>
                    <a:pt x="8" y="17"/>
                  </a:cubicBezTo>
                  <a:cubicBezTo>
                    <a:pt x="10" y="10"/>
                    <a:pt x="10" y="10"/>
                    <a:pt x="10" y="10"/>
                  </a:cubicBezTo>
                  <a:cubicBezTo>
                    <a:pt x="21" y="21"/>
                    <a:pt x="21" y="21"/>
                    <a:pt x="21" y="21"/>
                  </a:cubicBezTo>
                  <a:cubicBezTo>
                    <a:pt x="33" y="30"/>
                    <a:pt x="33" y="30"/>
                    <a:pt x="33" y="30"/>
                  </a:cubicBezTo>
                  <a:cubicBezTo>
                    <a:pt x="42" y="34"/>
                    <a:pt x="42" y="34"/>
                    <a:pt x="42" y="34"/>
                  </a:cubicBezTo>
                  <a:cubicBezTo>
                    <a:pt x="49" y="36"/>
                    <a:pt x="49" y="36"/>
                    <a:pt x="49" y="36"/>
                  </a:cubicBezTo>
                  <a:cubicBezTo>
                    <a:pt x="52" y="36"/>
                    <a:pt x="52" y="36"/>
                    <a:pt x="52" y="36"/>
                  </a:cubicBezTo>
                  <a:cubicBezTo>
                    <a:pt x="55" y="36"/>
                    <a:pt x="55" y="36"/>
                    <a:pt x="55" y="36"/>
                  </a:cubicBezTo>
                  <a:cubicBezTo>
                    <a:pt x="57" y="43"/>
                    <a:pt x="57" y="43"/>
                    <a:pt x="57" y="43"/>
                  </a:cubicBezTo>
                  <a:cubicBezTo>
                    <a:pt x="65" y="42"/>
                    <a:pt x="65" y="42"/>
                    <a:pt x="65" y="42"/>
                  </a:cubicBezTo>
                  <a:cubicBezTo>
                    <a:pt x="66" y="52"/>
                    <a:pt x="66" y="52"/>
                    <a:pt x="66" y="52"/>
                  </a:cubicBezTo>
                  <a:cubicBezTo>
                    <a:pt x="63" y="56"/>
                    <a:pt x="63" y="56"/>
                    <a:pt x="63" y="56"/>
                  </a:cubicBezTo>
                  <a:cubicBezTo>
                    <a:pt x="54" y="61"/>
                    <a:pt x="54" y="61"/>
                    <a:pt x="54" y="61"/>
                  </a:cubicBezTo>
                  <a:cubicBezTo>
                    <a:pt x="48" y="69"/>
                    <a:pt x="48" y="69"/>
                    <a:pt x="48" y="69"/>
                  </a:cubicBezTo>
                  <a:cubicBezTo>
                    <a:pt x="46" y="73"/>
                    <a:pt x="46" y="73"/>
                    <a:pt x="46" y="73"/>
                  </a:cubicBezTo>
                  <a:cubicBezTo>
                    <a:pt x="48" y="74"/>
                    <a:pt x="48" y="74"/>
                    <a:pt x="48" y="74"/>
                  </a:cubicBezTo>
                  <a:cubicBezTo>
                    <a:pt x="52" y="70"/>
                    <a:pt x="52" y="70"/>
                    <a:pt x="52" y="70"/>
                  </a:cubicBezTo>
                  <a:cubicBezTo>
                    <a:pt x="55" y="66"/>
                    <a:pt x="55" y="66"/>
                    <a:pt x="55" y="66"/>
                  </a:cubicBezTo>
                  <a:cubicBezTo>
                    <a:pt x="64" y="60"/>
                    <a:pt x="64" y="60"/>
                    <a:pt x="64" y="60"/>
                  </a:cubicBezTo>
                  <a:cubicBezTo>
                    <a:pt x="70" y="57"/>
                    <a:pt x="70" y="57"/>
                    <a:pt x="70" y="57"/>
                  </a:cubicBezTo>
                  <a:cubicBezTo>
                    <a:pt x="69" y="61"/>
                    <a:pt x="69" y="61"/>
                    <a:pt x="69" y="61"/>
                  </a:cubicBezTo>
                  <a:cubicBezTo>
                    <a:pt x="66" y="64"/>
                    <a:pt x="66" y="64"/>
                    <a:pt x="66" y="64"/>
                  </a:cubicBezTo>
                  <a:cubicBezTo>
                    <a:pt x="62" y="74"/>
                    <a:pt x="62" y="74"/>
                    <a:pt x="62" y="74"/>
                  </a:cubicBezTo>
                  <a:cubicBezTo>
                    <a:pt x="52" y="80"/>
                    <a:pt x="52" y="80"/>
                    <a:pt x="52" y="80"/>
                  </a:cubicBezTo>
                  <a:cubicBezTo>
                    <a:pt x="46" y="86"/>
                    <a:pt x="46" y="86"/>
                    <a:pt x="46" y="86"/>
                  </a:cubicBezTo>
                  <a:cubicBezTo>
                    <a:pt x="46" y="91"/>
                    <a:pt x="46" y="91"/>
                    <a:pt x="46" y="91"/>
                  </a:cubicBezTo>
                  <a:cubicBezTo>
                    <a:pt x="50" y="92"/>
                    <a:pt x="50" y="92"/>
                    <a:pt x="50" y="92"/>
                  </a:cubicBezTo>
                  <a:cubicBezTo>
                    <a:pt x="55" y="87"/>
                    <a:pt x="55" y="87"/>
                    <a:pt x="55" y="87"/>
                  </a:cubicBezTo>
                  <a:cubicBezTo>
                    <a:pt x="60" y="83"/>
                    <a:pt x="60" y="83"/>
                    <a:pt x="60" y="83"/>
                  </a:cubicBezTo>
                  <a:cubicBezTo>
                    <a:pt x="65" y="82"/>
                    <a:pt x="65" y="82"/>
                    <a:pt x="65" y="82"/>
                  </a:cubicBezTo>
                  <a:cubicBezTo>
                    <a:pt x="69" y="78"/>
                    <a:pt x="69" y="78"/>
                    <a:pt x="69" y="78"/>
                  </a:cubicBezTo>
                  <a:cubicBezTo>
                    <a:pt x="71" y="68"/>
                    <a:pt x="71" y="68"/>
                    <a:pt x="71" y="68"/>
                  </a:cubicBezTo>
                  <a:cubicBezTo>
                    <a:pt x="75" y="60"/>
                    <a:pt x="75" y="60"/>
                    <a:pt x="75" y="60"/>
                  </a:cubicBezTo>
                  <a:cubicBezTo>
                    <a:pt x="80" y="54"/>
                    <a:pt x="80" y="54"/>
                    <a:pt x="80" y="54"/>
                  </a:cubicBezTo>
                  <a:cubicBezTo>
                    <a:pt x="81" y="50"/>
                    <a:pt x="81" y="50"/>
                    <a:pt x="81" y="50"/>
                  </a:cubicBezTo>
                  <a:cubicBezTo>
                    <a:pt x="78" y="42"/>
                    <a:pt x="78" y="42"/>
                    <a:pt x="78" y="42"/>
                  </a:cubicBezTo>
                  <a:cubicBezTo>
                    <a:pt x="78" y="34"/>
                    <a:pt x="78" y="34"/>
                    <a:pt x="78" y="34"/>
                  </a:cubicBezTo>
                  <a:cubicBezTo>
                    <a:pt x="75" y="35"/>
                    <a:pt x="75" y="35"/>
                    <a:pt x="75" y="35"/>
                  </a:cubicBezTo>
                  <a:cubicBezTo>
                    <a:pt x="73" y="38"/>
                    <a:pt x="73" y="38"/>
                    <a:pt x="73" y="38"/>
                  </a:cubicBezTo>
                  <a:cubicBezTo>
                    <a:pt x="74" y="46"/>
                    <a:pt x="74" y="46"/>
                    <a:pt x="74" y="46"/>
                  </a:cubicBezTo>
                  <a:cubicBezTo>
                    <a:pt x="76" y="52"/>
                    <a:pt x="76" y="52"/>
                    <a:pt x="76" y="52"/>
                  </a:cubicBezTo>
                  <a:cubicBezTo>
                    <a:pt x="76" y="54"/>
                    <a:pt x="76" y="54"/>
                    <a:pt x="76" y="54"/>
                  </a:cubicBezTo>
                  <a:cubicBezTo>
                    <a:pt x="74" y="53"/>
                    <a:pt x="74" y="53"/>
                    <a:pt x="74" y="53"/>
                  </a:cubicBezTo>
                  <a:cubicBezTo>
                    <a:pt x="72" y="51"/>
                    <a:pt x="72" y="51"/>
                    <a:pt x="72" y="51"/>
                  </a:cubicBezTo>
                  <a:cubicBezTo>
                    <a:pt x="70" y="46"/>
                    <a:pt x="70" y="46"/>
                    <a:pt x="70" y="46"/>
                  </a:cubicBezTo>
                  <a:cubicBezTo>
                    <a:pt x="68" y="41"/>
                    <a:pt x="68" y="41"/>
                    <a:pt x="68" y="41"/>
                  </a:cubicBezTo>
                  <a:cubicBezTo>
                    <a:pt x="68" y="37"/>
                    <a:pt x="68" y="37"/>
                    <a:pt x="68" y="37"/>
                  </a:cubicBezTo>
                  <a:cubicBezTo>
                    <a:pt x="73" y="32"/>
                    <a:pt x="73" y="32"/>
                    <a:pt x="73" y="32"/>
                  </a:cubicBezTo>
                  <a:cubicBezTo>
                    <a:pt x="75" y="28"/>
                    <a:pt x="75" y="28"/>
                    <a:pt x="75" y="28"/>
                  </a:cubicBezTo>
                  <a:cubicBezTo>
                    <a:pt x="74" y="24"/>
                    <a:pt x="74" y="24"/>
                    <a:pt x="74" y="24"/>
                  </a:cubicBezTo>
                  <a:cubicBezTo>
                    <a:pt x="79" y="29"/>
                    <a:pt x="79" y="29"/>
                    <a:pt x="79" y="29"/>
                  </a:cubicBezTo>
                  <a:cubicBezTo>
                    <a:pt x="80" y="30"/>
                    <a:pt x="80" y="30"/>
                    <a:pt x="80" y="30"/>
                  </a:cubicBezTo>
                  <a:cubicBezTo>
                    <a:pt x="81" y="24"/>
                    <a:pt x="81" y="24"/>
                    <a:pt x="81" y="24"/>
                  </a:cubicBezTo>
                  <a:cubicBezTo>
                    <a:pt x="79" y="15"/>
                    <a:pt x="79" y="15"/>
                    <a:pt x="79" y="15"/>
                  </a:cubicBezTo>
                  <a:cubicBezTo>
                    <a:pt x="80" y="12"/>
                    <a:pt x="80" y="12"/>
                    <a:pt x="80" y="12"/>
                  </a:cubicBezTo>
                  <a:cubicBezTo>
                    <a:pt x="77" y="11"/>
                    <a:pt x="77" y="11"/>
                    <a:pt x="77" y="11"/>
                  </a:cubicBezTo>
                  <a:cubicBezTo>
                    <a:pt x="76" y="0"/>
                    <a:pt x="76" y="0"/>
                    <a:pt x="76" y="0"/>
                  </a:cubicBezTo>
                  <a:cubicBezTo>
                    <a:pt x="76" y="0"/>
                    <a:pt x="133" y="16"/>
                    <a:pt x="145" y="19"/>
                  </a:cubicBezTo>
                  <a:cubicBezTo>
                    <a:pt x="156" y="22"/>
                    <a:pt x="230" y="42"/>
                    <a:pt x="235" y="43"/>
                  </a:cubicBezTo>
                  <a:cubicBezTo>
                    <a:pt x="240" y="45"/>
                    <a:pt x="246" y="45"/>
                    <a:pt x="246" y="45"/>
                  </a:cubicBezTo>
                  <a:lnTo>
                    <a:pt x="257" y="47"/>
                  </a:ln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Source Sans Pro Light" charset="0"/>
              </a:endParaRPr>
            </a:p>
          </p:txBody>
        </p:sp>
        <p:sp>
          <p:nvSpPr>
            <p:cNvPr id="7" name="Freeform 6">
              <a:extLst>
                <a:ext uri="{FF2B5EF4-FFF2-40B4-BE49-F238E27FC236}">
                  <a16:creationId xmlns:a16="http://schemas.microsoft.com/office/drawing/2014/main" xmlns="" id="{1ADF1D1D-03A1-45E3-ACEF-AA36A9B9EE7F}"/>
                </a:ext>
              </a:extLst>
            </p:cNvPr>
            <p:cNvSpPr>
              <a:spLocks/>
            </p:cNvSpPr>
            <p:nvPr/>
          </p:nvSpPr>
          <p:spPr bwMode="auto">
            <a:xfrm>
              <a:off x="5925595" y="2621841"/>
              <a:ext cx="384509" cy="394627"/>
            </a:xfrm>
            <a:custGeom>
              <a:avLst/>
              <a:gdLst>
                <a:gd name="T0" fmla="*/ 34 w 228"/>
                <a:gd name="T1" fmla="*/ 0 h 234"/>
                <a:gd name="T2" fmla="*/ 228 w 228"/>
                <a:gd name="T3" fmla="*/ 23 h 234"/>
                <a:gd name="T4" fmla="*/ 227 w 228"/>
                <a:gd name="T5" fmla="*/ 44 h 234"/>
                <a:gd name="T6" fmla="*/ 224 w 228"/>
                <a:gd name="T7" fmla="*/ 44 h 234"/>
                <a:gd name="T8" fmla="*/ 210 w 228"/>
                <a:gd name="T9" fmla="*/ 226 h 234"/>
                <a:gd name="T10" fmla="*/ 91 w 228"/>
                <a:gd name="T11" fmla="*/ 215 h 234"/>
                <a:gd name="T12" fmla="*/ 90 w 228"/>
                <a:gd name="T13" fmla="*/ 224 h 234"/>
                <a:gd name="T14" fmla="*/ 32 w 228"/>
                <a:gd name="T15" fmla="*/ 218 h 234"/>
                <a:gd name="T16" fmla="*/ 29 w 228"/>
                <a:gd name="T17" fmla="*/ 234 h 234"/>
                <a:gd name="T18" fmla="*/ 0 w 228"/>
                <a:gd name="T19" fmla="*/ 230 h 234"/>
                <a:gd name="T20" fmla="*/ 34 w 228"/>
                <a:gd name="T21"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34">
                  <a:moveTo>
                    <a:pt x="34" y="0"/>
                  </a:moveTo>
                  <a:lnTo>
                    <a:pt x="228" y="23"/>
                  </a:lnTo>
                  <a:lnTo>
                    <a:pt x="227" y="44"/>
                  </a:lnTo>
                  <a:lnTo>
                    <a:pt x="224" y="44"/>
                  </a:lnTo>
                  <a:lnTo>
                    <a:pt x="210" y="226"/>
                  </a:lnTo>
                  <a:lnTo>
                    <a:pt x="91" y="215"/>
                  </a:lnTo>
                  <a:lnTo>
                    <a:pt x="90" y="224"/>
                  </a:lnTo>
                  <a:lnTo>
                    <a:pt x="32" y="218"/>
                  </a:lnTo>
                  <a:lnTo>
                    <a:pt x="29" y="234"/>
                  </a:lnTo>
                  <a:lnTo>
                    <a:pt x="0" y="230"/>
                  </a:lnTo>
                  <a:lnTo>
                    <a:pt x="34" y="0"/>
                  </a:ln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Source Sans Pro Light" charset="0"/>
              </a:endParaRPr>
            </a:p>
          </p:txBody>
        </p:sp>
        <p:sp>
          <p:nvSpPr>
            <p:cNvPr id="8" name="Freeform 7">
              <a:extLst>
                <a:ext uri="{FF2B5EF4-FFF2-40B4-BE49-F238E27FC236}">
                  <a16:creationId xmlns:a16="http://schemas.microsoft.com/office/drawing/2014/main" xmlns="" id="{EBEFE9A1-4285-442C-88ED-5E3045CCD407}"/>
                </a:ext>
              </a:extLst>
            </p:cNvPr>
            <p:cNvSpPr>
              <a:spLocks/>
            </p:cNvSpPr>
            <p:nvPr/>
          </p:nvSpPr>
          <p:spPr bwMode="auto">
            <a:xfrm>
              <a:off x="6068941" y="2696045"/>
              <a:ext cx="762272" cy="752153"/>
            </a:xfrm>
            <a:custGeom>
              <a:avLst/>
              <a:gdLst>
                <a:gd name="T0" fmla="*/ 450 w 452"/>
                <a:gd name="T1" fmla="*/ 234 h 446"/>
                <a:gd name="T2" fmla="*/ 446 w 452"/>
                <a:gd name="T3" fmla="*/ 215 h 446"/>
                <a:gd name="T4" fmla="*/ 435 w 452"/>
                <a:gd name="T5" fmla="*/ 131 h 446"/>
                <a:gd name="T6" fmla="*/ 417 w 452"/>
                <a:gd name="T7" fmla="*/ 128 h 446"/>
                <a:gd name="T8" fmla="*/ 398 w 452"/>
                <a:gd name="T9" fmla="*/ 117 h 446"/>
                <a:gd name="T10" fmla="*/ 378 w 452"/>
                <a:gd name="T11" fmla="*/ 116 h 446"/>
                <a:gd name="T12" fmla="*/ 365 w 452"/>
                <a:gd name="T13" fmla="*/ 118 h 446"/>
                <a:gd name="T14" fmla="*/ 352 w 452"/>
                <a:gd name="T15" fmla="*/ 122 h 446"/>
                <a:gd name="T16" fmla="*/ 332 w 452"/>
                <a:gd name="T17" fmla="*/ 118 h 446"/>
                <a:gd name="T18" fmla="*/ 325 w 452"/>
                <a:gd name="T19" fmla="*/ 116 h 446"/>
                <a:gd name="T20" fmla="*/ 310 w 452"/>
                <a:gd name="T21" fmla="*/ 112 h 446"/>
                <a:gd name="T22" fmla="*/ 301 w 452"/>
                <a:gd name="T23" fmla="*/ 111 h 446"/>
                <a:gd name="T24" fmla="*/ 284 w 452"/>
                <a:gd name="T25" fmla="*/ 107 h 446"/>
                <a:gd name="T26" fmla="*/ 269 w 452"/>
                <a:gd name="T27" fmla="*/ 101 h 446"/>
                <a:gd name="T28" fmla="*/ 253 w 452"/>
                <a:gd name="T29" fmla="*/ 93 h 446"/>
                <a:gd name="T30" fmla="*/ 242 w 452"/>
                <a:gd name="T31" fmla="*/ 90 h 446"/>
                <a:gd name="T32" fmla="*/ 125 w 452"/>
                <a:gd name="T33" fmla="*/ 182 h 446"/>
                <a:gd name="T34" fmla="*/ 2 w 452"/>
                <a:gd name="T35" fmla="*/ 183 h 446"/>
                <a:gd name="T36" fmla="*/ 13 w 452"/>
                <a:gd name="T37" fmla="*/ 197 h 446"/>
                <a:gd name="T38" fmla="*/ 22 w 452"/>
                <a:gd name="T39" fmla="*/ 205 h 446"/>
                <a:gd name="T40" fmla="*/ 41 w 452"/>
                <a:gd name="T41" fmla="*/ 224 h 446"/>
                <a:gd name="T42" fmla="*/ 55 w 452"/>
                <a:gd name="T43" fmla="*/ 238 h 446"/>
                <a:gd name="T44" fmla="*/ 59 w 452"/>
                <a:gd name="T45" fmla="*/ 259 h 446"/>
                <a:gd name="T46" fmla="*/ 66 w 452"/>
                <a:gd name="T47" fmla="*/ 278 h 446"/>
                <a:gd name="T48" fmla="*/ 74 w 452"/>
                <a:gd name="T49" fmla="*/ 286 h 446"/>
                <a:gd name="T50" fmla="*/ 88 w 452"/>
                <a:gd name="T51" fmla="*/ 296 h 446"/>
                <a:gd name="T52" fmla="*/ 109 w 452"/>
                <a:gd name="T53" fmla="*/ 307 h 446"/>
                <a:gd name="T54" fmla="*/ 120 w 452"/>
                <a:gd name="T55" fmla="*/ 298 h 446"/>
                <a:gd name="T56" fmla="*/ 127 w 452"/>
                <a:gd name="T57" fmla="*/ 283 h 446"/>
                <a:gd name="T58" fmla="*/ 148 w 452"/>
                <a:gd name="T59" fmla="*/ 275 h 446"/>
                <a:gd name="T60" fmla="*/ 170 w 452"/>
                <a:gd name="T61" fmla="*/ 279 h 446"/>
                <a:gd name="T62" fmla="*/ 183 w 452"/>
                <a:gd name="T63" fmla="*/ 292 h 446"/>
                <a:gd name="T64" fmla="*/ 200 w 452"/>
                <a:gd name="T65" fmla="*/ 320 h 446"/>
                <a:gd name="T66" fmla="*/ 210 w 452"/>
                <a:gd name="T67" fmla="*/ 343 h 446"/>
                <a:gd name="T68" fmla="*/ 235 w 452"/>
                <a:gd name="T69" fmla="*/ 372 h 446"/>
                <a:gd name="T70" fmla="*/ 237 w 452"/>
                <a:gd name="T71" fmla="*/ 388 h 446"/>
                <a:gd name="T72" fmla="*/ 249 w 452"/>
                <a:gd name="T73" fmla="*/ 416 h 446"/>
                <a:gd name="T74" fmla="*/ 273 w 452"/>
                <a:gd name="T75" fmla="*/ 427 h 446"/>
                <a:gd name="T76" fmla="*/ 291 w 452"/>
                <a:gd name="T77" fmla="*/ 438 h 446"/>
                <a:gd name="T78" fmla="*/ 305 w 452"/>
                <a:gd name="T79" fmla="*/ 442 h 446"/>
                <a:gd name="T80" fmla="*/ 321 w 452"/>
                <a:gd name="T81" fmla="*/ 441 h 446"/>
                <a:gd name="T82" fmla="*/ 317 w 452"/>
                <a:gd name="T83" fmla="*/ 425 h 446"/>
                <a:gd name="T84" fmla="*/ 308 w 452"/>
                <a:gd name="T85" fmla="*/ 404 h 446"/>
                <a:gd name="T86" fmla="*/ 318 w 452"/>
                <a:gd name="T87" fmla="*/ 370 h 446"/>
                <a:gd name="T88" fmla="*/ 311 w 452"/>
                <a:gd name="T89" fmla="*/ 361 h 446"/>
                <a:gd name="T90" fmla="*/ 326 w 452"/>
                <a:gd name="T91" fmla="*/ 355 h 446"/>
                <a:gd name="T92" fmla="*/ 324 w 452"/>
                <a:gd name="T93" fmla="*/ 350 h 446"/>
                <a:gd name="T94" fmla="*/ 338 w 452"/>
                <a:gd name="T95" fmla="*/ 350 h 446"/>
                <a:gd name="T96" fmla="*/ 336 w 452"/>
                <a:gd name="T97" fmla="*/ 345 h 446"/>
                <a:gd name="T98" fmla="*/ 347 w 452"/>
                <a:gd name="T99" fmla="*/ 342 h 446"/>
                <a:gd name="T100" fmla="*/ 346 w 452"/>
                <a:gd name="T101" fmla="*/ 331 h 446"/>
                <a:gd name="T102" fmla="*/ 357 w 452"/>
                <a:gd name="T103" fmla="*/ 329 h 446"/>
                <a:gd name="T104" fmla="*/ 367 w 452"/>
                <a:gd name="T105" fmla="*/ 329 h 446"/>
                <a:gd name="T106" fmla="*/ 395 w 452"/>
                <a:gd name="T107" fmla="*/ 314 h 446"/>
                <a:gd name="T108" fmla="*/ 403 w 452"/>
                <a:gd name="T109" fmla="*/ 305 h 446"/>
                <a:gd name="T110" fmla="*/ 403 w 452"/>
                <a:gd name="T111" fmla="*/ 296 h 446"/>
                <a:gd name="T112" fmla="*/ 410 w 452"/>
                <a:gd name="T113" fmla="*/ 286 h 446"/>
                <a:gd name="T114" fmla="*/ 412 w 452"/>
                <a:gd name="T115" fmla="*/ 299 h 446"/>
                <a:gd name="T116" fmla="*/ 439 w 452"/>
                <a:gd name="T117" fmla="*/ 288 h 446"/>
                <a:gd name="T118" fmla="*/ 447 w 452"/>
                <a:gd name="T119" fmla="*/ 268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2" h="446">
                  <a:moveTo>
                    <a:pt x="446" y="253"/>
                  </a:moveTo>
                  <a:lnTo>
                    <a:pt x="448" y="245"/>
                  </a:lnTo>
                  <a:lnTo>
                    <a:pt x="452" y="240"/>
                  </a:lnTo>
                  <a:lnTo>
                    <a:pt x="450" y="234"/>
                  </a:lnTo>
                  <a:lnTo>
                    <a:pt x="448" y="226"/>
                  </a:lnTo>
                  <a:lnTo>
                    <a:pt x="447" y="223"/>
                  </a:lnTo>
                  <a:lnTo>
                    <a:pt x="447" y="217"/>
                  </a:lnTo>
                  <a:lnTo>
                    <a:pt x="446" y="215"/>
                  </a:lnTo>
                  <a:lnTo>
                    <a:pt x="442" y="206"/>
                  </a:lnTo>
                  <a:lnTo>
                    <a:pt x="442" y="204"/>
                  </a:lnTo>
                  <a:lnTo>
                    <a:pt x="435" y="198"/>
                  </a:lnTo>
                  <a:lnTo>
                    <a:pt x="435" y="131"/>
                  </a:lnTo>
                  <a:lnTo>
                    <a:pt x="425" y="130"/>
                  </a:lnTo>
                  <a:lnTo>
                    <a:pt x="423" y="132"/>
                  </a:lnTo>
                  <a:lnTo>
                    <a:pt x="420" y="131"/>
                  </a:lnTo>
                  <a:lnTo>
                    <a:pt x="417" y="128"/>
                  </a:lnTo>
                  <a:lnTo>
                    <a:pt x="413" y="126"/>
                  </a:lnTo>
                  <a:lnTo>
                    <a:pt x="408" y="126"/>
                  </a:lnTo>
                  <a:lnTo>
                    <a:pt x="402" y="122"/>
                  </a:lnTo>
                  <a:lnTo>
                    <a:pt x="398" y="117"/>
                  </a:lnTo>
                  <a:lnTo>
                    <a:pt x="393" y="116"/>
                  </a:lnTo>
                  <a:lnTo>
                    <a:pt x="385" y="118"/>
                  </a:lnTo>
                  <a:lnTo>
                    <a:pt x="383" y="117"/>
                  </a:lnTo>
                  <a:lnTo>
                    <a:pt x="378" y="116"/>
                  </a:lnTo>
                  <a:lnTo>
                    <a:pt x="374" y="119"/>
                  </a:lnTo>
                  <a:lnTo>
                    <a:pt x="372" y="120"/>
                  </a:lnTo>
                  <a:lnTo>
                    <a:pt x="369" y="118"/>
                  </a:lnTo>
                  <a:lnTo>
                    <a:pt x="365" y="118"/>
                  </a:lnTo>
                  <a:lnTo>
                    <a:pt x="363" y="121"/>
                  </a:lnTo>
                  <a:lnTo>
                    <a:pt x="358" y="124"/>
                  </a:lnTo>
                  <a:lnTo>
                    <a:pt x="354" y="125"/>
                  </a:lnTo>
                  <a:lnTo>
                    <a:pt x="352" y="122"/>
                  </a:lnTo>
                  <a:lnTo>
                    <a:pt x="349" y="119"/>
                  </a:lnTo>
                  <a:lnTo>
                    <a:pt x="341" y="120"/>
                  </a:lnTo>
                  <a:lnTo>
                    <a:pt x="336" y="117"/>
                  </a:lnTo>
                  <a:lnTo>
                    <a:pt x="332" y="118"/>
                  </a:lnTo>
                  <a:lnTo>
                    <a:pt x="330" y="122"/>
                  </a:lnTo>
                  <a:lnTo>
                    <a:pt x="328" y="123"/>
                  </a:lnTo>
                  <a:lnTo>
                    <a:pt x="327" y="118"/>
                  </a:lnTo>
                  <a:lnTo>
                    <a:pt x="325" y="116"/>
                  </a:lnTo>
                  <a:lnTo>
                    <a:pt x="319" y="120"/>
                  </a:lnTo>
                  <a:lnTo>
                    <a:pt x="318" y="116"/>
                  </a:lnTo>
                  <a:lnTo>
                    <a:pt x="312" y="112"/>
                  </a:lnTo>
                  <a:lnTo>
                    <a:pt x="310" y="112"/>
                  </a:lnTo>
                  <a:lnTo>
                    <a:pt x="308" y="115"/>
                  </a:lnTo>
                  <a:lnTo>
                    <a:pt x="305" y="117"/>
                  </a:lnTo>
                  <a:lnTo>
                    <a:pt x="302" y="116"/>
                  </a:lnTo>
                  <a:lnTo>
                    <a:pt x="301" y="111"/>
                  </a:lnTo>
                  <a:lnTo>
                    <a:pt x="298" y="111"/>
                  </a:lnTo>
                  <a:lnTo>
                    <a:pt x="295" y="105"/>
                  </a:lnTo>
                  <a:lnTo>
                    <a:pt x="287" y="105"/>
                  </a:lnTo>
                  <a:lnTo>
                    <a:pt x="284" y="107"/>
                  </a:lnTo>
                  <a:lnTo>
                    <a:pt x="281" y="104"/>
                  </a:lnTo>
                  <a:lnTo>
                    <a:pt x="280" y="104"/>
                  </a:lnTo>
                  <a:lnTo>
                    <a:pt x="275" y="105"/>
                  </a:lnTo>
                  <a:lnTo>
                    <a:pt x="269" y="101"/>
                  </a:lnTo>
                  <a:lnTo>
                    <a:pt x="261" y="101"/>
                  </a:lnTo>
                  <a:lnTo>
                    <a:pt x="259" y="94"/>
                  </a:lnTo>
                  <a:lnTo>
                    <a:pt x="255" y="92"/>
                  </a:lnTo>
                  <a:lnTo>
                    <a:pt x="253" y="93"/>
                  </a:lnTo>
                  <a:lnTo>
                    <a:pt x="250" y="92"/>
                  </a:lnTo>
                  <a:lnTo>
                    <a:pt x="247" y="93"/>
                  </a:lnTo>
                  <a:lnTo>
                    <a:pt x="244" y="93"/>
                  </a:lnTo>
                  <a:lnTo>
                    <a:pt x="242" y="90"/>
                  </a:lnTo>
                  <a:lnTo>
                    <a:pt x="235" y="83"/>
                  </a:lnTo>
                  <a:lnTo>
                    <a:pt x="239" y="6"/>
                  </a:lnTo>
                  <a:lnTo>
                    <a:pt x="139" y="0"/>
                  </a:lnTo>
                  <a:lnTo>
                    <a:pt x="125" y="182"/>
                  </a:lnTo>
                  <a:lnTo>
                    <a:pt x="6" y="171"/>
                  </a:lnTo>
                  <a:lnTo>
                    <a:pt x="5" y="180"/>
                  </a:lnTo>
                  <a:lnTo>
                    <a:pt x="0" y="180"/>
                  </a:lnTo>
                  <a:lnTo>
                    <a:pt x="2" y="183"/>
                  </a:lnTo>
                  <a:lnTo>
                    <a:pt x="7" y="186"/>
                  </a:lnTo>
                  <a:lnTo>
                    <a:pt x="10" y="190"/>
                  </a:lnTo>
                  <a:lnTo>
                    <a:pt x="11" y="193"/>
                  </a:lnTo>
                  <a:lnTo>
                    <a:pt x="13" y="197"/>
                  </a:lnTo>
                  <a:lnTo>
                    <a:pt x="15" y="198"/>
                  </a:lnTo>
                  <a:lnTo>
                    <a:pt x="18" y="200"/>
                  </a:lnTo>
                  <a:lnTo>
                    <a:pt x="21" y="202"/>
                  </a:lnTo>
                  <a:lnTo>
                    <a:pt x="22" y="205"/>
                  </a:lnTo>
                  <a:lnTo>
                    <a:pt x="26" y="210"/>
                  </a:lnTo>
                  <a:lnTo>
                    <a:pt x="30" y="213"/>
                  </a:lnTo>
                  <a:lnTo>
                    <a:pt x="38" y="224"/>
                  </a:lnTo>
                  <a:lnTo>
                    <a:pt x="41" y="224"/>
                  </a:lnTo>
                  <a:lnTo>
                    <a:pt x="44" y="227"/>
                  </a:lnTo>
                  <a:lnTo>
                    <a:pt x="48" y="230"/>
                  </a:lnTo>
                  <a:lnTo>
                    <a:pt x="53" y="234"/>
                  </a:lnTo>
                  <a:lnTo>
                    <a:pt x="55" y="238"/>
                  </a:lnTo>
                  <a:lnTo>
                    <a:pt x="55" y="245"/>
                  </a:lnTo>
                  <a:lnTo>
                    <a:pt x="59" y="251"/>
                  </a:lnTo>
                  <a:lnTo>
                    <a:pt x="60" y="255"/>
                  </a:lnTo>
                  <a:lnTo>
                    <a:pt x="59" y="259"/>
                  </a:lnTo>
                  <a:lnTo>
                    <a:pt x="59" y="264"/>
                  </a:lnTo>
                  <a:lnTo>
                    <a:pt x="60" y="270"/>
                  </a:lnTo>
                  <a:lnTo>
                    <a:pt x="65" y="275"/>
                  </a:lnTo>
                  <a:lnTo>
                    <a:pt x="66" y="278"/>
                  </a:lnTo>
                  <a:lnTo>
                    <a:pt x="67" y="279"/>
                  </a:lnTo>
                  <a:lnTo>
                    <a:pt x="69" y="281"/>
                  </a:lnTo>
                  <a:lnTo>
                    <a:pt x="71" y="283"/>
                  </a:lnTo>
                  <a:lnTo>
                    <a:pt x="74" y="286"/>
                  </a:lnTo>
                  <a:lnTo>
                    <a:pt x="78" y="289"/>
                  </a:lnTo>
                  <a:lnTo>
                    <a:pt x="81" y="292"/>
                  </a:lnTo>
                  <a:lnTo>
                    <a:pt x="84" y="293"/>
                  </a:lnTo>
                  <a:lnTo>
                    <a:pt x="88" y="296"/>
                  </a:lnTo>
                  <a:lnTo>
                    <a:pt x="94" y="299"/>
                  </a:lnTo>
                  <a:lnTo>
                    <a:pt x="101" y="304"/>
                  </a:lnTo>
                  <a:lnTo>
                    <a:pt x="104" y="305"/>
                  </a:lnTo>
                  <a:lnTo>
                    <a:pt x="109" y="307"/>
                  </a:lnTo>
                  <a:lnTo>
                    <a:pt x="113" y="307"/>
                  </a:lnTo>
                  <a:lnTo>
                    <a:pt x="115" y="303"/>
                  </a:lnTo>
                  <a:lnTo>
                    <a:pt x="118" y="300"/>
                  </a:lnTo>
                  <a:lnTo>
                    <a:pt x="120" y="298"/>
                  </a:lnTo>
                  <a:lnTo>
                    <a:pt x="123" y="297"/>
                  </a:lnTo>
                  <a:lnTo>
                    <a:pt x="123" y="292"/>
                  </a:lnTo>
                  <a:lnTo>
                    <a:pt x="125" y="288"/>
                  </a:lnTo>
                  <a:lnTo>
                    <a:pt x="127" y="283"/>
                  </a:lnTo>
                  <a:lnTo>
                    <a:pt x="132" y="277"/>
                  </a:lnTo>
                  <a:lnTo>
                    <a:pt x="139" y="276"/>
                  </a:lnTo>
                  <a:lnTo>
                    <a:pt x="143" y="275"/>
                  </a:lnTo>
                  <a:lnTo>
                    <a:pt x="148" y="275"/>
                  </a:lnTo>
                  <a:lnTo>
                    <a:pt x="153" y="277"/>
                  </a:lnTo>
                  <a:lnTo>
                    <a:pt x="159" y="278"/>
                  </a:lnTo>
                  <a:lnTo>
                    <a:pt x="162" y="278"/>
                  </a:lnTo>
                  <a:lnTo>
                    <a:pt x="170" y="279"/>
                  </a:lnTo>
                  <a:lnTo>
                    <a:pt x="173" y="281"/>
                  </a:lnTo>
                  <a:lnTo>
                    <a:pt x="176" y="287"/>
                  </a:lnTo>
                  <a:lnTo>
                    <a:pt x="178" y="287"/>
                  </a:lnTo>
                  <a:lnTo>
                    <a:pt x="183" y="292"/>
                  </a:lnTo>
                  <a:lnTo>
                    <a:pt x="187" y="294"/>
                  </a:lnTo>
                  <a:lnTo>
                    <a:pt x="190" y="300"/>
                  </a:lnTo>
                  <a:lnTo>
                    <a:pt x="196" y="308"/>
                  </a:lnTo>
                  <a:lnTo>
                    <a:pt x="200" y="320"/>
                  </a:lnTo>
                  <a:lnTo>
                    <a:pt x="203" y="324"/>
                  </a:lnTo>
                  <a:lnTo>
                    <a:pt x="207" y="332"/>
                  </a:lnTo>
                  <a:lnTo>
                    <a:pt x="207" y="335"/>
                  </a:lnTo>
                  <a:lnTo>
                    <a:pt x="210" y="343"/>
                  </a:lnTo>
                  <a:lnTo>
                    <a:pt x="218" y="350"/>
                  </a:lnTo>
                  <a:lnTo>
                    <a:pt x="220" y="358"/>
                  </a:lnTo>
                  <a:lnTo>
                    <a:pt x="230" y="370"/>
                  </a:lnTo>
                  <a:lnTo>
                    <a:pt x="235" y="372"/>
                  </a:lnTo>
                  <a:lnTo>
                    <a:pt x="234" y="381"/>
                  </a:lnTo>
                  <a:lnTo>
                    <a:pt x="232" y="383"/>
                  </a:lnTo>
                  <a:lnTo>
                    <a:pt x="234" y="385"/>
                  </a:lnTo>
                  <a:lnTo>
                    <a:pt x="237" y="388"/>
                  </a:lnTo>
                  <a:lnTo>
                    <a:pt x="237" y="394"/>
                  </a:lnTo>
                  <a:lnTo>
                    <a:pt x="243" y="405"/>
                  </a:lnTo>
                  <a:lnTo>
                    <a:pt x="246" y="411"/>
                  </a:lnTo>
                  <a:lnTo>
                    <a:pt x="249" y="416"/>
                  </a:lnTo>
                  <a:lnTo>
                    <a:pt x="251" y="421"/>
                  </a:lnTo>
                  <a:lnTo>
                    <a:pt x="259" y="422"/>
                  </a:lnTo>
                  <a:lnTo>
                    <a:pt x="264" y="427"/>
                  </a:lnTo>
                  <a:lnTo>
                    <a:pt x="273" y="427"/>
                  </a:lnTo>
                  <a:lnTo>
                    <a:pt x="280" y="434"/>
                  </a:lnTo>
                  <a:lnTo>
                    <a:pt x="284" y="434"/>
                  </a:lnTo>
                  <a:lnTo>
                    <a:pt x="286" y="437"/>
                  </a:lnTo>
                  <a:lnTo>
                    <a:pt x="291" y="438"/>
                  </a:lnTo>
                  <a:lnTo>
                    <a:pt x="292" y="436"/>
                  </a:lnTo>
                  <a:lnTo>
                    <a:pt x="302" y="438"/>
                  </a:lnTo>
                  <a:lnTo>
                    <a:pt x="302" y="439"/>
                  </a:lnTo>
                  <a:lnTo>
                    <a:pt x="305" y="442"/>
                  </a:lnTo>
                  <a:lnTo>
                    <a:pt x="310" y="446"/>
                  </a:lnTo>
                  <a:lnTo>
                    <a:pt x="313" y="444"/>
                  </a:lnTo>
                  <a:lnTo>
                    <a:pt x="314" y="442"/>
                  </a:lnTo>
                  <a:lnTo>
                    <a:pt x="321" y="441"/>
                  </a:lnTo>
                  <a:lnTo>
                    <a:pt x="319" y="436"/>
                  </a:lnTo>
                  <a:lnTo>
                    <a:pt x="319" y="433"/>
                  </a:lnTo>
                  <a:lnTo>
                    <a:pt x="318" y="429"/>
                  </a:lnTo>
                  <a:lnTo>
                    <a:pt x="317" y="425"/>
                  </a:lnTo>
                  <a:lnTo>
                    <a:pt x="314" y="423"/>
                  </a:lnTo>
                  <a:lnTo>
                    <a:pt x="312" y="417"/>
                  </a:lnTo>
                  <a:lnTo>
                    <a:pt x="311" y="411"/>
                  </a:lnTo>
                  <a:lnTo>
                    <a:pt x="308" y="404"/>
                  </a:lnTo>
                  <a:lnTo>
                    <a:pt x="308" y="398"/>
                  </a:lnTo>
                  <a:lnTo>
                    <a:pt x="311" y="389"/>
                  </a:lnTo>
                  <a:lnTo>
                    <a:pt x="314" y="380"/>
                  </a:lnTo>
                  <a:lnTo>
                    <a:pt x="318" y="370"/>
                  </a:lnTo>
                  <a:lnTo>
                    <a:pt x="317" y="368"/>
                  </a:lnTo>
                  <a:lnTo>
                    <a:pt x="314" y="366"/>
                  </a:lnTo>
                  <a:lnTo>
                    <a:pt x="311" y="363"/>
                  </a:lnTo>
                  <a:lnTo>
                    <a:pt x="311" y="361"/>
                  </a:lnTo>
                  <a:lnTo>
                    <a:pt x="313" y="362"/>
                  </a:lnTo>
                  <a:lnTo>
                    <a:pt x="322" y="361"/>
                  </a:lnTo>
                  <a:lnTo>
                    <a:pt x="323" y="361"/>
                  </a:lnTo>
                  <a:lnTo>
                    <a:pt x="326" y="355"/>
                  </a:lnTo>
                  <a:lnTo>
                    <a:pt x="323" y="355"/>
                  </a:lnTo>
                  <a:lnTo>
                    <a:pt x="322" y="353"/>
                  </a:lnTo>
                  <a:lnTo>
                    <a:pt x="322" y="351"/>
                  </a:lnTo>
                  <a:lnTo>
                    <a:pt x="324" y="350"/>
                  </a:lnTo>
                  <a:lnTo>
                    <a:pt x="328" y="350"/>
                  </a:lnTo>
                  <a:lnTo>
                    <a:pt x="333" y="350"/>
                  </a:lnTo>
                  <a:lnTo>
                    <a:pt x="335" y="351"/>
                  </a:lnTo>
                  <a:lnTo>
                    <a:pt x="338" y="350"/>
                  </a:lnTo>
                  <a:lnTo>
                    <a:pt x="343" y="346"/>
                  </a:lnTo>
                  <a:lnTo>
                    <a:pt x="341" y="346"/>
                  </a:lnTo>
                  <a:lnTo>
                    <a:pt x="337" y="349"/>
                  </a:lnTo>
                  <a:lnTo>
                    <a:pt x="336" y="345"/>
                  </a:lnTo>
                  <a:lnTo>
                    <a:pt x="338" y="339"/>
                  </a:lnTo>
                  <a:lnTo>
                    <a:pt x="340" y="341"/>
                  </a:lnTo>
                  <a:lnTo>
                    <a:pt x="342" y="342"/>
                  </a:lnTo>
                  <a:lnTo>
                    <a:pt x="347" y="342"/>
                  </a:lnTo>
                  <a:lnTo>
                    <a:pt x="349" y="340"/>
                  </a:lnTo>
                  <a:lnTo>
                    <a:pt x="348" y="336"/>
                  </a:lnTo>
                  <a:lnTo>
                    <a:pt x="345" y="332"/>
                  </a:lnTo>
                  <a:lnTo>
                    <a:pt x="346" y="331"/>
                  </a:lnTo>
                  <a:lnTo>
                    <a:pt x="349" y="331"/>
                  </a:lnTo>
                  <a:lnTo>
                    <a:pt x="352" y="329"/>
                  </a:lnTo>
                  <a:lnTo>
                    <a:pt x="354" y="331"/>
                  </a:lnTo>
                  <a:lnTo>
                    <a:pt x="357" y="329"/>
                  </a:lnTo>
                  <a:lnTo>
                    <a:pt x="358" y="331"/>
                  </a:lnTo>
                  <a:lnTo>
                    <a:pt x="361" y="333"/>
                  </a:lnTo>
                  <a:lnTo>
                    <a:pt x="364" y="331"/>
                  </a:lnTo>
                  <a:lnTo>
                    <a:pt x="367" y="329"/>
                  </a:lnTo>
                  <a:lnTo>
                    <a:pt x="374" y="327"/>
                  </a:lnTo>
                  <a:lnTo>
                    <a:pt x="381" y="326"/>
                  </a:lnTo>
                  <a:lnTo>
                    <a:pt x="392" y="320"/>
                  </a:lnTo>
                  <a:lnTo>
                    <a:pt x="395" y="314"/>
                  </a:lnTo>
                  <a:lnTo>
                    <a:pt x="396" y="309"/>
                  </a:lnTo>
                  <a:lnTo>
                    <a:pt x="399" y="307"/>
                  </a:lnTo>
                  <a:lnTo>
                    <a:pt x="402" y="306"/>
                  </a:lnTo>
                  <a:lnTo>
                    <a:pt x="403" y="305"/>
                  </a:lnTo>
                  <a:lnTo>
                    <a:pt x="406" y="303"/>
                  </a:lnTo>
                  <a:lnTo>
                    <a:pt x="405" y="300"/>
                  </a:lnTo>
                  <a:lnTo>
                    <a:pt x="404" y="297"/>
                  </a:lnTo>
                  <a:lnTo>
                    <a:pt x="403" y="296"/>
                  </a:lnTo>
                  <a:lnTo>
                    <a:pt x="402" y="294"/>
                  </a:lnTo>
                  <a:lnTo>
                    <a:pt x="403" y="291"/>
                  </a:lnTo>
                  <a:lnTo>
                    <a:pt x="407" y="288"/>
                  </a:lnTo>
                  <a:lnTo>
                    <a:pt x="410" y="286"/>
                  </a:lnTo>
                  <a:lnTo>
                    <a:pt x="412" y="286"/>
                  </a:lnTo>
                  <a:lnTo>
                    <a:pt x="412" y="289"/>
                  </a:lnTo>
                  <a:lnTo>
                    <a:pt x="412" y="293"/>
                  </a:lnTo>
                  <a:lnTo>
                    <a:pt x="412" y="299"/>
                  </a:lnTo>
                  <a:lnTo>
                    <a:pt x="413" y="300"/>
                  </a:lnTo>
                  <a:lnTo>
                    <a:pt x="419" y="295"/>
                  </a:lnTo>
                  <a:lnTo>
                    <a:pt x="424" y="294"/>
                  </a:lnTo>
                  <a:lnTo>
                    <a:pt x="439" y="288"/>
                  </a:lnTo>
                  <a:lnTo>
                    <a:pt x="441" y="287"/>
                  </a:lnTo>
                  <a:lnTo>
                    <a:pt x="444" y="282"/>
                  </a:lnTo>
                  <a:lnTo>
                    <a:pt x="447" y="272"/>
                  </a:lnTo>
                  <a:lnTo>
                    <a:pt x="447" y="268"/>
                  </a:lnTo>
                  <a:lnTo>
                    <a:pt x="444" y="261"/>
                  </a:lnTo>
                  <a:lnTo>
                    <a:pt x="446" y="256"/>
                  </a:lnTo>
                  <a:lnTo>
                    <a:pt x="446" y="253"/>
                  </a:lnTo>
                  <a:close/>
                </a:path>
              </a:pathLst>
            </a:custGeom>
            <a:solidFill>
              <a:schemeClr val="bg1">
                <a:lumMod val="50000"/>
              </a:schemeClr>
            </a:solid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Source Sans Pro Light" charset="0"/>
              </a:endParaRPr>
            </a:p>
          </p:txBody>
        </p:sp>
        <p:sp>
          <p:nvSpPr>
            <p:cNvPr id="9" name="Freeform 8">
              <a:extLst>
                <a:ext uri="{FF2B5EF4-FFF2-40B4-BE49-F238E27FC236}">
                  <a16:creationId xmlns:a16="http://schemas.microsoft.com/office/drawing/2014/main" xmlns="" id="{16F37AC3-FA72-4F7E-9E8D-BB67B5494612}"/>
                </a:ext>
              </a:extLst>
            </p:cNvPr>
            <p:cNvSpPr>
              <a:spLocks/>
            </p:cNvSpPr>
            <p:nvPr/>
          </p:nvSpPr>
          <p:spPr bwMode="auto">
            <a:xfrm>
              <a:off x="5613602" y="2574620"/>
              <a:ext cx="369330" cy="435102"/>
            </a:xfrm>
            <a:custGeom>
              <a:avLst/>
              <a:gdLst>
                <a:gd name="T0" fmla="*/ 73 w 259"/>
                <a:gd name="T1" fmla="*/ 0 h 304"/>
                <a:gd name="T2" fmla="*/ 68 w 259"/>
                <a:gd name="T3" fmla="*/ 25 h 304"/>
                <a:gd name="T4" fmla="*/ 62 w 259"/>
                <a:gd name="T5" fmla="*/ 43 h 304"/>
                <a:gd name="T6" fmla="*/ 59 w 259"/>
                <a:gd name="T7" fmla="*/ 45 h 304"/>
                <a:gd name="T8" fmla="*/ 56 w 259"/>
                <a:gd name="T9" fmla="*/ 43 h 304"/>
                <a:gd name="T10" fmla="*/ 51 w 259"/>
                <a:gd name="T11" fmla="*/ 39 h 304"/>
                <a:gd name="T12" fmla="*/ 47 w 259"/>
                <a:gd name="T13" fmla="*/ 41 h 304"/>
                <a:gd name="T14" fmla="*/ 45 w 259"/>
                <a:gd name="T15" fmla="*/ 37 h 304"/>
                <a:gd name="T16" fmla="*/ 38 w 259"/>
                <a:gd name="T17" fmla="*/ 39 h 304"/>
                <a:gd name="T18" fmla="*/ 35 w 259"/>
                <a:gd name="T19" fmla="*/ 42 h 304"/>
                <a:gd name="T20" fmla="*/ 35 w 259"/>
                <a:gd name="T21" fmla="*/ 53 h 304"/>
                <a:gd name="T22" fmla="*/ 35 w 259"/>
                <a:gd name="T23" fmla="*/ 67 h 304"/>
                <a:gd name="T24" fmla="*/ 35 w 259"/>
                <a:gd name="T25" fmla="*/ 80 h 304"/>
                <a:gd name="T26" fmla="*/ 34 w 259"/>
                <a:gd name="T27" fmla="*/ 84 h 304"/>
                <a:gd name="T28" fmla="*/ 31 w 259"/>
                <a:gd name="T29" fmla="*/ 89 h 304"/>
                <a:gd name="T30" fmla="*/ 30 w 259"/>
                <a:gd name="T31" fmla="*/ 94 h 304"/>
                <a:gd name="T32" fmla="*/ 30 w 259"/>
                <a:gd name="T33" fmla="*/ 101 h 304"/>
                <a:gd name="T34" fmla="*/ 34 w 259"/>
                <a:gd name="T35" fmla="*/ 110 h 304"/>
                <a:gd name="T36" fmla="*/ 35 w 259"/>
                <a:gd name="T37" fmla="*/ 119 h 304"/>
                <a:gd name="T38" fmla="*/ 37 w 259"/>
                <a:gd name="T39" fmla="*/ 122 h 304"/>
                <a:gd name="T40" fmla="*/ 42 w 259"/>
                <a:gd name="T41" fmla="*/ 128 h 304"/>
                <a:gd name="T42" fmla="*/ 39 w 259"/>
                <a:gd name="T43" fmla="*/ 130 h 304"/>
                <a:gd name="T44" fmla="*/ 34 w 259"/>
                <a:gd name="T45" fmla="*/ 134 h 304"/>
                <a:gd name="T46" fmla="*/ 24 w 259"/>
                <a:gd name="T47" fmla="*/ 141 h 304"/>
                <a:gd name="T48" fmla="*/ 21 w 259"/>
                <a:gd name="T49" fmla="*/ 154 h 304"/>
                <a:gd name="T50" fmla="*/ 17 w 259"/>
                <a:gd name="T51" fmla="*/ 162 h 304"/>
                <a:gd name="T52" fmla="*/ 13 w 259"/>
                <a:gd name="T53" fmla="*/ 166 h 304"/>
                <a:gd name="T54" fmla="*/ 11 w 259"/>
                <a:gd name="T55" fmla="*/ 167 h 304"/>
                <a:gd name="T56" fmla="*/ 9 w 259"/>
                <a:gd name="T57" fmla="*/ 171 h 304"/>
                <a:gd name="T58" fmla="*/ 10 w 259"/>
                <a:gd name="T59" fmla="*/ 178 h 304"/>
                <a:gd name="T60" fmla="*/ 9 w 259"/>
                <a:gd name="T61" fmla="*/ 183 h 304"/>
                <a:gd name="T62" fmla="*/ 15 w 259"/>
                <a:gd name="T63" fmla="*/ 188 h 304"/>
                <a:gd name="T64" fmla="*/ 13 w 259"/>
                <a:gd name="T65" fmla="*/ 192 h 304"/>
                <a:gd name="T66" fmla="*/ 5 w 259"/>
                <a:gd name="T67" fmla="*/ 196 h 304"/>
                <a:gd name="T68" fmla="*/ 3 w 259"/>
                <a:gd name="T69" fmla="*/ 200 h 304"/>
                <a:gd name="T70" fmla="*/ 0 w 259"/>
                <a:gd name="T71" fmla="*/ 206 h 304"/>
                <a:gd name="T72" fmla="*/ 139 w 259"/>
                <a:gd name="T73" fmla="*/ 291 h 304"/>
                <a:gd name="T74" fmla="*/ 182 w 259"/>
                <a:gd name="T75" fmla="*/ 299 h 304"/>
                <a:gd name="T76" fmla="*/ 218 w 259"/>
                <a:gd name="T77" fmla="*/ 304 h 304"/>
                <a:gd name="T78" fmla="*/ 219 w 259"/>
                <a:gd name="T79" fmla="*/ 304 h 304"/>
                <a:gd name="T80" fmla="*/ 259 w 259"/>
                <a:gd name="T81" fmla="*/ 33 h 304"/>
                <a:gd name="T82" fmla="*/ 73 w 259"/>
                <a:gd name="T83"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9" h="304">
                  <a:moveTo>
                    <a:pt x="73" y="0"/>
                  </a:moveTo>
                  <a:cubicBezTo>
                    <a:pt x="73" y="0"/>
                    <a:pt x="69" y="19"/>
                    <a:pt x="68" y="25"/>
                  </a:cubicBezTo>
                  <a:cubicBezTo>
                    <a:pt x="66" y="29"/>
                    <a:pt x="62" y="43"/>
                    <a:pt x="62" y="43"/>
                  </a:cubicBezTo>
                  <a:cubicBezTo>
                    <a:pt x="59" y="45"/>
                    <a:pt x="59" y="45"/>
                    <a:pt x="59" y="45"/>
                  </a:cubicBezTo>
                  <a:cubicBezTo>
                    <a:pt x="56" y="43"/>
                    <a:pt x="56" y="43"/>
                    <a:pt x="56" y="43"/>
                  </a:cubicBezTo>
                  <a:cubicBezTo>
                    <a:pt x="51" y="39"/>
                    <a:pt x="51" y="39"/>
                    <a:pt x="51" y="39"/>
                  </a:cubicBezTo>
                  <a:cubicBezTo>
                    <a:pt x="47" y="41"/>
                    <a:pt x="47" y="41"/>
                    <a:pt x="47" y="41"/>
                  </a:cubicBezTo>
                  <a:cubicBezTo>
                    <a:pt x="45" y="37"/>
                    <a:pt x="45" y="37"/>
                    <a:pt x="45" y="37"/>
                  </a:cubicBezTo>
                  <a:cubicBezTo>
                    <a:pt x="38" y="39"/>
                    <a:pt x="38" y="39"/>
                    <a:pt x="38" y="39"/>
                  </a:cubicBezTo>
                  <a:cubicBezTo>
                    <a:pt x="35" y="42"/>
                    <a:pt x="35" y="42"/>
                    <a:pt x="35" y="42"/>
                  </a:cubicBezTo>
                  <a:cubicBezTo>
                    <a:pt x="35" y="53"/>
                    <a:pt x="35" y="53"/>
                    <a:pt x="35" y="53"/>
                  </a:cubicBezTo>
                  <a:cubicBezTo>
                    <a:pt x="35" y="67"/>
                    <a:pt x="35" y="67"/>
                    <a:pt x="35" y="67"/>
                  </a:cubicBezTo>
                  <a:cubicBezTo>
                    <a:pt x="35" y="80"/>
                    <a:pt x="35" y="80"/>
                    <a:pt x="35" y="80"/>
                  </a:cubicBezTo>
                  <a:cubicBezTo>
                    <a:pt x="34" y="84"/>
                    <a:pt x="34" y="84"/>
                    <a:pt x="34" y="84"/>
                  </a:cubicBezTo>
                  <a:cubicBezTo>
                    <a:pt x="31" y="89"/>
                    <a:pt x="31" y="89"/>
                    <a:pt x="31" y="89"/>
                  </a:cubicBezTo>
                  <a:cubicBezTo>
                    <a:pt x="30" y="94"/>
                    <a:pt x="30" y="94"/>
                    <a:pt x="30" y="94"/>
                  </a:cubicBezTo>
                  <a:cubicBezTo>
                    <a:pt x="30" y="101"/>
                    <a:pt x="30" y="101"/>
                    <a:pt x="30" y="101"/>
                  </a:cubicBezTo>
                  <a:cubicBezTo>
                    <a:pt x="34" y="110"/>
                    <a:pt x="34" y="110"/>
                    <a:pt x="34" y="110"/>
                  </a:cubicBezTo>
                  <a:cubicBezTo>
                    <a:pt x="35" y="119"/>
                    <a:pt x="35" y="119"/>
                    <a:pt x="35" y="119"/>
                  </a:cubicBezTo>
                  <a:cubicBezTo>
                    <a:pt x="37" y="122"/>
                    <a:pt x="37" y="122"/>
                    <a:pt x="37" y="122"/>
                  </a:cubicBezTo>
                  <a:cubicBezTo>
                    <a:pt x="42" y="128"/>
                    <a:pt x="42" y="128"/>
                    <a:pt x="42" y="128"/>
                  </a:cubicBezTo>
                  <a:cubicBezTo>
                    <a:pt x="39" y="130"/>
                    <a:pt x="39" y="130"/>
                    <a:pt x="39" y="130"/>
                  </a:cubicBezTo>
                  <a:cubicBezTo>
                    <a:pt x="34" y="134"/>
                    <a:pt x="34" y="134"/>
                    <a:pt x="34" y="134"/>
                  </a:cubicBezTo>
                  <a:cubicBezTo>
                    <a:pt x="24" y="141"/>
                    <a:pt x="24" y="141"/>
                    <a:pt x="24" y="141"/>
                  </a:cubicBezTo>
                  <a:cubicBezTo>
                    <a:pt x="21" y="154"/>
                    <a:pt x="21" y="154"/>
                    <a:pt x="21" y="154"/>
                  </a:cubicBezTo>
                  <a:cubicBezTo>
                    <a:pt x="17" y="162"/>
                    <a:pt x="17" y="162"/>
                    <a:pt x="17" y="162"/>
                  </a:cubicBezTo>
                  <a:cubicBezTo>
                    <a:pt x="13" y="166"/>
                    <a:pt x="13" y="166"/>
                    <a:pt x="13" y="166"/>
                  </a:cubicBezTo>
                  <a:cubicBezTo>
                    <a:pt x="11" y="167"/>
                    <a:pt x="11" y="167"/>
                    <a:pt x="11" y="167"/>
                  </a:cubicBezTo>
                  <a:cubicBezTo>
                    <a:pt x="9" y="171"/>
                    <a:pt x="9" y="171"/>
                    <a:pt x="9" y="171"/>
                  </a:cubicBezTo>
                  <a:cubicBezTo>
                    <a:pt x="10" y="178"/>
                    <a:pt x="10" y="178"/>
                    <a:pt x="10" y="178"/>
                  </a:cubicBezTo>
                  <a:cubicBezTo>
                    <a:pt x="9" y="183"/>
                    <a:pt x="9" y="183"/>
                    <a:pt x="9" y="183"/>
                  </a:cubicBezTo>
                  <a:cubicBezTo>
                    <a:pt x="15" y="188"/>
                    <a:pt x="15" y="188"/>
                    <a:pt x="15" y="188"/>
                  </a:cubicBezTo>
                  <a:cubicBezTo>
                    <a:pt x="13" y="192"/>
                    <a:pt x="13" y="192"/>
                    <a:pt x="13" y="192"/>
                  </a:cubicBezTo>
                  <a:cubicBezTo>
                    <a:pt x="5" y="196"/>
                    <a:pt x="5" y="196"/>
                    <a:pt x="5" y="196"/>
                  </a:cubicBezTo>
                  <a:cubicBezTo>
                    <a:pt x="3" y="200"/>
                    <a:pt x="3" y="200"/>
                    <a:pt x="3" y="200"/>
                  </a:cubicBezTo>
                  <a:cubicBezTo>
                    <a:pt x="0" y="206"/>
                    <a:pt x="0" y="206"/>
                    <a:pt x="0" y="206"/>
                  </a:cubicBezTo>
                  <a:cubicBezTo>
                    <a:pt x="139" y="291"/>
                    <a:pt x="139" y="291"/>
                    <a:pt x="139" y="291"/>
                  </a:cubicBezTo>
                  <a:cubicBezTo>
                    <a:pt x="182" y="299"/>
                    <a:pt x="182" y="299"/>
                    <a:pt x="182" y="299"/>
                  </a:cubicBezTo>
                  <a:cubicBezTo>
                    <a:pt x="218" y="304"/>
                    <a:pt x="218" y="304"/>
                    <a:pt x="218" y="304"/>
                  </a:cubicBezTo>
                  <a:cubicBezTo>
                    <a:pt x="219" y="304"/>
                    <a:pt x="219" y="304"/>
                    <a:pt x="219" y="304"/>
                  </a:cubicBezTo>
                  <a:cubicBezTo>
                    <a:pt x="259" y="33"/>
                    <a:pt x="259" y="33"/>
                    <a:pt x="259" y="33"/>
                  </a:cubicBezTo>
                  <a:lnTo>
                    <a:pt x="73" y="0"/>
                  </a:ln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Source Sans Pro Light" charset="0"/>
              </a:endParaRPr>
            </a:p>
          </p:txBody>
        </p:sp>
        <p:sp>
          <p:nvSpPr>
            <p:cNvPr id="10" name="Freeform 9">
              <a:extLst>
                <a:ext uri="{FF2B5EF4-FFF2-40B4-BE49-F238E27FC236}">
                  <a16:creationId xmlns:a16="http://schemas.microsoft.com/office/drawing/2014/main" xmlns="" id="{53C05F6B-75A2-4A22-8F0B-8C82B30CFAC3}"/>
                </a:ext>
              </a:extLst>
            </p:cNvPr>
            <p:cNvSpPr>
              <a:spLocks/>
            </p:cNvSpPr>
            <p:nvPr/>
          </p:nvSpPr>
          <p:spPr bwMode="auto">
            <a:xfrm>
              <a:off x="5239212" y="2105790"/>
              <a:ext cx="433415" cy="750467"/>
            </a:xfrm>
            <a:custGeom>
              <a:avLst/>
              <a:gdLst>
                <a:gd name="T0" fmla="*/ 229 w 257"/>
                <a:gd name="T1" fmla="*/ 433 h 445"/>
                <a:gd name="T2" fmla="*/ 231 w 257"/>
                <a:gd name="T3" fmla="*/ 420 h 445"/>
                <a:gd name="T4" fmla="*/ 239 w 257"/>
                <a:gd name="T5" fmla="*/ 409 h 445"/>
                <a:gd name="T6" fmla="*/ 255 w 257"/>
                <a:gd name="T7" fmla="*/ 388 h 445"/>
                <a:gd name="T8" fmla="*/ 251 w 257"/>
                <a:gd name="T9" fmla="*/ 379 h 445"/>
                <a:gd name="T10" fmla="*/ 247 w 257"/>
                <a:gd name="T11" fmla="*/ 358 h 445"/>
                <a:gd name="T12" fmla="*/ 118 w 257"/>
                <a:gd name="T13" fmla="*/ 158 h 445"/>
                <a:gd name="T14" fmla="*/ 113 w 257"/>
                <a:gd name="T15" fmla="*/ 153 h 445"/>
                <a:gd name="T16" fmla="*/ 117 w 257"/>
                <a:gd name="T17" fmla="*/ 146 h 445"/>
                <a:gd name="T18" fmla="*/ 26 w 257"/>
                <a:gd name="T19" fmla="*/ 0 h 445"/>
                <a:gd name="T20" fmla="*/ 23 w 257"/>
                <a:gd name="T21" fmla="*/ 9 h 445"/>
                <a:gd name="T22" fmla="*/ 22 w 257"/>
                <a:gd name="T23" fmla="*/ 25 h 445"/>
                <a:gd name="T24" fmla="*/ 17 w 257"/>
                <a:gd name="T25" fmla="*/ 34 h 445"/>
                <a:gd name="T26" fmla="*/ 7 w 257"/>
                <a:gd name="T27" fmla="*/ 50 h 445"/>
                <a:gd name="T28" fmla="*/ 0 w 257"/>
                <a:gd name="T29" fmla="*/ 62 h 445"/>
                <a:gd name="T30" fmla="*/ 3 w 257"/>
                <a:gd name="T31" fmla="*/ 75 h 445"/>
                <a:gd name="T32" fmla="*/ 9 w 257"/>
                <a:gd name="T33" fmla="*/ 90 h 445"/>
                <a:gd name="T34" fmla="*/ 5 w 257"/>
                <a:gd name="T35" fmla="*/ 110 h 445"/>
                <a:gd name="T36" fmla="*/ 2 w 257"/>
                <a:gd name="T37" fmla="*/ 122 h 445"/>
                <a:gd name="T38" fmla="*/ 11 w 257"/>
                <a:gd name="T39" fmla="*/ 145 h 445"/>
                <a:gd name="T40" fmla="*/ 17 w 257"/>
                <a:gd name="T41" fmla="*/ 161 h 445"/>
                <a:gd name="T42" fmla="*/ 14 w 257"/>
                <a:gd name="T43" fmla="*/ 169 h 445"/>
                <a:gd name="T44" fmla="*/ 23 w 257"/>
                <a:gd name="T45" fmla="*/ 176 h 445"/>
                <a:gd name="T46" fmla="*/ 29 w 257"/>
                <a:gd name="T47" fmla="*/ 175 h 445"/>
                <a:gd name="T48" fmla="*/ 37 w 257"/>
                <a:gd name="T49" fmla="*/ 172 h 445"/>
                <a:gd name="T50" fmla="*/ 51 w 257"/>
                <a:gd name="T51" fmla="*/ 177 h 445"/>
                <a:gd name="T52" fmla="*/ 49 w 257"/>
                <a:gd name="T53" fmla="*/ 179 h 445"/>
                <a:gd name="T54" fmla="*/ 40 w 257"/>
                <a:gd name="T55" fmla="*/ 176 h 445"/>
                <a:gd name="T56" fmla="*/ 33 w 257"/>
                <a:gd name="T57" fmla="*/ 175 h 445"/>
                <a:gd name="T58" fmla="*/ 35 w 257"/>
                <a:gd name="T59" fmla="*/ 187 h 445"/>
                <a:gd name="T60" fmla="*/ 30 w 257"/>
                <a:gd name="T61" fmla="*/ 192 h 445"/>
                <a:gd name="T62" fmla="*/ 29 w 257"/>
                <a:gd name="T63" fmla="*/ 185 h 445"/>
                <a:gd name="T64" fmla="*/ 24 w 257"/>
                <a:gd name="T65" fmla="*/ 187 h 445"/>
                <a:gd name="T66" fmla="*/ 23 w 257"/>
                <a:gd name="T67" fmla="*/ 204 h 445"/>
                <a:gd name="T68" fmla="*/ 30 w 257"/>
                <a:gd name="T69" fmla="*/ 217 h 445"/>
                <a:gd name="T70" fmla="*/ 35 w 257"/>
                <a:gd name="T71" fmla="*/ 229 h 445"/>
                <a:gd name="T72" fmla="*/ 28 w 257"/>
                <a:gd name="T73" fmla="*/ 234 h 445"/>
                <a:gd name="T74" fmla="*/ 34 w 257"/>
                <a:gd name="T75" fmla="*/ 255 h 445"/>
                <a:gd name="T76" fmla="*/ 42 w 257"/>
                <a:gd name="T77" fmla="*/ 275 h 445"/>
                <a:gd name="T78" fmla="*/ 50 w 257"/>
                <a:gd name="T79" fmla="*/ 288 h 445"/>
                <a:gd name="T80" fmla="*/ 50 w 257"/>
                <a:gd name="T81" fmla="*/ 298 h 445"/>
                <a:gd name="T82" fmla="*/ 53 w 257"/>
                <a:gd name="T83" fmla="*/ 307 h 445"/>
                <a:gd name="T84" fmla="*/ 50 w 257"/>
                <a:gd name="T85" fmla="*/ 327 h 445"/>
                <a:gd name="T86" fmla="*/ 73 w 257"/>
                <a:gd name="T87" fmla="*/ 339 h 445"/>
                <a:gd name="T88" fmla="*/ 91 w 257"/>
                <a:gd name="T89" fmla="*/ 355 h 445"/>
                <a:gd name="T90" fmla="*/ 112 w 257"/>
                <a:gd name="T91" fmla="*/ 374 h 445"/>
                <a:gd name="T92" fmla="*/ 128 w 257"/>
                <a:gd name="T93" fmla="*/ 388 h 445"/>
                <a:gd name="T94" fmla="*/ 143 w 257"/>
                <a:gd name="T95" fmla="*/ 414 h 445"/>
                <a:gd name="T96" fmla="*/ 143 w 257"/>
                <a:gd name="T97" fmla="*/ 434 h 445"/>
                <a:gd name="T98" fmla="*/ 226 w 257"/>
                <a:gd name="T99" fmla="*/ 44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 h="445">
                  <a:moveTo>
                    <a:pt x="233" y="441"/>
                  </a:moveTo>
                  <a:lnTo>
                    <a:pt x="234" y="438"/>
                  </a:lnTo>
                  <a:lnTo>
                    <a:pt x="229" y="433"/>
                  </a:lnTo>
                  <a:lnTo>
                    <a:pt x="230" y="429"/>
                  </a:lnTo>
                  <a:lnTo>
                    <a:pt x="229" y="423"/>
                  </a:lnTo>
                  <a:lnTo>
                    <a:pt x="231" y="420"/>
                  </a:lnTo>
                  <a:lnTo>
                    <a:pt x="233" y="419"/>
                  </a:lnTo>
                  <a:lnTo>
                    <a:pt x="236" y="416"/>
                  </a:lnTo>
                  <a:lnTo>
                    <a:pt x="239" y="409"/>
                  </a:lnTo>
                  <a:lnTo>
                    <a:pt x="242" y="398"/>
                  </a:lnTo>
                  <a:lnTo>
                    <a:pt x="250" y="392"/>
                  </a:lnTo>
                  <a:lnTo>
                    <a:pt x="255" y="388"/>
                  </a:lnTo>
                  <a:lnTo>
                    <a:pt x="257" y="387"/>
                  </a:lnTo>
                  <a:lnTo>
                    <a:pt x="253" y="382"/>
                  </a:lnTo>
                  <a:lnTo>
                    <a:pt x="251" y="379"/>
                  </a:lnTo>
                  <a:lnTo>
                    <a:pt x="250" y="372"/>
                  </a:lnTo>
                  <a:lnTo>
                    <a:pt x="247" y="364"/>
                  </a:lnTo>
                  <a:lnTo>
                    <a:pt x="247" y="358"/>
                  </a:lnTo>
                  <a:lnTo>
                    <a:pt x="248" y="354"/>
                  </a:lnTo>
                  <a:lnTo>
                    <a:pt x="248" y="353"/>
                  </a:lnTo>
                  <a:lnTo>
                    <a:pt x="118" y="158"/>
                  </a:lnTo>
                  <a:lnTo>
                    <a:pt x="115" y="156"/>
                  </a:lnTo>
                  <a:lnTo>
                    <a:pt x="114" y="155"/>
                  </a:lnTo>
                  <a:lnTo>
                    <a:pt x="113" y="153"/>
                  </a:lnTo>
                  <a:lnTo>
                    <a:pt x="112" y="150"/>
                  </a:lnTo>
                  <a:lnTo>
                    <a:pt x="113" y="147"/>
                  </a:lnTo>
                  <a:lnTo>
                    <a:pt x="117" y="146"/>
                  </a:lnTo>
                  <a:lnTo>
                    <a:pt x="119" y="145"/>
                  </a:lnTo>
                  <a:lnTo>
                    <a:pt x="148" y="35"/>
                  </a:lnTo>
                  <a:lnTo>
                    <a:pt x="26" y="0"/>
                  </a:lnTo>
                  <a:lnTo>
                    <a:pt x="25" y="4"/>
                  </a:lnTo>
                  <a:lnTo>
                    <a:pt x="23" y="5"/>
                  </a:lnTo>
                  <a:lnTo>
                    <a:pt x="23" y="9"/>
                  </a:lnTo>
                  <a:lnTo>
                    <a:pt x="23" y="12"/>
                  </a:lnTo>
                  <a:lnTo>
                    <a:pt x="23" y="21"/>
                  </a:lnTo>
                  <a:lnTo>
                    <a:pt x="22" y="25"/>
                  </a:lnTo>
                  <a:lnTo>
                    <a:pt x="19" y="30"/>
                  </a:lnTo>
                  <a:lnTo>
                    <a:pt x="17" y="33"/>
                  </a:lnTo>
                  <a:lnTo>
                    <a:pt x="17" y="34"/>
                  </a:lnTo>
                  <a:lnTo>
                    <a:pt x="17" y="40"/>
                  </a:lnTo>
                  <a:lnTo>
                    <a:pt x="13" y="45"/>
                  </a:lnTo>
                  <a:lnTo>
                    <a:pt x="7" y="50"/>
                  </a:lnTo>
                  <a:lnTo>
                    <a:pt x="2" y="55"/>
                  </a:lnTo>
                  <a:lnTo>
                    <a:pt x="1" y="57"/>
                  </a:lnTo>
                  <a:lnTo>
                    <a:pt x="0" y="62"/>
                  </a:lnTo>
                  <a:lnTo>
                    <a:pt x="0" y="66"/>
                  </a:lnTo>
                  <a:lnTo>
                    <a:pt x="1" y="71"/>
                  </a:lnTo>
                  <a:lnTo>
                    <a:pt x="3" y="75"/>
                  </a:lnTo>
                  <a:lnTo>
                    <a:pt x="7" y="81"/>
                  </a:lnTo>
                  <a:lnTo>
                    <a:pt x="8" y="85"/>
                  </a:lnTo>
                  <a:lnTo>
                    <a:pt x="9" y="90"/>
                  </a:lnTo>
                  <a:lnTo>
                    <a:pt x="9" y="98"/>
                  </a:lnTo>
                  <a:lnTo>
                    <a:pt x="6" y="104"/>
                  </a:lnTo>
                  <a:lnTo>
                    <a:pt x="5" y="110"/>
                  </a:lnTo>
                  <a:lnTo>
                    <a:pt x="5" y="117"/>
                  </a:lnTo>
                  <a:lnTo>
                    <a:pt x="4" y="120"/>
                  </a:lnTo>
                  <a:lnTo>
                    <a:pt x="2" y="122"/>
                  </a:lnTo>
                  <a:lnTo>
                    <a:pt x="3" y="126"/>
                  </a:lnTo>
                  <a:lnTo>
                    <a:pt x="7" y="133"/>
                  </a:lnTo>
                  <a:lnTo>
                    <a:pt x="11" y="145"/>
                  </a:lnTo>
                  <a:lnTo>
                    <a:pt x="15" y="153"/>
                  </a:lnTo>
                  <a:lnTo>
                    <a:pt x="17" y="156"/>
                  </a:lnTo>
                  <a:lnTo>
                    <a:pt x="17" y="161"/>
                  </a:lnTo>
                  <a:lnTo>
                    <a:pt x="16" y="164"/>
                  </a:lnTo>
                  <a:lnTo>
                    <a:pt x="14" y="166"/>
                  </a:lnTo>
                  <a:lnTo>
                    <a:pt x="14" y="169"/>
                  </a:lnTo>
                  <a:lnTo>
                    <a:pt x="18" y="169"/>
                  </a:lnTo>
                  <a:lnTo>
                    <a:pt x="20" y="172"/>
                  </a:lnTo>
                  <a:lnTo>
                    <a:pt x="23" y="176"/>
                  </a:lnTo>
                  <a:lnTo>
                    <a:pt x="24" y="178"/>
                  </a:lnTo>
                  <a:lnTo>
                    <a:pt x="27" y="179"/>
                  </a:lnTo>
                  <a:lnTo>
                    <a:pt x="29" y="175"/>
                  </a:lnTo>
                  <a:lnTo>
                    <a:pt x="29" y="170"/>
                  </a:lnTo>
                  <a:lnTo>
                    <a:pt x="34" y="169"/>
                  </a:lnTo>
                  <a:lnTo>
                    <a:pt x="37" y="172"/>
                  </a:lnTo>
                  <a:lnTo>
                    <a:pt x="44" y="172"/>
                  </a:lnTo>
                  <a:lnTo>
                    <a:pt x="48" y="176"/>
                  </a:lnTo>
                  <a:lnTo>
                    <a:pt x="51" y="177"/>
                  </a:lnTo>
                  <a:lnTo>
                    <a:pt x="53" y="178"/>
                  </a:lnTo>
                  <a:lnTo>
                    <a:pt x="51" y="180"/>
                  </a:lnTo>
                  <a:lnTo>
                    <a:pt x="49" y="179"/>
                  </a:lnTo>
                  <a:lnTo>
                    <a:pt x="45" y="177"/>
                  </a:lnTo>
                  <a:lnTo>
                    <a:pt x="44" y="177"/>
                  </a:lnTo>
                  <a:lnTo>
                    <a:pt x="40" y="176"/>
                  </a:lnTo>
                  <a:lnTo>
                    <a:pt x="38" y="175"/>
                  </a:lnTo>
                  <a:lnTo>
                    <a:pt x="35" y="174"/>
                  </a:lnTo>
                  <a:lnTo>
                    <a:pt x="33" y="175"/>
                  </a:lnTo>
                  <a:lnTo>
                    <a:pt x="33" y="177"/>
                  </a:lnTo>
                  <a:lnTo>
                    <a:pt x="33" y="184"/>
                  </a:lnTo>
                  <a:lnTo>
                    <a:pt x="35" y="187"/>
                  </a:lnTo>
                  <a:lnTo>
                    <a:pt x="34" y="194"/>
                  </a:lnTo>
                  <a:lnTo>
                    <a:pt x="33" y="194"/>
                  </a:lnTo>
                  <a:lnTo>
                    <a:pt x="30" y="192"/>
                  </a:lnTo>
                  <a:lnTo>
                    <a:pt x="29" y="190"/>
                  </a:lnTo>
                  <a:lnTo>
                    <a:pt x="29" y="186"/>
                  </a:lnTo>
                  <a:lnTo>
                    <a:pt x="29" y="185"/>
                  </a:lnTo>
                  <a:lnTo>
                    <a:pt x="28" y="184"/>
                  </a:lnTo>
                  <a:lnTo>
                    <a:pt x="25" y="183"/>
                  </a:lnTo>
                  <a:lnTo>
                    <a:pt x="24" y="187"/>
                  </a:lnTo>
                  <a:lnTo>
                    <a:pt x="23" y="189"/>
                  </a:lnTo>
                  <a:lnTo>
                    <a:pt x="23" y="195"/>
                  </a:lnTo>
                  <a:lnTo>
                    <a:pt x="23" y="204"/>
                  </a:lnTo>
                  <a:lnTo>
                    <a:pt x="23" y="209"/>
                  </a:lnTo>
                  <a:lnTo>
                    <a:pt x="26" y="214"/>
                  </a:lnTo>
                  <a:lnTo>
                    <a:pt x="30" y="217"/>
                  </a:lnTo>
                  <a:lnTo>
                    <a:pt x="34" y="220"/>
                  </a:lnTo>
                  <a:lnTo>
                    <a:pt x="35" y="225"/>
                  </a:lnTo>
                  <a:lnTo>
                    <a:pt x="35" y="229"/>
                  </a:lnTo>
                  <a:lnTo>
                    <a:pt x="34" y="233"/>
                  </a:lnTo>
                  <a:lnTo>
                    <a:pt x="31" y="234"/>
                  </a:lnTo>
                  <a:lnTo>
                    <a:pt x="28" y="234"/>
                  </a:lnTo>
                  <a:lnTo>
                    <a:pt x="28" y="244"/>
                  </a:lnTo>
                  <a:lnTo>
                    <a:pt x="29" y="247"/>
                  </a:lnTo>
                  <a:lnTo>
                    <a:pt x="34" y="255"/>
                  </a:lnTo>
                  <a:lnTo>
                    <a:pt x="35" y="261"/>
                  </a:lnTo>
                  <a:lnTo>
                    <a:pt x="40" y="268"/>
                  </a:lnTo>
                  <a:lnTo>
                    <a:pt x="42" y="275"/>
                  </a:lnTo>
                  <a:lnTo>
                    <a:pt x="45" y="280"/>
                  </a:lnTo>
                  <a:lnTo>
                    <a:pt x="48" y="287"/>
                  </a:lnTo>
                  <a:lnTo>
                    <a:pt x="50" y="288"/>
                  </a:lnTo>
                  <a:lnTo>
                    <a:pt x="50" y="293"/>
                  </a:lnTo>
                  <a:lnTo>
                    <a:pt x="50" y="296"/>
                  </a:lnTo>
                  <a:lnTo>
                    <a:pt x="50" y="298"/>
                  </a:lnTo>
                  <a:lnTo>
                    <a:pt x="52" y="300"/>
                  </a:lnTo>
                  <a:lnTo>
                    <a:pt x="53" y="303"/>
                  </a:lnTo>
                  <a:lnTo>
                    <a:pt x="53" y="307"/>
                  </a:lnTo>
                  <a:lnTo>
                    <a:pt x="52" y="316"/>
                  </a:lnTo>
                  <a:lnTo>
                    <a:pt x="51" y="322"/>
                  </a:lnTo>
                  <a:lnTo>
                    <a:pt x="50" y="327"/>
                  </a:lnTo>
                  <a:lnTo>
                    <a:pt x="59" y="332"/>
                  </a:lnTo>
                  <a:lnTo>
                    <a:pt x="67" y="335"/>
                  </a:lnTo>
                  <a:lnTo>
                    <a:pt x="73" y="339"/>
                  </a:lnTo>
                  <a:lnTo>
                    <a:pt x="82" y="342"/>
                  </a:lnTo>
                  <a:lnTo>
                    <a:pt x="85" y="345"/>
                  </a:lnTo>
                  <a:lnTo>
                    <a:pt x="91" y="355"/>
                  </a:lnTo>
                  <a:lnTo>
                    <a:pt x="99" y="362"/>
                  </a:lnTo>
                  <a:lnTo>
                    <a:pt x="111" y="365"/>
                  </a:lnTo>
                  <a:lnTo>
                    <a:pt x="112" y="374"/>
                  </a:lnTo>
                  <a:lnTo>
                    <a:pt x="114" y="378"/>
                  </a:lnTo>
                  <a:lnTo>
                    <a:pt x="121" y="380"/>
                  </a:lnTo>
                  <a:lnTo>
                    <a:pt x="128" y="388"/>
                  </a:lnTo>
                  <a:lnTo>
                    <a:pt x="136" y="400"/>
                  </a:lnTo>
                  <a:lnTo>
                    <a:pt x="140" y="405"/>
                  </a:lnTo>
                  <a:lnTo>
                    <a:pt x="143" y="414"/>
                  </a:lnTo>
                  <a:lnTo>
                    <a:pt x="140" y="422"/>
                  </a:lnTo>
                  <a:lnTo>
                    <a:pt x="140" y="427"/>
                  </a:lnTo>
                  <a:lnTo>
                    <a:pt x="143" y="434"/>
                  </a:lnTo>
                  <a:lnTo>
                    <a:pt x="147" y="435"/>
                  </a:lnTo>
                  <a:lnTo>
                    <a:pt x="225" y="445"/>
                  </a:lnTo>
                  <a:lnTo>
                    <a:pt x="226" y="444"/>
                  </a:lnTo>
                  <a:lnTo>
                    <a:pt x="233" y="441"/>
                  </a:ln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Source Sans Pro Light" charset="0"/>
              </a:endParaRPr>
            </a:p>
          </p:txBody>
        </p:sp>
        <p:sp>
          <p:nvSpPr>
            <p:cNvPr id="11" name="Freeform 10">
              <a:extLst>
                <a:ext uri="{FF2B5EF4-FFF2-40B4-BE49-F238E27FC236}">
                  <a16:creationId xmlns:a16="http://schemas.microsoft.com/office/drawing/2014/main" xmlns="" id="{6FFA75B0-0959-4B79-9C30-05A4ADF8C35D}"/>
                </a:ext>
              </a:extLst>
            </p:cNvPr>
            <p:cNvSpPr>
              <a:spLocks/>
            </p:cNvSpPr>
            <p:nvPr/>
          </p:nvSpPr>
          <p:spPr bwMode="auto">
            <a:xfrm>
              <a:off x="6303358" y="2660630"/>
              <a:ext cx="473890" cy="254654"/>
            </a:xfrm>
            <a:custGeom>
              <a:avLst/>
              <a:gdLst>
                <a:gd name="T0" fmla="*/ 0 w 332"/>
                <a:gd name="T1" fmla="*/ 25 h 178"/>
                <a:gd name="T2" fmla="*/ 0 w 332"/>
                <a:gd name="T3" fmla="*/ 28 h 178"/>
                <a:gd name="T4" fmla="*/ 0 w 332"/>
                <a:gd name="T5" fmla="*/ 25 h 178"/>
                <a:gd name="T6" fmla="*/ 118 w 332"/>
                <a:gd name="T7" fmla="*/ 32 h 178"/>
                <a:gd name="T8" fmla="*/ 113 w 332"/>
                <a:gd name="T9" fmla="*/ 123 h 178"/>
                <a:gd name="T10" fmla="*/ 121 w 332"/>
                <a:gd name="T11" fmla="*/ 131 h 178"/>
                <a:gd name="T12" fmla="*/ 124 w 332"/>
                <a:gd name="T13" fmla="*/ 134 h 178"/>
                <a:gd name="T14" fmla="*/ 127 w 332"/>
                <a:gd name="T15" fmla="*/ 134 h 178"/>
                <a:gd name="T16" fmla="*/ 131 w 332"/>
                <a:gd name="T17" fmla="*/ 133 h 178"/>
                <a:gd name="T18" fmla="*/ 134 w 332"/>
                <a:gd name="T19" fmla="*/ 134 h 178"/>
                <a:gd name="T20" fmla="*/ 137 w 332"/>
                <a:gd name="T21" fmla="*/ 133 h 178"/>
                <a:gd name="T22" fmla="*/ 141 w 332"/>
                <a:gd name="T23" fmla="*/ 135 h 178"/>
                <a:gd name="T24" fmla="*/ 144 w 332"/>
                <a:gd name="T25" fmla="*/ 144 h 178"/>
                <a:gd name="T26" fmla="*/ 153 w 332"/>
                <a:gd name="T27" fmla="*/ 144 h 178"/>
                <a:gd name="T28" fmla="*/ 160 w 332"/>
                <a:gd name="T29" fmla="*/ 148 h 178"/>
                <a:gd name="T30" fmla="*/ 166 w 332"/>
                <a:gd name="T31" fmla="*/ 147 h 178"/>
                <a:gd name="T32" fmla="*/ 167 w 332"/>
                <a:gd name="T33" fmla="*/ 147 h 178"/>
                <a:gd name="T34" fmla="*/ 171 w 332"/>
                <a:gd name="T35" fmla="*/ 151 h 178"/>
                <a:gd name="T36" fmla="*/ 175 w 332"/>
                <a:gd name="T37" fmla="*/ 148 h 178"/>
                <a:gd name="T38" fmla="*/ 184 w 332"/>
                <a:gd name="T39" fmla="*/ 149 h 178"/>
                <a:gd name="T40" fmla="*/ 188 w 332"/>
                <a:gd name="T41" fmla="*/ 156 h 178"/>
                <a:gd name="T42" fmla="*/ 191 w 332"/>
                <a:gd name="T43" fmla="*/ 156 h 178"/>
                <a:gd name="T44" fmla="*/ 192 w 332"/>
                <a:gd name="T45" fmla="*/ 162 h 178"/>
                <a:gd name="T46" fmla="*/ 196 w 332"/>
                <a:gd name="T47" fmla="*/ 163 h 178"/>
                <a:gd name="T48" fmla="*/ 200 w 332"/>
                <a:gd name="T49" fmla="*/ 160 h 178"/>
                <a:gd name="T50" fmla="*/ 202 w 332"/>
                <a:gd name="T51" fmla="*/ 157 h 178"/>
                <a:gd name="T52" fmla="*/ 204 w 332"/>
                <a:gd name="T53" fmla="*/ 157 h 178"/>
                <a:gd name="T54" fmla="*/ 211 w 332"/>
                <a:gd name="T55" fmla="*/ 162 h 178"/>
                <a:gd name="T56" fmla="*/ 213 w 332"/>
                <a:gd name="T57" fmla="*/ 166 h 178"/>
                <a:gd name="T58" fmla="*/ 220 w 332"/>
                <a:gd name="T59" fmla="*/ 162 h 178"/>
                <a:gd name="T60" fmla="*/ 222 w 332"/>
                <a:gd name="T61" fmla="*/ 164 h 178"/>
                <a:gd name="T62" fmla="*/ 223 w 332"/>
                <a:gd name="T63" fmla="*/ 170 h 178"/>
                <a:gd name="T64" fmla="*/ 225 w 332"/>
                <a:gd name="T65" fmla="*/ 169 h 178"/>
                <a:gd name="T66" fmla="*/ 228 w 332"/>
                <a:gd name="T67" fmla="*/ 164 h 178"/>
                <a:gd name="T68" fmla="*/ 233 w 332"/>
                <a:gd name="T69" fmla="*/ 163 h 178"/>
                <a:gd name="T70" fmla="*/ 239 w 332"/>
                <a:gd name="T71" fmla="*/ 166 h 178"/>
                <a:gd name="T72" fmla="*/ 248 w 332"/>
                <a:gd name="T73" fmla="*/ 165 h 178"/>
                <a:gd name="T74" fmla="*/ 252 w 332"/>
                <a:gd name="T75" fmla="*/ 169 h 178"/>
                <a:gd name="T76" fmla="*/ 254 w 332"/>
                <a:gd name="T77" fmla="*/ 172 h 178"/>
                <a:gd name="T78" fmla="*/ 259 w 332"/>
                <a:gd name="T79" fmla="*/ 171 h 178"/>
                <a:gd name="T80" fmla="*/ 264 w 332"/>
                <a:gd name="T81" fmla="*/ 167 h 178"/>
                <a:gd name="T82" fmla="*/ 267 w 332"/>
                <a:gd name="T83" fmla="*/ 164 h 178"/>
                <a:gd name="T84" fmla="*/ 271 w 332"/>
                <a:gd name="T85" fmla="*/ 164 h 178"/>
                <a:gd name="T86" fmla="*/ 275 w 332"/>
                <a:gd name="T87" fmla="*/ 166 h 178"/>
                <a:gd name="T88" fmla="*/ 278 w 332"/>
                <a:gd name="T89" fmla="*/ 165 h 178"/>
                <a:gd name="T90" fmla="*/ 282 w 332"/>
                <a:gd name="T91" fmla="*/ 162 h 178"/>
                <a:gd name="T92" fmla="*/ 288 w 332"/>
                <a:gd name="T93" fmla="*/ 163 h 178"/>
                <a:gd name="T94" fmla="*/ 291 w 332"/>
                <a:gd name="T95" fmla="*/ 164 h 178"/>
                <a:gd name="T96" fmla="*/ 300 w 332"/>
                <a:gd name="T97" fmla="*/ 161 h 178"/>
                <a:gd name="T98" fmla="*/ 306 w 332"/>
                <a:gd name="T99" fmla="*/ 163 h 178"/>
                <a:gd name="T100" fmla="*/ 311 w 332"/>
                <a:gd name="T101" fmla="*/ 168 h 178"/>
                <a:gd name="T102" fmla="*/ 318 w 332"/>
                <a:gd name="T103" fmla="*/ 173 h 178"/>
                <a:gd name="T104" fmla="*/ 324 w 332"/>
                <a:gd name="T105" fmla="*/ 173 h 178"/>
                <a:gd name="T106" fmla="*/ 328 w 332"/>
                <a:gd name="T107" fmla="*/ 176 h 178"/>
                <a:gd name="T108" fmla="*/ 331 w 332"/>
                <a:gd name="T109" fmla="*/ 178 h 178"/>
                <a:gd name="T110" fmla="*/ 332 w 332"/>
                <a:gd name="T111" fmla="*/ 88 h 178"/>
                <a:gd name="T112" fmla="*/ 324 w 332"/>
                <a:gd name="T113" fmla="*/ 37 h 178"/>
                <a:gd name="T114" fmla="*/ 324 w 332"/>
                <a:gd name="T115" fmla="*/ 12 h 178"/>
                <a:gd name="T116" fmla="*/ 175 w 332"/>
                <a:gd name="T117" fmla="*/ 9 h 178"/>
                <a:gd name="T118" fmla="*/ 4 w 332"/>
                <a:gd name="T119" fmla="*/ 0 h 178"/>
                <a:gd name="T120" fmla="*/ 3 w 332"/>
                <a:gd name="T121" fmla="*/ 25 h 178"/>
                <a:gd name="T122" fmla="*/ 0 w 332"/>
                <a:gd name="T123" fmla="*/ 2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2" h="178">
                  <a:moveTo>
                    <a:pt x="0" y="25"/>
                  </a:moveTo>
                  <a:cubicBezTo>
                    <a:pt x="0" y="28"/>
                    <a:pt x="0" y="28"/>
                    <a:pt x="0" y="28"/>
                  </a:cubicBezTo>
                  <a:cubicBezTo>
                    <a:pt x="0" y="25"/>
                    <a:pt x="0" y="25"/>
                    <a:pt x="0" y="25"/>
                  </a:cubicBezTo>
                  <a:cubicBezTo>
                    <a:pt x="118" y="32"/>
                    <a:pt x="118" y="32"/>
                    <a:pt x="118" y="32"/>
                  </a:cubicBezTo>
                  <a:cubicBezTo>
                    <a:pt x="113" y="123"/>
                    <a:pt x="113" y="123"/>
                    <a:pt x="113" y="123"/>
                  </a:cubicBezTo>
                  <a:cubicBezTo>
                    <a:pt x="121" y="131"/>
                    <a:pt x="121" y="131"/>
                    <a:pt x="121" y="131"/>
                  </a:cubicBezTo>
                  <a:cubicBezTo>
                    <a:pt x="124" y="134"/>
                    <a:pt x="124" y="134"/>
                    <a:pt x="124" y="134"/>
                  </a:cubicBezTo>
                  <a:cubicBezTo>
                    <a:pt x="127" y="134"/>
                    <a:pt x="127" y="134"/>
                    <a:pt x="127" y="134"/>
                  </a:cubicBezTo>
                  <a:cubicBezTo>
                    <a:pt x="131" y="133"/>
                    <a:pt x="131" y="133"/>
                    <a:pt x="131" y="133"/>
                  </a:cubicBezTo>
                  <a:cubicBezTo>
                    <a:pt x="134" y="134"/>
                    <a:pt x="134" y="134"/>
                    <a:pt x="134" y="134"/>
                  </a:cubicBezTo>
                  <a:cubicBezTo>
                    <a:pt x="137" y="133"/>
                    <a:pt x="137" y="133"/>
                    <a:pt x="137" y="133"/>
                  </a:cubicBezTo>
                  <a:cubicBezTo>
                    <a:pt x="141" y="135"/>
                    <a:pt x="141" y="135"/>
                    <a:pt x="141" y="135"/>
                  </a:cubicBezTo>
                  <a:cubicBezTo>
                    <a:pt x="144" y="144"/>
                    <a:pt x="144" y="144"/>
                    <a:pt x="144" y="144"/>
                  </a:cubicBezTo>
                  <a:cubicBezTo>
                    <a:pt x="153" y="144"/>
                    <a:pt x="153" y="144"/>
                    <a:pt x="153" y="144"/>
                  </a:cubicBezTo>
                  <a:cubicBezTo>
                    <a:pt x="160" y="148"/>
                    <a:pt x="160" y="148"/>
                    <a:pt x="160" y="148"/>
                  </a:cubicBezTo>
                  <a:cubicBezTo>
                    <a:pt x="166" y="147"/>
                    <a:pt x="166" y="147"/>
                    <a:pt x="166" y="147"/>
                  </a:cubicBezTo>
                  <a:cubicBezTo>
                    <a:pt x="167" y="147"/>
                    <a:pt x="167" y="147"/>
                    <a:pt x="167" y="147"/>
                  </a:cubicBezTo>
                  <a:cubicBezTo>
                    <a:pt x="171" y="151"/>
                    <a:pt x="171" y="151"/>
                    <a:pt x="171" y="151"/>
                  </a:cubicBezTo>
                  <a:cubicBezTo>
                    <a:pt x="175" y="148"/>
                    <a:pt x="175" y="148"/>
                    <a:pt x="175" y="148"/>
                  </a:cubicBezTo>
                  <a:cubicBezTo>
                    <a:pt x="184" y="149"/>
                    <a:pt x="184" y="149"/>
                    <a:pt x="184" y="149"/>
                  </a:cubicBezTo>
                  <a:cubicBezTo>
                    <a:pt x="188" y="156"/>
                    <a:pt x="188" y="156"/>
                    <a:pt x="188" y="156"/>
                  </a:cubicBezTo>
                  <a:cubicBezTo>
                    <a:pt x="191" y="156"/>
                    <a:pt x="191" y="156"/>
                    <a:pt x="191" y="156"/>
                  </a:cubicBezTo>
                  <a:cubicBezTo>
                    <a:pt x="192" y="162"/>
                    <a:pt x="192" y="162"/>
                    <a:pt x="192" y="162"/>
                  </a:cubicBezTo>
                  <a:cubicBezTo>
                    <a:pt x="196" y="163"/>
                    <a:pt x="196" y="163"/>
                    <a:pt x="196" y="163"/>
                  </a:cubicBezTo>
                  <a:cubicBezTo>
                    <a:pt x="200" y="160"/>
                    <a:pt x="200" y="160"/>
                    <a:pt x="200" y="160"/>
                  </a:cubicBezTo>
                  <a:cubicBezTo>
                    <a:pt x="202" y="157"/>
                    <a:pt x="202" y="157"/>
                    <a:pt x="202" y="157"/>
                  </a:cubicBezTo>
                  <a:cubicBezTo>
                    <a:pt x="204" y="157"/>
                    <a:pt x="204" y="157"/>
                    <a:pt x="204" y="157"/>
                  </a:cubicBezTo>
                  <a:cubicBezTo>
                    <a:pt x="211" y="162"/>
                    <a:pt x="211" y="162"/>
                    <a:pt x="211" y="162"/>
                  </a:cubicBezTo>
                  <a:cubicBezTo>
                    <a:pt x="213" y="166"/>
                    <a:pt x="213" y="166"/>
                    <a:pt x="213" y="166"/>
                  </a:cubicBezTo>
                  <a:cubicBezTo>
                    <a:pt x="220" y="162"/>
                    <a:pt x="220" y="162"/>
                    <a:pt x="220" y="162"/>
                  </a:cubicBezTo>
                  <a:cubicBezTo>
                    <a:pt x="222" y="164"/>
                    <a:pt x="222" y="164"/>
                    <a:pt x="222" y="164"/>
                  </a:cubicBezTo>
                  <a:cubicBezTo>
                    <a:pt x="223" y="170"/>
                    <a:pt x="223" y="170"/>
                    <a:pt x="223" y="170"/>
                  </a:cubicBezTo>
                  <a:cubicBezTo>
                    <a:pt x="225" y="169"/>
                    <a:pt x="225" y="169"/>
                    <a:pt x="225" y="169"/>
                  </a:cubicBezTo>
                  <a:cubicBezTo>
                    <a:pt x="228" y="164"/>
                    <a:pt x="228" y="164"/>
                    <a:pt x="228" y="164"/>
                  </a:cubicBezTo>
                  <a:cubicBezTo>
                    <a:pt x="233" y="163"/>
                    <a:pt x="233" y="163"/>
                    <a:pt x="233" y="163"/>
                  </a:cubicBezTo>
                  <a:cubicBezTo>
                    <a:pt x="239" y="166"/>
                    <a:pt x="239" y="166"/>
                    <a:pt x="239" y="166"/>
                  </a:cubicBezTo>
                  <a:cubicBezTo>
                    <a:pt x="248" y="165"/>
                    <a:pt x="248" y="165"/>
                    <a:pt x="248" y="165"/>
                  </a:cubicBezTo>
                  <a:cubicBezTo>
                    <a:pt x="252" y="169"/>
                    <a:pt x="252" y="169"/>
                    <a:pt x="252" y="169"/>
                  </a:cubicBezTo>
                  <a:cubicBezTo>
                    <a:pt x="254" y="172"/>
                    <a:pt x="254" y="172"/>
                    <a:pt x="254" y="172"/>
                  </a:cubicBezTo>
                  <a:cubicBezTo>
                    <a:pt x="259" y="171"/>
                    <a:pt x="259" y="171"/>
                    <a:pt x="259" y="171"/>
                  </a:cubicBezTo>
                  <a:cubicBezTo>
                    <a:pt x="264" y="167"/>
                    <a:pt x="264" y="167"/>
                    <a:pt x="264" y="167"/>
                  </a:cubicBezTo>
                  <a:cubicBezTo>
                    <a:pt x="267" y="164"/>
                    <a:pt x="267" y="164"/>
                    <a:pt x="267" y="164"/>
                  </a:cubicBezTo>
                  <a:cubicBezTo>
                    <a:pt x="271" y="164"/>
                    <a:pt x="271" y="164"/>
                    <a:pt x="271" y="164"/>
                  </a:cubicBezTo>
                  <a:cubicBezTo>
                    <a:pt x="275" y="166"/>
                    <a:pt x="275" y="166"/>
                    <a:pt x="275" y="166"/>
                  </a:cubicBezTo>
                  <a:cubicBezTo>
                    <a:pt x="278" y="165"/>
                    <a:pt x="278" y="165"/>
                    <a:pt x="278" y="165"/>
                  </a:cubicBezTo>
                  <a:cubicBezTo>
                    <a:pt x="282" y="162"/>
                    <a:pt x="282" y="162"/>
                    <a:pt x="282" y="162"/>
                  </a:cubicBezTo>
                  <a:cubicBezTo>
                    <a:pt x="288" y="163"/>
                    <a:pt x="288" y="163"/>
                    <a:pt x="288" y="163"/>
                  </a:cubicBezTo>
                  <a:cubicBezTo>
                    <a:pt x="291" y="164"/>
                    <a:pt x="291" y="164"/>
                    <a:pt x="291" y="164"/>
                  </a:cubicBezTo>
                  <a:cubicBezTo>
                    <a:pt x="300" y="161"/>
                    <a:pt x="300" y="161"/>
                    <a:pt x="300" y="161"/>
                  </a:cubicBezTo>
                  <a:cubicBezTo>
                    <a:pt x="306" y="163"/>
                    <a:pt x="306" y="163"/>
                    <a:pt x="306" y="163"/>
                  </a:cubicBezTo>
                  <a:cubicBezTo>
                    <a:pt x="311" y="168"/>
                    <a:pt x="311" y="168"/>
                    <a:pt x="311" y="168"/>
                  </a:cubicBezTo>
                  <a:cubicBezTo>
                    <a:pt x="318" y="173"/>
                    <a:pt x="318" y="173"/>
                    <a:pt x="318" y="173"/>
                  </a:cubicBezTo>
                  <a:cubicBezTo>
                    <a:pt x="324" y="173"/>
                    <a:pt x="324" y="173"/>
                    <a:pt x="324" y="173"/>
                  </a:cubicBezTo>
                  <a:cubicBezTo>
                    <a:pt x="328" y="176"/>
                    <a:pt x="328" y="176"/>
                    <a:pt x="328" y="176"/>
                  </a:cubicBezTo>
                  <a:cubicBezTo>
                    <a:pt x="331" y="178"/>
                    <a:pt x="331" y="178"/>
                    <a:pt x="331" y="178"/>
                  </a:cubicBezTo>
                  <a:cubicBezTo>
                    <a:pt x="332" y="88"/>
                    <a:pt x="332" y="88"/>
                    <a:pt x="332" y="88"/>
                  </a:cubicBezTo>
                  <a:cubicBezTo>
                    <a:pt x="324" y="37"/>
                    <a:pt x="324" y="37"/>
                    <a:pt x="324" y="37"/>
                  </a:cubicBezTo>
                  <a:cubicBezTo>
                    <a:pt x="324" y="12"/>
                    <a:pt x="324" y="12"/>
                    <a:pt x="324" y="12"/>
                  </a:cubicBezTo>
                  <a:cubicBezTo>
                    <a:pt x="324" y="12"/>
                    <a:pt x="211" y="10"/>
                    <a:pt x="175" y="9"/>
                  </a:cubicBezTo>
                  <a:cubicBezTo>
                    <a:pt x="131" y="7"/>
                    <a:pt x="4" y="0"/>
                    <a:pt x="4" y="0"/>
                  </a:cubicBezTo>
                  <a:cubicBezTo>
                    <a:pt x="3" y="25"/>
                    <a:pt x="3" y="25"/>
                    <a:pt x="3" y="25"/>
                  </a:cubicBezTo>
                  <a:lnTo>
                    <a:pt x="0" y="25"/>
                  </a:ln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Source Sans Pro Light" charset="0"/>
              </a:endParaRPr>
            </a:p>
          </p:txBody>
        </p:sp>
        <p:sp>
          <p:nvSpPr>
            <p:cNvPr id="12" name="Freeform 11">
              <a:extLst>
                <a:ext uri="{FF2B5EF4-FFF2-40B4-BE49-F238E27FC236}">
                  <a16:creationId xmlns:a16="http://schemas.microsoft.com/office/drawing/2014/main" xmlns="" id="{6F5ADA13-FE17-4624-89FC-D67DBFEF0AD8}"/>
                </a:ext>
              </a:extLst>
            </p:cNvPr>
            <p:cNvSpPr>
              <a:spLocks/>
            </p:cNvSpPr>
            <p:nvPr/>
          </p:nvSpPr>
          <p:spPr bwMode="auto">
            <a:xfrm>
              <a:off x="6364070" y="2454884"/>
              <a:ext cx="401373" cy="222611"/>
            </a:xfrm>
            <a:custGeom>
              <a:avLst/>
              <a:gdLst>
                <a:gd name="T0" fmla="*/ 282 w 282"/>
                <a:gd name="T1" fmla="*/ 156 h 156"/>
                <a:gd name="T2" fmla="*/ 282 w 282"/>
                <a:gd name="T3" fmla="*/ 52 h 156"/>
                <a:gd name="T4" fmla="*/ 276 w 282"/>
                <a:gd name="T5" fmla="*/ 49 h 156"/>
                <a:gd name="T6" fmla="*/ 273 w 282"/>
                <a:gd name="T7" fmla="*/ 47 h 156"/>
                <a:gd name="T8" fmla="*/ 271 w 282"/>
                <a:gd name="T9" fmla="*/ 41 h 156"/>
                <a:gd name="T10" fmla="*/ 265 w 282"/>
                <a:gd name="T11" fmla="*/ 35 h 156"/>
                <a:gd name="T12" fmla="*/ 268 w 282"/>
                <a:gd name="T13" fmla="*/ 30 h 156"/>
                <a:gd name="T14" fmla="*/ 271 w 282"/>
                <a:gd name="T15" fmla="*/ 24 h 156"/>
                <a:gd name="T16" fmla="*/ 271 w 282"/>
                <a:gd name="T17" fmla="*/ 19 h 156"/>
                <a:gd name="T18" fmla="*/ 269 w 282"/>
                <a:gd name="T19" fmla="*/ 19 h 156"/>
                <a:gd name="T20" fmla="*/ 260 w 282"/>
                <a:gd name="T21" fmla="*/ 19 h 156"/>
                <a:gd name="T22" fmla="*/ 258 w 282"/>
                <a:gd name="T23" fmla="*/ 15 h 156"/>
                <a:gd name="T24" fmla="*/ 254 w 282"/>
                <a:gd name="T25" fmla="*/ 9 h 156"/>
                <a:gd name="T26" fmla="*/ 165 w 282"/>
                <a:gd name="T27" fmla="*/ 6 h 156"/>
                <a:gd name="T28" fmla="*/ 10 w 282"/>
                <a:gd name="T29" fmla="*/ 0 h 156"/>
                <a:gd name="T30" fmla="*/ 0 w 282"/>
                <a:gd name="T31" fmla="*/ 146 h 156"/>
                <a:gd name="T32" fmla="*/ 133 w 282"/>
                <a:gd name="T33" fmla="*/ 153 h 156"/>
                <a:gd name="T34" fmla="*/ 282 w 282"/>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2" h="156">
                  <a:moveTo>
                    <a:pt x="282" y="156"/>
                  </a:moveTo>
                  <a:cubicBezTo>
                    <a:pt x="282" y="52"/>
                    <a:pt x="282" y="52"/>
                    <a:pt x="282" y="52"/>
                  </a:cubicBezTo>
                  <a:cubicBezTo>
                    <a:pt x="276" y="49"/>
                    <a:pt x="276" y="49"/>
                    <a:pt x="276" y="49"/>
                  </a:cubicBezTo>
                  <a:cubicBezTo>
                    <a:pt x="273" y="47"/>
                    <a:pt x="273" y="47"/>
                    <a:pt x="273" y="47"/>
                  </a:cubicBezTo>
                  <a:cubicBezTo>
                    <a:pt x="271" y="41"/>
                    <a:pt x="271" y="41"/>
                    <a:pt x="271" y="41"/>
                  </a:cubicBezTo>
                  <a:cubicBezTo>
                    <a:pt x="265" y="35"/>
                    <a:pt x="265" y="35"/>
                    <a:pt x="265" y="35"/>
                  </a:cubicBezTo>
                  <a:cubicBezTo>
                    <a:pt x="268" y="30"/>
                    <a:pt x="268" y="30"/>
                    <a:pt x="268" y="30"/>
                  </a:cubicBezTo>
                  <a:cubicBezTo>
                    <a:pt x="271" y="24"/>
                    <a:pt x="271" y="24"/>
                    <a:pt x="271" y="24"/>
                  </a:cubicBezTo>
                  <a:cubicBezTo>
                    <a:pt x="271" y="19"/>
                    <a:pt x="271" y="19"/>
                    <a:pt x="271" y="19"/>
                  </a:cubicBezTo>
                  <a:cubicBezTo>
                    <a:pt x="269" y="19"/>
                    <a:pt x="269" y="19"/>
                    <a:pt x="269" y="19"/>
                  </a:cubicBezTo>
                  <a:cubicBezTo>
                    <a:pt x="260" y="19"/>
                    <a:pt x="260" y="19"/>
                    <a:pt x="260" y="19"/>
                  </a:cubicBezTo>
                  <a:cubicBezTo>
                    <a:pt x="258" y="15"/>
                    <a:pt x="258" y="15"/>
                    <a:pt x="258" y="15"/>
                  </a:cubicBezTo>
                  <a:cubicBezTo>
                    <a:pt x="254" y="9"/>
                    <a:pt x="254" y="9"/>
                    <a:pt x="254" y="9"/>
                  </a:cubicBezTo>
                  <a:cubicBezTo>
                    <a:pt x="254" y="9"/>
                    <a:pt x="187" y="7"/>
                    <a:pt x="165" y="6"/>
                  </a:cubicBezTo>
                  <a:cubicBezTo>
                    <a:pt x="126" y="5"/>
                    <a:pt x="10" y="0"/>
                    <a:pt x="10" y="0"/>
                  </a:cubicBezTo>
                  <a:cubicBezTo>
                    <a:pt x="0" y="146"/>
                    <a:pt x="0" y="146"/>
                    <a:pt x="0" y="146"/>
                  </a:cubicBezTo>
                  <a:cubicBezTo>
                    <a:pt x="41" y="148"/>
                    <a:pt x="104" y="151"/>
                    <a:pt x="133" y="153"/>
                  </a:cubicBezTo>
                  <a:cubicBezTo>
                    <a:pt x="169" y="154"/>
                    <a:pt x="282" y="156"/>
                    <a:pt x="282" y="156"/>
                  </a:cubicBez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Source Sans Pro Light" charset="0"/>
              </a:endParaRPr>
            </a:p>
          </p:txBody>
        </p:sp>
        <p:sp>
          <p:nvSpPr>
            <p:cNvPr id="13" name="Freeform 12">
              <a:extLst>
                <a:ext uri="{FF2B5EF4-FFF2-40B4-BE49-F238E27FC236}">
                  <a16:creationId xmlns:a16="http://schemas.microsoft.com/office/drawing/2014/main" xmlns="" id="{43E2D371-B0CF-46F1-9CA6-70AE7D1D9998}"/>
                </a:ext>
              </a:extLst>
            </p:cNvPr>
            <p:cNvSpPr>
              <a:spLocks/>
            </p:cNvSpPr>
            <p:nvPr/>
          </p:nvSpPr>
          <p:spPr bwMode="auto">
            <a:xfrm>
              <a:off x="6279748" y="2242392"/>
              <a:ext cx="446907" cy="225984"/>
            </a:xfrm>
            <a:custGeom>
              <a:avLst/>
              <a:gdLst>
                <a:gd name="T0" fmla="*/ 313 w 313"/>
                <a:gd name="T1" fmla="*/ 158 h 158"/>
                <a:gd name="T2" fmla="*/ 313 w 313"/>
                <a:gd name="T3" fmla="*/ 158 h 158"/>
                <a:gd name="T4" fmla="*/ 313 w 313"/>
                <a:gd name="T5" fmla="*/ 158 h 158"/>
                <a:gd name="T6" fmla="*/ 311 w 313"/>
                <a:gd name="T7" fmla="*/ 154 h 158"/>
                <a:gd name="T8" fmla="*/ 310 w 313"/>
                <a:gd name="T9" fmla="*/ 148 h 158"/>
                <a:gd name="T10" fmla="*/ 304 w 313"/>
                <a:gd name="T11" fmla="*/ 146 h 158"/>
                <a:gd name="T12" fmla="*/ 304 w 313"/>
                <a:gd name="T13" fmla="*/ 145 h 158"/>
                <a:gd name="T14" fmla="*/ 302 w 313"/>
                <a:gd name="T15" fmla="*/ 142 h 158"/>
                <a:gd name="T16" fmla="*/ 304 w 313"/>
                <a:gd name="T17" fmla="*/ 140 h 158"/>
                <a:gd name="T18" fmla="*/ 303 w 313"/>
                <a:gd name="T19" fmla="*/ 135 h 158"/>
                <a:gd name="T20" fmla="*/ 300 w 313"/>
                <a:gd name="T21" fmla="*/ 133 h 158"/>
                <a:gd name="T22" fmla="*/ 299 w 313"/>
                <a:gd name="T23" fmla="*/ 130 h 158"/>
                <a:gd name="T24" fmla="*/ 297 w 313"/>
                <a:gd name="T25" fmla="*/ 123 h 158"/>
                <a:gd name="T26" fmla="*/ 297 w 313"/>
                <a:gd name="T27" fmla="*/ 113 h 158"/>
                <a:gd name="T28" fmla="*/ 296 w 313"/>
                <a:gd name="T29" fmla="*/ 111 h 158"/>
                <a:gd name="T30" fmla="*/ 294 w 313"/>
                <a:gd name="T31" fmla="*/ 108 h 158"/>
                <a:gd name="T32" fmla="*/ 295 w 313"/>
                <a:gd name="T33" fmla="*/ 104 h 158"/>
                <a:gd name="T34" fmla="*/ 295 w 313"/>
                <a:gd name="T35" fmla="*/ 94 h 158"/>
                <a:gd name="T36" fmla="*/ 293 w 313"/>
                <a:gd name="T37" fmla="*/ 87 h 158"/>
                <a:gd name="T38" fmla="*/ 291 w 313"/>
                <a:gd name="T39" fmla="*/ 85 h 158"/>
                <a:gd name="T40" fmla="*/ 289 w 313"/>
                <a:gd name="T41" fmla="*/ 85 h 158"/>
                <a:gd name="T42" fmla="*/ 288 w 313"/>
                <a:gd name="T43" fmla="*/ 83 h 158"/>
                <a:gd name="T44" fmla="*/ 287 w 313"/>
                <a:gd name="T45" fmla="*/ 78 h 158"/>
                <a:gd name="T46" fmla="*/ 286 w 313"/>
                <a:gd name="T47" fmla="*/ 74 h 158"/>
                <a:gd name="T48" fmla="*/ 289 w 313"/>
                <a:gd name="T49" fmla="*/ 73 h 158"/>
                <a:gd name="T50" fmla="*/ 289 w 313"/>
                <a:gd name="T51" fmla="*/ 72 h 158"/>
                <a:gd name="T52" fmla="*/ 288 w 313"/>
                <a:gd name="T53" fmla="*/ 71 h 158"/>
                <a:gd name="T54" fmla="*/ 287 w 313"/>
                <a:gd name="T55" fmla="*/ 68 h 158"/>
                <a:gd name="T56" fmla="*/ 285 w 313"/>
                <a:gd name="T57" fmla="*/ 65 h 158"/>
                <a:gd name="T58" fmla="*/ 283 w 313"/>
                <a:gd name="T59" fmla="*/ 60 h 158"/>
                <a:gd name="T60" fmla="*/ 281 w 313"/>
                <a:gd name="T61" fmla="*/ 54 h 158"/>
                <a:gd name="T62" fmla="*/ 278 w 313"/>
                <a:gd name="T63" fmla="*/ 49 h 158"/>
                <a:gd name="T64" fmla="*/ 275 w 313"/>
                <a:gd name="T65" fmla="*/ 40 h 158"/>
                <a:gd name="T66" fmla="*/ 272 w 313"/>
                <a:gd name="T67" fmla="*/ 36 h 158"/>
                <a:gd name="T68" fmla="*/ 271 w 313"/>
                <a:gd name="T69" fmla="*/ 35 h 158"/>
                <a:gd name="T70" fmla="*/ 267 w 313"/>
                <a:gd name="T71" fmla="*/ 32 h 158"/>
                <a:gd name="T72" fmla="*/ 260 w 313"/>
                <a:gd name="T73" fmla="*/ 27 h 158"/>
                <a:gd name="T74" fmla="*/ 255 w 313"/>
                <a:gd name="T75" fmla="*/ 25 h 158"/>
                <a:gd name="T76" fmla="*/ 250 w 313"/>
                <a:gd name="T77" fmla="*/ 23 h 158"/>
                <a:gd name="T78" fmla="*/ 246 w 313"/>
                <a:gd name="T79" fmla="*/ 19 h 158"/>
                <a:gd name="T80" fmla="*/ 239 w 313"/>
                <a:gd name="T81" fmla="*/ 18 h 158"/>
                <a:gd name="T82" fmla="*/ 230 w 313"/>
                <a:gd name="T83" fmla="*/ 19 h 158"/>
                <a:gd name="T84" fmla="*/ 227 w 313"/>
                <a:gd name="T85" fmla="*/ 19 h 158"/>
                <a:gd name="T86" fmla="*/ 224 w 313"/>
                <a:gd name="T87" fmla="*/ 20 h 158"/>
                <a:gd name="T88" fmla="*/ 222 w 313"/>
                <a:gd name="T89" fmla="*/ 22 h 158"/>
                <a:gd name="T90" fmla="*/ 219 w 313"/>
                <a:gd name="T91" fmla="*/ 21 h 158"/>
                <a:gd name="T92" fmla="*/ 216 w 313"/>
                <a:gd name="T93" fmla="*/ 19 h 158"/>
                <a:gd name="T94" fmla="*/ 210 w 313"/>
                <a:gd name="T95" fmla="*/ 16 h 158"/>
                <a:gd name="T96" fmla="*/ 202 w 313"/>
                <a:gd name="T97" fmla="*/ 12 h 158"/>
                <a:gd name="T98" fmla="*/ 10 w 313"/>
                <a:gd name="T99" fmla="*/ 0 h 158"/>
                <a:gd name="T100" fmla="*/ 0 w 313"/>
                <a:gd name="T101" fmla="*/ 95 h 158"/>
                <a:gd name="T102" fmla="*/ 73 w 313"/>
                <a:gd name="T103" fmla="*/ 102 h 158"/>
                <a:gd name="T104" fmla="*/ 69 w 313"/>
                <a:gd name="T105" fmla="*/ 149 h 158"/>
                <a:gd name="T106" fmla="*/ 69 w 313"/>
                <a:gd name="T107" fmla="*/ 149 h 158"/>
                <a:gd name="T108" fmla="*/ 224 w 313"/>
                <a:gd name="T109" fmla="*/ 155 h 158"/>
                <a:gd name="T110" fmla="*/ 313 w 313"/>
                <a:gd name="T11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3" h="158">
                  <a:moveTo>
                    <a:pt x="313" y="158"/>
                  </a:moveTo>
                  <a:cubicBezTo>
                    <a:pt x="313" y="158"/>
                    <a:pt x="313" y="158"/>
                    <a:pt x="313" y="158"/>
                  </a:cubicBezTo>
                  <a:cubicBezTo>
                    <a:pt x="313" y="158"/>
                    <a:pt x="313" y="158"/>
                    <a:pt x="313" y="158"/>
                  </a:cubicBezTo>
                  <a:cubicBezTo>
                    <a:pt x="311" y="154"/>
                    <a:pt x="311" y="154"/>
                    <a:pt x="311" y="154"/>
                  </a:cubicBezTo>
                  <a:cubicBezTo>
                    <a:pt x="310" y="148"/>
                    <a:pt x="310" y="148"/>
                    <a:pt x="310" y="148"/>
                  </a:cubicBezTo>
                  <a:cubicBezTo>
                    <a:pt x="310" y="148"/>
                    <a:pt x="305" y="147"/>
                    <a:pt x="304" y="146"/>
                  </a:cubicBezTo>
                  <a:cubicBezTo>
                    <a:pt x="303" y="145"/>
                    <a:pt x="304" y="145"/>
                    <a:pt x="304" y="145"/>
                  </a:cubicBezTo>
                  <a:cubicBezTo>
                    <a:pt x="302" y="142"/>
                    <a:pt x="302" y="142"/>
                    <a:pt x="302" y="142"/>
                  </a:cubicBezTo>
                  <a:cubicBezTo>
                    <a:pt x="304" y="140"/>
                    <a:pt x="304" y="140"/>
                    <a:pt x="304" y="140"/>
                  </a:cubicBezTo>
                  <a:cubicBezTo>
                    <a:pt x="303" y="135"/>
                    <a:pt x="303" y="135"/>
                    <a:pt x="303" y="135"/>
                  </a:cubicBezTo>
                  <a:cubicBezTo>
                    <a:pt x="300" y="133"/>
                    <a:pt x="300" y="133"/>
                    <a:pt x="300" y="133"/>
                  </a:cubicBezTo>
                  <a:cubicBezTo>
                    <a:pt x="299" y="130"/>
                    <a:pt x="299" y="130"/>
                    <a:pt x="299" y="130"/>
                  </a:cubicBezTo>
                  <a:cubicBezTo>
                    <a:pt x="297" y="123"/>
                    <a:pt x="297" y="123"/>
                    <a:pt x="297" y="123"/>
                  </a:cubicBezTo>
                  <a:cubicBezTo>
                    <a:pt x="297" y="113"/>
                    <a:pt x="297" y="113"/>
                    <a:pt x="297" y="113"/>
                  </a:cubicBezTo>
                  <a:cubicBezTo>
                    <a:pt x="296" y="111"/>
                    <a:pt x="296" y="111"/>
                    <a:pt x="296" y="111"/>
                  </a:cubicBezTo>
                  <a:cubicBezTo>
                    <a:pt x="294" y="108"/>
                    <a:pt x="294" y="108"/>
                    <a:pt x="294" y="108"/>
                  </a:cubicBezTo>
                  <a:cubicBezTo>
                    <a:pt x="295" y="104"/>
                    <a:pt x="295" y="104"/>
                    <a:pt x="295" y="104"/>
                  </a:cubicBezTo>
                  <a:cubicBezTo>
                    <a:pt x="295" y="94"/>
                    <a:pt x="295" y="94"/>
                    <a:pt x="295" y="94"/>
                  </a:cubicBezTo>
                  <a:cubicBezTo>
                    <a:pt x="293" y="87"/>
                    <a:pt x="293" y="87"/>
                    <a:pt x="293" y="87"/>
                  </a:cubicBezTo>
                  <a:cubicBezTo>
                    <a:pt x="291" y="85"/>
                    <a:pt x="291" y="85"/>
                    <a:pt x="291" y="85"/>
                  </a:cubicBezTo>
                  <a:cubicBezTo>
                    <a:pt x="289" y="85"/>
                    <a:pt x="289" y="85"/>
                    <a:pt x="289" y="85"/>
                  </a:cubicBezTo>
                  <a:cubicBezTo>
                    <a:pt x="288" y="83"/>
                    <a:pt x="288" y="83"/>
                    <a:pt x="288" y="83"/>
                  </a:cubicBezTo>
                  <a:cubicBezTo>
                    <a:pt x="287" y="78"/>
                    <a:pt x="287" y="78"/>
                    <a:pt x="287" y="78"/>
                  </a:cubicBezTo>
                  <a:cubicBezTo>
                    <a:pt x="286" y="74"/>
                    <a:pt x="286" y="74"/>
                    <a:pt x="286" y="74"/>
                  </a:cubicBezTo>
                  <a:cubicBezTo>
                    <a:pt x="289" y="73"/>
                    <a:pt x="289" y="73"/>
                    <a:pt x="289" y="73"/>
                  </a:cubicBezTo>
                  <a:cubicBezTo>
                    <a:pt x="289" y="72"/>
                    <a:pt x="289" y="72"/>
                    <a:pt x="289" y="72"/>
                  </a:cubicBezTo>
                  <a:cubicBezTo>
                    <a:pt x="288" y="71"/>
                    <a:pt x="288" y="71"/>
                    <a:pt x="288" y="71"/>
                  </a:cubicBezTo>
                  <a:cubicBezTo>
                    <a:pt x="287" y="68"/>
                    <a:pt x="287" y="68"/>
                    <a:pt x="287" y="68"/>
                  </a:cubicBezTo>
                  <a:cubicBezTo>
                    <a:pt x="285" y="65"/>
                    <a:pt x="285" y="65"/>
                    <a:pt x="285" y="65"/>
                  </a:cubicBezTo>
                  <a:cubicBezTo>
                    <a:pt x="283" y="60"/>
                    <a:pt x="283" y="60"/>
                    <a:pt x="283" y="60"/>
                  </a:cubicBezTo>
                  <a:cubicBezTo>
                    <a:pt x="281" y="54"/>
                    <a:pt x="281" y="54"/>
                    <a:pt x="281" y="54"/>
                  </a:cubicBezTo>
                  <a:cubicBezTo>
                    <a:pt x="278" y="49"/>
                    <a:pt x="278" y="49"/>
                    <a:pt x="278" y="49"/>
                  </a:cubicBezTo>
                  <a:cubicBezTo>
                    <a:pt x="275" y="40"/>
                    <a:pt x="275" y="40"/>
                    <a:pt x="275" y="40"/>
                  </a:cubicBezTo>
                  <a:cubicBezTo>
                    <a:pt x="272" y="36"/>
                    <a:pt x="272" y="36"/>
                    <a:pt x="272" y="36"/>
                  </a:cubicBezTo>
                  <a:cubicBezTo>
                    <a:pt x="271" y="35"/>
                    <a:pt x="271" y="35"/>
                    <a:pt x="271" y="35"/>
                  </a:cubicBezTo>
                  <a:cubicBezTo>
                    <a:pt x="267" y="32"/>
                    <a:pt x="267" y="32"/>
                    <a:pt x="267" y="32"/>
                  </a:cubicBezTo>
                  <a:cubicBezTo>
                    <a:pt x="260" y="27"/>
                    <a:pt x="260" y="27"/>
                    <a:pt x="260" y="27"/>
                  </a:cubicBezTo>
                  <a:cubicBezTo>
                    <a:pt x="255" y="25"/>
                    <a:pt x="255" y="25"/>
                    <a:pt x="255" y="25"/>
                  </a:cubicBezTo>
                  <a:cubicBezTo>
                    <a:pt x="250" y="23"/>
                    <a:pt x="250" y="23"/>
                    <a:pt x="250" y="23"/>
                  </a:cubicBezTo>
                  <a:cubicBezTo>
                    <a:pt x="246" y="19"/>
                    <a:pt x="246" y="19"/>
                    <a:pt x="246" y="19"/>
                  </a:cubicBezTo>
                  <a:cubicBezTo>
                    <a:pt x="239" y="18"/>
                    <a:pt x="239" y="18"/>
                    <a:pt x="239" y="18"/>
                  </a:cubicBezTo>
                  <a:cubicBezTo>
                    <a:pt x="230" y="19"/>
                    <a:pt x="230" y="19"/>
                    <a:pt x="230" y="19"/>
                  </a:cubicBezTo>
                  <a:cubicBezTo>
                    <a:pt x="227" y="19"/>
                    <a:pt x="227" y="19"/>
                    <a:pt x="227" y="19"/>
                  </a:cubicBezTo>
                  <a:cubicBezTo>
                    <a:pt x="224" y="20"/>
                    <a:pt x="224" y="20"/>
                    <a:pt x="224" y="20"/>
                  </a:cubicBezTo>
                  <a:cubicBezTo>
                    <a:pt x="222" y="22"/>
                    <a:pt x="222" y="22"/>
                    <a:pt x="222" y="22"/>
                  </a:cubicBezTo>
                  <a:cubicBezTo>
                    <a:pt x="219" y="21"/>
                    <a:pt x="219" y="21"/>
                    <a:pt x="219" y="21"/>
                  </a:cubicBezTo>
                  <a:cubicBezTo>
                    <a:pt x="216" y="19"/>
                    <a:pt x="216" y="19"/>
                    <a:pt x="216" y="19"/>
                  </a:cubicBezTo>
                  <a:cubicBezTo>
                    <a:pt x="210" y="16"/>
                    <a:pt x="210" y="16"/>
                    <a:pt x="210" y="16"/>
                  </a:cubicBezTo>
                  <a:cubicBezTo>
                    <a:pt x="202" y="12"/>
                    <a:pt x="202" y="12"/>
                    <a:pt x="202" y="12"/>
                  </a:cubicBezTo>
                  <a:cubicBezTo>
                    <a:pt x="10" y="0"/>
                    <a:pt x="10" y="0"/>
                    <a:pt x="10" y="0"/>
                  </a:cubicBezTo>
                  <a:cubicBezTo>
                    <a:pt x="0" y="95"/>
                    <a:pt x="0" y="95"/>
                    <a:pt x="0" y="95"/>
                  </a:cubicBezTo>
                  <a:cubicBezTo>
                    <a:pt x="73" y="102"/>
                    <a:pt x="73" y="102"/>
                    <a:pt x="73" y="102"/>
                  </a:cubicBezTo>
                  <a:cubicBezTo>
                    <a:pt x="69" y="149"/>
                    <a:pt x="69" y="149"/>
                    <a:pt x="69" y="149"/>
                  </a:cubicBezTo>
                  <a:cubicBezTo>
                    <a:pt x="69" y="149"/>
                    <a:pt x="69" y="149"/>
                    <a:pt x="69" y="149"/>
                  </a:cubicBezTo>
                  <a:cubicBezTo>
                    <a:pt x="75" y="149"/>
                    <a:pt x="186" y="154"/>
                    <a:pt x="224" y="155"/>
                  </a:cubicBezTo>
                  <a:cubicBezTo>
                    <a:pt x="246" y="156"/>
                    <a:pt x="313" y="158"/>
                    <a:pt x="313" y="158"/>
                  </a:cubicBez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Source Sans Pro Light" charset="0"/>
              </a:endParaRPr>
            </a:p>
          </p:txBody>
        </p:sp>
        <p:sp>
          <p:nvSpPr>
            <p:cNvPr id="14" name="Freeform 13">
              <a:extLst>
                <a:ext uri="{FF2B5EF4-FFF2-40B4-BE49-F238E27FC236}">
                  <a16:creationId xmlns:a16="http://schemas.microsoft.com/office/drawing/2014/main" xmlns="" id="{1D1E8C09-F133-4FF4-B0F3-FA01A22FF3A6}"/>
                </a:ext>
              </a:extLst>
            </p:cNvPr>
            <p:cNvSpPr>
              <a:spLocks/>
            </p:cNvSpPr>
            <p:nvPr/>
          </p:nvSpPr>
          <p:spPr bwMode="auto">
            <a:xfrm>
              <a:off x="6293239" y="2040019"/>
              <a:ext cx="384509" cy="256340"/>
            </a:xfrm>
            <a:custGeom>
              <a:avLst/>
              <a:gdLst>
                <a:gd name="T0" fmla="*/ 200 w 269"/>
                <a:gd name="T1" fmla="*/ 158 h 180"/>
                <a:gd name="T2" fmla="*/ 206 w 269"/>
                <a:gd name="T3" fmla="*/ 161 h 180"/>
                <a:gd name="T4" fmla="*/ 209 w 269"/>
                <a:gd name="T5" fmla="*/ 163 h 180"/>
                <a:gd name="T6" fmla="*/ 212 w 269"/>
                <a:gd name="T7" fmla="*/ 164 h 180"/>
                <a:gd name="T8" fmla="*/ 214 w 269"/>
                <a:gd name="T9" fmla="*/ 162 h 180"/>
                <a:gd name="T10" fmla="*/ 217 w 269"/>
                <a:gd name="T11" fmla="*/ 161 h 180"/>
                <a:gd name="T12" fmla="*/ 220 w 269"/>
                <a:gd name="T13" fmla="*/ 161 h 180"/>
                <a:gd name="T14" fmla="*/ 229 w 269"/>
                <a:gd name="T15" fmla="*/ 160 h 180"/>
                <a:gd name="T16" fmla="*/ 236 w 269"/>
                <a:gd name="T17" fmla="*/ 161 h 180"/>
                <a:gd name="T18" fmla="*/ 240 w 269"/>
                <a:gd name="T19" fmla="*/ 165 h 180"/>
                <a:gd name="T20" fmla="*/ 245 w 269"/>
                <a:gd name="T21" fmla="*/ 167 h 180"/>
                <a:gd name="T22" fmla="*/ 250 w 269"/>
                <a:gd name="T23" fmla="*/ 169 h 180"/>
                <a:gd name="T24" fmla="*/ 257 w 269"/>
                <a:gd name="T25" fmla="*/ 174 h 180"/>
                <a:gd name="T26" fmla="*/ 261 w 269"/>
                <a:gd name="T27" fmla="*/ 177 h 180"/>
                <a:gd name="T28" fmla="*/ 262 w 269"/>
                <a:gd name="T29" fmla="*/ 178 h 180"/>
                <a:gd name="T30" fmla="*/ 263 w 269"/>
                <a:gd name="T31" fmla="*/ 180 h 180"/>
                <a:gd name="T32" fmla="*/ 263 w 269"/>
                <a:gd name="T33" fmla="*/ 180 h 180"/>
                <a:gd name="T34" fmla="*/ 263 w 269"/>
                <a:gd name="T35" fmla="*/ 177 h 180"/>
                <a:gd name="T36" fmla="*/ 263 w 269"/>
                <a:gd name="T37" fmla="*/ 173 h 180"/>
                <a:gd name="T38" fmla="*/ 259 w 269"/>
                <a:gd name="T39" fmla="*/ 170 h 180"/>
                <a:gd name="T40" fmla="*/ 259 w 269"/>
                <a:gd name="T41" fmla="*/ 167 h 180"/>
                <a:gd name="T42" fmla="*/ 260 w 269"/>
                <a:gd name="T43" fmla="*/ 164 h 180"/>
                <a:gd name="T44" fmla="*/ 263 w 269"/>
                <a:gd name="T45" fmla="*/ 163 h 180"/>
                <a:gd name="T46" fmla="*/ 263 w 269"/>
                <a:gd name="T47" fmla="*/ 156 h 180"/>
                <a:gd name="T48" fmla="*/ 264 w 269"/>
                <a:gd name="T49" fmla="*/ 153 h 180"/>
                <a:gd name="T50" fmla="*/ 266 w 269"/>
                <a:gd name="T51" fmla="*/ 152 h 180"/>
                <a:gd name="T52" fmla="*/ 266 w 269"/>
                <a:gd name="T53" fmla="*/ 148 h 180"/>
                <a:gd name="T54" fmla="*/ 264 w 269"/>
                <a:gd name="T55" fmla="*/ 143 h 180"/>
                <a:gd name="T56" fmla="*/ 262 w 269"/>
                <a:gd name="T57" fmla="*/ 142 h 180"/>
                <a:gd name="T58" fmla="*/ 263 w 269"/>
                <a:gd name="T59" fmla="*/ 137 h 180"/>
                <a:gd name="T60" fmla="*/ 263 w 269"/>
                <a:gd name="T61" fmla="*/ 134 h 180"/>
                <a:gd name="T62" fmla="*/ 266 w 269"/>
                <a:gd name="T63" fmla="*/ 134 h 180"/>
                <a:gd name="T64" fmla="*/ 269 w 269"/>
                <a:gd name="T65" fmla="*/ 47 h 180"/>
                <a:gd name="T66" fmla="*/ 266 w 269"/>
                <a:gd name="T67" fmla="*/ 44 h 180"/>
                <a:gd name="T68" fmla="*/ 264 w 269"/>
                <a:gd name="T69" fmla="*/ 41 h 180"/>
                <a:gd name="T70" fmla="*/ 259 w 269"/>
                <a:gd name="T71" fmla="*/ 39 h 180"/>
                <a:gd name="T72" fmla="*/ 258 w 269"/>
                <a:gd name="T73" fmla="*/ 36 h 180"/>
                <a:gd name="T74" fmla="*/ 255 w 269"/>
                <a:gd name="T75" fmla="*/ 33 h 180"/>
                <a:gd name="T76" fmla="*/ 254 w 269"/>
                <a:gd name="T77" fmla="*/ 31 h 180"/>
                <a:gd name="T78" fmla="*/ 254 w 269"/>
                <a:gd name="T79" fmla="*/ 29 h 180"/>
                <a:gd name="T80" fmla="*/ 254 w 269"/>
                <a:gd name="T81" fmla="*/ 27 h 180"/>
                <a:gd name="T82" fmla="*/ 257 w 269"/>
                <a:gd name="T83" fmla="*/ 24 h 180"/>
                <a:gd name="T84" fmla="*/ 260 w 269"/>
                <a:gd name="T85" fmla="*/ 21 h 180"/>
                <a:gd name="T86" fmla="*/ 264 w 269"/>
                <a:gd name="T87" fmla="*/ 17 h 180"/>
                <a:gd name="T88" fmla="*/ 263 w 269"/>
                <a:gd name="T89" fmla="*/ 15 h 180"/>
                <a:gd name="T90" fmla="*/ 263 w 269"/>
                <a:gd name="T91" fmla="*/ 14 h 180"/>
                <a:gd name="T92" fmla="*/ 136 w 269"/>
                <a:gd name="T93" fmla="*/ 8 h 180"/>
                <a:gd name="T94" fmla="*/ 14 w 269"/>
                <a:gd name="T95" fmla="*/ 0 h 180"/>
                <a:gd name="T96" fmla="*/ 0 w 269"/>
                <a:gd name="T97" fmla="*/ 142 h 180"/>
                <a:gd name="T98" fmla="*/ 192 w 269"/>
                <a:gd name="T99" fmla="*/ 154 h 180"/>
                <a:gd name="T100" fmla="*/ 200 w 269"/>
                <a:gd name="T101" fmla="*/ 15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9" h="180">
                  <a:moveTo>
                    <a:pt x="200" y="158"/>
                  </a:moveTo>
                  <a:cubicBezTo>
                    <a:pt x="206" y="161"/>
                    <a:pt x="206" y="161"/>
                    <a:pt x="206" y="161"/>
                  </a:cubicBezTo>
                  <a:cubicBezTo>
                    <a:pt x="209" y="163"/>
                    <a:pt x="209" y="163"/>
                    <a:pt x="209" y="163"/>
                  </a:cubicBezTo>
                  <a:cubicBezTo>
                    <a:pt x="212" y="164"/>
                    <a:pt x="212" y="164"/>
                    <a:pt x="212" y="164"/>
                  </a:cubicBezTo>
                  <a:cubicBezTo>
                    <a:pt x="214" y="162"/>
                    <a:pt x="214" y="162"/>
                    <a:pt x="214" y="162"/>
                  </a:cubicBezTo>
                  <a:cubicBezTo>
                    <a:pt x="217" y="161"/>
                    <a:pt x="217" y="161"/>
                    <a:pt x="217" y="161"/>
                  </a:cubicBezTo>
                  <a:cubicBezTo>
                    <a:pt x="220" y="161"/>
                    <a:pt x="220" y="161"/>
                    <a:pt x="220" y="161"/>
                  </a:cubicBezTo>
                  <a:cubicBezTo>
                    <a:pt x="229" y="160"/>
                    <a:pt x="229" y="160"/>
                    <a:pt x="229" y="160"/>
                  </a:cubicBezTo>
                  <a:cubicBezTo>
                    <a:pt x="236" y="161"/>
                    <a:pt x="236" y="161"/>
                    <a:pt x="236" y="161"/>
                  </a:cubicBezTo>
                  <a:cubicBezTo>
                    <a:pt x="240" y="165"/>
                    <a:pt x="240" y="165"/>
                    <a:pt x="240" y="165"/>
                  </a:cubicBezTo>
                  <a:cubicBezTo>
                    <a:pt x="245" y="167"/>
                    <a:pt x="245" y="167"/>
                    <a:pt x="245" y="167"/>
                  </a:cubicBezTo>
                  <a:cubicBezTo>
                    <a:pt x="250" y="169"/>
                    <a:pt x="250" y="169"/>
                    <a:pt x="250" y="169"/>
                  </a:cubicBezTo>
                  <a:cubicBezTo>
                    <a:pt x="257" y="174"/>
                    <a:pt x="257" y="174"/>
                    <a:pt x="257" y="174"/>
                  </a:cubicBezTo>
                  <a:cubicBezTo>
                    <a:pt x="261" y="177"/>
                    <a:pt x="261" y="177"/>
                    <a:pt x="261" y="177"/>
                  </a:cubicBezTo>
                  <a:cubicBezTo>
                    <a:pt x="262" y="178"/>
                    <a:pt x="262" y="178"/>
                    <a:pt x="262" y="178"/>
                  </a:cubicBezTo>
                  <a:cubicBezTo>
                    <a:pt x="263" y="180"/>
                    <a:pt x="263" y="180"/>
                    <a:pt x="263" y="180"/>
                  </a:cubicBezTo>
                  <a:cubicBezTo>
                    <a:pt x="263" y="180"/>
                    <a:pt x="263" y="180"/>
                    <a:pt x="263" y="180"/>
                  </a:cubicBezTo>
                  <a:cubicBezTo>
                    <a:pt x="263" y="177"/>
                    <a:pt x="263" y="177"/>
                    <a:pt x="263" y="177"/>
                  </a:cubicBezTo>
                  <a:cubicBezTo>
                    <a:pt x="263" y="173"/>
                    <a:pt x="263" y="173"/>
                    <a:pt x="263" y="173"/>
                  </a:cubicBezTo>
                  <a:cubicBezTo>
                    <a:pt x="259" y="170"/>
                    <a:pt x="259" y="170"/>
                    <a:pt x="259" y="170"/>
                  </a:cubicBezTo>
                  <a:cubicBezTo>
                    <a:pt x="259" y="167"/>
                    <a:pt x="259" y="167"/>
                    <a:pt x="259" y="167"/>
                  </a:cubicBezTo>
                  <a:cubicBezTo>
                    <a:pt x="260" y="164"/>
                    <a:pt x="260" y="164"/>
                    <a:pt x="260" y="164"/>
                  </a:cubicBezTo>
                  <a:cubicBezTo>
                    <a:pt x="263" y="163"/>
                    <a:pt x="263" y="163"/>
                    <a:pt x="263" y="163"/>
                  </a:cubicBezTo>
                  <a:cubicBezTo>
                    <a:pt x="263" y="156"/>
                    <a:pt x="263" y="156"/>
                    <a:pt x="263" y="156"/>
                  </a:cubicBezTo>
                  <a:cubicBezTo>
                    <a:pt x="264" y="153"/>
                    <a:pt x="264" y="153"/>
                    <a:pt x="264" y="153"/>
                  </a:cubicBezTo>
                  <a:cubicBezTo>
                    <a:pt x="266" y="152"/>
                    <a:pt x="266" y="152"/>
                    <a:pt x="266" y="152"/>
                  </a:cubicBezTo>
                  <a:cubicBezTo>
                    <a:pt x="266" y="148"/>
                    <a:pt x="266" y="148"/>
                    <a:pt x="266" y="148"/>
                  </a:cubicBezTo>
                  <a:cubicBezTo>
                    <a:pt x="264" y="143"/>
                    <a:pt x="264" y="143"/>
                    <a:pt x="264" y="143"/>
                  </a:cubicBezTo>
                  <a:cubicBezTo>
                    <a:pt x="262" y="142"/>
                    <a:pt x="262" y="142"/>
                    <a:pt x="262" y="142"/>
                  </a:cubicBezTo>
                  <a:cubicBezTo>
                    <a:pt x="263" y="137"/>
                    <a:pt x="263" y="137"/>
                    <a:pt x="263" y="137"/>
                  </a:cubicBezTo>
                  <a:cubicBezTo>
                    <a:pt x="263" y="134"/>
                    <a:pt x="263" y="134"/>
                    <a:pt x="263" y="134"/>
                  </a:cubicBezTo>
                  <a:cubicBezTo>
                    <a:pt x="266" y="134"/>
                    <a:pt x="266" y="134"/>
                    <a:pt x="266" y="134"/>
                  </a:cubicBezTo>
                  <a:cubicBezTo>
                    <a:pt x="269" y="47"/>
                    <a:pt x="269" y="47"/>
                    <a:pt x="269" y="47"/>
                  </a:cubicBezTo>
                  <a:cubicBezTo>
                    <a:pt x="266" y="44"/>
                    <a:pt x="266" y="44"/>
                    <a:pt x="266" y="44"/>
                  </a:cubicBezTo>
                  <a:cubicBezTo>
                    <a:pt x="264" y="41"/>
                    <a:pt x="264" y="41"/>
                    <a:pt x="264" y="41"/>
                  </a:cubicBezTo>
                  <a:cubicBezTo>
                    <a:pt x="259" y="39"/>
                    <a:pt x="259" y="39"/>
                    <a:pt x="259" y="39"/>
                  </a:cubicBezTo>
                  <a:cubicBezTo>
                    <a:pt x="258" y="36"/>
                    <a:pt x="258" y="36"/>
                    <a:pt x="258" y="36"/>
                  </a:cubicBezTo>
                  <a:cubicBezTo>
                    <a:pt x="255" y="33"/>
                    <a:pt x="255" y="33"/>
                    <a:pt x="255" y="33"/>
                  </a:cubicBezTo>
                  <a:cubicBezTo>
                    <a:pt x="254" y="31"/>
                    <a:pt x="254" y="31"/>
                    <a:pt x="254" y="31"/>
                  </a:cubicBezTo>
                  <a:cubicBezTo>
                    <a:pt x="254" y="29"/>
                    <a:pt x="254" y="29"/>
                    <a:pt x="254" y="29"/>
                  </a:cubicBezTo>
                  <a:cubicBezTo>
                    <a:pt x="254" y="27"/>
                    <a:pt x="254" y="27"/>
                    <a:pt x="254" y="27"/>
                  </a:cubicBezTo>
                  <a:cubicBezTo>
                    <a:pt x="257" y="24"/>
                    <a:pt x="257" y="24"/>
                    <a:pt x="257" y="24"/>
                  </a:cubicBezTo>
                  <a:cubicBezTo>
                    <a:pt x="260" y="21"/>
                    <a:pt x="260" y="21"/>
                    <a:pt x="260" y="21"/>
                  </a:cubicBezTo>
                  <a:cubicBezTo>
                    <a:pt x="264" y="17"/>
                    <a:pt x="264" y="17"/>
                    <a:pt x="264" y="17"/>
                  </a:cubicBezTo>
                  <a:cubicBezTo>
                    <a:pt x="263" y="15"/>
                    <a:pt x="263" y="15"/>
                    <a:pt x="263" y="15"/>
                  </a:cubicBezTo>
                  <a:cubicBezTo>
                    <a:pt x="263" y="14"/>
                    <a:pt x="263" y="14"/>
                    <a:pt x="263" y="14"/>
                  </a:cubicBezTo>
                  <a:cubicBezTo>
                    <a:pt x="263" y="14"/>
                    <a:pt x="167" y="10"/>
                    <a:pt x="136" y="8"/>
                  </a:cubicBezTo>
                  <a:cubicBezTo>
                    <a:pt x="105" y="6"/>
                    <a:pt x="14" y="0"/>
                    <a:pt x="14" y="0"/>
                  </a:cubicBezTo>
                  <a:cubicBezTo>
                    <a:pt x="0" y="142"/>
                    <a:pt x="0" y="142"/>
                    <a:pt x="0" y="142"/>
                  </a:cubicBezTo>
                  <a:cubicBezTo>
                    <a:pt x="192" y="154"/>
                    <a:pt x="192" y="154"/>
                    <a:pt x="192" y="154"/>
                  </a:cubicBezTo>
                  <a:lnTo>
                    <a:pt x="200" y="158"/>
                  </a:ln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Source Sans Pro Light" charset="0"/>
              </a:endParaRPr>
            </a:p>
          </p:txBody>
        </p:sp>
        <p:sp>
          <p:nvSpPr>
            <p:cNvPr id="15" name="Freeform 14">
              <a:extLst>
                <a:ext uri="{FF2B5EF4-FFF2-40B4-BE49-F238E27FC236}">
                  <a16:creationId xmlns:a16="http://schemas.microsoft.com/office/drawing/2014/main" xmlns="" id="{2D99BBA2-4E0A-4233-A273-F2D8C418738D}"/>
                </a:ext>
              </a:extLst>
            </p:cNvPr>
            <p:cNvSpPr>
              <a:spLocks/>
            </p:cNvSpPr>
            <p:nvPr/>
          </p:nvSpPr>
          <p:spPr bwMode="auto">
            <a:xfrm>
              <a:off x="5922222" y="2058569"/>
              <a:ext cx="386195" cy="318738"/>
            </a:xfrm>
            <a:custGeom>
              <a:avLst/>
              <a:gdLst>
                <a:gd name="T0" fmla="*/ 229 w 229"/>
                <a:gd name="T1" fmla="*/ 27 h 189"/>
                <a:gd name="T2" fmla="*/ 228 w 229"/>
                <a:gd name="T3" fmla="*/ 27 h 189"/>
                <a:gd name="T4" fmla="*/ 28 w 229"/>
                <a:gd name="T5" fmla="*/ 0 h 189"/>
                <a:gd name="T6" fmla="*/ 24 w 229"/>
                <a:gd name="T7" fmla="*/ 23 h 189"/>
                <a:gd name="T8" fmla="*/ 7 w 229"/>
                <a:gd name="T9" fmla="*/ 122 h 189"/>
                <a:gd name="T10" fmla="*/ 0 w 229"/>
                <a:gd name="T11" fmla="*/ 162 h 189"/>
                <a:gd name="T12" fmla="*/ 61 w 229"/>
                <a:gd name="T13" fmla="*/ 172 h 189"/>
                <a:gd name="T14" fmla="*/ 212 w 229"/>
                <a:gd name="T15" fmla="*/ 189 h 189"/>
                <a:gd name="T16" fmla="*/ 220 w 229"/>
                <a:gd name="T17" fmla="*/ 109 h 189"/>
                <a:gd name="T18" fmla="*/ 229 w 229"/>
                <a:gd name="T19" fmla="*/ 2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189">
                  <a:moveTo>
                    <a:pt x="229" y="27"/>
                  </a:moveTo>
                  <a:lnTo>
                    <a:pt x="228" y="27"/>
                  </a:lnTo>
                  <a:lnTo>
                    <a:pt x="28" y="0"/>
                  </a:lnTo>
                  <a:lnTo>
                    <a:pt x="24" y="23"/>
                  </a:lnTo>
                  <a:lnTo>
                    <a:pt x="7" y="122"/>
                  </a:lnTo>
                  <a:lnTo>
                    <a:pt x="0" y="162"/>
                  </a:lnTo>
                  <a:lnTo>
                    <a:pt x="61" y="172"/>
                  </a:lnTo>
                  <a:lnTo>
                    <a:pt x="212" y="189"/>
                  </a:lnTo>
                  <a:lnTo>
                    <a:pt x="220" y="109"/>
                  </a:lnTo>
                  <a:lnTo>
                    <a:pt x="229" y="27"/>
                  </a:ln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Source Sans Pro Light" charset="0"/>
              </a:endParaRPr>
            </a:p>
          </p:txBody>
        </p:sp>
        <p:sp>
          <p:nvSpPr>
            <p:cNvPr id="16" name="Freeform 15">
              <a:extLst>
                <a:ext uri="{FF2B5EF4-FFF2-40B4-BE49-F238E27FC236}">
                  <a16:creationId xmlns:a16="http://schemas.microsoft.com/office/drawing/2014/main" xmlns="" id="{59337367-F791-46E8-8C28-2845A08DFAD0}"/>
                </a:ext>
              </a:extLst>
            </p:cNvPr>
            <p:cNvSpPr>
              <a:spLocks/>
            </p:cNvSpPr>
            <p:nvPr/>
          </p:nvSpPr>
          <p:spPr bwMode="auto">
            <a:xfrm>
              <a:off x="6313477" y="1829213"/>
              <a:ext cx="359212" cy="231044"/>
            </a:xfrm>
            <a:custGeom>
              <a:avLst/>
              <a:gdLst>
                <a:gd name="T0" fmla="*/ 249 w 251"/>
                <a:gd name="T1" fmla="*/ 161 h 162"/>
                <a:gd name="T2" fmla="*/ 249 w 251"/>
                <a:gd name="T3" fmla="*/ 162 h 162"/>
                <a:gd name="T4" fmla="*/ 249 w 251"/>
                <a:gd name="T5" fmla="*/ 162 h 162"/>
                <a:gd name="T6" fmla="*/ 251 w 251"/>
                <a:gd name="T7" fmla="*/ 160 h 162"/>
                <a:gd name="T8" fmla="*/ 251 w 251"/>
                <a:gd name="T9" fmla="*/ 155 h 162"/>
                <a:gd name="T10" fmla="*/ 251 w 251"/>
                <a:gd name="T11" fmla="*/ 150 h 162"/>
                <a:gd name="T12" fmla="*/ 250 w 251"/>
                <a:gd name="T13" fmla="*/ 144 h 162"/>
                <a:gd name="T14" fmla="*/ 248 w 251"/>
                <a:gd name="T15" fmla="*/ 141 h 162"/>
                <a:gd name="T16" fmla="*/ 245 w 251"/>
                <a:gd name="T17" fmla="*/ 138 h 162"/>
                <a:gd name="T18" fmla="*/ 245 w 251"/>
                <a:gd name="T19" fmla="*/ 131 h 162"/>
                <a:gd name="T20" fmla="*/ 244 w 251"/>
                <a:gd name="T21" fmla="*/ 129 h 162"/>
                <a:gd name="T22" fmla="*/ 242 w 251"/>
                <a:gd name="T23" fmla="*/ 126 h 162"/>
                <a:gd name="T24" fmla="*/ 242 w 251"/>
                <a:gd name="T25" fmla="*/ 117 h 162"/>
                <a:gd name="T26" fmla="*/ 242 w 251"/>
                <a:gd name="T27" fmla="*/ 103 h 162"/>
                <a:gd name="T28" fmla="*/ 241 w 251"/>
                <a:gd name="T29" fmla="*/ 86 h 162"/>
                <a:gd name="T30" fmla="*/ 241 w 251"/>
                <a:gd name="T31" fmla="*/ 77 h 162"/>
                <a:gd name="T32" fmla="*/ 237 w 251"/>
                <a:gd name="T33" fmla="*/ 70 h 162"/>
                <a:gd name="T34" fmla="*/ 234 w 251"/>
                <a:gd name="T35" fmla="*/ 60 h 162"/>
                <a:gd name="T36" fmla="*/ 232 w 251"/>
                <a:gd name="T37" fmla="*/ 54 h 162"/>
                <a:gd name="T38" fmla="*/ 234 w 251"/>
                <a:gd name="T39" fmla="*/ 47 h 162"/>
                <a:gd name="T40" fmla="*/ 233 w 251"/>
                <a:gd name="T41" fmla="*/ 41 h 162"/>
                <a:gd name="T42" fmla="*/ 232 w 251"/>
                <a:gd name="T43" fmla="*/ 39 h 162"/>
                <a:gd name="T44" fmla="*/ 232 w 251"/>
                <a:gd name="T45" fmla="*/ 34 h 162"/>
                <a:gd name="T46" fmla="*/ 232 w 251"/>
                <a:gd name="T47" fmla="*/ 33 h 162"/>
                <a:gd name="T48" fmla="*/ 234 w 251"/>
                <a:gd name="T49" fmla="*/ 31 h 162"/>
                <a:gd name="T50" fmla="*/ 235 w 251"/>
                <a:gd name="T51" fmla="*/ 29 h 162"/>
                <a:gd name="T52" fmla="*/ 235 w 251"/>
                <a:gd name="T53" fmla="*/ 25 h 162"/>
                <a:gd name="T54" fmla="*/ 232 w 251"/>
                <a:gd name="T55" fmla="*/ 22 h 162"/>
                <a:gd name="T56" fmla="*/ 232 w 251"/>
                <a:gd name="T57" fmla="*/ 21 h 162"/>
                <a:gd name="T58" fmla="*/ 231 w 251"/>
                <a:gd name="T59" fmla="*/ 18 h 162"/>
                <a:gd name="T60" fmla="*/ 230 w 251"/>
                <a:gd name="T61" fmla="*/ 13 h 162"/>
                <a:gd name="T62" fmla="*/ 97 w 251"/>
                <a:gd name="T63" fmla="*/ 7 h 162"/>
                <a:gd name="T64" fmla="*/ 14 w 251"/>
                <a:gd name="T65" fmla="*/ 0 h 162"/>
                <a:gd name="T66" fmla="*/ 0 w 251"/>
                <a:gd name="T67" fmla="*/ 147 h 162"/>
                <a:gd name="T68" fmla="*/ 122 w 251"/>
                <a:gd name="T69" fmla="*/ 155 h 162"/>
                <a:gd name="T70" fmla="*/ 249 w 251"/>
                <a:gd name="T71" fmla="*/ 16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1" h="162">
                  <a:moveTo>
                    <a:pt x="249" y="161"/>
                  </a:moveTo>
                  <a:cubicBezTo>
                    <a:pt x="249" y="162"/>
                    <a:pt x="249" y="162"/>
                    <a:pt x="249" y="162"/>
                  </a:cubicBezTo>
                  <a:cubicBezTo>
                    <a:pt x="249" y="162"/>
                    <a:pt x="249" y="162"/>
                    <a:pt x="249" y="162"/>
                  </a:cubicBezTo>
                  <a:cubicBezTo>
                    <a:pt x="251" y="160"/>
                    <a:pt x="251" y="160"/>
                    <a:pt x="251" y="160"/>
                  </a:cubicBezTo>
                  <a:cubicBezTo>
                    <a:pt x="251" y="155"/>
                    <a:pt x="251" y="155"/>
                    <a:pt x="251" y="155"/>
                  </a:cubicBezTo>
                  <a:cubicBezTo>
                    <a:pt x="251" y="150"/>
                    <a:pt x="251" y="150"/>
                    <a:pt x="251" y="150"/>
                  </a:cubicBezTo>
                  <a:cubicBezTo>
                    <a:pt x="250" y="144"/>
                    <a:pt x="250" y="144"/>
                    <a:pt x="250" y="144"/>
                  </a:cubicBezTo>
                  <a:cubicBezTo>
                    <a:pt x="248" y="141"/>
                    <a:pt x="248" y="141"/>
                    <a:pt x="248" y="141"/>
                  </a:cubicBezTo>
                  <a:cubicBezTo>
                    <a:pt x="245" y="138"/>
                    <a:pt x="245" y="138"/>
                    <a:pt x="245" y="138"/>
                  </a:cubicBezTo>
                  <a:cubicBezTo>
                    <a:pt x="245" y="131"/>
                    <a:pt x="245" y="131"/>
                    <a:pt x="245" y="131"/>
                  </a:cubicBezTo>
                  <a:cubicBezTo>
                    <a:pt x="244" y="129"/>
                    <a:pt x="244" y="129"/>
                    <a:pt x="244" y="129"/>
                  </a:cubicBezTo>
                  <a:cubicBezTo>
                    <a:pt x="242" y="126"/>
                    <a:pt x="242" y="126"/>
                    <a:pt x="242" y="126"/>
                  </a:cubicBezTo>
                  <a:cubicBezTo>
                    <a:pt x="242" y="117"/>
                    <a:pt x="242" y="117"/>
                    <a:pt x="242" y="117"/>
                  </a:cubicBezTo>
                  <a:cubicBezTo>
                    <a:pt x="242" y="103"/>
                    <a:pt x="242" y="103"/>
                    <a:pt x="242" y="103"/>
                  </a:cubicBezTo>
                  <a:cubicBezTo>
                    <a:pt x="241" y="86"/>
                    <a:pt x="241" y="86"/>
                    <a:pt x="241" y="86"/>
                  </a:cubicBezTo>
                  <a:cubicBezTo>
                    <a:pt x="241" y="77"/>
                    <a:pt x="241" y="77"/>
                    <a:pt x="241" y="77"/>
                  </a:cubicBezTo>
                  <a:cubicBezTo>
                    <a:pt x="237" y="70"/>
                    <a:pt x="237" y="70"/>
                    <a:pt x="237" y="70"/>
                  </a:cubicBezTo>
                  <a:cubicBezTo>
                    <a:pt x="234" y="60"/>
                    <a:pt x="234" y="60"/>
                    <a:pt x="234" y="60"/>
                  </a:cubicBezTo>
                  <a:cubicBezTo>
                    <a:pt x="232" y="54"/>
                    <a:pt x="232" y="54"/>
                    <a:pt x="232" y="54"/>
                  </a:cubicBezTo>
                  <a:cubicBezTo>
                    <a:pt x="234" y="47"/>
                    <a:pt x="234" y="47"/>
                    <a:pt x="234" y="47"/>
                  </a:cubicBezTo>
                  <a:cubicBezTo>
                    <a:pt x="233" y="41"/>
                    <a:pt x="233" y="41"/>
                    <a:pt x="233" y="41"/>
                  </a:cubicBezTo>
                  <a:cubicBezTo>
                    <a:pt x="232" y="39"/>
                    <a:pt x="232" y="39"/>
                    <a:pt x="232" y="39"/>
                  </a:cubicBezTo>
                  <a:cubicBezTo>
                    <a:pt x="232" y="34"/>
                    <a:pt x="232" y="34"/>
                    <a:pt x="232" y="34"/>
                  </a:cubicBezTo>
                  <a:cubicBezTo>
                    <a:pt x="232" y="33"/>
                    <a:pt x="232" y="33"/>
                    <a:pt x="232" y="33"/>
                  </a:cubicBezTo>
                  <a:cubicBezTo>
                    <a:pt x="234" y="31"/>
                    <a:pt x="234" y="31"/>
                    <a:pt x="234" y="31"/>
                  </a:cubicBezTo>
                  <a:cubicBezTo>
                    <a:pt x="235" y="29"/>
                    <a:pt x="235" y="29"/>
                    <a:pt x="235" y="29"/>
                  </a:cubicBezTo>
                  <a:cubicBezTo>
                    <a:pt x="235" y="25"/>
                    <a:pt x="235" y="25"/>
                    <a:pt x="235" y="25"/>
                  </a:cubicBezTo>
                  <a:cubicBezTo>
                    <a:pt x="232" y="22"/>
                    <a:pt x="232" y="22"/>
                    <a:pt x="232" y="22"/>
                  </a:cubicBezTo>
                  <a:cubicBezTo>
                    <a:pt x="232" y="21"/>
                    <a:pt x="232" y="21"/>
                    <a:pt x="232" y="21"/>
                  </a:cubicBezTo>
                  <a:cubicBezTo>
                    <a:pt x="231" y="18"/>
                    <a:pt x="231" y="18"/>
                    <a:pt x="231" y="18"/>
                  </a:cubicBezTo>
                  <a:cubicBezTo>
                    <a:pt x="230" y="13"/>
                    <a:pt x="230" y="13"/>
                    <a:pt x="230" y="13"/>
                  </a:cubicBezTo>
                  <a:cubicBezTo>
                    <a:pt x="230" y="13"/>
                    <a:pt x="130" y="9"/>
                    <a:pt x="97" y="7"/>
                  </a:cubicBezTo>
                  <a:cubicBezTo>
                    <a:pt x="76" y="6"/>
                    <a:pt x="14" y="0"/>
                    <a:pt x="14" y="0"/>
                  </a:cubicBezTo>
                  <a:cubicBezTo>
                    <a:pt x="0" y="147"/>
                    <a:pt x="0" y="147"/>
                    <a:pt x="0" y="147"/>
                  </a:cubicBezTo>
                  <a:cubicBezTo>
                    <a:pt x="0" y="147"/>
                    <a:pt x="91" y="153"/>
                    <a:pt x="122" y="155"/>
                  </a:cubicBezTo>
                  <a:cubicBezTo>
                    <a:pt x="153" y="157"/>
                    <a:pt x="249" y="161"/>
                    <a:pt x="249" y="161"/>
                  </a:cubicBez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Source Sans Pro Light" charset="0"/>
              </a:endParaRPr>
            </a:p>
          </p:txBody>
        </p:sp>
        <p:sp>
          <p:nvSpPr>
            <p:cNvPr id="17" name="Freeform 16">
              <a:extLst>
                <a:ext uri="{FF2B5EF4-FFF2-40B4-BE49-F238E27FC236}">
                  <a16:creationId xmlns:a16="http://schemas.microsoft.com/office/drawing/2014/main" xmlns="" id="{ECEDCED1-61F1-450E-8407-1133216E8E3A}"/>
                </a:ext>
              </a:extLst>
            </p:cNvPr>
            <p:cNvSpPr>
              <a:spLocks/>
            </p:cNvSpPr>
            <p:nvPr/>
          </p:nvSpPr>
          <p:spPr bwMode="auto">
            <a:xfrm>
              <a:off x="5982934" y="2348638"/>
              <a:ext cx="401373" cy="315365"/>
            </a:xfrm>
            <a:custGeom>
              <a:avLst/>
              <a:gdLst>
                <a:gd name="T0" fmla="*/ 267 w 281"/>
                <a:gd name="T1" fmla="*/ 221 h 221"/>
                <a:gd name="T2" fmla="*/ 277 w 281"/>
                <a:gd name="T3" fmla="*/ 75 h 221"/>
                <a:gd name="T4" fmla="*/ 277 w 281"/>
                <a:gd name="T5" fmla="*/ 75 h 221"/>
                <a:gd name="T6" fmla="*/ 277 w 281"/>
                <a:gd name="T7" fmla="*/ 75 h 221"/>
                <a:gd name="T8" fmla="*/ 281 w 281"/>
                <a:gd name="T9" fmla="*/ 28 h 221"/>
                <a:gd name="T10" fmla="*/ 208 w 281"/>
                <a:gd name="T11" fmla="*/ 21 h 221"/>
                <a:gd name="T12" fmla="*/ 30 w 281"/>
                <a:gd name="T13" fmla="*/ 0 h 221"/>
                <a:gd name="T14" fmla="*/ 0 w 281"/>
                <a:gd name="T15" fmla="*/ 192 h 221"/>
                <a:gd name="T16" fmla="*/ 229 w 281"/>
                <a:gd name="T17" fmla="*/ 219 h 221"/>
                <a:gd name="T18" fmla="*/ 267 w 281"/>
                <a:gd name="T19"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1" h="221">
                  <a:moveTo>
                    <a:pt x="267" y="221"/>
                  </a:moveTo>
                  <a:cubicBezTo>
                    <a:pt x="277" y="75"/>
                    <a:pt x="277" y="75"/>
                    <a:pt x="277" y="75"/>
                  </a:cubicBezTo>
                  <a:cubicBezTo>
                    <a:pt x="277" y="75"/>
                    <a:pt x="277" y="75"/>
                    <a:pt x="277" y="75"/>
                  </a:cubicBezTo>
                  <a:cubicBezTo>
                    <a:pt x="277" y="75"/>
                    <a:pt x="277" y="75"/>
                    <a:pt x="277" y="75"/>
                  </a:cubicBezTo>
                  <a:cubicBezTo>
                    <a:pt x="281" y="28"/>
                    <a:pt x="281" y="28"/>
                    <a:pt x="281" y="28"/>
                  </a:cubicBezTo>
                  <a:cubicBezTo>
                    <a:pt x="208" y="21"/>
                    <a:pt x="208" y="21"/>
                    <a:pt x="208" y="21"/>
                  </a:cubicBezTo>
                  <a:cubicBezTo>
                    <a:pt x="30" y="0"/>
                    <a:pt x="30" y="0"/>
                    <a:pt x="30" y="0"/>
                  </a:cubicBezTo>
                  <a:cubicBezTo>
                    <a:pt x="0" y="192"/>
                    <a:pt x="0" y="192"/>
                    <a:pt x="0" y="192"/>
                  </a:cubicBezTo>
                  <a:cubicBezTo>
                    <a:pt x="229" y="219"/>
                    <a:pt x="229" y="219"/>
                    <a:pt x="229" y="219"/>
                  </a:cubicBezTo>
                  <a:cubicBezTo>
                    <a:pt x="229" y="219"/>
                    <a:pt x="245" y="220"/>
                    <a:pt x="267" y="221"/>
                  </a:cubicBez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Source Sans Pro Light" charset="0"/>
              </a:endParaRPr>
            </a:p>
          </p:txBody>
        </p:sp>
        <p:sp>
          <p:nvSpPr>
            <p:cNvPr id="18" name="Freeform 17">
              <a:extLst>
                <a:ext uri="{FF2B5EF4-FFF2-40B4-BE49-F238E27FC236}">
                  <a16:creationId xmlns:a16="http://schemas.microsoft.com/office/drawing/2014/main" xmlns="" id="{EAAEC8B3-6AA9-4C7F-8E21-09F2B261338B}"/>
                </a:ext>
              </a:extLst>
            </p:cNvPr>
            <p:cNvSpPr>
              <a:spLocks/>
            </p:cNvSpPr>
            <p:nvPr/>
          </p:nvSpPr>
          <p:spPr bwMode="auto">
            <a:xfrm>
              <a:off x="5716476" y="2235646"/>
              <a:ext cx="308619" cy="386196"/>
            </a:xfrm>
            <a:custGeom>
              <a:avLst/>
              <a:gdLst>
                <a:gd name="T0" fmla="*/ 183 w 183"/>
                <a:gd name="T1" fmla="*/ 67 h 229"/>
                <a:gd name="T2" fmla="*/ 122 w 183"/>
                <a:gd name="T3" fmla="*/ 57 h 229"/>
                <a:gd name="T4" fmla="*/ 129 w 183"/>
                <a:gd name="T5" fmla="*/ 17 h 229"/>
                <a:gd name="T6" fmla="*/ 39 w 183"/>
                <a:gd name="T7" fmla="*/ 0 h 229"/>
                <a:gd name="T8" fmla="*/ 0 w 183"/>
                <a:gd name="T9" fmla="*/ 201 h 229"/>
                <a:gd name="T10" fmla="*/ 158 w 183"/>
                <a:gd name="T11" fmla="*/ 229 h 229"/>
                <a:gd name="T12" fmla="*/ 183 w 183"/>
                <a:gd name="T13" fmla="*/ 67 h 229"/>
              </a:gdLst>
              <a:ahLst/>
              <a:cxnLst>
                <a:cxn ang="0">
                  <a:pos x="T0" y="T1"/>
                </a:cxn>
                <a:cxn ang="0">
                  <a:pos x="T2" y="T3"/>
                </a:cxn>
                <a:cxn ang="0">
                  <a:pos x="T4" y="T5"/>
                </a:cxn>
                <a:cxn ang="0">
                  <a:pos x="T6" y="T7"/>
                </a:cxn>
                <a:cxn ang="0">
                  <a:pos x="T8" y="T9"/>
                </a:cxn>
                <a:cxn ang="0">
                  <a:pos x="T10" y="T11"/>
                </a:cxn>
                <a:cxn ang="0">
                  <a:pos x="T12" y="T13"/>
                </a:cxn>
              </a:cxnLst>
              <a:rect l="0" t="0" r="r" b="b"/>
              <a:pathLst>
                <a:path w="183" h="229">
                  <a:moveTo>
                    <a:pt x="183" y="67"/>
                  </a:moveTo>
                  <a:lnTo>
                    <a:pt x="122" y="57"/>
                  </a:lnTo>
                  <a:lnTo>
                    <a:pt x="129" y="17"/>
                  </a:lnTo>
                  <a:lnTo>
                    <a:pt x="39" y="0"/>
                  </a:lnTo>
                  <a:lnTo>
                    <a:pt x="0" y="201"/>
                  </a:lnTo>
                  <a:lnTo>
                    <a:pt x="158" y="229"/>
                  </a:lnTo>
                  <a:lnTo>
                    <a:pt x="183" y="67"/>
                  </a:ln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Source Sans Pro Light" charset="0"/>
              </a:endParaRPr>
            </a:p>
          </p:txBody>
        </p:sp>
        <p:sp>
          <p:nvSpPr>
            <p:cNvPr id="19" name="Freeform 18">
              <a:extLst>
                <a:ext uri="{FF2B5EF4-FFF2-40B4-BE49-F238E27FC236}">
                  <a16:creationId xmlns:a16="http://schemas.microsoft.com/office/drawing/2014/main" xmlns="" id="{20E0BB92-10DE-4B1F-B56D-9922F4DB9392}"/>
                </a:ext>
              </a:extLst>
            </p:cNvPr>
            <p:cNvSpPr>
              <a:spLocks/>
            </p:cNvSpPr>
            <p:nvPr/>
          </p:nvSpPr>
          <p:spPr bwMode="auto">
            <a:xfrm>
              <a:off x="5428094" y="2164816"/>
              <a:ext cx="354153" cy="536288"/>
            </a:xfrm>
            <a:custGeom>
              <a:avLst/>
              <a:gdLst>
                <a:gd name="T0" fmla="*/ 5 w 248"/>
                <a:gd name="T1" fmla="*/ 131 h 375"/>
                <a:gd name="T2" fmla="*/ 1 w 248"/>
                <a:gd name="T3" fmla="*/ 132 h 375"/>
                <a:gd name="T4" fmla="*/ 0 w 248"/>
                <a:gd name="T5" fmla="*/ 135 h 375"/>
                <a:gd name="T6" fmla="*/ 1 w 248"/>
                <a:gd name="T7" fmla="*/ 139 h 375"/>
                <a:gd name="T8" fmla="*/ 2 w 248"/>
                <a:gd name="T9" fmla="*/ 142 h 375"/>
                <a:gd name="T10" fmla="*/ 3 w 248"/>
                <a:gd name="T11" fmla="*/ 143 h 375"/>
                <a:gd name="T12" fmla="*/ 7 w 248"/>
                <a:gd name="T13" fmla="*/ 145 h 375"/>
                <a:gd name="T14" fmla="*/ 160 w 248"/>
                <a:gd name="T15" fmla="*/ 375 h 375"/>
                <a:gd name="T16" fmla="*/ 163 w 248"/>
                <a:gd name="T17" fmla="*/ 371 h 375"/>
                <a:gd name="T18" fmla="*/ 164 w 248"/>
                <a:gd name="T19" fmla="*/ 367 h 375"/>
                <a:gd name="T20" fmla="*/ 164 w 248"/>
                <a:gd name="T21" fmla="*/ 354 h 375"/>
                <a:gd name="T22" fmla="*/ 164 w 248"/>
                <a:gd name="T23" fmla="*/ 340 h 375"/>
                <a:gd name="T24" fmla="*/ 164 w 248"/>
                <a:gd name="T25" fmla="*/ 329 h 375"/>
                <a:gd name="T26" fmla="*/ 167 w 248"/>
                <a:gd name="T27" fmla="*/ 326 h 375"/>
                <a:gd name="T28" fmla="*/ 174 w 248"/>
                <a:gd name="T29" fmla="*/ 324 h 375"/>
                <a:gd name="T30" fmla="*/ 176 w 248"/>
                <a:gd name="T31" fmla="*/ 328 h 375"/>
                <a:gd name="T32" fmla="*/ 180 w 248"/>
                <a:gd name="T33" fmla="*/ 326 h 375"/>
                <a:gd name="T34" fmla="*/ 185 w 248"/>
                <a:gd name="T35" fmla="*/ 330 h 375"/>
                <a:gd name="T36" fmla="*/ 188 w 248"/>
                <a:gd name="T37" fmla="*/ 332 h 375"/>
                <a:gd name="T38" fmla="*/ 191 w 248"/>
                <a:gd name="T39" fmla="*/ 330 h 375"/>
                <a:gd name="T40" fmla="*/ 197 w 248"/>
                <a:gd name="T41" fmla="*/ 312 h 375"/>
                <a:gd name="T42" fmla="*/ 202 w 248"/>
                <a:gd name="T43" fmla="*/ 287 h 375"/>
                <a:gd name="T44" fmla="*/ 248 w 248"/>
                <a:gd name="T45" fmla="*/ 49 h 375"/>
                <a:gd name="T46" fmla="*/ 134 w 248"/>
                <a:gd name="T47" fmla="*/ 24 h 375"/>
                <a:gd name="T48" fmla="*/ 42 w 248"/>
                <a:gd name="T49" fmla="*/ 0 h 375"/>
                <a:gd name="T50" fmla="*/ 8 w 248"/>
                <a:gd name="T51" fmla="*/ 130 h 375"/>
                <a:gd name="T52" fmla="*/ 5 w 248"/>
                <a:gd name="T53" fmla="*/ 13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8" h="375">
                  <a:moveTo>
                    <a:pt x="5" y="131"/>
                  </a:moveTo>
                  <a:cubicBezTo>
                    <a:pt x="1" y="132"/>
                    <a:pt x="1" y="132"/>
                    <a:pt x="1" y="132"/>
                  </a:cubicBezTo>
                  <a:cubicBezTo>
                    <a:pt x="0" y="135"/>
                    <a:pt x="0" y="135"/>
                    <a:pt x="0" y="135"/>
                  </a:cubicBezTo>
                  <a:cubicBezTo>
                    <a:pt x="1" y="139"/>
                    <a:pt x="1" y="139"/>
                    <a:pt x="1" y="139"/>
                  </a:cubicBezTo>
                  <a:cubicBezTo>
                    <a:pt x="2" y="142"/>
                    <a:pt x="2" y="142"/>
                    <a:pt x="2" y="142"/>
                  </a:cubicBezTo>
                  <a:cubicBezTo>
                    <a:pt x="3" y="143"/>
                    <a:pt x="3" y="143"/>
                    <a:pt x="3" y="143"/>
                  </a:cubicBezTo>
                  <a:cubicBezTo>
                    <a:pt x="7" y="145"/>
                    <a:pt x="7" y="145"/>
                    <a:pt x="7" y="145"/>
                  </a:cubicBezTo>
                  <a:cubicBezTo>
                    <a:pt x="160" y="375"/>
                    <a:pt x="160" y="375"/>
                    <a:pt x="160" y="375"/>
                  </a:cubicBezTo>
                  <a:cubicBezTo>
                    <a:pt x="163" y="371"/>
                    <a:pt x="163" y="371"/>
                    <a:pt x="163" y="371"/>
                  </a:cubicBezTo>
                  <a:cubicBezTo>
                    <a:pt x="164" y="367"/>
                    <a:pt x="164" y="367"/>
                    <a:pt x="164" y="367"/>
                  </a:cubicBezTo>
                  <a:cubicBezTo>
                    <a:pt x="164" y="354"/>
                    <a:pt x="164" y="354"/>
                    <a:pt x="164" y="354"/>
                  </a:cubicBezTo>
                  <a:cubicBezTo>
                    <a:pt x="164" y="340"/>
                    <a:pt x="164" y="340"/>
                    <a:pt x="164" y="340"/>
                  </a:cubicBezTo>
                  <a:cubicBezTo>
                    <a:pt x="164" y="329"/>
                    <a:pt x="164" y="329"/>
                    <a:pt x="164" y="329"/>
                  </a:cubicBezTo>
                  <a:cubicBezTo>
                    <a:pt x="167" y="326"/>
                    <a:pt x="167" y="326"/>
                    <a:pt x="167" y="326"/>
                  </a:cubicBezTo>
                  <a:cubicBezTo>
                    <a:pt x="174" y="324"/>
                    <a:pt x="174" y="324"/>
                    <a:pt x="174" y="324"/>
                  </a:cubicBezTo>
                  <a:cubicBezTo>
                    <a:pt x="176" y="328"/>
                    <a:pt x="176" y="328"/>
                    <a:pt x="176" y="328"/>
                  </a:cubicBezTo>
                  <a:cubicBezTo>
                    <a:pt x="180" y="326"/>
                    <a:pt x="180" y="326"/>
                    <a:pt x="180" y="326"/>
                  </a:cubicBezTo>
                  <a:cubicBezTo>
                    <a:pt x="185" y="330"/>
                    <a:pt x="185" y="330"/>
                    <a:pt x="185" y="330"/>
                  </a:cubicBezTo>
                  <a:cubicBezTo>
                    <a:pt x="188" y="332"/>
                    <a:pt x="188" y="332"/>
                    <a:pt x="188" y="332"/>
                  </a:cubicBezTo>
                  <a:cubicBezTo>
                    <a:pt x="191" y="330"/>
                    <a:pt x="191" y="330"/>
                    <a:pt x="191" y="330"/>
                  </a:cubicBezTo>
                  <a:cubicBezTo>
                    <a:pt x="191" y="330"/>
                    <a:pt x="195" y="316"/>
                    <a:pt x="197" y="312"/>
                  </a:cubicBezTo>
                  <a:cubicBezTo>
                    <a:pt x="198" y="306"/>
                    <a:pt x="202" y="287"/>
                    <a:pt x="202" y="287"/>
                  </a:cubicBezTo>
                  <a:cubicBezTo>
                    <a:pt x="248" y="49"/>
                    <a:pt x="248" y="49"/>
                    <a:pt x="248" y="49"/>
                  </a:cubicBezTo>
                  <a:cubicBezTo>
                    <a:pt x="248" y="49"/>
                    <a:pt x="163" y="31"/>
                    <a:pt x="134" y="24"/>
                  </a:cubicBezTo>
                  <a:cubicBezTo>
                    <a:pt x="111" y="19"/>
                    <a:pt x="42" y="0"/>
                    <a:pt x="42" y="0"/>
                  </a:cubicBezTo>
                  <a:cubicBezTo>
                    <a:pt x="8" y="130"/>
                    <a:pt x="8" y="130"/>
                    <a:pt x="8" y="130"/>
                  </a:cubicBezTo>
                  <a:lnTo>
                    <a:pt x="5" y="131"/>
                  </a:ln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Source Sans Pro Light" charset="0"/>
              </a:endParaRPr>
            </a:p>
          </p:txBody>
        </p:sp>
        <p:sp>
          <p:nvSpPr>
            <p:cNvPr id="20" name="Freeform 19">
              <a:extLst>
                <a:ext uri="{FF2B5EF4-FFF2-40B4-BE49-F238E27FC236}">
                  <a16:creationId xmlns:a16="http://schemas.microsoft.com/office/drawing/2014/main" xmlns="" id="{62CD83FA-F919-4B33-9446-E5ACE77780B2}"/>
                </a:ext>
              </a:extLst>
            </p:cNvPr>
            <p:cNvSpPr>
              <a:spLocks/>
            </p:cNvSpPr>
            <p:nvPr/>
          </p:nvSpPr>
          <p:spPr bwMode="auto">
            <a:xfrm>
              <a:off x="5278001" y="1830900"/>
              <a:ext cx="440161" cy="372704"/>
            </a:xfrm>
            <a:custGeom>
              <a:avLst/>
              <a:gdLst>
                <a:gd name="T0" fmla="*/ 269 w 308"/>
                <a:gd name="T1" fmla="*/ 182 h 261"/>
                <a:gd name="T2" fmla="*/ 270 w 308"/>
                <a:gd name="T3" fmla="*/ 175 h 261"/>
                <a:gd name="T4" fmla="*/ 275 w 308"/>
                <a:gd name="T5" fmla="*/ 171 h 261"/>
                <a:gd name="T6" fmla="*/ 276 w 308"/>
                <a:gd name="T7" fmla="*/ 159 h 261"/>
                <a:gd name="T8" fmla="*/ 274 w 308"/>
                <a:gd name="T9" fmla="*/ 154 h 261"/>
                <a:gd name="T10" fmla="*/ 271 w 308"/>
                <a:gd name="T11" fmla="*/ 153 h 261"/>
                <a:gd name="T12" fmla="*/ 270 w 308"/>
                <a:gd name="T13" fmla="*/ 145 h 261"/>
                <a:gd name="T14" fmla="*/ 277 w 308"/>
                <a:gd name="T15" fmla="*/ 137 h 261"/>
                <a:gd name="T16" fmla="*/ 288 w 308"/>
                <a:gd name="T17" fmla="*/ 125 h 261"/>
                <a:gd name="T18" fmla="*/ 291 w 308"/>
                <a:gd name="T19" fmla="*/ 120 h 261"/>
                <a:gd name="T20" fmla="*/ 297 w 308"/>
                <a:gd name="T21" fmla="*/ 111 h 261"/>
                <a:gd name="T22" fmla="*/ 304 w 308"/>
                <a:gd name="T23" fmla="*/ 104 h 261"/>
                <a:gd name="T24" fmla="*/ 308 w 308"/>
                <a:gd name="T25" fmla="*/ 98 h 261"/>
                <a:gd name="T26" fmla="*/ 307 w 308"/>
                <a:gd name="T27" fmla="*/ 90 h 261"/>
                <a:gd name="T28" fmla="*/ 300 w 308"/>
                <a:gd name="T29" fmla="*/ 83 h 261"/>
                <a:gd name="T30" fmla="*/ 297 w 308"/>
                <a:gd name="T31" fmla="*/ 74 h 261"/>
                <a:gd name="T32" fmla="*/ 220 w 308"/>
                <a:gd name="T33" fmla="*/ 56 h 261"/>
                <a:gd name="T34" fmla="*/ 211 w 308"/>
                <a:gd name="T35" fmla="*/ 56 h 261"/>
                <a:gd name="T36" fmla="*/ 178 w 308"/>
                <a:gd name="T37" fmla="*/ 58 h 261"/>
                <a:gd name="T38" fmla="*/ 172 w 308"/>
                <a:gd name="T39" fmla="*/ 57 h 261"/>
                <a:gd name="T40" fmla="*/ 167 w 308"/>
                <a:gd name="T41" fmla="*/ 58 h 261"/>
                <a:gd name="T42" fmla="*/ 164 w 308"/>
                <a:gd name="T43" fmla="*/ 56 h 261"/>
                <a:gd name="T44" fmla="*/ 156 w 308"/>
                <a:gd name="T45" fmla="*/ 55 h 261"/>
                <a:gd name="T46" fmla="*/ 155 w 308"/>
                <a:gd name="T47" fmla="*/ 52 h 261"/>
                <a:gd name="T48" fmla="*/ 143 w 308"/>
                <a:gd name="T49" fmla="*/ 49 h 261"/>
                <a:gd name="T50" fmla="*/ 136 w 308"/>
                <a:gd name="T51" fmla="*/ 46 h 261"/>
                <a:gd name="T52" fmla="*/ 121 w 308"/>
                <a:gd name="T53" fmla="*/ 49 h 261"/>
                <a:gd name="T54" fmla="*/ 103 w 308"/>
                <a:gd name="T55" fmla="*/ 40 h 261"/>
                <a:gd name="T56" fmla="*/ 99 w 308"/>
                <a:gd name="T57" fmla="*/ 12 h 261"/>
                <a:gd name="T58" fmla="*/ 90 w 308"/>
                <a:gd name="T59" fmla="*/ 10 h 261"/>
                <a:gd name="T60" fmla="*/ 80 w 308"/>
                <a:gd name="T61" fmla="*/ 4 h 261"/>
                <a:gd name="T62" fmla="*/ 70 w 308"/>
                <a:gd name="T63" fmla="*/ 0 h 261"/>
                <a:gd name="T64" fmla="*/ 68 w 308"/>
                <a:gd name="T65" fmla="*/ 13 h 261"/>
                <a:gd name="T66" fmla="*/ 64 w 308"/>
                <a:gd name="T67" fmla="*/ 28 h 261"/>
                <a:gd name="T68" fmla="*/ 60 w 308"/>
                <a:gd name="T69" fmla="*/ 38 h 261"/>
                <a:gd name="T70" fmla="*/ 55 w 308"/>
                <a:gd name="T71" fmla="*/ 50 h 261"/>
                <a:gd name="T72" fmla="*/ 47 w 308"/>
                <a:gd name="T73" fmla="*/ 67 h 261"/>
                <a:gd name="T74" fmla="*/ 35 w 308"/>
                <a:gd name="T75" fmla="*/ 98 h 261"/>
                <a:gd name="T76" fmla="*/ 24 w 308"/>
                <a:gd name="T77" fmla="*/ 120 h 261"/>
                <a:gd name="T78" fmla="*/ 18 w 308"/>
                <a:gd name="T79" fmla="*/ 130 h 261"/>
                <a:gd name="T80" fmla="*/ 14 w 308"/>
                <a:gd name="T81" fmla="*/ 136 h 261"/>
                <a:gd name="T82" fmla="*/ 5 w 308"/>
                <a:gd name="T83" fmla="*/ 148 h 261"/>
                <a:gd name="T84" fmla="*/ 5 w 308"/>
                <a:gd name="T85" fmla="*/ 160 h 261"/>
                <a:gd name="T86" fmla="*/ 5 w 308"/>
                <a:gd name="T87" fmla="*/ 164 h 261"/>
                <a:gd name="T88" fmla="*/ 3 w 308"/>
                <a:gd name="T89" fmla="*/ 169 h 261"/>
                <a:gd name="T90" fmla="*/ 1 w 308"/>
                <a:gd name="T91" fmla="*/ 174 h 261"/>
                <a:gd name="T92" fmla="*/ 0 w 308"/>
                <a:gd name="T93" fmla="*/ 187 h 261"/>
                <a:gd name="T94" fmla="*/ 3 w 308"/>
                <a:gd name="T95" fmla="*/ 193 h 261"/>
                <a:gd name="T96" fmla="*/ 239 w 308"/>
                <a:gd name="T97" fmla="*/ 25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8" h="261">
                  <a:moveTo>
                    <a:pt x="251" y="261"/>
                  </a:moveTo>
                  <a:cubicBezTo>
                    <a:pt x="269" y="182"/>
                    <a:pt x="269" y="182"/>
                    <a:pt x="269" y="182"/>
                  </a:cubicBezTo>
                  <a:cubicBezTo>
                    <a:pt x="269" y="177"/>
                    <a:pt x="269" y="177"/>
                    <a:pt x="269" y="177"/>
                  </a:cubicBezTo>
                  <a:cubicBezTo>
                    <a:pt x="270" y="175"/>
                    <a:pt x="270" y="175"/>
                    <a:pt x="270" y="175"/>
                  </a:cubicBezTo>
                  <a:cubicBezTo>
                    <a:pt x="275" y="173"/>
                    <a:pt x="275" y="173"/>
                    <a:pt x="275" y="173"/>
                  </a:cubicBezTo>
                  <a:cubicBezTo>
                    <a:pt x="275" y="171"/>
                    <a:pt x="275" y="171"/>
                    <a:pt x="275" y="171"/>
                  </a:cubicBezTo>
                  <a:cubicBezTo>
                    <a:pt x="276" y="167"/>
                    <a:pt x="276" y="167"/>
                    <a:pt x="276" y="167"/>
                  </a:cubicBezTo>
                  <a:cubicBezTo>
                    <a:pt x="276" y="159"/>
                    <a:pt x="276" y="159"/>
                    <a:pt x="276" y="159"/>
                  </a:cubicBezTo>
                  <a:cubicBezTo>
                    <a:pt x="277" y="157"/>
                    <a:pt x="277" y="157"/>
                    <a:pt x="277" y="157"/>
                  </a:cubicBezTo>
                  <a:cubicBezTo>
                    <a:pt x="274" y="154"/>
                    <a:pt x="274" y="154"/>
                    <a:pt x="274" y="154"/>
                  </a:cubicBezTo>
                  <a:cubicBezTo>
                    <a:pt x="273" y="154"/>
                    <a:pt x="273" y="154"/>
                    <a:pt x="273" y="154"/>
                  </a:cubicBezTo>
                  <a:cubicBezTo>
                    <a:pt x="271" y="153"/>
                    <a:pt x="271" y="153"/>
                    <a:pt x="271" y="153"/>
                  </a:cubicBezTo>
                  <a:cubicBezTo>
                    <a:pt x="269" y="150"/>
                    <a:pt x="269" y="150"/>
                    <a:pt x="269" y="150"/>
                  </a:cubicBezTo>
                  <a:cubicBezTo>
                    <a:pt x="270" y="145"/>
                    <a:pt x="270" y="145"/>
                    <a:pt x="270" y="145"/>
                  </a:cubicBezTo>
                  <a:cubicBezTo>
                    <a:pt x="271" y="142"/>
                    <a:pt x="271" y="142"/>
                    <a:pt x="271" y="142"/>
                  </a:cubicBezTo>
                  <a:cubicBezTo>
                    <a:pt x="277" y="137"/>
                    <a:pt x="277" y="137"/>
                    <a:pt x="277" y="137"/>
                  </a:cubicBezTo>
                  <a:cubicBezTo>
                    <a:pt x="285" y="129"/>
                    <a:pt x="285" y="129"/>
                    <a:pt x="285" y="129"/>
                  </a:cubicBezTo>
                  <a:cubicBezTo>
                    <a:pt x="288" y="125"/>
                    <a:pt x="288" y="125"/>
                    <a:pt x="288" y="125"/>
                  </a:cubicBezTo>
                  <a:cubicBezTo>
                    <a:pt x="289" y="121"/>
                    <a:pt x="289" y="121"/>
                    <a:pt x="289" y="121"/>
                  </a:cubicBezTo>
                  <a:cubicBezTo>
                    <a:pt x="291" y="120"/>
                    <a:pt x="291" y="120"/>
                    <a:pt x="291" y="120"/>
                  </a:cubicBezTo>
                  <a:cubicBezTo>
                    <a:pt x="293" y="115"/>
                    <a:pt x="293" y="115"/>
                    <a:pt x="293" y="115"/>
                  </a:cubicBezTo>
                  <a:cubicBezTo>
                    <a:pt x="297" y="111"/>
                    <a:pt x="297" y="111"/>
                    <a:pt x="297" y="111"/>
                  </a:cubicBezTo>
                  <a:cubicBezTo>
                    <a:pt x="300" y="107"/>
                    <a:pt x="300" y="107"/>
                    <a:pt x="300" y="107"/>
                  </a:cubicBezTo>
                  <a:cubicBezTo>
                    <a:pt x="304" y="104"/>
                    <a:pt x="304" y="104"/>
                    <a:pt x="304" y="104"/>
                  </a:cubicBezTo>
                  <a:cubicBezTo>
                    <a:pt x="305" y="99"/>
                    <a:pt x="305" y="99"/>
                    <a:pt x="305" y="99"/>
                  </a:cubicBezTo>
                  <a:cubicBezTo>
                    <a:pt x="308" y="98"/>
                    <a:pt x="308" y="98"/>
                    <a:pt x="308" y="98"/>
                  </a:cubicBezTo>
                  <a:cubicBezTo>
                    <a:pt x="308" y="94"/>
                    <a:pt x="308" y="94"/>
                    <a:pt x="308" y="94"/>
                  </a:cubicBezTo>
                  <a:cubicBezTo>
                    <a:pt x="307" y="90"/>
                    <a:pt x="307" y="90"/>
                    <a:pt x="307" y="90"/>
                  </a:cubicBezTo>
                  <a:cubicBezTo>
                    <a:pt x="305" y="87"/>
                    <a:pt x="305" y="87"/>
                    <a:pt x="305" y="87"/>
                  </a:cubicBezTo>
                  <a:cubicBezTo>
                    <a:pt x="300" y="83"/>
                    <a:pt x="300" y="83"/>
                    <a:pt x="300" y="83"/>
                  </a:cubicBezTo>
                  <a:cubicBezTo>
                    <a:pt x="297" y="78"/>
                    <a:pt x="297" y="78"/>
                    <a:pt x="297" y="78"/>
                  </a:cubicBezTo>
                  <a:cubicBezTo>
                    <a:pt x="297" y="74"/>
                    <a:pt x="297" y="74"/>
                    <a:pt x="297" y="74"/>
                  </a:cubicBezTo>
                  <a:cubicBezTo>
                    <a:pt x="231" y="57"/>
                    <a:pt x="231" y="57"/>
                    <a:pt x="231" y="57"/>
                  </a:cubicBezTo>
                  <a:cubicBezTo>
                    <a:pt x="220" y="56"/>
                    <a:pt x="220" y="56"/>
                    <a:pt x="220" y="56"/>
                  </a:cubicBezTo>
                  <a:cubicBezTo>
                    <a:pt x="216" y="57"/>
                    <a:pt x="216" y="57"/>
                    <a:pt x="216" y="57"/>
                  </a:cubicBezTo>
                  <a:cubicBezTo>
                    <a:pt x="211" y="56"/>
                    <a:pt x="211" y="56"/>
                    <a:pt x="211" y="56"/>
                  </a:cubicBezTo>
                  <a:cubicBezTo>
                    <a:pt x="207" y="57"/>
                    <a:pt x="207" y="57"/>
                    <a:pt x="207" y="57"/>
                  </a:cubicBezTo>
                  <a:cubicBezTo>
                    <a:pt x="178" y="58"/>
                    <a:pt x="178" y="58"/>
                    <a:pt x="178" y="58"/>
                  </a:cubicBezTo>
                  <a:cubicBezTo>
                    <a:pt x="175" y="56"/>
                    <a:pt x="175" y="56"/>
                    <a:pt x="175" y="56"/>
                  </a:cubicBezTo>
                  <a:cubicBezTo>
                    <a:pt x="172" y="57"/>
                    <a:pt x="172" y="57"/>
                    <a:pt x="172" y="57"/>
                  </a:cubicBezTo>
                  <a:cubicBezTo>
                    <a:pt x="169" y="58"/>
                    <a:pt x="169" y="58"/>
                    <a:pt x="169" y="58"/>
                  </a:cubicBezTo>
                  <a:cubicBezTo>
                    <a:pt x="167" y="58"/>
                    <a:pt x="167" y="58"/>
                    <a:pt x="167" y="58"/>
                  </a:cubicBezTo>
                  <a:cubicBezTo>
                    <a:pt x="164" y="57"/>
                    <a:pt x="164" y="57"/>
                    <a:pt x="164" y="57"/>
                  </a:cubicBezTo>
                  <a:cubicBezTo>
                    <a:pt x="164" y="56"/>
                    <a:pt x="164" y="56"/>
                    <a:pt x="164" y="56"/>
                  </a:cubicBezTo>
                  <a:cubicBezTo>
                    <a:pt x="159" y="56"/>
                    <a:pt x="159" y="56"/>
                    <a:pt x="159" y="56"/>
                  </a:cubicBezTo>
                  <a:cubicBezTo>
                    <a:pt x="156" y="55"/>
                    <a:pt x="156" y="55"/>
                    <a:pt x="156" y="55"/>
                  </a:cubicBezTo>
                  <a:cubicBezTo>
                    <a:pt x="155" y="53"/>
                    <a:pt x="155" y="53"/>
                    <a:pt x="155" y="53"/>
                  </a:cubicBezTo>
                  <a:cubicBezTo>
                    <a:pt x="155" y="52"/>
                    <a:pt x="155" y="52"/>
                    <a:pt x="155" y="52"/>
                  </a:cubicBezTo>
                  <a:cubicBezTo>
                    <a:pt x="151" y="51"/>
                    <a:pt x="151" y="51"/>
                    <a:pt x="151" y="51"/>
                  </a:cubicBezTo>
                  <a:cubicBezTo>
                    <a:pt x="143" y="49"/>
                    <a:pt x="143" y="49"/>
                    <a:pt x="143" y="49"/>
                  </a:cubicBezTo>
                  <a:cubicBezTo>
                    <a:pt x="138" y="47"/>
                    <a:pt x="138" y="47"/>
                    <a:pt x="138" y="47"/>
                  </a:cubicBezTo>
                  <a:cubicBezTo>
                    <a:pt x="136" y="46"/>
                    <a:pt x="136" y="46"/>
                    <a:pt x="136" y="46"/>
                  </a:cubicBezTo>
                  <a:cubicBezTo>
                    <a:pt x="130" y="47"/>
                    <a:pt x="130" y="47"/>
                    <a:pt x="130" y="47"/>
                  </a:cubicBezTo>
                  <a:cubicBezTo>
                    <a:pt x="121" y="49"/>
                    <a:pt x="121" y="49"/>
                    <a:pt x="121" y="49"/>
                  </a:cubicBezTo>
                  <a:cubicBezTo>
                    <a:pt x="110" y="46"/>
                    <a:pt x="110" y="46"/>
                    <a:pt x="110" y="46"/>
                  </a:cubicBezTo>
                  <a:cubicBezTo>
                    <a:pt x="103" y="40"/>
                    <a:pt x="103" y="40"/>
                    <a:pt x="103" y="40"/>
                  </a:cubicBezTo>
                  <a:cubicBezTo>
                    <a:pt x="103" y="40"/>
                    <a:pt x="106" y="33"/>
                    <a:pt x="105" y="24"/>
                  </a:cubicBezTo>
                  <a:cubicBezTo>
                    <a:pt x="104" y="14"/>
                    <a:pt x="99" y="12"/>
                    <a:pt x="99" y="12"/>
                  </a:cubicBezTo>
                  <a:cubicBezTo>
                    <a:pt x="94" y="12"/>
                    <a:pt x="94" y="12"/>
                    <a:pt x="94" y="12"/>
                  </a:cubicBezTo>
                  <a:cubicBezTo>
                    <a:pt x="90" y="10"/>
                    <a:pt x="90" y="10"/>
                    <a:pt x="90" y="10"/>
                  </a:cubicBezTo>
                  <a:cubicBezTo>
                    <a:pt x="90" y="10"/>
                    <a:pt x="90" y="4"/>
                    <a:pt x="85" y="4"/>
                  </a:cubicBezTo>
                  <a:cubicBezTo>
                    <a:pt x="80" y="4"/>
                    <a:pt x="80" y="4"/>
                    <a:pt x="80" y="4"/>
                  </a:cubicBezTo>
                  <a:cubicBezTo>
                    <a:pt x="74" y="3"/>
                    <a:pt x="74" y="3"/>
                    <a:pt x="74" y="3"/>
                  </a:cubicBezTo>
                  <a:cubicBezTo>
                    <a:pt x="70" y="0"/>
                    <a:pt x="70" y="0"/>
                    <a:pt x="70" y="0"/>
                  </a:cubicBezTo>
                  <a:cubicBezTo>
                    <a:pt x="70" y="7"/>
                    <a:pt x="70" y="7"/>
                    <a:pt x="70" y="7"/>
                  </a:cubicBezTo>
                  <a:cubicBezTo>
                    <a:pt x="68" y="13"/>
                    <a:pt x="68" y="13"/>
                    <a:pt x="68" y="13"/>
                  </a:cubicBezTo>
                  <a:cubicBezTo>
                    <a:pt x="63" y="22"/>
                    <a:pt x="63" y="22"/>
                    <a:pt x="63" y="22"/>
                  </a:cubicBezTo>
                  <a:cubicBezTo>
                    <a:pt x="64" y="28"/>
                    <a:pt x="64" y="28"/>
                    <a:pt x="64" y="28"/>
                  </a:cubicBezTo>
                  <a:cubicBezTo>
                    <a:pt x="63" y="33"/>
                    <a:pt x="63" y="33"/>
                    <a:pt x="63" y="33"/>
                  </a:cubicBezTo>
                  <a:cubicBezTo>
                    <a:pt x="60" y="38"/>
                    <a:pt x="60" y="38"/>
                    <a:pt x="60" y="38"/>
                  </a:cubicBezTo>
                  <a:cubicBezTo>
                    <a:pt x="58" y="43"/>
                    <a:pt x="58" y="43"/>
                    <a:pt x="58" y="43"/>
                  </a:cubicBezTo>
                  <a:cubicBezTo>
                    <a:pt x="55" y="50"/>
                    <a:pt x="55" y="50"/>
                    <a:pt x="55" y="50"/>
                  </a:cubicBezTo>
                  <a:cubicBezTo>
                    <a:pt x="53" y="55"/>
                    <a:pt x="53" y="55"/>
                    <a:pt x="53" y="55"/>
                  </a:cubicBezTo>
                  <a:cubicBezTo>
                    <a:pt x="47" y="67"/>
                    <a:pt x="47" y="67"/>
                    <a:pt x="47" y="67"/>
                  </a:cubicBezTo>
                  <a:cubicBezTo>
                    <a:pt x="40" y="85"/>
                    <a:pt x="40" y="85"/>
                    <a:pt x="40" y="85"/>
                  </a:cubicBezTo>
                  <a:cubicBezTo>
                    <a:pt x="35" y="98"/>
                    <a:pt x="35" y="98"/>
                    <a:pt x="35" y="98"/>
                  </a:cubicBezTo>
                  <a:cubicBezTo>
                    <a:pt x="30" y="111"/>
                    <a:pt x="30" y="111"/>
                    <a:pt x="30" y="111"/>
                  </a:cubicBezTo>
                  <a:cubicBezTo>
                    <a:pt x="24" y="120"/>
                    <a:pt x="24" y="120"/>
                    <a:pt x="24" y="120"/>
                  </a:cubicBezTo>
                  <a:cubicBezTo>
                    <a:pt x="22" y="124"/>
                    <a:pt x="22" y="124"/>
                    <a:pt x="22" y="124"/>
                  </a:cubicBezTo>
                  <a:cubicBezTo>
                    <a:pt x="18" y="130"/>
                    <a:pt x="18" y="130"/>
                    <a:pt x="18" y="130"/>
                  </a:cubicBezTo>
                  <a:cubicBezTo>
                    <a:pt x="15" y="133"/>
                    <a:pt x="15" y="133"/>
                    <a:pt x="15" y="133"/>
                  </a:cubicBezTo>
                  <a:cubicBezTo>
                    <a:pt x="14" y="136"/>
                    <a:pt x="14" y="136"/>
                    <a:pt x="14" y="136"/>
                  </a:cubicBezTo>
                  <a:cubicBezTo>
                    <a:pt x="11" y="141"/>
                    <a:pt x="11" y="141"/>
                    <a:pt x="11" y="141"/>
                  </a:cubicBezTo>
                  <a:cubicBezTo>
                    <a:pt x="5" y="148"/>
                    <a:pt x="5" y="148"/>
                    <a:pt x="5" y="148"/>
                  </a:cubicBezTo>
                  <a:cubicBezTo>
                    <a:pt x="3" y="152"/>
                    <a:pt x="3" y="152"/>
                    <a:pt x="3" y="152"/>
                  </a:cubicBezTo>
                  <a:cubicBezTo>
                    <a:pt x="5" y="160"/>
                    <a:pt x="5" y="160"/>
                    <a:pt x="5" y="160"/>
                  </a:cubicBezTo>
                  <a:cubicBezTo>
                    <a:pt x="5" y="162"/>
                    <a:pt x="5" y="162"/>
                    <a:pt x="5" y="162"/>
                  </a:cubicBezTo>
                  <a:cubicBezTo>
                    <a:pt x="5" y="164"/>
                    <a:pt x="5" y="164"/>
                    <a:pt x="5" y="164"/>
                  </a:cubicBezTo>
                  <a:cubicBezTo>
                    <a:pt x="4" y="165"/>
                    <a:pt x="4" y="165"/>
                    <a:pt x="4" y="165"/>
                  </a:cubicBezTo>
                  <a:cubicBezTo>
                    <a:pt x="3" y="169"/>
                    <a:pt x="3" y="169"/>
                    <a:pt x="3" y="169"/>
                  </a:cubicBezTo>
                  <a:cubicBezTo>
                    <a:pt x="1" y="170"/>
                    <a:pt x="1" y="170"/>
                    <a:pt x="1" y="170"/>
                  </a:cubicBezTo>
                  <a:cubicBezTo>
                    <a:pt x="1" y="174"/>
                    <a:pt x="1" y="174"/>
                    <a:pt x="1" y="174"/>
                  </a:cubicBezTo>
                  <a:cubicBezTo>
                    <a:pt x="0" y="182"/>
                    <a:pt x="0" y="182"/>
                    <a:pt x="0" y="182"/>
                  </a:cubicBezTo>
                  <a:cubicBezTo>
                    <a:pt x="0" y="187"/>
                    <a:pt x="0" y="187"/>
                    <a:pt x="0" y="187"/>
                  </a:cubicBezTo>
                  <a:cubicBezTo>
                    <a:pt x="2" y="190"/>
                    <a:pt x="2" y="190"/>
                    <a:pt x="2" y="190"/>
                  </a:cubicBezTo>
                  <a:cubicBezTo>
                    <a:pt x="3" y="193"/>
                    <a:pt x="3" y="193"/>
                    <a:pt x="3" y="193"/>
                  </a:cubicBezTo>
                  <a:cubicBezTo>
                    <a:pt x="147" y="234"/>
                    <a:pt x="147" y="234"/>
                    <a:pt x="147" y="234"/>
                  </a:cubicBezTo>
                  <a:cubicBezTo>
                    <a:pt x="147" y="234"/>
                    <a:pt x="216" y="253"/>
                    <a:pt x="239" y="258"/>
                  </a:cubicBezTo>
                  <a:cubicBezTo>
                    <a:pt x="242" y="259"/>
                    <a:pt x="246" y="260"/>
                    <a:pt x="251" y="261"/>
                  </a:cubicBez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Source Sans Pro Light" charset="0"/>
              </a:endParaRPr>
            </a:p>
          </p:txBody>
        </p:sp>
        <p:sp>
          <p:nvSpPr>
            <p:cNvPr id="21" name="Freeform 20">
              <a:extLst>
                <a:ext uri="{FF2B5EF4-FFF2-40B4-BE49-F238E27FC236}">
                  <a16:creationId xmlns:a16="http://schemas.microsoft.com/office/drawing/2014/main" xmlns="" id="{58081BA3-7182-48E7-9A3B-575A9AA7846F}"/>
                </a:ext>
              </a:extLst>
            </p:cNvPr>
            <p:cNvSpPr>
              <a:spLocks/>
            </p:cNvSpPr>
            <p:nvPr/>
          </p:nvSpPr>
          <p:spPr bwMode="auto">
            <a:xfrm>
              <a:off x="5637212" y="1731400"/>
              <a:ext cx="325483" cy="532915"/>
            </a:xfrm>
            <a:custGeom>
              <a:avLst/>
              <a:gdLst>
                <a:gd name="T0" fmla="*/ 46 w 228"/>
                <a:gd name="T1" fmla="*/ 143 h 373"/>
                <a:gd name="T2" fmla="*/ 49 w 228"/>
                <a:gd name="T3" fmla="*/ 152 h 373"/>
                <a:gd name="T4" fmla="*/ 56 w 228"/>
                <a:gd name="T5" fmla="*/ 159 h 373"/>
                <a:gd name="T6" fmla="*/ 57 w 228"/>
                <a:gd name="T7" fmla="*/ 167 h 373"/>
                <a:gd name="T8" fmla="*/ 53 w 228"/>
                <a:gd name="T9" fmla="*/ 173 h 373"/>
                <a:gd name="T10" fmla="*/ 46 w 228"/>
                <a:gd name="T11" fmla="*/ 180 h 373"/>
                <a:gd name="T12" fmla="*/ 40 w 228"/>
                <a:gd name="T13" fmla="*/ 189 h 373"/>
                <a:gd name="T14" fmla="*/ 37 w 228"/>
                <a:gd name="T15" fmla="*/ 194 h 373"/>
                <a:gd name="T16" fmla="*/ 26 w 228"/>
                <a:gd name="T17" fmla="*/ 206 h 373"/>
                <a:gd name="T18" fmla="*/ 19 w 228"/>
                <a:gd name="T19" fmla="*/ 214 h 373"/>
                <a:gd name="T20" fmla="*/ 20 w 228"/>
                <a:gd name="T21" fmla="*/ 222 h 373"/>
                <a:gd name="T22" fmla="*/ 23 w 228"/>
                <a:gd name="T23" fmla="*/ 223 h 373"/>
                <a:gd name="T24" fmla="*/ 25 w 228"/>
                <a:gd name="T25" fmla="*/ 228 h 373"/>
                <a:gd name="T26" fmla="*/ 24 w 228"/>
                <a:gd name="T27" fmla="*/ 240 h 373"/>
                <a:gd name="T28" fmla="*/ 19 w 228"/>
                <a:gd name="T29" fmla="*/ 244 h 373"/>
                <a:gd name="T30" fmla="*/ 18 w 228"/>
                <a:gd name="T31" fmla="*/ 251 h 373"/>
                <a:gd name="T32" fmla="*/ 102 w 228"/>
                <a:gd name="T33" fmla="*/ 352 h 373"/>
                <a:gd name="T34" fmla="*/ 228 w 228"/>
                <a:gd name="T35" fmla="*/ 256 h 373"/>
                <a:gd name="T36" fmla="*/ 224 w 228"/>
                <a:gd name="T37" fmla="*/ 252 h 373"/>
                <a:gd name="T38" fmla="*/ 223 w 228"/>
                <a:gd name="T39" fmla="*/ 247 h 373"/>
                <a:gd name="T40" fmla="*/ 218 w 228"/>
                <a:gd name="T41" fmla="*/ 241 h 373"/>
                <a:gd name="T42" fmla="*/ 213 w 228"/>
                <a:gd name="T43" fmla="*/ 246 h 373"/>
                <a:gd name="T44" fmla="*/ 202 w 228"/>
                <a:gd name="T45" fmla="*/ 248 h 373"/>
                <a:gd name="T46" fmla="*/ 189 w 228"/>
                <a:gd name="T47" fmla="*/ 245 h 373"/>
                <a:gd name="T48" fmla="*/ 184 w 228"/>
                <a:gd name="T49" fmla="*/ 247 h 373"/>
                <a:gd name="T50" fmla="*/ 179 w 228"/>
                <a:gd name="T51" fmla="*/ 247 h 373"/>
                <a:gd name="T52" fmla="*/ 171 w 228"/>
                <a:gd name="T53" fmla="*/ 244 h 373"/>
                <a:gd name="T54" fmla="*/ 168 w 228"/>
                <a:gd name="T55" fmla="*/ 247 h 373"/>
                <a:gd name="T56" fmla="*/ 164 w 228"/>
                <a:gd name="T57" fmla="*/ 249 h 373"/>
                <a:gd name="T58" fmla="*/ 162 w 228"/>
                <a:gd name="T59" fmla="*/ 242 h 373"/>
                <a:gd name="T60" fmla="*/ 160 w 228"/>
                <a:gd name="T61" fmla="*/ 232 h 373"/>
                <a:gd name="T62" fmla="*/ 156 w 228"/>
                <a:gd name="T63" fmla="*/ 226 h 373"/>
                <a:gd name="T64" fmla="*/ 149 w 228"/>
                <a:gd name="T65" fmla="*/ 220 h 373"/>
                <a:gd name="T66" fmla="*/ 149 w 228"/>
                <a:gd name="T67" fmla="*/ 213 h 373"/>
                <a:gd name="T68" fmla="*/ 145 w 228"/>
                <a:gd name="T69" fmla="*/ 204 h 373"/>
                <a:gd name="T70" fmla="*/ 145 w 228"/>
                <a:gd name="T71" fmla="*/ 195 h 373"/>
                <a:gd name="T72" fmla="*/ 142 w 228"/>
                <a:gd name="T73" fmla="*/ 183 h 373"/>
                <a:gd name="T74" fmla="*/ 139 w 228"/>
                <a:gd name="T75" fmla="*/ 179 h 373"/>
                <a:gd name="T76" fmla="*/ 133 w 228"/>
                <a:gd name="T77" fmla="*/ 182 h 373"/>
                <a:gd name="T78" fmla="*/ 127 w 228"/>
                <a:gd name="T79" fmla="*/ 186 h 373"/>
                <a:gd name="T80" fmla="*/ 125 w 228"/>
                <a:gd name="T81" fmla="*/ 183 h 373"/>
                <a:gd name="T82" fmla="*/ 119 w 228"/>
                <a:gd name="T83" fmla="*/ 179 h 373"/>
                <a:gd name="T84" fmla="*/ 125 w 228"/>
                <a:gd name="T85" fmla="*/ 168 h 373"/>
                <a:gd name="T86" fmla="*/ 129 w 228"/>
                <a:gd name="T87" fmla="*/ 166 h 373"/>
                <a:gd name="T88" fmla="*/ 128 w 228"/>
                <a:gd name="T89" fmla="*/ 154 h 373"/>
                <a:gd name="T90" fmla="*/ 134 w 228"/>
                <a:gd name="T91" fmla="*/ 141 h 373"/>
                <a:gd name="T92" fmla="*/ 137 w 228"/>
                <a:gd name="T93" fmla="*/ 131 h 373"/>
                <a:gd name="T94" fmla="*/ 128 w 228"/>
                <a:gd name="T95" fmla="*/ 128 h 373"/>
                <a:gd name="T96" fmla="*/ 123 w 228"/>
                <a:gd name="T97" fmla="*/ 118 h 373"/>
                <a:gd name="T98" fmla="*/ 119 w 228"/>
                <a:gd name="T99" fmla="*/ 106 h 373"/>
                <a:gd name="T100" fmla="*/ 109 w 228"/>
                <a:gd name="T101" fmla="*/ 93 h 373"/>
                <a:gd name="T102" fmla="*/ 104 w 228"/>
                <a:gd name="T103" fmla="*/ 82 h 373"/>
                <a:gd name="T104" fmla="*/ 101 w 228"/>
                <a:gd name="T105" fmla="*/ 76 h 373"/>
                <a:gd name="T106" fmla="*/ 101 w 228"/>
                <a:gd name="T107" fmla="*/ 69 h 373"/>
                <a:gd name="T108" fmla="*/ 97 w 228"/>
                <a:gd name="T109" fmla="*/ 62 h 373"/>
                <a:gd name="T110" fmla="*/ 98 w 228"/>
                <a:gd name="T111" fmla="*/ 48 h 373"/>
                <a:gd name="T112" fmla="*/ 104 w 228"/>
                <a:gd name="T113" fmla="*/ 25 h 373"/>
                <a:gd name="T114" fmla="*/ 108 w 228"/>
                <a:gd name="T115" fmla="*/ 8 h 373"/>
                <a:gd name="T116" fmla="*/ 47 w 228"/>
                <a:gd name="T117" fmla="*/ 12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8" h="373">
                  <a:moveTo>
                    <a:pt x="48" y="132"/>
                  </a:moveTo>
                  <a:cubicBezTo>
                    <a:pt x="48" y="138"/>
                    <a:pt x="46" y="143"/>
                    <a:pt x="46" y="143"/>
                  </a:cubicBezTo>
                  <a:cubicBezTo>
                    <a:pt x="46" y="147"/>
                    <a:pt x="46" y="147"/>
                    <a:pt x="46" y="147"/>
                  </a:cubicBezTo>
                  <a:cubicBezTo>
                    <a:pt x="49" y="152"/>
                    <a:pt x="49" y="152"/>
                    <a:pt x="49" y="152"/>
                  </a:cubicBezTo>
                  <a:cubicBezTo>
                    <a:pt x="54" y="156"/>
                    <a:pt x="54" y="156"/>
                    <a:pt x="54" y="156"/>
                  </a:cubicBezTo>
                  <a:cubicBezTo>
                    <a:pt x="56" y="159"/>
                    <a:pt x="56" y="159"/>
                    <a:pt x="56" y="159"/>
                  </a:cubicBezTo>
                  <a:cubicBezTo>
                    <a:pt x="57" y="163"/>
                    <a:pt x="57" y="163"/>
                    <a:pt x="57" y="163"/>
                  </a:cubicBezTo>
                  <a:cubicBezTo>
                    <a:pt x="57" y="167"/>
                    <a:pt x="57" y="167"/>
                    <a:pt x="57" y="167"/>
                  </a:cubicBezTo>
                  <a:cubicBezTo>
                    <a:pt x="54" y="168"/>
                    <a:pt x="54" y="168"/>
                    <a:pt x="54" y="168"/>
                  </a:cubicBezTo>
                  <a:cubicBezTo>
                    <a:pt x="53" y="173"/>
                    <a:pt x="53" y="173"/>
                    <a:pt x="53" y="173"/>
                  </a:cubicBezTo>
                  <a:cubicBezTo>
                    <a:pt x="49" y="176"/>
                    <a:pt x="49" y="176"/>
                    <a:pt x="49" y="176"/>
                  </a:cubicBezTo>
                  <a:cubicBezTo>
                    <a:pt x="46" y="180"/>
                    <a:pt x="46" y="180"/>
                    <a:pt x="46" y="180"/>
                  </a:cubicBezTo>
                  <a:cubicBezTo>
                    <a:pt x="42" y="184"/>
                    <a:pt x="42" y="184"/>
                    <a:pt x="42" y="184"/>
                  </a:cubicBezTo>
                  <a:cubicBezTo>
                    <a:pt x="40" y="189"/>
                    <a:pt x="40" y="189"/>
                    <a:pt x="40" y="189"/>
                  </a:cubicBezTo>
                  <a:cubicBezTo>
                    <a:pt x="38" y="190"/>
                    <a:pt x="38" y="190"/>
                    <a:pt x="38" y="190"/>
                  </a:cubicBezTo>
                  <a:cubicBezTo>
                    <a:pt x="37" y="194"/>
                    <a:pt x="37" y="194"/>
                    <a:pt x="37" y="194"/>
                  </a:cubicBezTo>
                  <a:cubicBezTo>
                    <a:pt x="34" y="198"/>
                    <a:pt x="34" y="198"/>
                    <a:pt x="34" y="198"/>
                  </a:cubicBezTo>
                  <a:cubicBezTo>
                    <a:pt x="26" y="206"/>
                    <a:pt x="26" y="206"/>
                    <a:pt x="26" y="206"/>
                  </a:cubicBezTo>
                  <a:cubicBezTo>
                    <a:pt x="20" y="211"/>
                    <a:pt x="20" y="211"/>
                    <a:pt x="20" y="211"/>
                  </a:cubicBezTo>
                  <a:cubicBezTo>
                    <a:pt x="19" y="214"/>
                    <a:pt x="19" y="214"/>
                    <a:pt x="19" y="214"/>
                  </a:cubicBezTo>
                  <a:cubicBezTo>
                    <a:pt x="18" y="219"/>
                    <a:pt x="18" y="219"/>
                    <a:pt x="18" y="219"/>
                  </a:cubicBezTo>
                  <a:cubicBezTo>
                    <a:pt x="20" y="222"/>
                    <a:pt x="20" y="222"/>
                    <a:pt x="20" y="222"/>
                  </a:cubicBezTo>
                  <a:cubicBezTo>
                    <a:pt x="22" y="223"/>
                    <a:pt x="22" y="223"/>
                    <a:pt x="22" y="223"/>
                  </a:cubicBezTo>
                  <a:cubicBezTo>
                    <a:pt x="23" y="223"/>
                    <a:pt x="23" y="223"/>
                    <a:pt x="23" y="223"/>
                  </a:cubicBezTo>
                  <a:cubicBezTo>
                    <a:pt x="26" y="226"/>
                    <a:pt x="26" y="226"/>
                    <a:pt x="26" y="226"/>
                  </a:cubicBezTo>
                  <a:cubicBezTo>
                    <a:pt x="25" y="228"/>
                    <a:pt x="25" y="228"/>
                    <a:pt x="25" y="228"/>
                  </a:cubicBezTo>
                  <a:cubicBezTo>
                    <a:pt x="25" y="236"/>
                    <a:pt x="25" y="236"/>
                    <a:pt x="25" y="236"/>
                  </a:cubicBezTo>
                  <a:cubicBezTo>
                    <a:pt x="24" y="240"/>
                    <a:pt x="24" y="240"/>
                    <a:pt x="24" y="240"/>
                  </a:cubicBezTo>
                  <a:cubicBezTo>
                    <a:pt x="24" y="242"/>
                    <a:pt x="24" y="242"/>
                    <a:pt x="24" y="242"/>
                  </a:cubicBezTo>
                  <a:cubicBezTo>
                    <a:pt x="19" y="244"/>
                    <a:pt x="19" y="244"/>
                    <a:pt x="19" y="244"/>
                  </a:cubicBezTo>
                  <a:cubicBezTo>
                    <a:pt x="18" y="246"/>
                    <a:pt x="18" y="246"/>
                    <a:pt x="18" y="246"/>
                  </a:cubicBezTo>
                  <a:cubicBezTo>
                    <a:pt x="18" y="251"/>
                    <a:pt x="18" y="251"/>
                    <a:pt x="18" y="251"/>
                  </a:cubicBezTo>
                  <a:cubicBezTo>
                    <a:pt x="0" y="330"/>
                    <a:pt x="0" y="330"/>
                    <a:pt x="0" y="330"/>
                  </a:cubicBezTo>
                  <a:cubicBezTo>
                    <a:pt x="35" y="338"/>
                    <a:pt x="102" y="352"/>
                    <a:pt x="102" y="352"/>
                  </a:cubicBezTo>
                  <a:cubicBezTo>
                    <a:pt x="208" y="373"/>
                    <a:pt x="208" y="373"/>
                    <a:pt x="208" y="373"/>
                  </a:cubicBezTo>
                  <a:cubicBezTo>
                    <a:pt x="228" y="256"/>
                    <a:pt x="228" y="256"/>
                    <a:pt x="228" y="256"/>
                  </a:cubicBezTo>
                  <a:cubicBezTo>
                    <a:pt x="226" y="254"/>
                    <a:pt x="226" y="254"/>
                    <a:pt x="226" y="254"/>
                  </a:cubicBezTo>
                  <a:cubicBezTo>
                    <a:pt x="224" y="252"/>
                    <a:pt x="224" y="252"/>
                    <a:pt x="224" y="252"/>
                  </a:cubicBezTo>
                  <a:cubicBezTo>
                    <a:pt x="224" y="251"/>
                    <a:pt x="224" y="251"/>
                    <a:pt x="224" y="251"/>
                  </a:cubicBezTo>
                  <a:cubicBezTo>
                    <a:pt x="223" y="247"/>
                    <a:pt x="223" y="247"/>
                    <a:pt x="223" y="247"/>
                  </a:cubicBezTo>
                  <a:cubicBezTo>
                    <a:pt x="221" y="244"/>
                    <a:pt x="221" y="244"/>
                    <a:pt x="221" y="244"/>
                  </a:cubicBezTo>
                  <a:cubicBezTo>
                    <a:pt x="218" y="241"/>
                    <a:pt x="218" y="241"/>
                    <a:pt x="218" y="241"/>
                  </a:cubicBezTo>
                  <a:cubicBezTo>
                    <a:pt x="214" y="241"/>
                    <a:pt x="214" y="241"/>
                    <a:pt x="214" y="241"/>
                  </a:cubicBezTo>
                  <a:cubicBezTo>
                    <a:pt x="213" y="246"/>
                    <a:pt x="213" y="246"/>
                    <a:pt x="213" y="246"/>
                  </a:cubicBezTo>
                  <a:cubicBezTo>
                    <a:pt x="212" y="249"/>
                    <a:pt x="212" y="249"/>
                    <a:pt x="212" y="249"/>
                  </a:cubicBezTo>
                  <a:cubicBezTo>
                    <a:pt x="202" y="248"/>
                    <a:pt x="202" y="248"/>
                    <a:pt x="202" y="248"/>
                  </a:cubicBezTo>
                  <a:cubicBezTo>
                    <a:pt x="197" y="246"/>
                    <a:pt x="197" y="246"/>
                    <a:pt x="197" y="246"/>
                  </a:cubicBezTo>
                  <a:cubicBezTo>
                    <a:pt x="189" y="245"/>
                    <a:pt x="189" y="245"/>
                    <a:pt x="189" y="245"/>
                  </a:cubicBezTo>
                  <a:cubicBezTo>
                    <a:pt x="185" y="245"/>
                    <a:pt x="185" y="245"/>
                    <a:pt x="185" y="245"/>
                  </a:cubicBezTo>
                  <a:cubicBezTo>
                    <a:pt x="184" y="247"/>
                    <a:pt x="184" y="247"/>
                    <a:pt x="184" y="247"/>
                  </a:cubicBezTo>
                  <a:cubicBezTo>
                    <a:pt x="184" y="249"/>
                    <a:pt x="184" y="249"/>
                    <a:pt x="184" y="249"/>
                  </a:cubicBezTo>
                  <a:cubicBezTo>
                    <a:pt x="179" y="247"/>
                    <a:pt x="179" y="247"/>
                    <a:pt x="179" y="247"/>
                  </a:cubicBezTo>
                  <a:cubicBezTo>
                    <a:pt x="174" y="244"/>
                    <a:pt x="174" y="244"/>
                    <a:pt x="174" y="244"/>
                  </a:cubicBezTo>
                  <a:cubicBezTo>
                    <a:pt x="171" y="244"/>
                    <a:pt x="171" y="244"/>
                    <a:pt x="171" y="244"/>
                  </a:cubicBezTo>
                  <a:cubicBezTo>
                    <a:pt x="169" y="244"/>
                    <a:pt x="169" y="244"/>
                    <a:pt x="169" y="244"/>
                  </a:cubicBezTo>
                  <a:cubicBezTo>
                    <a:pt x="168" y="247"/>
                    <a:pt x="168" y="247"/>
                    <a:pt x="168" y="247"/>
                  </a:cubicBezTo>
                  <a:cubicBezTo>
                    <a:pt x="168" y="249"/>
                    <a:pt x="168" y="249"/>
                    <a:pt x="168" y="249"/>
                  </a:cubicBezTo>
                  <a:cubicBezTo>
                    <a:pt x="164" y="249"/>
                    <a:pt x="164" y="249"/>
                    <a:pt x="164" y="249"/>
                  </a:cubicBezTo>
                  <a:cubicBezTo>
                    <a:pt x="162" y="245"/>
                    <a:pt x="162" y="245"/>
                    <a:pt x="162" y="245"/>
                  </a:cubicBezTo>
                  <a:cubicBezTo>
                    <a:pt x="162" y="242"/>
                    <a:pt x="162" y="242"/>
                    <a:pt x="162" y="242"/>
                  </a:cubicBezTo>
                  <a:cubicBezTo>
                    <a:pt x="162" y="238"/>
                    <a:pt x="162" y="238"/>
                    <a:pt x="162" y="238"/>
                  </a:cubicBezTo>
                  <a:cubicBezTo>
                    <a:pt x="160" y="232"/>
                    <a:pt x="160" y="232"/>
                    <a:pt x="160" y="232"/>
                  </a:cubicBezTo>
                  <a:cubicBezTo>
                    <a:pt x="160" y="226"/>
                    <a:pt x="160" y="226"/>
                    <a:pt x="160" y="226"/>
                  </a:cubicBezTo>
                  <a:cubicBezTo>
                    <a:pt x="156" y="226"/>
                    <a:pt x="156" y="226"/>
                    <a:pt x="156" y="226"/>
                  </a:cubicBezTo>
                  <a:cubicBezTo>
                    <a:pt x="151" y="223"/>
                    <a:pt x="151" y="223"/>
                    <a:pt x="151" y="223"/>
                  </a:cubicBezTo>
                  <a:cubicBezTo>
                    <a:pt x="149" y="220"/>
                    <a:pt x="149" y="220"/>
                    <a:pt x="149" y="220"/>
                  </a:cubicBezTo>
                  <a:cubicBezTo>
                    <a:pt x="149" y="218"/>
                    <a:pt x="149" y="218"/>
                    <a:pt x="149" y="218"/>
                  </a:cubicBezTo>
                  <a:cubicBezTo>
                    <a:pt x="149" y="213"/>
                    <a:pt x="149" y="213"/>
                    <a:pt x="149" y="213"/>
                  </a:cubicBezTo>
                  <a:cubicBezTo>
                    <a:pt x="149" y="208"/>
                    <a:pt x="149" y="208"/>
                    <a:pt x="149" y="208"/>
                  </a:cubicBezTo>
                  <a:cubicBezTo>
                    <a:pt x="145" y="204"/>
                    <a:pt x="145" y="204"/>
                    <a:pt x="145" y="204"/>
                  </a:cubicBezTo>
                  <a:cubicBezTo>
                    <a:pt x="145" y="201"/>
                    <a:pt x="145" y="201"/>
                    <a:pt x="145" y="201"/>
                  </a:cubicBezTo>
                  <a:cubicBezTo>
                    <a:pt x="145" y="195"/>
                    <a:pt x="145" y="195"/>
                    <a:pt x="145" y="195"/>
                  </a:cubicBezTo>
                  <a:cubicBezTo>
                    <a:pt x="144" y="187"/>
                    <a:pt x="144" y="187"/>
                    <a:pt x="144" y="187"/>
                  </a:cubicBezTo>
                  <a:cubicBezTo>
                    <a:pt x="142" y="183"/>
                    <a:pt x="142" y="183"/>
                    <a:pt x="142" y="183"/>
                  </a:cubicBezTo>
                  <a:cubicBezTo>
                    <a:pt x="141" y="179"/>
                    <a:pt x="141" y="179"/>
                    <a:pt x="141" y="179"/>
                  </a:cubicBezTo>
                  <a:cubicBezTo>
                    <a:pt x="139" y="179"/>
                    <a:pt x="139" y="179"/>
                    <a:pt x="139" y="179"/>
                  </a:cubicBezTo>
                  <a:cubicBezTo>
                    <a:pt x="135" y="182"/>
                    <a:pt x="135" y="182"/>
                    <a:pt x="135" y="182"/>
                  </a:cubicBezTo>
                  <a:cubicBezTo>
                    <a:pt x="133" y="182"/>
                    <a:pt x="133" y="182"/>
                    <a:pt x="133" y="182"/>
                  </a:cubicBezTo>
                  <a:cubicBezTo>
                    <a:pt x="130" y="183"/>
                    <a:pt x="130" y="183"/>
                    <a:pt x="130" y="183"/>
                  </a:cubicBezTo>
                  <a:cubicBezTo>
                    <a:pt x="127" y="186"/>
                    <a:pt x="127" y="186"/>
                    <a:pt x="127" y="186"/>
                  </a:cubicBezTo>
                  <a:cubicBezTo>
                    <a:pt x="125" y="186"/>
                    <a:pt x="125" y="186"/>
                    <a:pt x="125" y="186"/>
                  </a:cubicBezTo>
                  <a:cubicBezTo>
                    <a:pt x="125" y="183"/>
                    <a:pt x="125" y="183"/>
                    <a:pt x="125" y="183"/>
                  </a:cubicBezTo>
                  <a:cubicBezTo>
                    <a:pt x="121" y="181"/>
                    <a:pt x="121" y="181"/>
                    <a:pt x="121" y="181"/>
                  </a:cubicBezTo>
                  <a:cubicBezTo>
                    <a:pt x="119" y="179"/>
                    <a:pt x="119" y="179"/>
                    <a:pt x="119" y="179"/>
                  </a:cubicBezTo>
                  <a:cubicBezTo>
                    <a:pt x="122" y="172"/>
                    <a:pt x="122" y="172"/>
                    <a:pt x="122" y="172"/>
                  </a:cubicBezTo>
                  <a:cubicBezTo>
                    <a:pt x="125" y="168"/>
                    <a:pt x="125" y="168"/>
                    <a:pt x="125" y="168"/>
                  </a:cubicBezTo>
                  <a:cubicBezTo>
                    <a:pt x="128" y="168"/>
                    <a:pt x="128" y="168"/>
                    <a:pt x="128" y="168"/>
                  </a:cubicBezTo>
                  <a:cubicBezTo>
                    <a:pt x="129" y="166"/>
                    <a:pt x="129" y="166"/>
                    <a:pt x="129" y="166"/>
                  </a:cubicBezTo>
                  <a:cubicBezTo>
                    <a:pt x="127" y="160"/>
                    <a:pt x="127" y="160"/>
                    <a:pt x="127" y="160"/>
                  </a:cubicBezTo>
                  <a:cubicBezTo>
                    <a:pt x="128" y="154"/>
                    <a:pt x="128" y="154"/>
                    <a:pt x="128" y="154"/>
                  </a:cubicBezTo>
                  <a:cubicBezTo>
                    <a:pt x="131" y="147"/>
                    <a:pt x="131" y="147"/>
                    <a:pt x="131" y="147"/>
                  </a:cubicBezTo>
                  <a:cubicBezTo>
                    <a:pt x="134" y="141"/>
                    <a:pt x="134" y="141"/>
                    <a:pt x="134" y="141"/>
                  </a:cubicBezTo>
                  <a:cubicBezTo>
                    <a:pt x="137" y="135"/>
                    <a:pt x="137" y="135"/>
                    <a:pt x="137" y="135"/>
                  </a:cubicBezTo>
                  <a:cubicBezTo>
                    <a:pt x="137" y="131"/>
                    <a:pt x="137" y="131"/>
                    <a:pt x="137" y="131"/>
                  </a:cubicBezTo>
                  <a:cubicBezTo>
                    <a:pt x="128" y="129"/>
                    <a:pt x="128" y="129"/>
                    <a:pt x="128" y="129"/>
                  </a:cubicBezTo>
                  <a:cubicBezTo>
                    <a:pt x="128" y="128"/>
                    <a:pt x="128" y="128"/>
                    <a:pt x="128" y="128"/>
                  </a:cubicBezTo>
                  <a:cubicBezTo>
                    <a:pt x="125" y="124"/>
                    <a:pt x="125" y="124"/>
                    <a:pt x="125" y="124"/>
                  </a:cubicBezTo>
                  <a:cubicBezTo>
                    <a:pt x="123" y="118"/>
                    <a:pt x="123" y="118"/>
                    <a:pt x="123" y="118"/>
                  </a:cubicBezTo>
                  <a:cubicBezTo>
                    <a:pt x="122" y="111"/>
                    <a:pt x="122" y="111"/>
                    <a:pt x="122" y="111"/>
                  </a:cubicBezTo>
                  <a:cubicBezTo>
                    <a:pt x="119" y="106"/>
                    <a:pt x="119" y="106"/>
                    <a:pt x="119" y="106"/>
                  </a:cubicBezTo>
                  <a:cubicBezTo>
                    <a:pt x="114" y="101"/>
                    <a:pt x="114" y="101"/>
                    <a:pt x="114" y="101"/>
                  </a:cubicBezTo>
                  <a:cubicBezTo>
                    <a:pt x="109" y="93"/>
                    <a:pt x="109" y="93"/>
                    <a:pt x="109" y="93"/>
                  </a:cubicBezTo>
                  <a:cubicBezTo>
                    <a:pt x="108" y="88"/>
                    <a:pt x="108" y="88"/>
                    <a:pt x="108" y="88"/>
                  </a:cubicBezTo>
                  <a:cubicBezTo>
                    <a:pt x="104" y="82"/>
                    <a:pt x="104" y="82"/>
                    <a:pt x="104" y="82"/>
                  </a:cubicBezTo>
                  <a:cubicBezTo>
                    <a:pt x="104" y="79"/>
                    <a:pt x="104" y="79"/>
                    <a:pt x="104" y="79"/>
                  </a:cubicBezTo>
                  <a:cubicBezTo>
                    <a:pt x="101" y="76"/>
                    <a:pt x="101" y="76"/>
                    <a:pt x="101" y="76"/>
                  </a:cubicBezTo>
                  <a:cubicBezTo>
                    <a:pt x="101" y="72"/>
                    <a:pt x="101" y="72"/>
                    <a:pt x="101" y="72"/>
                  </a:cubicBezTo>
                  <a:cubicBezTo>
                    <a:pt x="101" y="69"/>
                    <a:pt x="101" y="69"/>
                    <a:pt x="101" y="69"/>
                  </a:cubicBezTo>
                  <a:cubicBezTo>
                    <a:pt x="99" y="64"/>
                    <a:pt x="99" y="64"/>
                    <a:pt x="99" y="64"/>
                  </a:cubicBezTo>
                  <a:cubicBezTo>
                    <a:pt x="97" y="62"/>
                    <a:pt x="97" y="62"/>
                    <a:pt x="97" y="62"/>
                  </a:cubicBezTo>
                  <a:cubicBezTo>
                    <a:pt x="97" y="59"/>
                    <a:pt x="97" y="59"/>
                    <a:pt x="97" y="59"/>
                  </a:cubicBezTo>
                  <a:cubicBezTo>
                    <a:pt x="98" y="48"/>
                    <a:pt x="98" y="48"/>
                    <a:pt x="98" y="48"/>
                  </a:cubicBezTo>
                  <a:cubicBezTo>
                    <a:pt x="101" y="36"/>
                    <a:pt x="101" y="36"/>
                    <a:pt x="101" y="36"/>
                  </a:cubicBezTo>
                  <a:cubicBezTo>
                    <a:pt x="104" y="25"/>
                    <a:pt x="104" y="25"/>
                    <a:pt x="104" y="25"/>
                  </a:cubicBezTo>
                  <a:cubicBezTo>
                    <a:pt x="106" y="18"/>
                    <a:pt x="106" y="18"/>
                    <a:pt x="106" y="18"/>
                  </a:cubicBezTo>
                  <a:cubicBezTo>
                    <a:pt x="108" y="8"/>
                    <a:pt x="108" y="8"/>
                    <a:pt x="108" y="8"/>
                  </a:cubicBezTo>
                  <a:cubicBezTo>
                    <a:pt x="76" y="0"/>
                    <a:pt x="76" y="0"/>
                    <a:pt x="76" y="0"/>
                  </a:cubicBezTo>
                  <a:cubicBezTo>
                    <a:pt x="76" y="0"/>
                    <a:pt x="52" y="114"/>
                    <a:pt x="47" y="120"/>
                  </a:cubicBezTo>
                  <a:cubicBezTo>
                    <a:pt x="43" y="127"/>
                    <a:pt x="48" y="125"/>
                    <a:pt x="48" y="132"/>
                  </a:cubicBez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Source Sans Pro Light" charset="0"/>
              </a:endParaRPr>
            </a:p>
          </p:txBody>
        </p:sp>
        <p:sp>
          <p:nvSpPr>
            <p:cNvPr id="22" name="Freeform 21">
              <a:extLst>
                <a:ext uri="{FF2B5EF4-FFF2-40B4-BE49-F238E27FC236}">
                  <a16:creationId xmlns:a16="http://schemas.microsoft.com/office/drawing/2014/main" xmlns="" id="{B22EA6A2-E2EB-477B-813B-F4739BFA6A01}"/>
                </a:ext>
              </a:extLst>
            </p:cNvPr>
            <p:cNvSpPr>
              <a:spLocks/>
            </p:cNvSpPr>
            <p:nvPr/>
          </p:nvSpPr>
          <p:spPr bwMode="auto">
            <a:xfrm>
              <a:off x="5775501" y="1743205"/>
              <a:ext cx="558212" cy="360899"/>
            </a:xfrm>
            <a:custGeom>
              <a:avLst/>
              <a:gdLst>
                <a:gd name="T0" fmla="*/ 184 w 391"/>
                <a:gd name="T1" fmla="*/ 33 h 252"/>
                <a:gd name="T2" fmla="*/ 9 w 391"/>
                <a:gd name="T3" fmla="*/ 10 h 252"/>
                <a:gd name="T4" fmla="*/ 4 w 391"/>
                <a:gd name="T5" fmla="*/ 28 h 252"/>
                <a:gd name="T6" fmla="*/ 0 w 391"/>
                <a:gd name="T7" fmla="*/ 51 h 252"/>
                <a:gd name="T8" fmla="*/ 2 w 391"/>
                <a:gd name="T9" fmla="*/ 56 h 252"/>
                <a:gd name="T10" fmla="*/ 4 w 391"/>
                <a:gd name="T11" fmla="*/ 64 h 252"/>
                <a:gd name="T12" fmla="*/ 7 w 391"/>
                <a:gd name="T13" fmla="*/ 71 h 252"/>
                <a:gd name="T14" fmla="*/ 11 w 391"/>
                <a:gd name="T15" fmla="*/ 80 h 252"/>
                <a:gd name="T16" fmla="*/ 17 w 391"/>
                <a:gd name="T17" fmla="*/ 93 h 252"/>
                <a:gd name="T18" fmla="*/ 25 w 391"/>
                <a:gd name="T19" fmla="*/ 103 h 252"/>
                <a:gd name="T20" fmla="*/ 28 w 391"/>
                <a:gd name="T21" fmla="*/ 116 h 252"/>
                <a:gd name="T22" fmla="*/ 31 w 391"/>
                <a:gd name="T23" fmla="*/ 121 h 252"/>
                <a:gd name="T24" fmla="*/ 40 w 391"/>
                <a:gd name="T25" fmla="*/ 127 h 252"/>
                <a:gd name="T26" fmla="*/ 34 w 391"/>
                <a:gd name="T27" fmla="*/ 139 h 252"/>
                <a:gd name="T28" fmla="*/ 30 w 391"/>
                <a:gd name="T29" fmla="*/ 152 h 252"/>
                <a:gd name="T30" fmla="*/ 31 w 391"/>
                <a:gd name="T31" fmla="*/ 160 h 252"/>
                <a:gd name="T32" fmla="*/ 25 w 391"/>
                <a:gd name="T33" fmla="*/ 164 h 252"/>
                <a:gd name="T34" fmla="*/ 24 w 391"/>
                <a:gd name="T35" fmla="*/ 173 h 252"/>
                <a:gd name="T36" fmla="*/ 28 w 391"/>
                <a:gd name="T37" fmla="*/ 178 h 252"/>
                <a:gd name="T38" fmla="*/ 33 w 391"/>
                <a:gd name="T39" fmla="*/ 175 h 252"/>
                <a:gd name="T40" fmla="*/ 38 w 391"/>
                <a:gd name="T41" fmla="*/ 174 h 252"/>
                <a:gd name="T42" fmla="*/ 44 w 391"/>
                <a:gd name="T43" fmla="*/ 171 h 252"/>
                <a:gd name="T44" fmla="*/ 47 w 391"/>
                <a:gd name="T45" fmla="*/ 179 h 252"/>
                <a:gd name="T46" fmla="*/ 48 w 391"/>
                <a:gd name="T47" fmla="*/ 193 h 252"/>
                <a:gd name="T48" fmla="*/ 52 w 391"/>
                <a:gd name="T49" fmla="*/ 200 h 252"/>
                <a:gd name="T50" fmla="*/ 52 w 391"/>
                <a:gd name="T51" fmla="*/ 210 h 252"/>
                <a:gd name="T52" fmla="*/ 54 w 391"/>
                <a:gd name="T53" fmla="*/ 215 h 252"/>
                <a:gd name="T54" fmla="*/ 63 w 391"/>
                <a:gd name="T55" fmla="*/ 218 h 252"/>
                <a:gd name="T56" fmla="*/ 65 w 391"/>
                <a:gd name="T57" fmla="*/ 230 h 252"/>
                <a:gd name="T58" fmla="*/ 65 w 391"/>
                <a:gd name="T59" fmla="*/ 237 h 252"/>
                <a:gd name="T60" fmla="*/ 71 w 391"/>
                <a:gd name="T61" fmla="*/ 241 h 252"/>
                <a:gd name="T62" fmla="*/ 72 w 391"/>
                <a:gd name="T63" fmla="*/ 236 h 252"/>
                <a:gd name="T64" fmla="*/ 77 w 391"/>
                <a:gd name="T65" fmla="*/ 236 h 252"/>
                <a:gd name="T66" fmla="*/ 87 w 391"/>
                <a:gd name="T67" fmla="*/ 241 h 252"/>
                <a:gd name="T68" fmla="*/ 88 w 391"/>
                <a:gd name="T69" fmla="*/ 237 h 252"/>
                <a:gd name="T70" fmla="*/ 100 w 391"/>
                <a:gd name="T71" fmla="*/ 238 h 252"/>
                <a:gd name="T72" fmla="*/ 115 w 391"/>
                <a:gd name="T73" fmla="*/ 241 h 252"/>
                <a:gd name="T74" fmla="*/ 117 w 391"/>
                <a:gd name="T75" fmla="*/ 233 h 252"/>
                <a:gd name="T76" fmla="*/ 124 w 391"/>
                <a:gd name="T77" fmla="*/ 236 h 252"/>
                <a:gd name="T78" fmla="*/ 127 w 391"/>
                <a:gd name="T79" fmla="*/ 243 h 252"/>
                <a:gd name="T80" fmla="*/ 129 w 391"/>
                <a:gd name="T81" fmla="*/ 246 h 252"/>
                <a:gd name="T82" fmla="*/ 136 w 391"/>
                <a:gd name="T83" fmla="*/ 221 h 252"/>
                <a:gd name="T84" fmla="*/ 373 w 391"/>
                <a:gd name="T85" fmla="*/ 252 h 252"/>
                <a:gd name="T86" fmla="*/ 391 w 391"/>
                <a:gd name="T87" fmla="*/ 6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1" h="252">
                  <a:moveTo>
                    <a:pt x="391" y="60"/>
                  </a:moveTo>
                  <a:cubicBezTo>
                    <a:pt x="391" y="60"/>
                    <a:pt x="243" y="42"/>
                    <a:pt x="184" y="33"/>
                  </a:cubicBezTo>
                  <a:cubicBezTo>
                    <a:pt x="112" y="22"/>
                    <a:pt x="11" y="0"/>
                    <a:pt x="11" y="0"/>
                  </a:cubicBezTo>
                  <a:cubicBezTo>
                    <a:pt x="9" y="10"/>
                    <a:pt x="9" y="10"/>
                    <a:pt x="9" y="10"/>
                  </a:cubicBezTo>
                  <a:cubicBezTo>
                    <a:pt x="7" y="17"/>
                    <a:pt x="7" y="17"/>
                    <a:pt x="7" y="17"/>
                  </a:cubicBezTo>
                  <a:cubicBezTo>
                    <a:pt x="4" y="28"/>
                    <a:pt x="4" y="28"/>
                    <a:pt x="4" y="28"/>
                  </a:cubicBezTo>
                  <a:cubicBezTo>
                    <a:pt x="1" y="40"/>
                    <a:pt x="1" y="40"/>
                    <a:pt x="1" y="40"/>
                  </a:cubicBezTo>
                  <a:cubicBezTo>
                    <a:pt x="0" y="51"/>
                    <a:pt x="0" y="51"/>
                    <a:pt x="0" y="51"/>
                  </a:cubicBezTo>
                  <a:cubicBezTo>
                    <a:pt x="0" y="54"/>
                    <a:pt x="0" y="54"/>
                    <a:pt x="0" y="54"/>
                  </a:cubicBezTo>
                  <a:cubicBezTo>
                    <a:pt x="2" y="56"/>
                    <a:pt x="2" y="56"/>
                    <a:pt x="2" y="56"/>
                  </a:cubicBezTo>
                  <a:cubicBezTo>
                    <a:pt x="4" y="61"/>
                    <a:pt x="4" y="61"/>
                    <a:pt x="4" y="61"/>
                  </a:cubicBezTo>
                  <a:cubicBezTo>
                    <a:pt x="4" y="64"/>
                    <a:pt x="4" y="64"/>
                    <a:pt x="4" y="64"/>
                  </a:cubicBezTo>
                  <a:cubicBezTo>
                    <a:pt x="4" y="68"/>
                    <a:pt x="4" y="68"/>
                    <a:pt x="4" y="68"/>
                  </a:cubicBezTo>
                  <a:cubicBezTo>
                    <a:pt x="7" y="71"/>
                    <a:pt x="7" y="71"/>
                    <a:pt x="7" y="71"/>
                  </a:cubicBezTo>
                  <a:cubicBezTo>
                    <a:pt x="7" y="74"/>
                    <a:pt x="7" y="74"/>
                    <a:pt x="7" y="74"/>
                  </a:cubicBezTo>
                  <a:cubicBezTo>
                    <a:pt x="11" y="80"/>
                    <a:pt x="11" y="80"/>
                    <a:pt x="11" y="80"/>
                  </a:cubicBezTo>
                  <a:cubicBezTo>
                    <a:pt x="12" y="85"/>
                    <a:pt x="12" y="85"/>
                    <a:pt x="12" y="85"/>
                  </a:cubicBezTo>
                  <a:cubicBezTo>
                    <a:pt x="17" y="93"/>
                    <a:pt x="17" y="93"/>
                    <a:pt x="17" y="93"/>
                  </a:cubicBezTo>
                  <a:cubicBezTo>
                    <a:pt x="22" y="98"/>
                    <a:pt x="22" y="98"/>
                    <a:pt x="22" y="98"/>
                  </a:cubicBezTo>
                  <a:cubicBezTo>
                    <a:pt x="25" y="103"/>
                    <a:pt x="25" y="103"/>
                    <a:pt x="25" y="103"/>
                  </a:cubicBezTo>
                  <a:cubicBezTo>
                    <a:pt x="26" y="110"/>
                    <a:pt x="26" y="110"/>
                    <a:pt x="26" y="110"/>
                  </a:cubicBezTo>
                  <a:cubicBezTo>
                    <a:pt x="28" y="116"/>
                    <a:pt x="28" y="116"/>
                    <a:pt x="28" y="116"/>
                  </a:cubicBezTo>
                  <a:cubicBezTo>
                    <a:pt x="31" y="120"/>
                    <a:pt x="31" y="120"/>
                    <a:pt x="31" y="120"/>
                  </a:cubicBezTo>
                  <a:cubicBezTo>
                    <a:pt x="31" y="121"/>
                    <a:pt x="31" y="121"/>
                    <a:pt x="31" y="121"/>
                  </a:cubicBezTo>
                  <a:cubicBezTo>
                    <a:pt x="40" y="123"/>
                    <a:pt x="40" y="123"/>
                    <a:pt x="40" y="123"/>
                  </a:cubicBezTo>
                  <a:cubicBezTo>
                    <a:pt x="40" y="127"/>
                    <a:pt x="40" y="127"/>
                    <a:pt x="40" y="127"/>
                  </a:cubicBezTo>
                  <a:cubicBezTo>
                    <a:pt x="37" y="133"/>
                    <a:pt x="37" y="133"/>
                    <a:pt x="37" y="133"/>
                  </a:cubicBezTo>
                  <a:cubicBezTo>
                    <a:pt x="34" y="139"/>
                    <a:pt x="34" y="139"/>
                    <a:pt x="34" y="139"/>
                  </a:cubicBezTo>
                  <a:cubicBezTo>
                    <a:pt x="31" y="146"/>
                    <a:pt x="31" y="146"/>
                    <a:pt x="31" y="146"/>
                  </a:cubicBezTo>
                  <a:cubicBezTo>
                    <a:pt x="30" y="152"/>
                    <a:pt x="30" y="152"/>
                    <a:pt x="30" y="152"/>
                  </a:cubicBezTo>
                  <a:cubicBezTo>
                    <a:pt x="32" y="158"/>
                    <a:pt x="32" y="158"/>
                    <a:pt x="32" y="158"/>
                  </a:cubicBezTo>
                  <a:cubicBezTo>
                    <a:pt x="31" y="160"/>
                    <a:pt x="31" y="160"/>
                    <a:pt x="31" y="160"/>
                  </a:cubicBezTo>
                  <a:cubicBezTo>
                    <a:pt x="28" y="160"/>
                    <a:pt x="28" y="160"/>
                    <a:pt x="28" y="160"/>
                  </a:cubicBezTo>
                  <a:cubicBezTo>
                    <a:pt x="25" y="164"/>
                    <a:pt x="25" y="164"/>
                    <a:pt x="25" y="164"/>
                  </a:cubicBezTo>
                  <a:cubicBezTo>
                    <a:pt x="22" y="171"/>
                    <a:pt x="22" y="171"/>
                    <a:pt x="22" y="171"/>
                  </a:cubicBezTo>
                  <a:cubicBezTo>
                    <a:pt x="24" y="173"/>
                    <a:pt x="24" y="173"/>
                    <a:pt x="24" y="173"/>
                  </a:cubicBezTo>
                  <a:cubicBezTo>
                    <a:pt x="28" y="175"/>
                    <a:pt x="28" y="175"/>
                    <a:pt x="28" y="175"/>
                  </a:cubicBezTo>
                  <a:cubicBezTo>
                    <a:pt x="28" y="178"/>
                    <a:pt x="28" y="178"/>
                    <a:pt x="28" y="178"/>
                  </a:cubicBezTo>
                  <a:cubicBezTo>
                    <a:pt x="30" y="178"/>
                    <a:pt x="30" y="178"/>
                    <a:pt x="30" y="178"/>
                  </a:cubicBezTo>
                  <a:cubicBezTo>
                    <a:pt x="33" y="175"/>
                    <a:pt x="33" y="175"/>
                    <a:pt x="33" y="175"/>
                  </a:cubicBezTo>
                  <a:cubicBezTo>
                    <a:pt x="36" y="174"/>
                    <a:pt x="36" y="174"/>
                    <a:pt x="36" y="174"/>
                  </a:cubicBezTo>
                  <a:cubicBezTo>
                    <a:pt x="38" y="174"/>
                    <a:pt x="38" y="174"/>
                    <a:pt x="38" y="174"/>
                  </a:cubicBezTo>
                  <a:cubicBezTo>
                    <a:pt x="42" y="171"/>
                    <a:pt x="42" y="171"/>
                    <a:pt x="42" y="171"/>
                  </a:cubicBezTo>
                  <a:cubicBezTo>
                    <a:pt x="44" y="171"/>
                    <a:pt x="44" y="171"/>
                    <a:pt x="44" y="171"/>
                  </a:cubicBezTo>
                  <a:cubicBezTo>
                    <a:pt x="45" y="175"/>
                    <a:pt x="45" y="175"/>
                    <a:pt x="45" y="175"/>
                  </a:cubicBezTo>
                  <a:cubicBezTo>
                    <a:pt x="47" y="179"/>
                    <a:pt x="47" y="179"/>
                    <a:pt x="47" y="179"/>
                  </a:cubicBezTo>
                  <a:cubicBezTo>
                    <a:pt x="48" y="187"/>
                    <a:pt x="48" y="187"/>
                    <a:pt x="48" y="187"/>
                  </a:cubicBezTo>
                  <a:cubicBezTo>
                    <a:pt x="48" y="193"/>
                    <a:pt x="48" y="193"/>
                    <a:pt x="48" y="193"/>
                  </a:cubicBezTo>
                  <a:cubicBezTo>
                    <a:pt x="48" y="196"/>
                    <a:pt x="48" y="196"/>
                    <a:pt x="48" y="196"/>
                  </a:cubicBezTo>
                  <a:cubicBezTo>
                    <a:pt x="52" y="200"/>
                    <a:pt x="52" y="200"/>
                    <a:pt x="52" y="200"/>
                  </a:cubicBezTo>
                  <a:cubicBezTo>
                    <a:pt x="52" y="205"/>
                    <a:pt x="52" y="205"/>
                    <a:pt x="52" y="205"/>
                  </a:cubicBezTo>
                  <a:cubicBezTo>
                    <a:pt x="52" y="210"/>
                    <a:pt x="52" y="210"/>
                    <a:pt x="52" y="210"/>
                  </a:cubicBezTo>
                  <a:cubicBezTo>
                    <a:pt x="52" y="212"/>
                    <a:pt x="52" y="212"/>
                    <a:pt x="52" y="212"/>
                  </a:cubicBezTo>
                  <a:cubicBezTo>
                    <a:pt x="54" y="215"/>
                    <a:pt x="54" y="215"/>
                    <a:pt x="54" y="215"/>
                  </a:cubicBezTo>
                  <a:cubicBezTo>
                    <a:pt x="59" y="218"/>
                    <a:pt x="59" y="218"/>
                    <a:pt x="59" y="218"/>
                  </a:cubicBezTo>
                  <a:cubicBezTo>
                    <a:pt x="63" y="218"/>
                    <a:pt x="63" y="218"/>
                    <a:pt x="63" y="218"/>
                  </a:cubicBezTo>
                  <a:cubicBezTo>
                    <a:pt x="63" y="224"/>
                    <a:pt x="63" y="224"/>
                    <a:pt x="63" y="224"/>
                  </a:cubicBezTo>
                  <a:cubicBezTo>
                    <a:pt x="65" y="230"/>
                    <a:pt x="65" y="230"/>
                    <a:pt x="65" y="230"/>
                  </a:cubicBezTo>
                  <a:cubicBezTo>
                    <a:pt x="65" y="234"/>
                    <a:pt x="65" y="234"/>
                    <a:pt x="65" y="234"/>
                  </a:cubicBezTo>
                  <a:cubicBezTo>
                    <a:pt x="65" y="237"/>
                    <a:pt x="65" y="237"/>
                    <a:pt x="65" y="237"/>
                  </a:cubicBezTo>
                  <a:cubicBezTo>
                    <a:pt x="67" y="241"/>
                    <a:pt x="67" y="241"/>
                    <a:pt x="67" y="241"/>
                  </a:cubicBezTo>
                  <a:cubicBezTo>
                    <a:pt x="71" y="241"/>
                    <a:pt x="71" y="241"/>
                    <a:pt x="71" y="241"/>
                  </a:cubicBezTo>
                  <a:cubicBezTo>
                    <a:pt x="71" y="239"/>
                    <a:pt x="71" y="239"/>
                    <a:pt x="71" y="239"/>
                  </a:cubicBezTo>
                  <a:cubicBezTo>
                    <a:pt x="72" y="236"/>
                    <a:pt x="72" y="236"/>
                    <a:pt x="72" y="236"/>
                  </a:cubicBezTo>
                  <a:cubicBezTo>
                    <a:pt x="74" y="236"/>
                    <a:pt x="74" y="236"/>
                    <a:pt x="74" y="236"/>
                  </a:cubicBezTo>
                  <a:cubicBezTo>
                    <a:pt x="77" y="236"/>
                    <a:pt x="77" y="236"/>
                    <a:pt x="77" y="236"/>
                  </a:cubicBezTo>
                  <a:cubicBezTo>
                    <a:pt x="82" y="239"/>
                    <a:pt x="82" y="239"/>
                    <a:pt x="82" y="239"/>
                  </a:cubicBezTo>
                  <a:cubicBezTo>
                    <a:pt x="87" y="241"/>
                    <a:pt x="87" y="241"/>
                    <a:pt x="87" y="241"/>
                  </a:cubicBezTo>
                  <a:cubicBezTo>
                    <a:pt x="87" y="239"/>
                    <a:pt x="87" y="239"/>
                    <a:pt x="87" y="239"/>
                  </a:cubicBezTo>
                  <a:cubicBezTo>
                    <a:pt x="88" y="237"/>
                    <a:pt x="88" y="237"/>
                    <a:pt x="88" y="237"/>
                  </a:cubicBezTo>
                  <a:cubicBezTo>
                    <a:pt x="92" y="237"/>
                    <a:pt x="92" y="237"/>
                    <a:pt x="92" y="237"/>
                  </a:cubicBezTo>
                  <a:cubicBezTo>
                    <a:pt x="100" y="238"/>
                    <a:pt x="100" y="238"/>
                    <a:pt x="100" y="238"/>
                  </a:cubicBezTo>
                  <a:cubicBezTo>
                    <a:pt x="105" y="240"/>
                    <a:pt x="105" y="240"/>
                    <a:pt x="105" y="240"/>
                  </a:cubicBezTo>
                  <a:cubicBezTo>
                    <a:pt x="115" y="241"/>
                    <a:pt x="115" y="241"/>
                    <a:pt x="115" y="241"/>
                  </a:cubicBezTo>
                  <a:cubicBezTo>
                    <a:pt x="116" y="238"/>
                    <a:pt x="116" y="238"/>
                    <a:pt x="116" y="238"/>
                  </a:cubicBezTo>
                  <a:cubicBezTo>
                    <a:pt x="117" y="233"/>
                    <a:pt x="117" y="233"/>
                    <a:pt x="117" y="233"/>
                  </a:cubicBezTo>
                  <a:cubicBezTo>
                    <a:pt x="121" y="233"/>
                    <a:pt x="121" y="233"/>
                    <a:pt x="121" y="233"/>
                  </a:cubicBezTo>
                  <a:cubicBezTo>
                    <a:pt x="124" y="236"/>
                    <a:pt x="124" y="236"/>
                    <a:pt x="124" y="236"/>
                  </a:cubicBezTo>
                  <a:cubicBezTo>
                    <a:pt x="126" y="239"/>
                    <a:pt x="126" y="239"/>
                    <a:pt x="126" y="239"/>
                  </a:cubicBezTo>
                  <a:cubicBezTo>
                    <a:pt x="127" y="243"/>
                    <a:pt x="127" y="243"/>
                    <a:pt x="127" y="243"/>
                  </a:cubicBezTo>
                  <a:cubicBezTo>
                    <a:pt x="127" y="244"/>
                    <a:pt x="127" y="244"/>
                    <a:pt x="127" y="244"/>
                  </a:cubicBezTo>
                  <a:cubicBezTo>
                    <a:pt x="129" y="246"/>
                    <a:pt x="129" y="246"/>
                    <a:pt x="129" y="246"/>
                  </a:cubicBezTo>
                  <a:cubicBezTo>
                    <a:pt x="131" y="248"/>
                    <a:pt x="131" y="248"/>
                    <a:pt x="131" y="248"/>
                  </a:cubicBezTo>
                  <a:cubicBezTo>
                    <a:pt x="136" y="221"/>
                    <a:pt x="136" y="221"/>
                    <a:pt x="136" y="221"/>
                  </a:cubicBezTo>
                  <a:cubicBezTo>
                    <a:pt x="372" y="252"/>
                    <a:pt x="372" y="252"/>
                    <a:pt x="372" y="252"/>
                  </a:cubicBezTo>
                  <a:cubicBezTo>
                    <a:pt x="373" y="252"/>
                    <a:pt x="373" y="252"/>
                    <a:pt x="373" y="252"/>
                  </a:cubicBezTo>
                  <a:cubicBezTo>
                    <a:pt x="377" y="207"/>
                    <a:pt x="377" y="207"/>
                    <a:pt x="377" y="207"/>
                  </a:cubicBezTo>
                  <a:lnTo>
                    <a:pt x="391" y="60"/>
                  </a:ln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Source Sans Pro Light" charset="0"/>
              </a:endParaRPr>
            </a:p>
          </p:txBody>
        </p:sp>
        <p:sp>
          <p:nvSpPr>
            <p:cNvPr id="23" name="Freeform 22">
              <a:extLst>
                <a:ext uri="{FF2B5EF4-FFF2-40B4-BE49-F238E27FC236}">
                  <a16:creationId xmlns:a16="http://schemas.microsoft.com/office/drawing/2014/main" xmlns="" id="{812BFE48-6026-422F-8042-EA1DF2644920}"/>
                </a:ext>
              </a:extLst>
            </p:cNvPr>
            <p:cNvSpPr>
              <a:spLocks/>
            </p:cNvSpPr>
            <p:nvPr/>
          </p:nvSpPr>
          <p:spPr bwMode="auto">
            <a:xfrm>
              <a:off x="7897045" y="1787053"/>
              <a:ext cx="197314" cy="315365"/>
            </a:xfrm>
            <a:custGeom>
              <a:avLst/>
              <a:gdLst>
                <a:gd name="T0" fmla="*/ 34 w 117"/>
                <a:gd name="T1" fmla="*/ 182 h 187"/>
                <a:gd name="T2" fmla="*/ 34 w 117"/>
                <a:gd name="T3" fmla="*/ 176 h 187"/>
                <a:gd name="T4" fmla="*/ 37 w 117"/>
                <a:gd name="T5" fmla="*/ 171 h 187"/>
                <a:gd name="T6" fmla="*/ 40 w 117"/>
                <a:gd name="T7" fmla="*/ 166 h 187"/>
                <a:gd name="T8" fmla="*/ 44 w 117"/>
                <a:gd name="T9" fmla="*/ 161 h 187"/>
                <a:gd name="T10" fmla="*/ 40 w 117"/>
                <a:gd name="T11" fmla="*/ 159 h 187"/>
                <a:gd name="T12" fmla="*/ 42 w 117"/>
                <a:gd name="T13" fmla="*/ 155 h 187"/>
                <a:gd name="T14" fmla="*/ 45 w 117"/>
                <a:gd name="T15" fmla="*/ 155 h 187"/>
                <a:gd name="T16" fmla="*/ 48 w 117"/>
                <a:gd name="T17" fmla="*/ 150 h 187"/>
                <a:gd name="T18" fmla="*/ 52 w 117"/>
                <a:gd name="T19" fmla="*/ 153 h 187"/>
                <a:gd name="T20" fmla="*/ 51 w 117"/>
                <a:gd name="T21" fmla="*/ 149 h 187"/>
                <a:gd name="T22" fmla="*/ 56 w 117"/>
                <a:gd name="T23" fmla="*/ 148 h 187"/>
                <a:gd name="T24" fmla="*/ 59 w 117"/>
                <a:gd name="T25" fmla="*/ 139 h 187"/>
                <a:gd name="T26" fmla="*/ 67 w 117"/>
                <a:gd name="T27" fmla="*/ 141 h 187"/>
                <a:gd name="T28" fmla="*/ 68 w 117"/>
                <a:gd name="T29" fmla="*/ 132 h 187"/>
                <a:gd name="T30" fmla="*/ 68 w 117"/>
                <a:gd name="T31" fmla="*/ 123 h 187"/>
                <a:gd name="T32" fmla="*/ 69 w 117"/>
                <a:gd name="T33" fmla="*/ 116 h 187"/>
                <a:gd name="T34" fmla="*/ 79 w 117"/>
                <a:gd name="T35" fmla="*/ 122 h 187"/>
                <a:gd name="T36" fmla="*/ 81 w 117"/>
                <a:gd name="T37" fmla="*/ 115 h 187"/>
                <a:gd name="T38" fmla="*/ 84 w 117"/>
                <a:gd name="T39" fmla="*/ 122 h 187"/>
                <a:gd name="T40" fmla="*/ 88 w 117"/>
                <a:gd name="T41" fmla="*/ 116 h 187"/>
                <a:gd name="T42" fmla="*/ 87 w 117"/>
                <a:gd name="T43" fmla="*/ 111 h 187"/>
                <a:gd name="T44" fmla="*/ 95 w 117"/>
                <a:gd name="T45" fmla="*/ 115 h 187"/>
                <a:gd name="T46" fmla="*/ 97 w 117"/>
                <a:gd name="T47" fmla="*/ 111 h 187"/>
                <a:gd name="T48" fmla="*/ 103 w 117"/>
                <a:gd name="T49" fmla="*/ 105 h 187"/>
                <a:gd name="T50" fmla="*/ 106 w 117"/>
                <a:gd name="T51" fmla="*/ 101 h 187"/>
                <a:gd name="T52" fmla="*/ 114 w 117"/>
                <a:gd name="T53" fmla="*/ 97 h 187"/>
                <a:gd name="T54" fmla="*/ 116 w 117"/>
                <a:gd name="T55" fmla="*/ 88 h 187"/>
                <a:gd name="T56" fmla="*/ 112 w 117"/>
                <a:gd name="T57" fmla="*/ 86 h 187"/>
                <a:gd name="T58" fmla="*/ 112 w 117"/>
                <a:gd name="T59" fmla="*/ 82 h 187"/>
                <a:gd name="T60" fmla="*/ 104 w 117"/>
                <a:gd name="T61" fmla="*/ 77 h 187"/>
                <a:gd name="T62" fmla="*/ 101 w 117"/>
                <a:gd name="T63" fmla="*/ 64 h 187"/>
                <a:gd name="T64" fmla="*/ 95 w 117"/>
                <a:gd name="T65" fmla="*/ 63 h 187"/>
                <a:gd name="T66" fmla="*/ 84 w 117"/>
                <a:gd name="T67" fmla="*/ 56 h 187"/>
                <a:gd name="T68" fmla="*/ 77 w 117"/>
                <a:gd name="T69" fmla="*/ 31 h 187"/>
                <a:gd name="T70" fmla="*/ 71 w 117"/>
                <a:gd name="T71" fmla="*/ 11 h 187"/>
                <a:gd name="T72" fmla="*/ 53 w 117"/>
                <a:gd name="T73" fmla="*/ 3 h 187"/>
                <a:gd name="T74" fmla="*/ 42 w 117"/>
                <a:gd name="T75" fmla="*/ 11 h 187"/>
                <a:gd name="T76" fmla="*/ 30 w 117"/>
                <a:gd name="T77" fmla="*/ 5 h 187"/>
                <a:gd name="T78" fmla="*/ 22 w 117"/>
                <a:gd name="T79" fmla="*/ 22 h 187"/>
                <a:gd name="T80" fmla="*/ 13 w 117"/>
                <a:gd name="T81" fmla="*/ 54 h 187"/>
                <a:gd name="T82" fmla="*/ 15 w 117"/>
                <a:gd name="T83" fmla="*/ 71 h 187"/>
                <a:gd name="T84" fmla="*/ 12 w 117"/>
                <a:gd name="T85" fmla="*/ 82 h 187"/>
                <a:gd name="T86" fmla="*/ 7 w 117"/>
                <a:gd name="T87" fmla="*/ 95 h 187"/>
                <a:gd name="T88" fmla="*/ 0 w 117"/>
                <a:gd name="T89" fmla="*/ 10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 h="187">
                  <a:moveTo>
                    <a:pt x="33" y="187"/>
                  </a:moveTo>
                  <a:lnTo>
                    <a:pt x="33" y="185"/>
                  </a:lnTo>
                  <a:lnTo>
                    <a:pt x="34" y="182"/>
                  </a:lnTo>
                  <a:lnTo>
                    <a:pt x="34" y="181"/>
                  </a:lnTo>
                  <a:lnTo>
                    <a:pt x="34" y="178"/>
                  </a:lnTo>
                  <a:lnTo>
                    <a:pt x="34" y="176"/>
                  </a:lnTo>
                  <a:lnTo>
                    <a:pt x="35" y="174"/>
                  </a:lnTo>
                  <a:lnTo>
                    <a:pt x="37" y="174"/>
                  </a:lnTo>
                  <a:lnTo>
                    <a:pt x="37" y="171"/>
                  </a:lnTo>
                  <a:lnTo>
                    <a:pt x="38" y="169"/>
                  </a:lnTo>
                  <a:lnTo>
                    <a:pt x="38" y="166"/>
                  </a:lnTo>
                  <a:lnTo>
                    <a:pt x="40" y="166"/>
                  </a:lnTo>
                  <a:lnTo>
                    <a:pt x="41" y="166"/>
                  </a:lnTo>
                  <a:lnTo>
                    <a:pt x="44" y="166"/>
                  </a:lnTo>
                  <a:lnTo>
                    <a:pt x="44" y="161"/>
                  </a:lnTo>
                  <a:lnTo>
                    <a:pt x="41" y="161"/>
                  </a:lnTo>
                  <a:lnTo>
                    <a:pt x="40" y="161"/>
                  </a:lnTo>
                  <a:lnTo>
                    <a:pt x="40" y="159"/>
                  </a:lnTo>
                  <a:lnTo>
                    <a:pt x="40" y="158"/>
                  </a:lnTo>
                  <a:lnTo>
                    <a:pt x="42" y="156"/>
                  </a:lnTo>
                  <a:lnTo>
                    <a:pt x="42" y="155"/>
                  </a:lnTo>
                  <a:lnTo>
                    <a:pt x="44" y="153"/>
                  </a:lnTo>
                  <a:lnTo>
                    <a:pt x="45" y="154"/>
                  </a:lnTo>
                  <a:lnTo>
                    <a:pt x="45" y="155"/>
                  </a:lnTo>
                  <a:lnTo>
                    <a:pt x="47" y="154"/>
                  </a:lnTo>
                  <a:lnTo>
                    <a:pt x="48" y="153"/>
                  </a:lnTo>
                  <a:lnTo>
                    <a:pt x="48" y="150"/>
                  </a:lnTo>
                  <a:lnTo>
                    <a:pt x="50" y="152"/>
                  </a:lnTo>
                  <a:lnTo>
                    <a:pt x="51" y="153"/>
                  </a:lnTo>
                  <a:lnTo>
                    <a:pt x="52" y="153"/>
                  </a:lnTo>
                  <a:lnTo>
                    <a:pt x="52" y="150"/>
                  </a:lnTo>
                  <a:lnTo>
                    <a:pt x="52" y="149"/>
                  </a:lnTo>
                  <a:lnTo>
                    <a:pt x="51" y="149"/>
                  </a:lnTo>
                  <a:lnTo>
                    <a:pt x="50" y="147"/>
                  </a:lnTo>
                  <a:lnTo>
                    <a:pt x="54" y="147"/>
                  </a:lnTo>
                  <a:lnTo>
                    <a:pt x="56" y="148"/>
                  </a:lnTo>
                  <a:lnTo>
                    <a:pt x="59" y="147"/>
                  </a:lnTo>
                  <a:lnTo>
                    <a:pt x="60" y="144"/>
                  </a:lnTo>
                  <a:lnTo>
                    <a:pt x="59" y="139"/>
                  </a:lnTo>
                  <a:lnTo>
                    <a:pt x="61" y="139"/>
                  </a:lnTo>
                  <a:lnTo>
                    <a:pt x="64" y="142"/>
                  </a:lnTo>
                  <a:lnTo>
                    <a:pt x="67" y="141"/>
                  </a:lnTo>
                  <a:lnTo>
                    <a:pt x="68" y="139"/>
                  </a:lnTo>
                  <a:lnTo>
                    <a:pt x="69" y="135"/>
                  </a:lnTo>
                  <a:lnTo>
                    <a:pt x="68" y="132"/>
                  </a:lnTo>
                  <a:lnTo>
                    <a:pt x="69" y="128"/>
                  </a:lnTo>
                  <a:lnTo>
                    <a:pt x="69" y="126"/>
                  </a:lnTo>
                  <a:lnTo>
                    <a:pt x="68" y="123"/>
                  </a:lnTo>
                  <a:lnTo>
                    <a:pt x="68" y="121"/>
                  </a:lnTo>
                  <a:lnTo>
                    <a:pt x="69" y="118"/>
                  </a:lnTo>
                  <a:lnTo>
                    <a:pt x="69" y="116"/>
                  </a:lnTo>
                  <a:lnTo>
                    <a:pt x="73" y="120"/>
                  </a:lnTo>
                  <a:lnTo>
                    <a:pt x="74" y="122"/>
                  </a:lnTo>
                  <a:lnTo>
                    <a:pt x="79" y="122"/>
                  </a:lnTo>
                  <a:lnTo>
                    <a:pt x="79" y="120"/>
                  </a:lnTo>
                  <a:lnTo>
                    <a:pt x="79" y="116"/>
                  </a:lnTo>
                  <a:lnTo>
                    <a:pt x="81" y="115"/>
                  </a:lnTo>
                  <a:lnTo>
                    <a:pt x="84" y="116"/>
                  </a:lnTo>
                  <a:lnTo>
                    <a:pt x="84" y="118"/>
                  </a:lnTo>
                  <a:lnTo>
                    <a:pt x="84" y="122"/>
                  </a:lnTo>
                  <a:lnTo>
                    <a:pt x="87" y="121"/>
                  </a:lnTo>
                  <a:lnTo>
                    <a:pt x="90" y="118"/>
                  </a:lnTo>
                  <a:lnTo>
                    <a:pt x="88" y="116"/>
                  </a:lnTo>
                  <a:lnTo>
                    <a:pt x="86" y="114"/>
                  </a:lnTo>
                  <a:lnTo>
                    <a:pt x="86" y="112"/>
                  </a:lnTo>
                  <a:lnTo>
                    <a:pt x="87" y="111"/>
                  </a:lnTo>
                  <a:lnTo>
                    <a:pt x="90" y="114"/>
                  </a:lnTo>
                  <a:lnTo>
                    <a:pt x="93" y="116"/>
                  </a:lnTo>
                  <a:lnTo>
                    <a:pt x="95" y="115"/>
                  </a:lnTo>
                  <a:lnTo>
                    <a:pt x="94" y="111"/>
                  </a:lnTo>
                  <a:lnTo>
                    <a:pt x="95" y="111"/>
                  </a:lnTo>
                  <a:lnTo>
                    <a:pt x="97" y="111"/>
                  </a:lnTo>
                  <a:lnTo>
                    <a:pt x="97" y="105"/>
                  </a:lnTo>
                  <a:lnTo>
                    <a:pt x="101" y="105"/>
                  </a:lnTo>
                  <a:lnTo>
                    <a:pt x="103" y="105"/>
                  </a:lnTo>
                  <a:lnTo>
                    <a:pt x="104" y="104"/>
                  </a:lnTo>
                  <a:lnTo>
                    <a:pt x="104" y="101"/>
                  </a:lnTo>
                  <a:lnTo>
                    <a:pt x="106" y="101"/>
                  </a:lnTo>
                  <a:lnTo>
                    <a:pt x="107" y="100"/>
                  </a:lnTo>
                  <a:lnTo>
                    <a:pt x="110" y="97"/>
                  </a:lnTo>
                  <a:lnTo>
                    <a:pt x="114" y="97"/>
                  </a:lnTo>
                  <a:lnTo>
                    <a:pt x="116" y="95"/>
                  </a:lnTo>
                  <a:lnTo>
                    <a:pt x="117" y="89"/>
                  </a:lnTo>
                  <a:lnTo>
                    <a:pt x="116" y="88"/>
                  </a:lnTo>
                  <a:lnTo>
                    <a:pt x="115" y="88"/>
                  </a:lnTo>
                  <a:lnTo>
                    <a:pt x="113" y="88"/>
                  </a:lnTo>
                  <a:lnTo>
                    <a:pt x="112" y="86"/>
                  </a:lnTo>
                  <a:lnTo>
                    <a:pt x="114" y="84"/>
                  </a:lnTo>
                  <a:lnTo>
                    <a:pt x="114" y="83"/>
                  </a:lnTo>
                  <a:lnTo>
                    <a:pt x="112" y="82"/>
                  </a:lnTo>
                  <a:lnTo>
                    <a:pt x="110" y="77"/>
                  </a:lnTo>
                  <a:lnTo>
                    <a:pt x="106" y="77"/>
                  </a:lnTo>
                  <a:lnTo>
                    <a:pt x="104" y="77"/>
                  </a:lnTo>
                  <a:lnTo>
                    <a:pt x="102" y="73"/>
                  </a:lnTo>
                  <a:lnTo>
                    <a:pt x="101" y="68"/>
                  </a:lnTo>
                  <a:lnTo>
                    <a:pt x="101" y="64"/>
                  </a:lnTo>
                  <a:lnTo>
                    <a:pt x="100" y="61"/>
                  </a:lnTo>
                  <a:lnTo>
                    <a:pt x="97" y="62"/>
                  </a:lnTo>
                  <a:lnTo>
                    <a:pt x="95" y="63"/>
                  </a:lnTo>
                  <a:lnTo>
                    <a:pt x="91" y="63"/>
                  </a:lnTo>
                  <a:lnTo>
                    <a:pt x="87" y="61"/>
                  </a:lnTo>
                  <a:lnTo>
                    <a:pt x="84" y="56"/>
                  </a:lnTo>
                  <a:lnTo>
                    <a:pt x="83" y="49"/>
                  </a:lnTo>
                  <a:lnTo>
                    <a:pt x="79" y="40"/>
                  </a:lnTo>
                  <a:lnTo>
                    <a:pt x="77" y="31"/>
                  </a:lnTo>
                  <a:lnTo>
                    <a:pt x="75" y="26"/>
                  </a:lnTo>
                  <a:lnTo>
                    <a:pt x="73" y="18"/>
                  </a:lnTo>
                  <a:lnTo>
                    <a:pt x="71" y="11"/>
                  </a:lnTo>
                  <a:lnTo>
                    <a:pt x="69" y="8"/>
                  </a:lnTo>
                  <a:lnTo>
                    <a:pt x="56" y="0"/>
                  </a:lnTo>
                  <a:lnTo>
                    <a:pt x="53" y="3"/>
                  </a:lnTo>
                  <a:lnTo>
                    <a:pt x="50" y="7"/>
                  </a:lnTo>
                  <a:lnTo>
                    <a:pt x="45" y="11"/>
                  </a:lnTo>
                  <a:lnTo>
                    <a:pt x="42" y="11"/>
                  </a:lnTo>
                  <a:lnTo>
                    <a:pt x="39" y="9"/>
                  </a:lnTo>
                  <a:lnTo>
                    <a:pt x="34" y="6"/>
                  </a:lnTo>
                  <a:lnTo>
                    <a:pt x="30" y="5"/>
                  </a:lnTo>
                  <a:lnTo>
                    <a:pt x="29" y="5"/>
                  </a:lnTo>
                  <a:lnTo>
                    <a:pt x="27" y="7"/>
                  </a:lnTo>
                  <a:lnTo>
                    <a:pt x="22" y="22"/>
                  </a:lnTo>
                  <a:lnTo>
                    <a:pt x="20" y="33"/>
                  </a:lnTo>
                  <a:lnTo>
                    <a:pt x="15" y="45"/>
                  </a:lnTo>
                  <a:lnTo>
                    <a:pt x="13" y="54"/>
                  </a:lnTo>
                  <a:lnTo>
                    <a:pt x="12" y="64"/>
                  </a:lnTo>
                  <a:lnTo>
                    <a:pt x="13" y="69"/>
                  </a:lnTo>
                  <a:lnTo>
                    <a:pt x="15" y="71"/>
                  </a:lnTo>
                  <a:lnTo>
                    <a:pt x="14" y="73"/>
                  </a:lnTo>
                  <a:lnTo>
                    <a:pt x="12" y="76"/>
                  </a:lnTo>
                  <a:lnTo>
                    <a:pt x="12" y="82"/>
                  </a:lnTo>
                  <a:lnTo>
                    <a:pt x="10" y="87"/>
                  </a:lnTo>
                  <a:lnTo>
                    <a:pt x="10" y="94"/>
                  </a:lnTo>
                  <a:lnTo>
                    <a:pt x="7" y="95"/>
                  </a:lnTo>
                  <a:lnTo>
                    <a:pt x="7" y="100"/>
                  </a:lnTo>
                  <a:lnTo>
                    <a:pt x="1" y="100"/>
                  </a:lnTo>
                  <a:lnTo>
                    <a:pt x="0" y="103"/>
                  </a:lnTo>
                  <a:lnTo>
                    <a:pt x="23" y="178"/>
                  </a:lnTo>
                  <a:lnTo>
                    <a:pt x="33" y="187"/>
                  </a:ln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Source Sans Pro Light" charset="0"/>
              </a:endParaRPr>
            </a:p>
          </p:txBody>
        </p:sp>
        <p:sp>
          <p:nvSpPr>
            <p:cNvPr id="24" name="Freeform 23">
              <a:extLst>
                <a:ext uri="{FF2B5EF4-FFF2-40B4-BE49-F238E27FC236}">
                  <a16:creationId xmlns:a16="http://schemas.microsoft.com/office/drawing/2014/main" xmlns="" id="{D0A29BC4-BBF7-4066-AD0C-A1616B9CEF18}"/>
                </a:ext>
              </a:extLst>
            </p:cNvPr>
            <p:cNvSpPr>
              <a:spLocks/>
            </p:cNvSpPr>
            <p:nvPr/>
          </p:nvSpPr>
          <p:spPr bwMode="auto">
            <a:xfrm>
              <a:off x="7517596" y="2002918"/>
              <a:ext cx="408119" cy="300187"/>
            </a:xfrm>
            <a:custGeom>
              <a:avLst/>
              <a:gdLst>
                <a:gd name="T0" fmla="*/ 10 w 242"/>
                <a:gd name="T1" fmla="*/ 136 h 178"/>
                <a:gd name="T2" fmla="*/ 16 w 242"/>
                <a:gd name="T3" fmla="*/ 129 h 178"/>
                <a:gd name="T4" fmla="*/ 22 w 242"/>
                <a:gd name="T5" fmla="*/ 124 h 178"/>
                <a:gd name="T6" fmla="*/ 22 w 242"/>
                <a:gd name="T7" fmla="*/ 119 h 178"/>
                <a:gd name="T8" fmla="*/ 14 w 242"/>
                <a:gd name="T9" fmla="*/ 102 h 178"/>
                <a:gd name="T10" fmla="*/ 31 w 242"/>
                <a:gd name="T11" fmla="*/ 96 h 178"/>
                <a:gd name="T12" fmla="*/ 47 w 242"/>
                <a:gd name="T13" fmla="*/ 96 h 178"/>
                <a:gd name="T14" fmla="*/ 56 w 242"/>
                <a:gd name="T15" fmla="*/ 96 h 178"/>
                <a:gd name="T16" fmla="*/ 67 w 242"/>
                <a:gd name="T17" fmla="*/ 93 h 178"/>
                <a:gd name="T18" fmla="*/ 83 w 242"/>
                <a:gd name="T19" fmla="*/ 83 h 178"/>
                <a:gd name="T20" fmla="*/ 93 w 242"/>
                <a:gd name="T21" fmla="*/ 77 h 178"/>
                <a:gd name="T22" fmla="*/ 93 w 242"/>
                <a:gd name="T23" fmla="*/ 71 h 178"/>
                <a:gd name="T24" fmla="*/ 93 w 242"/>
                <a:gd name="T25" fmla="*/ 63 h 178"/>
                <a:gd name="T26" fmla="*/ 89 w 242"/>
                <a:gd name="T27" fmla="*/ 61 h 178"/>
                <a:gd name="T28" fmla="*/ 85 w 242"/>
                <a:gd name="T29" fmla="*/ 55 h 178"/>
                <a:gd name="T30" fmla="*/ 98 w 242"/>
                <a:gd name="T31" fmla="*/ 44 h 178"/>
                <a:gd name="T32" fmla="*/ 102 w 242"/>
                <a:gd name="T33" fmla="*/ 33 h 178"/>
                <a:gd name="T34" fmla="*/ 116 w 242"/>
                <a:gd name="T35" fmla="*/ 15 h 178"/>
                <a:gd name="T36" fmla="*/ 130 w 242"/>
                <a:gd name="T37" fmla="*/ 8 h 178"/>
                <a:gd name="T38" fmla="*/ 147 w 242"/>
                <a:gd name="T39" fmla="*/ 2 h 178"/>
                <a:gd name="T40" fmla="*/ 163 w 242"/>
                <a:gd name="T41" fmla="*/ 5 h 178"/>
                <a:gd name="T42" fmla="*/ 165 w 242"/>
                <a:gd name="T43" fmla="*/ 16 h 178"/>
                <a:gd name="T44" fmla="*/ 171 w 242"/>
                <a:gd name="T45" fmla="*/ 24 h 178"/>
                <a:gd name="T46" fmla="*/ 171 w 242"/>
                <a:gd name="T47" fmla="*/ 34 h 178"/>
                <a:gd name="T48" fmla="*/ 174 w 242"/>
                <a:gd name="T49" fmla="*/ 48 h 178"/>
                <a:gd name="T50" fmla="*/ 181 w 242"/>
                <a:gd name="T51" fmla="*/ 59 h 178"/>
                <a:gd name="T52" fmla="*/ 184 w 242"/>
                <a:gd name="T53" fmla="*/ 79 h 178"/>
                <a:gd name="T54" fmla="*/ 188 w 242"/>
                <a:gd name="T55" fmla="*/ 89 h 178"/>
                <a:gd name="T56" fmla="*/ 188 w 242"/>
                <a:gd name="T57" fmla="*/ 120 h 178"/>
                <a:gd name="T58" fmla="*/ 192 w 242"/>
                <a:gd name="T59" fmla="*/ 146 h 178"/>
                <a:gd name="T60" fmla="*/ 192 w 242"/>
                <a:gd name="T61" fmla="*/ 158 h 178"/>
                <a:gd name="T62" fmla="*/ 186 w 242"/>
                <a:gd name="T63" fmla="*/ 171 h 178"/>
                <a:gd name="T64" fmla="*/ 198 w 242"/>
                <a:gd name="T65" fmla="*/ 166 h 178"/>
                <a:gd name="T66" fmla="*/ 206 w 242"/>
                <a:gd name="T67" fmla="*/ 160 h 178"/>
                <a:gd name="T68" fmla="*/ 217 w 242"/>
                <a:gd name="T69" fmla="*/ 158 h 178"/>
                <a:gd name="T70" fmla="*/ 225 w 242"/>
                <a:gd name="T71" fmla="*/ 153 h 178"/>
                <a:gd name="T72" fmla="*/ 225 w 242"/>
                <a:gd name="T73" fmla="*/ 157 h 178"/>
                <a:gd name="T74" fmla="*/ 233 w 242"/>
                <a:gd name="T75" fmla="*/ 151 h 178"/>
                <a:gd name="T76" fmla="*/ 240 w 242"/>
                <a:gd name="T77" fmla="*/ 149 h 178"/>
                <a:gd name="T78" fmla="*/ 233 w 242"/>
                <a:gd name="T79" fmla="*/ 157 h 178"/>
                <a:gd name="T80" fmla="*/ 219 w 242"/>
                <a:gd name="T81" fmla="*/ 166 h 178"/>
                <a:gd name="T82" fmla="*/ 206 w 242"/>
                <a:gd name="T83" fmla="*/ 173 h 178"/>
                <a:gd name="T84" fmla="*/ 189 w 242"/>
                <a:gd name="T85" fmla="*/ 178 h 178"/>
                <a:gd name="T86" fmla="*/ 182 w 242"/>
                <a:gd name="T87" fmla="*/ 171 h 178"/>
                <a:gd name="T88" fmla="*/ 180 w 242"/>
                <a:gd name="T89" fmla="*/ 165 h 178"/>
                <a:gd name="T90" fmla="*/ 155 w 242"/>
                <a:gd name="T91" fmla="*/ 158 h 178"/>
                <a:gd name="T92" fmla="*/ 154 w 242"/>
                <a:gd name="T93" fmla="*/ 151 h 178"/>
                <a:gd name="T94" fmla="*/ 148 w 242"/>
                <a:gd name="T95" fmla="*/ 150 h 178"/>
                <a:gd name="T96" fmla="*/ 140 w 242"/>
                <a:gd name="T97" fmla="*/ 138 h 178"/>
                <a:gd name="T98" fmla="*/ 2 w 242"/>
                <a:gd name="T99" fmla="*/ 15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2" h="178">
                  <a:moveTo>
                    <a:pt x="0" y="146"/>
                  </a:moveTo>
                  <a:lnTo>
                    <a:pt x="10" y="136"/>
                  </a:lnTo>
                  <a:lnTo>
                    <a:pt x="12" y="133"/>
                  </a:lnTo>
                  <a:lnTo>
                    <a:pt x="16" y="129"/>
                  </a:lnTo>
                  <a:lnTo>
                    <a:pt x="18" y="127"/>
                  </a:lnTo>
                  <a:lnTo>
                    <a:pt x="22" y="124"/>
                  </a:lnTo>
                  <a:lnTo>
                    <a:pt x="22" y="121"/>
                  </a:lnTo>
                  <a:lnTo>
                    <a:pt x="22" y="119"/>
                  </a:lnTo>
                  <a:lnTo>
                    <a:pt x="17" y="109"/>
                  </a:lnTo>
                  <a:lnTo>
                    <a:pt x="14" y="102"/>
                  </a:lnTo>
                  <a:lnTo>
                    <a:pt x="18" y="99"/>
                  </a:lnTo>
                  <a:lnTo>
                    <a:pt x="31" y="96"/>
                  </a:lnTo>
                  <a:lnTo>
                    <a:pt x="38" y="96"/>
                  </a:lnTo>
                  <a:lnTo>
                    <a:pt x="47" y="96"/>
                  </a:lnTo>
                  <a:lnTo>
                    <a:pt x="53" y="96"/>
                  </a:lnTo>
                  <a:lnTo>
                    <a:pt x="56" y="96"/>
                  </a:lnTo>
                  <a:lnTo>
                    <a:pt x="63" y="93"/>
                  </a:lnTo>
                  <a:lnTo>
                    <a:pt x="67" y="93"/>
                  </a:lnTo>
                  <a:lnTo>
                    <a:pt x="77" y="90"/>
                  </a:lnTo>
                  <a:lnTo>
                    <a:pt x="83" y="83"/>
                  </a:lnTo>
                  <a:lnTo>
                    <a:pt x="89" y="80"/>
                  </a:lnTo>
                  <a:lnTo>
                    <a:pt x="93" y="77"/>
                  </a:lnTo>
                  <a:lnTo>
                    <a:pt x="93" y="75"/>
                  </a:lnTo>
                  <a:lnTo>
                    <a:pt x="93" y="71"/>
                  </a:lnTo>
                  <a:lnTo>
                    <a:pt x="89" y="66"/>
                  </a:lnTo>
                  <a:lnTo>
                    <a:pt x="93" y="63"/>
                  </a:lnTo>
                  <a:lnTo>
                    <a:pt x="94" y="59"/>
                  </a:lnTo>
                  <a:lnTo>
                    <a:pt x="89" y="61"/>
                  </a:lnTo>
                  <a:lnTo>
                    <a:pt x="87" y="59"/>
                  </a:lnTo>
                  <a:lnTo>
                    <a:pt x="85" y="55"/>
                  </a:lnTo>
                  <a:lnTo>
                    <a:pt x="90" y="51"/>
                  </a:lnTo>
                  <a:lnTo>
                    <a:pt x="98" y="44"/>
                  </a:lnTo>
                  <a:lnTo>
                    <a:pt x="101" y="38"/>
                  </a:lnTo>
                  <a:lnTo>
                    <a:pt x="102" y="33"/>
                  </a:lnTo>
                  <a:lnTo>
                    <a:pt x="110" y="23"/>
                  </a:lnTo>
                  <a:lnTo>
                    <a:pt x="116" y="15"/>
                  </a:lnTo>
                  <a:lnTo>
                    <a:pt x="123" y="10"/>
                  </a:lnTo>
                  <a:lnTo>
                    <a:pt x="130" y="8"/>
                  </a:lnTo>
                  <a:lnTo>
                    <a:pt x="141" y="5"/>
                  </a:lnTo>
                  <a:lnTo>
                    <a:pt x="147" y="2"/>
                  </a:lnTo>
                  <a:lnTo>
                    <a:pt x="163" y="0"/>
                  </a:lnTo>
                  <a:lnTo>
                    <a:pt x="163" y="5"/>
                  </a:lnTo>
                  <a:lnTo>
                    <a:pt x="163" y="11"/>
                  </a:lnTo>
                  <a:lnTo>
                    <a:pt x="165" y="16"/>
                  </a:lnTo>
                  <a:lnTo>
                    <a:pt x="168" y="23"/>
                  </a:lnTo>
                  <a:lnTo>
                    <a:pt x="171" y="24"/>
                  </a:lnTo>
                  <a:lnTo>
                    <a:pt x="174" y="32"/>
                  </a:lnTo>
                  <a:lnTo>
                    <a:pt x="171" y="34"/>
                  </a:lnTo>
                  <a:lnTo>
                    <a:pt x="170" y="41"/>
                  </a:lnTo>
                  <a:lnTo>
                    <a:pt x="174" y="48"/>
                  </a:lnTo>
                  <a:lnTo>
                    <a:pt x="177" y="56"/>
                  </a:lnTo>
                  <a:lnTo>
                    <a:pt x="181" y="59"/>
                  </a:lnTo>
                  <a:lnTo>
                    <a:pt x="182" y="70"/>
                  </a:lnTo>
                  <a:lnTo>
                    <a:pt x="184" y="79"/>
                  </a:lnTo>
                  <a:lnTo>
                    <a:pt x="188" y="88"/>
                  </a:lnTo>
                  <a:lnTo>
                    <a:pt x="188" y="89"/>
                  </a:lnTo>
                  <a:lnTo>
                    <a:pt x="188" y="102"/>
                  </a:lnTo>
                  <a:lnTo>
                    <a:pt x="188" y="120"/>
                  </a:lnTo>
                  <a:lnTo>
                    <a:pt x="192" y="139"/>
                  </a:lnTo>
                  <a:lnTo>
                    <a:pt x="192" y="146"/>
                  </a:lnTo>
                  <a:lnTo>
                    <a:pt x="196" y="152"/>
                  </a:lnTo>
                  <a:lnTo>
                    <a:pt x="192" y="158"/>
                  </a:lnTo>
                  <a:lnTo>
                    <a:pt x="193" y="161"/>
                  </a:lnTo>
                  <a:lnTo>
                    <a:pt x="186" y="171"/>
                  </a:lnTo>
                  <a:lnTo>
                    <a:pt x="193" y="168"/>
                  </a:lnTo>
                  <a:lnTo>
                    <a:pt x="198" y="166"/>
                  </a:lnTo>
                  <a:lnTo>
                    <a:pt x="204" y="162"/>
                  </a:lnTo>
                  <a:lnTo>
                    <a:pt x="206" y="160"/>
                  </a:lnTo>
                  <a:lnTo>
                    <a:pt x="212" y="159"/>
                  </a:lnTo>
                  <a:lnTo>
                    <a:pt x="217" y="158"/>
                  </a:lnTo>
                  <a:lnTo>
                    <a:pt x="219" y="156"/>
                  </a:lnTo>
                  <a:lnTo>
                    <a:pt x="225" y="153"/>
                  </a:lnTo>
                  <a:lnTo>
                    <a:pt x="230" y="147"/>
                  </a:lnTo>
                  <a:lnTo>
                    <a:pt x="225" y="157"/>
                  </a:lnTo>
                  <a:lnTo>
                    <a:pt x="230" y="155"/>
                  </a:lnTo>
                  <a:lnTo>
                    <a:pt x="233" y="151"/>
                  </a:lnTo>
                  <a:lnTo>
                    <a:pt x="236" y="150"/>
                  </a:lnTo>
                  <a:lnTo>
                    <a:pt x="240" y="149"/>
                  </a:lnTo>
                  <a:lnTo>
                    <a:pt x="242" y="149"/>
                  </a:lnTo>
                  <a:lnTo>
                    <a:pt x="233" y="157"/>
                  </a:lnTo>
                  <a:lnTo>
                    <a:pt x="225" y="163"/>
                  </a:lnTo>
                  <a:lnTo>
                    <a:pt x="219" y="166"/>
                  </a:lnTo>
                  <a:lnTo>
                    <a:pt x="214" y="171"/>
                  </a:lnTo>
                  <a:lnTo>
                    <a:pt x="206" y="173"/>
                  </a:lnTo>
                  <a:lnTo>
                    <a:pt x="197" y="176"/>
                  </a:lnTo>
                  <a:lnTo>
                    <a:pt x="189" y="178"/>
                  </a:lnTo>
                  <a:lnTo>
                    <a:pt x="184" y="175"/>
                  </a:lnTo>
                  <a:lnTo>
                    <a:pt x="182" y="171"/>
                  </a:lnTo>
                  <a:lnTo>
                    <a:pt x="182" y="167"/>
                  </a:lnTo>
                  <a:lnTo>
                    <a:pt x="180" y="165"/>
                  </a:lnTo>
                  <a:lnTo>
                    <a:pt x="167" y="161"/>
                  </a:lnTo>
                  <a:lnTo>
                    <a:pt x="155" y="158"/>
                  </a:lnTo>
                  <a:lnTo>
                    <a:pt x="157" y="153"/>
                  </a:lnTo>
                  <a:lnTo>
                    <a:pt x="154" y="151"/>
                  </a:lnTo>
                  <a:lnTo>
                    <a:pt x="151" y="151"/>
                  </a:lnTo>
                  <a:lnTo>
                    <a:pt x="148" y="150"/>
                  </a:lnTo>
                  <a:lnTo>
                    <a:pt x="144" y="143"/>
                  </a:lnTo>
                  <a:lnTo>
                    <a:pt x="140" y="138"/>
                  </a:lnTo>
                  <a:lnTo>
                    <a:pt x="132" y="133"/>
                  </a:lnTo>
                  <a:lnTo>
                    <a:pt x="2" y="156"/>
                  </a:lnTo>
                  <a:lnTo>
                    <a:pt x="0" y="146"/>
                  </a:ln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Source Sans Pro Light" charset="0"/>
              </a:endParaRPr>
            </a:p>
          </p:txBody>
        </p:sp>
        <p:sp>
          <p:nvSpPr>
            <p:cNvPr id="25" name="Freeform 24">
              <a:extLst>
                <a:ext uri="{FF2B5EF4-FFF2-40B4-BE49-F238E27FC236}">
                  <a16:creationId xmlns:a16="http://schemas.microsoft.com/office/drawing/2014/main" xmlns="" id="{4B1C3C2F-B0EE-4EDA-ACF3-06C075D0E77C}"/>
                </a:ext>
              </a:extLst>
            </p:cNvPr>
            <p:cNvSpPr>
              <a:spLocks/>
            </p:cNvSpPr>
            <p:nvPr/>
          </p:nvSpPr>
          <p:spPr bwMode="auto">
            <a:xfrm>
              <a:off x="7792486" y="1982680"/>
              <a:ext cx="94441" cy="170331"/>
            </a:xfrm>
            <a:custGeom>
              <a:avLst/>
              <a:gdLst>
                <a:gd name="T0" fmla="*/ 0 w 56"/>
                <a:gd name="T1" fmla="*/ 23 h 101"/>
                <a:gd name="T2" fmla="*/ 2 w 56"/>
                <a:gd name="T3" fmla="*/ 28 h 101"/>
                <a:gd name="T4" fmla="*/ 5 w 56"/>
                <a:gd name="T5" fmla="*/ 35 h 101"/>
                <a:gd name="T6" fmla="*/ 8 w 56"/>
                <a:gd name="T7" fmla="*/ 36 h 101"/>
                <a:gd name="T8" fmla="*/ 11 w 56"/>
                <a:gd name="T9" fmla="*/ 44 h 101"/>
                <a:gd name="T10" fmla="*/ 8 w 56"/>
                <a:gd name="T11" fmla="*/ 46 h 101"/>
                <a:gd name="T12" fmla="*/ 7 w 56"/>
                <a:gd name="T13" fmla="*/ 53 h 101"/>
                <a:gd name="T14" fmla="*/ 11 w 56"/>
                <a:gd name="T15" fmla="*/ 60 h 101"/>
                <a:gd name="T16" fmla="*/ 14 w 56"/>
                <a:gd name="T17" fmla="*/ 68 h 101"/>
                <a:gd name="T18" fmla="*/ 18 w 56"/>
                <a:gd name="T19" fmla="*/ 71 h 101"/>
                <a:gd name="T20" fmla="*/ 19 w 56"/>
                <a:gd name="T21" fmla="*/ 82 h 101"/>
                <a:gd name="T22" fmla="*/ 21 w 56"/>
                <a:gd name="T23" fmla="*/ 91 h 101"/>
                <a:gd name="T24" fmla="*/ 25 w 56"/>
                <a:gd name="T25" fmla="*/ 100 h 101"/>
                <a:gd name="T26" fmla="*/ 25 w 56"/>
                <a:gd name="T27" fmla="*/ 101 h 101"/>
                <a:gd name="T28" fmla="*/ 47 w 56"/>
                <a:gd name="T29" fmla="*/ 98 h 101"/>
                <a:gd name="T30" fmla="*/ 45 w 56"/>
                <a:gd name="T31" fmla="*/ 91 h 101"/>
                <a:gd name="T32" fmla="*/ 46 w 56"/>
                <a:gd name="T33" fmla="*/ 82 h 101"/>
                <a:gd name="T34" fmla="*/ 45 w 56"/>
                <a:gd name="T35" fmla="*/ 71 h 101"/>
                <a:gd name="T36" fmla="*/ 44 w 56"/>
                <a:gd name="T37" fmla="*/ 60 h 101"/>
                <a:gd name="T38" fmla="*/ 47 w 56"/>
                <a:gd name="T39" fmla="*/ 45 h 101"/>
                <a:gd name="T40" fmla="*/ 47 w 56"/>
                <a:gd name="T41" fmla="*/ 32 h 101"/>
                <a:gd name="T42" fmla="*/ 56 w 56"/>
                <a:gd name="T43" fmla="*/ 25 h 101"/>
                <a:gd name="T44" fmla="*/ 56 w 56"/>
                <a:gd name="T45" fmla="*/ 21 h 101"/>
                <a:gd name="T46" fmla="*/ 53 w 56"/>
                <a:gd name="T47" fmla="*/ 17 h 101"/>
                <a:gd name="T48" fmla="*/ 53 w 56"/>
                <a:gd name="T49" fmla="*/ 12 h 101"/>
                <a:gd name="T50" fmla="*/ 53 w 56"/>
                <a:gd name="T51" fmla="*/ 4 h 101"/>
                <a:gd name="T52" fmla="*/ 50 w 56"/>
                <a:gd name="T53" fmla="*/ 0 h 101"/>
                <a:gd name="T54" fmla="*/ 43 w 56"/>
                <a:gd name="T55" fmla="*/ 2 h 101"/>
                <a:gd name="T56" fmla="*/ 36 w 56"/>
                <a:gd name="T57" fmla="*/ 4 h 101"/>
                <a:gd name="T58" fmla="*/ 22 w 56"/>
                <a:gd name="T59" fmla="*/ 6 h 101"/>
                <a:gd name="T60" fmla="*/ 15 w 56"/>
                <a:gd name="T61" fmla="*/ 8 h 101"/>
                <a:gd name="T62" fmla="*/ 5 w 56"/>
                <a:gd name="T63" fmla="*/ 12 h 101"/>
                <a:gd name="T64" fmla="*/ 0 w 56"/>
                <a:gd name="T65" fmla="*/ 12 h 101"/>
                <a:gd name="T66" fmla="*/ 0 w 56"/>
                <a:gd name="T67" fmla="*/ 17 h 101"/>
                <a:gd name="T68" fmla="*/ 0 w 56"/>
                <a:gd name="T69" fmla="*/ 2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101">
                  <a:moveTo>
                    <a:pt x="0" y="23"/>
                  </a:moveTo>
                  <a:lnTo>
                    <a:pt x="2" y="28"/>
                  </a:lnTo>
                  <a:lnTo>
                    <a:pt x="5" y="35"/>
                  </a:lnTo>
                  <a:lnTo>
                    <a:pt x="8" y="36"/>
                  </a:lnTo>
                  <a:lnTo>
                    <a:pt x="11" y="44"/>
                  </a:lnTo>
                  <a:lnTo>
                    <a:pt x="8" y="46"/>
                  </a:lnTo>
                  <a:lnTo>
                    <a:pt x="7" y="53"/>
                  </a:lnTo>
                  <a:lnTo>
                    <a:pt x="11" y="60"/>
                  </a:lnTo>
                  <a:lnTo>
                    <a:pt x="14" y="68"/>
                  </a:lnTo>
                  <a:lnTo>
                    <a:pt x="18" y="71"/>
                  </a:lnTo>
                  <a:lnTo>
                    <a:pt x="19" y="82"/>
                  </a:lnTo>
                  <a:lnTo>
                    <a:pt x="21" y="91"/>
                  </a:lnTo>
                  <a:lnTo>
                    <a:pt x="25" y="100"/>
                  </a:lnTo>
                  <a:lnTo>
                    <a:pt x="25" y="101"/>
                  </a:lnTo>
                  <a:lnTo>
                    <a:pt x="47" y="98"/>
                  </a:lnTo>
                  <a:lnTo>
                    <a:pt x="45" y="91"/>
                  </a:lnTo>
                  <a:lnTo>
                    <a:pt x="46" y="82"/>
                  </a:lnTo>
                  <a:lnTo>
                    <a:pt x="45" y="71"/>
                  </a:lnTo>
                  <a:lnTo>
                    <a:pt x="44" y="60"/>
                  </a:lnTo>
                  <a:lnTo>
                    <a:pt x="47" y="45"/>
                  </a:lnTo>
                  <a:lnTo>
                    <a:pt x="47" y="32"/>
                  </a:lnTo>
                  <a:lnTo>
                    <a:pt x="56" y="25"/>
                  </a:lnTo>
                  <a:lnTo>
                    <a:pt x="56" y="21"/>
                  </a:lnTo>
                  <a:lnTo>
                    <a:pt x="53" y="17"/>
                  </a:lnTo>
                  <a:lnTo>
                    <a:pt x="53" y="12"/>
                  </a:lnTo>
                  <a:lnTo>
                    <a:pt x="53" y="4"/>
                  </a:lnTo>
                  <a:lnTo>
                    <a:pt x="50" y="0"/>
                  </a:lnTo>
                  <a:lnTo>
                    <a:pt x="43" y="2"/>
                  </a:lnTo>
                  <a:lnTo>
                    <a:pt x="36" y="4"/>
                  </a:lnTo>
                  <a:lnTo>
                    <a:pt x="22" y="6"/>
                  </a:lnTo>
                  <a:lnTo>
                    <a:pt x="15" y="8"/>
                  </a:lnTo>
                  <a:lnTo>
                    <a:pt x="5" y="12"/>
                  </a:lnTo>
                  <a:lnTo>
                    <a:pt x="0" y="12"/>
                  </a:lnTo>
                  <a:lnTo>
                    <a:pt x="0" y="17"/>
                  </a:lnTo>
                  <a:lnTo>
                    <a:pt x="0" y="23"/>
                  </a:ln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Source Sans Pro Light" charset="0"/>
              </a:endParaRPr>
            </a:p>
          </p:txBody>
        </p:sp>
        <p:sp>
          <p:nvSpPr>
            <p:cNvPr id="26" name="Freeform 25">
              <a:extLst>
                <a:ext uri="{FF2B5EF4-FFF2-40B4-BE49-F238E27FC236}">
                  <a16:creationId xmlns:a16="http://schemas.microsoft.com/office/drawing/2014/main" xmlns="" id="{5FD72F89-AF0A-4C1D-92F9-2A8443942310}"/>
                </a:ext>
              </a:extLst>
            </p:cNvPr>
            <p:cNvSpPr>
              <a:spLocks/>
            </p:cNvSpPr>
            <p:nvPr/>
          </p:nvSpPr>
          <p:spPr bwMode="auto">
            <a:xfrm>
              <a:off x="7866689" y="1960756"/>
              <a:ext cx="84322" cy="187195"/>
            </a:xfrm>
            <a:custGeom>
              <a:avLst/>
              <a:gdLst>
                <a:gd name="T0" fmla="*/ 18 w 50"/>
                <a:gd name="T1" fmla="*/ 0 h 111"/>
                <a:gd name="T2" fmla="*/ 14 w 50"/>
                <a:gd name="T3" fmla="*/ 1 h 111"/>
                <a:gd name="T4" fmla="*/ 9 w 50"/>
                <a:gd name="T5" fmla="*/ 1 h 111"/>
                <a:gd name="T6" fmla="*/ 9 w 50"/>
                <a:gd name="T7" fmla="*/ 6 h 111"/>
                <a:gd name="T8" fmla="*/ 8 w 50"/>
                <a:gd name="T9" fmla="*/ 9 h 111"/>
                <a:gd name="T10" fmla="*/ 6 w 50"/>
                <a:gd name="T11" fmla="*/ 13 h 111"/>
                <a:gd name="T12" fmla="*/ 9 w 50"/>
                <a:gd name="T13" fmla="*/ 17 h 111"/>
                <a:gd name="T14" fmla="*/ 9 w 50"/>
                <a:gd name="T15" fmla="*/ 25 h 111"/>
                <a:gd name="T16" fmla="*/ 9 w 50"/>
                <a:gd name="T17" fmla="*/ 30 h 111"/>
                <a:gd name="T18" fmla="*/ 12 w 50"/>
                <a:gd name="T19" fmla="*/ 34 h 111"/>
                <a:gd name="T20" fmla="*/ 12 w 50"/>
                <a:gd name="T21" fmla="*/ 38 h 111"/>
                <a:gd name="T22" fmla="*/ 3 w 50"/>
                <a:gd name="T23" fmla="*/ 45 h 111"/>
                <a:gd name="T24" fmla="*/ 3 w 50"/>
                <a:gd name="T25" fmla="*/ 58 h 111"/>
                <a:gd name="T26" fmla="*/ 0 w 50"/>
                <a:gd name="T27" fmla="*/ 73 h 111"/>
                <a:gd name="T28" fmla="*/ 1 w 50"/>
                <a:gd name="T29" fmla="*/ 84 h 111"/>
                <a:gd name="T30" fmla="*/ 2 w 50"/>
                <a:gd name="T31" fmla="*/ 95 h 111"/>
                <a:gd name="T32" fmla="*/ 1 w 50"/>
                <a:gd name="T33" fmla="*/ 104 h 111"/>
                <a:gd name="T34" fmla="*/ 3 w 50"/>
                <a:gd name="T35" fmla="*/ 111 h 111"/>
                <a:gd name="T36" fmla="*/ 40 w 50"/>
                <a:gd name="T37" fmla="*/ 102 h 111"/>
                <a:gd name="T38" fmla="*/ 41 w 50"/>
                <a:gd name="T39" fmla="*/ 97 h 111"/>
                <a:gd name="T40" fmla="*/ 49 w 50"/>
                <a:gd name="T41" fmla="*/ 94 h 111"/>
                <a:gd name="T42" fmla="*/ 48 w 50"/>
                <a:gd name="T43" fmla="*/ 91 h 111"/>
                <a:gd name="T44" fmla="*/ 50 w 50"/>
                <a:gd name="T45" fmla="*/ 83 h 111"/>
                <a:gd name="T46" fmla="*/ 50 w 50"/>
                <a:gd name="T47" fmla="*/ 83 h 111"/>
                <a:gd name="T48" fmla="*/ 41 w 50"/>
                <a:gd name="T49" fmla="*/ 75 h 111"/>
                <a:gd name="T50" fmla="*/ 18 w 50"/>
                <a:gd name="T5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111">
                  <a:moveTo>
                    <a:pt x="18" y="0"/>
                  </a:moveTo>
                  <a:lnTo>
                    <a:pt x="14" y="1"/>
                  </a:lnTo>
                  <a:lnTo>
                    <a:pt x="9" y="1"/>
                  </a:lnTo>
                  <a:lnTo>
                    <a:pt x="9" y="6"/>
                  </a:lnTo>
                  <a:lnTo>
                    <a:pt x="8" y="9"/>
                  </a:lnTo>
                  <a:lnTo>
                    <a:pt x="6" y="13"/>
                  </a:lnTo>
                  <a:lnTo>
                    <a:pt x="9" y="17"/>
                  </a:lnTo>
                  <a:lnTo>
                    <a:pt x="9" y="25"/>
                  </a:lnTo>
                  <a:lnTo>
                    <a:pt x="9" y="30"/>
                  </a:lnTo>
                  <a:lnTo>
                    <a:pt x="12" y="34"/>
                  </a:lnTo>
                  <a:lnTo>
                    <a:pt x="12" y="38"/>
                  </a:lnTo>
                  <a:lnTo>
                    <a:pt x="3" y="45"/>
                  </a:lnTo>
                  <a:lnTo>
                    <a:pt x="3" y="58"/>
                  </a:lnTo>
                  <a:lnTo>
                    <a:pt x="0" y="73"/>
                  </a:lnTo>
                  <a:lnTo>
                    <a:pt x="1" y="84"/>
                  </a:lnTo>
                  <a:lnTo>
                    <a:pt x="2" y="95"/>
                  </a:lnTo>
                  <a:lnTo>
                    <a:pt x="1" y="104"/>
                  </a:lnTo>
                  <a:lnTo>
                    <a:pt x="3" y="111"/>
                  </a:lnTo>
                  <a:lnTo>
                    <a:pt x="40" y="102"/>
                  </a:lnTo>
                  <a:lnTo>
                    <a:pt x="41" y="97"/>
                  </a:lnTo>
                  <a:lnTo>
                    <a:pt x="49" y="94"/>
                  </a:lnTo>
                  <a:lnTo>
                    <a:pt x="48" y="91"/>
                  </a:lnTo>
                  <a:lnTo>
                    <a:pt x="50" y="83"/>
                  </a:lnTo>
                  <a:lnTo>
                    <a:pt x="50" y="83"/>
                  </a:lnTo>
                  <a:lnTo>
                    <a:pt x="41" y="75"/>
                  </a:lnTo>
                  <a:lnTo>
                    <a:pt x="18" y="0"/>
                  </a:ln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Source Sans Pro Light" charset="0"/>
              </a:endParaRPr>
            </a:p>
          </p:txBody>
        </p:sp>
        <p:sp>
          <p:nvSpPr>
            <p:cNvPr id="27" name="Freeform 26">
              <a:extLst>
                <a:ext uri="{FF2B5EF4-FFF2-40B4-BE49-F238E27FC236}">
                  <a16:creationId xmlns:a16="http://schemas.microsoft.com/office/drawing/2014/main" xmlns="" id="{4A426831-2128-42A2-98B9-E9101F41B6FD}"/>
                </a:ext>
              </a:extLst>
            </p:cNvPr>
            <p:cNvSpPr>
              <a:spLocks/>
            </p:cNvSpPr>
            <p:nvPr/>
          </p:nvSpPr>
          <p:spPr bwMode="auto">
            <a:xfrm>
              <a:off x="7834648" y="2188426"/>
              <a:ext cx="94441" cy="86009"/>
            </a:xfrm>
            <a:custGeom>
              <a:avLst/>
              <a:gdLst>
                <a:gd name="T0" fmla="*/ 4 w 56"/>
                <a:gd name="T1" fmla="*/ 29 h 51"/>
                <a:gd name="T2" fmla="*/ 4 w 56"/>
                <a:gd name="T3" fmla="*/ 36 h 51"/>
                <a:gd name="T4" fmla="*/ 8 w 56"/>
                <a:gd name="T5" fmla="*/ 42 h 51"/>
                <a:gd name="T6" fmla="*/ 4 w 56"/>
                <a:gd name="T7" fmla="*/ 48 h 51"/>
                <a:gd name="T8" fmla="*/ 5 w 56"/>
                <a:gd name="T9" fmla="*/ 51 h 51"/>
                <a:gd name="T10" fmla="*/ 9 w 56"/>
                <a:gd name="T11" fmla="*/ 50 h 51"/>
                <a:gd name="T12" fmla="*/ 13 w 56"/>
                <a:gd name="T13" fmla="*/ 45 h 51"/>
                <a:gd name="T14" fmla="*/ 15 w 56"/>
                <a:gd name="T15" fmla="*/ 44 h 51"/>
                <a:gd name="T16" fmla="*/ 20 w 56"/>
                <a:gd name="T17" fmla="*/ 39 h 51"/>
                <a:gd name="T18" fmla="*/ 25 w 56"/>
                <a:gd name="T19" fmla="*/ 36 h 51"/>
                <a:gd name="T20" fmla="*/ 33 w 56"/>
                <a:gd name="T21" fmla="*/ 36 h 51"/>
                <a:gd name="T22" fmla="*/ 37 w 56"/>
                <a:gd name="T23" fmla="*/ 34 h 51"/>
                <a:gd name="T24" fmla="*/ 39 w 56"/>
                <a:gd name="T25" fmla="*/ 32 h 51"/>
                <a:gd name="T26" fmla="*/ 44 w 56"/>
                <a:gd name="T27" fmla="*/ 30 h 51"/>
                <a:gd name="T28" fmla="*/ 49 w 56"/>
                <a:gd name="T29" fmla="*/ 28 h 51"/>
                <a:gd name="T30" fmla="*/ 55 w 56"/>
                <a:gd name="T31" fmla="*/ 28 h 51"/>
                <a:gd name="T32" fmla="*/ 56 w 56"/>
                <a:gd name="T33" fmla="*/ 26 h 51"/>
                <a:gd name="T34" fmla="*/ 50 w 56"/>
                <a:gd name="T35" fmla="*/ 0 h 51"/>
                <a:gd name="T36" fmla="*/ 24 w 56"/>
                <a:gd name="T37" fmla="*/ 5 h 51"/>
                <a:gd name="T38" fmla="*/ 0 w 56"/>
                <a:gd name="T39" fmla="*/ 9 h 51"/>
                <a:gd name="T40" fmla="*/ 0 w 56"/>
                <a:gd name="T41" fmla="*/ 10 h 51"/>
                <a:gd name="T42" fmla="*/ 4 w 56"/>
                <a:gd name="T43" fmla="*/ 2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1">
                  <a:moveTo>
                    <a:pt x="4" y="29"/>
                  </a:moveTo>
                  <a:lnTo>
                    <a:pt x="4" y="36"/>
                  </a:lnTo>
                  <a:lnTo>
                    <a:pt x="8" y="42"/>
                  </a:lnTo>
                  <a:lnTo>
                    <a:pt x="4" y="48"/>
                  </a:lnTo>
                  <a:lnTo>
                    <a:pt x="5" y="51"/>
                  </a:lnTo>
                  <a:lnTo>
                    <a:pt x="9" y="50"/>
                  </a:lnTo>
                  <a:lnTo>
                    <a:pt x="13" y="45"/>
                  </a:lnTo>
                  <a:lnTo>
                    <a:pt x="15" y="44"/>
                  </a:lnTo>
                  <a:lnTo>
                    <a:pt x="20" y="39"/>
                  </a:lnTo>
                  <a:lnTo>
                    <a:pt x="25" y="36"/>
                  </a:lnTo>
                  <a:lnTo>
                    <a:pt x="33" y="36"/>
                  </a:lnTo>
                  <a:lnTo>
                    <a:pt x="37" y="34"/>
                  </a:lnTo>
                  <a:lnTo>
                    <a:pt x="39" y="32"/>
                  </a:lnTo>
                  <a:lnTo>
                    <a:pt x="44" y="30"/>
                  </a:lnTo>
                  <a:lnTo>
                    <a:pt x="49" y="28"/>
                  </a:lnTo>
                  <a:lnTo>
                    <a:pt x="55" y="28"/>
                  </a:lnTo>
                  <a:lnTo>
                    <a:pt x="56" y="26"/>
                  </a:lnTo>
                  <a:lnTo>
                    <a:pt x="50" y="0"/>
                  </a:lnTo>
                  <a:lnTo>
                    <a:pt x="24" y="5"/>
                  </a:lnTo>
                  <a:lnTo>
                    <a:pt x="0" y="9"/>
                  </a:lnTo>
                  <a:lnTo>
                    <a:pt x="0" y="10"/>
                  </a:lnTo>
                  <a:lnTo>
                    <a:pt x="4" y="29"/>
                  </a:ln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Source Sans Pro Light" charset="0"/>
              </a:endParaRPr>
            </a:p>
          </p:txBody>
        </p:sp>
        <p:sp>
          <p:nvSpPr>
            <p:cNvPr id="28" name="Freeform 27">
              <a:extLst>
                <a:ext uri="{FF2B5EF4-FFF2-40B4-BE49-F238E27FC236}">
                  <a16:creationId xmlns:a16="http://schemas.microsoft.com/office/drawing/2014/main" xmlns="" id="{9BC58277-7458-44A6-8DF0-02331B5C5294}"/>
                </a:ext>
              </a:extLst>
            </p:cNvPr>
            <p:cNvSpPr>
              <a:spLocks/>
            </p:cNvSpPr>
            <p:nvPr/>
          </p:nvSpPr>
          <p:spPr bwMode="auto">
            <a:xfrm>
              <a:off x="7918970" y="2179993"/>
              <a:ext cx="40475" cy="52280"/>
            </a:xfrm>
            <a:custGeom>
              <a:avLst/>
              <a:gdLst>
                <a:gd name="T0" fmla="*/ 23 w 24"/>
                <a:gd name="T1" fmla="*/ 15 h 31"/>
                <a:gd name="T2" fmla="*/ 21 w 24"/>
                <a:gd name="T3" fmla="*/ 13 h 31"/>
                <a:gd name="T4" fmla="*/ 21 w 24"/>
                <a:gd name="T5" fmla="*/ 12 h 31"/>
                <a:gd name="T6" fmla="*/ 18 w 24"/>
                <a:gd name="T7" fmla="*/ 11 h 31"/>
                <a:gd name="T8" fmla="*/ 16 w 24"/>
                <a:gd name="T9" fmla="*/ 10 h 31"/>
                <a:gd name="T10" fmla="*/ 16 w 24"/>
                <a:gd name="T11" fmla="*/ 7 h 31"/>
                <a:gd name="T12" fmla="*/ 13 w 24"/>
                <a:gd name="T13" fmla="*/ 5 h 31"/>
                <a:gd name="T14" fmla="*/ 10 w 24"/>
                <a:gd name="T15" fmla="*/ 0 h 31"/>
                <a:gd name="T16" fmla="*/ 0 w 24"/>
                <a:gd name="T17" fmla="*/ 5 h 31"/>
                <a:gd name="T18" fmla="*/ 6 w 24"/>
                <a:gd name="T19" fmla="*/ 31 h 31"/>
                <a:gd name="T20" fmla="*/ 8 w 24"/>
                <a:gd name="T21" fmla="*/ 29 h 31"/>
                <a:gd name="T22" fmla="*/ 10 w 24"/>
                <a:gd name="T23" fmla="*/ 28 h 31"/>
                <a:gd name="T24" fmla="*/ 14 w 24"/>
                <a:gd name="T25" fmla="*/ 26 h 31"/>
                <a:gd name="T26" fmla="*/ 14 w 24"/>
                <a:gd name="T27" fmla="*/ 23 h 31"/>
                <a:gd name="T28" fmla="*/ 14 w 24"/>
                <a:gd name="T29" fmla="*/ 22 h 31"/>
                <a:gd name="T30" fmla="*/ 14 w 24"/>
                <a:gd name="T31" fmla="*/ 20 h 31"/>
                <a:gd name="T32" fmla="*/ 14 w 24"/>
                <a:gd name="T33" fmla="*/ 17 h 31"/>
                <a:gd name="T34" fmla="*/ 14 w 24"/>
                <a:gd name="T35" fmla="*/ 15 h 31"/>
                <a:gd name="T36" fmla="*/ 14 w 24"/>
                <a:gd name="T37" fmla="*/ 14 h 31"/>
                <a:gd name="T38" fmla="*/ 15 w 24"/>
                <a:gd name="T39" fmla="*/ 13 h 31"/>
                <a:gd name="T40" fmla="*/ 16 w 24"/>
                <a:gd name="T41" fmla="*/ 13 h 31"/>
                <a:gd name="T42" fmla="*/ 19 w 24"/>
                <a:gd name="T43" fmla="*/ 14 h 31"/>
                <a:gd name="T44" fmla="*/ 19 w 24"/>
                <a:gd name="T45" fmla="*/ 16 h 31"/>
                <a:gd name="T46" fmla="*/ 21 w 24"/>
                <a:gd name="T47" fmla="*/ 20 h 31"/>
                <a:gd name="T48" fmla="*/ 21 w 24"/>
                <a:gd name="T49" fmla="*/ 21 h 31"/>
                <a:gd name="T50" fmla="*/ 22 w 24"/>
                <a:gd name="T51" fmla="*/ 22 h 31"/>
                <a:gd name="T52" fmla="*/ 24 w 24"/>
                <a:gd name="T53" fmla="*/ 21 h 31"/>
                <a:gd name="T54" fmla="*/ 24 w 24"/>
                <a:gd name="T55" fmla="*/ 20 h 31"/>
                <a:gd name="T56" fmla="*/ 24 w 24"/>
                <a:gd name="T57" fmla="*/ 19 h 31"/>
                <a:gd name="T58" fmla="*/ 23 w 24"/>
                <a:gd name="T5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31">
                  <a:moveTo>
                    <a:pt x="23" y="15"/>
                  </a:moveTo>
                  <a:lnTo>
                    <a:pt x="21" y="13"/>
                  </a:lnTo>
                  <a:lnTo>
                    <a:pt x="21" y="12"/>
                  </a:lnTo>
                  <a:lnTo>
                    <a:pt x="18" y="11"/>
                  </a:lnTo>
                  <a:lnTo>
                    <a:pt x="16" y="10"/>
                  </a:lnTo>
                  <a:lnTo>
                    <a:pt x="16" y="7"/>
                  </a:lnTo>
                  <a:lnTo>
                    <a:pt x="13" y="5"/>
                  </a:lnTo>
                  <a:lnTo>
                    <a:pt x="10" y="0"/>
                  </a:lnTo>
                  <a:lnTo>
                    <a:pt x="0" y="5"/>
                  </a:lnTo>
                  <a:lnTo>
                    <a:pt x="6" y="31"/>
                  </a:lnTo>
                  <a:lnTo>
                    <a:pt x="8" y="29"/>
                  </a:lnTo>
                  <a:lnTo>
                    <a:pt x="10" y="28"/>
                  </a:lnTo>
                  <a:lnTo>
                    <a:pt x="14" y="26"/>
                  </a:lnTo>
                  <a:lnTo>
                    <a:pt x="14" y="23"/>
                  </a:lnTo>
                  <a:lnTo>
                    <a:pt x="14" y="22"/>
                  </a:lnTo>
                  <a:lnTo>
                    <a:pt x="14" y="20"/>
                  </a:lnTo>
                  <a:lnTo>
                    <a:pt x="14" y="17"/>
                  </a:lnTo>
                  <a:lnTo>
                    <a:pt x="14" y="15"/>
                  </a:lnTo>
                  <a:lnTo>
                    <a:pt x="14" y="14"/>
                  </a:lnTo>
                  <a:lnTo>
                    <a:pt x="15" y="13"/>
                  </a:lnTo>
                  <a:lnTo>
                    <a:pt x="16" y="13"/>
                  </a:lnTo>
                  <a:lnTo>
                    <a:pt x="19" y="14"/>
                  </a:lnTo>
                  <a:lnTo>
                    <a:pt x="19" y="16"/>
                  </a:lnTo>
                  <a:lnTo>
                    <a:pt x="21" y="20"/>
                  </a:lnTo>
                  <a:lnTo>
                    <a:pt x="21" y="21"/>
                  </a:lnTo>
                  <a:lnTo>
                    <a:pt x="22" y="22"/>
                  </a:lnTo>
                  <a:lnTo>
                    <a:pt x="24" y="21"/>
                  </a:lnTo>
                  <a:lnTo>
                    <a:pt x="24" y="20"/>
                  </a:lnTo>
                  <a:lnTo>
                    <a:pt x="24" y="19"/>
                  </a:lnTo>
                  <a:lnTo>
                    <a:pt x="23" y="15"/>
                  </a:ln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Source Sans Pro Light" charset="0"/>
              </a:endParaRPr>
            </a:p>
          </p:txBody>
        </p:sp>
        <p:sp>
          <p:nvSpPr>
            <p:cNvPr id="29" name="Freeform 28">
              <a:extLst>
                <a:ext uri="{FF2B5EF4-FFF2-40B4-BE49-F238E27FC236}">
                  <a16:creationId xmlns:a16="http://schemas.microsoft.com/office/drawing/2014/main" xmlns="" id="{30D77E19-A0D9-44BE-B52A-E5F238E4998F}"/>
                </a:ext>
              </a:extLst>
            </p:cNvPr>
            <p:cNvSpPr>
              <a:spLocks/>
            </p:cNvSpPr>
            <p:nvPr/>
          </p:nvSpPr>
          <p:spPr bwMode="auto">
            <a:xfrm>
              <a:off x="7834648" y="2119281"/>
              <a:ext cx="183822" cy="92755"/>
            </a:xfrm>
            <a:custGeom>
              <a:avLst/>
              <a:gdLst>
                <a:gd name="T0" fmla="*/ 105 w 109"/>
                <a:gd name="T1" fmla="*/ 32 h 55"/>
                <a:gd name="T2" fmla="*/ 101 w 109"/>
                <a:gd name="T3" fmla="*/ 29 h 55"/>
                <a:gd name="T4" fmla="*/ 97 w 109"/>
                <a:gd name="T5" fmla="*/ 25 h 55"/>
                <a:gd name="T6" fmla="*/ 97 w 109"/>
                <a:gd name="T7" fmla="*/ 29 h 55"/>
                <a:gd name="T8" fmla="*/ 102 w 109"/>
                <a:gd name="T9" fmla="*/ 35 h 55"/>
                <a:gd name="T10" fmla="*/ 95 w 109"/>
                <a:gd name="T11" fmla="*/ 36 h 55"/>
                <a:gd name="T12" fmla="*/ 88 w 109"/>
                <a:gd name="T13" fmla="*/ 37 h 55"/>
                <a:gd name="T14" fmla="*/ 85 w 109"/>
                <a:gd name="T15" fmla="*/ 35 h 55"/>
                <a:gd name="T16" fmla="*/ 81 w 109"/>
                <a:gd name="T17" fmla="*/ 32 h 55"/>
                <a:gd name="T18" fmla="*/ 81 w 109"/>
                <a:gd name="T19" fmla="*/ 27 h 55"/>
                <a:gd name="T20" fmla="*/ 73 w 109"/>
                <a:gd name="T21" fmla="*/ 22 h 55"/>
                <a:gd name="T22" fmla="*/ 69 w 109"/>
                <a:gd name="T23" fmla="*/ 22 h 55"/>
                <a:gd name="T24" fmla="*/ 68 w 109"/>
                <a:gd name="T25" fmla="*/ 16 h 55"/>
                <a:gd name="T26" fmla="*/ 71 w 109"/>
                <a:gd name="T27" fmla="*/ 13 h 55"/>
                <a:gd name="T28" fmla="*/ 77 w 109"/>
                <a:gd name="T29" fmla="*/ 9 h 55"/>
                <a:gd name="T30" fmla="*/ 76 w 109"/>
                <a:gd name="T31" fmla="*/ 6 h 55"/>
                <a:gd name="T32" fmla="*/ 71 w 109"/>
                <a:gd name="T33" fmla="*/ 6 h 55"/>
                <a:gd name="T34" fmla="*/ 68 w 109"/>
                <a:gd name="T35" fmla="*/ 0 h 55"/>
                <a:gd name="T36" fmla="*/ 59 w 109"/>
                <a:gd name="T37" fmla="*/ 8 h 55"/>
                <a:gd name="T38" fmla="*/ 0 w 109"/>
                <a:gd name="T39" fmla="*/ 20 h 55"/>
                <a:gd name="T40" fmla="*/ 0 w 109"/>
                <a:gd name="T41" fmla="*/ 50 h 55"/>
                <a:gd name="T42" fmla="*/ 50 w 109"/>
                <a:gd name="T43" fmla="*/ 41 h 55"/>
                <a:gd name="T44" fmla="*/ 63 w 109"/>
                <a:gd name="T45" fmla="*/ 41 h 55"/>
                <a:gd name="T46" fmla="*/ 66 w 109"/>
                <a:gd name="T47" fmla="*/ 46 h 55"/>
                <a:gd name="T48" fmla="*/ 71 w 109"/>
                <a:gd name="T49" fmla="*/ 48 h 55"/>
                <a:gd name="T50" fmla="*/ 73 w 109"/>
                <a:gd name="T51" fmla="*/ 51 h 55"/>
                <a:gd name="T52" fmla="*/ 74 w 109"/>
                <a:gd name="T53" fmla="*/ 55 h 55"/>
                <a:gd name="T54" fmla="*/ 77 w 109"/>
                <a:gd name="T55" fmla="*/ 55 h 55"/>
                <a:gd name="T56" fmla="*/ 79 w 109"/>
                <a:gd name="T57" fmla="*/ 49 h 55"/>
                <a:gd name="T58" fmla="*/ 82 w 109"/>
                <a:gd name="T59" fmla="*/ 45 h 55"/>
                <a:gd name="T60" fmla="*/ 86 w 109"/>
                <a:gd name="T61" fmla="*/ 46 h 55"/>
                <a:gd name="T62" fmla="*/ 87 w 109"/>
                <a:gd name="T63" fmla="*/ 51 h 55"/>
                <a:gd name="T64" fmla="*/ 92 w 109"/>
                <a:gd name="T65" fmla="*/ 47 h 55"/>
                <a:gd name="T66" fmla="*/ 94 w 109"/>
                <a:gd name="T67" fmla="*/ 45 h 55"/>
                <a:gd name="T68" fmla="*/ 101 w 109"/>
                <a:gd name="T69" fmla="*/ 43 h 55"/>
                <a:gd name="T70" fmla="*/ 106 w 109"/>
                <a:gd name="T71" fmla="*/ 40 h 55"/>
                <a:gd name="T72" fmla="*/ 109 w 109"/>
                <a:gd name="T73" fmla="*/ 3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9" h="55">
                  <a:moveTo>
                    <a:pt x="107" y="35"/>
                  </a:moveTo>
                  <a:lnTo>
                    <a:pt x="105" y="32"/>
                  </a:lnTo>
                  <a:lnTo>
                    <a:pt x="104" y="31"/>
                  </a:lnTo>
                  <a:lnTo>
                    <a:pt x="101" y="29"/>
                  </a:lnTo>
                  <a:lnTo>
                    <a:pt x="98" y="27"/>
                  </a:lnTo>
                  <a:lnTo>
                    <a:pt x="97" y="25"/>
                  </a:lnTo>
                  <a:lnTo>
                    <a:pt x="96" y="27"/>
                  </a:lnTo>
                  <a:lnTo>
                    <a:pt x="97" y="29"/>
                  </a:lnTo>
                  <a:lnTo>
                    <a:pt x="100" y="32"/>
                  </a:lnTo>
                  <a:lnTo>
                    <a:pt x="102" y="35"/>
                  </a:lnTo>
                  <a:lnTo>
                    <a:pt x="99" y="36"/>
                  </a:lnTo>
                  <a:lnTo>
                    <a:pt x="95" y="36"/>
                  </a:lnTo>
                  <a:lnTo>
                    <a:pt x="89" y="39"/>
                  </a:lnTo>
                  <a:lnTo>
                    <a:pt x="88" y="37"/>
                  </a:lnTo>
                  <a:lnTo>
                    <a:pt x="87" y="36"/>
                  </a:lnTo>
                  <a:lnTo>
                    <a:pt x="85" y="35"/>
                  </a:lnTo>
                  <a:lnTo>
                    <a:pt x="82" y="33"/>
                  </a:lnTo>
                  <a:lnTo>
                    <a:pt x="81" y="32"/>
                  </a:lnTo>
                  <a:lnTo>
                    <a:pt x="82" y="30"/>
                  </a:lnTo>
                  <a:lnTo>
                    <a:pt x="81" y="27"/>
                  </a:lnTo>
                  <a:lnTo>
                    <a:pt x="77" y="24"/>
                  </a:lnTo>
                  <a:lnTo>
                    <a:pt x="73" y="22"/>
                  </a:lnTo>
                  <a:lnTo>
                    <a:pt x="71" y="22"/>
                  </a:lnTo>
                  <a:lnTo>
                    <a:pt x="69" y="22"/>
                  </a:lnTo>
                  <a:lnTo>
                    <a:pt x="68" y="20"/>
                  </a:lnTo>
                  <a:lnTo>
                    <a:pt x="68" y="16"/>
                  </a:lnTo>
                  <a:lnTo>
                    <a:pt x="70" y="14"/>
                  </a:lnTo>
                  <a:lnTo>
                    <a:pt x="71" y="13"/>
                  </a:lnTo>
                  <a:lnTo>
                    <a:pt x="73" y="11"/>
                  </a:lnTo>
                  <a:lnTo>
                    <a:pt x="77" y="9"/>
                  </a:lnTo>
                  <a:lnTo>
                    <a:pt x="77" y="8"/>
                  </a:lnTo>
                  <a:lnTo>
                    <a:pt x="76" y="6"/>
                  </a:lnTo>
                  <a:lnTo>
                    <a:pt x="73" y="6"/>
                  </a:lnTo>
                  <a:lnTo>
                    <a:pt x="71" y="6"/>
                  </a:lnTo>
                  <a:lnTo>
                    <a:pt x="70" y="3"/>
                  </a:lnTo>
                  <a:lnTo>
                    <a:pt x="68" y="0"/>
                  </a:lnTo>
                  <a:lnTo>
                    <a:pt x="60" y="3"/>
                  </a:lnTo>
                  <a:lnTo>
                    <a:pt x="59" y="8"/>
                  </a:lnTo>
                  <a:lnTo>
                    <a:pt x="22" y="17"/>
                  </a:lnTo>
                  <a:lnTo>
                    <a:pt x="0" y="20"/>
                  </a:lnTo>
                  <a:lnTo>
                    <a:pt x="0" y="33"/>
                  </a:lnTo>
                  <a:lnTo>
                    <a:pt x="0" y="50"/>
                  </a:lnTo>
                  <a:lnTo>
                    <a:pt x="24" y="46"/>
                  </a:lnTo>
                  <a:lnTo>
                    <a:pt x="50" y="41"/>
                  </a:lnTo>
                  <a:lnTo>
                    <a:pt x="60" y="36"/>
                  </a:lnTo>
                  <a:lnTo>
                    <a:pt x="63" y="41"/>
                  </a:lnTo>
                  <a:lnTo>
                    <a:pt x="66" y="43"/>
                  </a:lnTo>
                  <a:lnTo>
                    <a:pt x="66" y="46"/>
                  </a:lnTo>
                  <a:lnTo>
                    <a:pt x="68" y="47"/>
                  </a:lnTo>
                  <a:lnTo>
                    <a:pt x="71" y="48"/>
                  </a:lnTo>
                  <a:lnTo>
                    <a:pt x="71" y="49"/>
                  </a:lnTo>
                  <a:lnTo>
                    <a:pt x="73" y="51"/>
                  </a:lnTo>
                  <a:lnTo>
                    <a:pt x="74" y="55"/>
                  </a:lnTo>
                  <a:lnTo>
                    <a:pt x="74" y="55"/>
                  </a:lnTo>
                  <a:lnTo>
                    <a:pt x="76" y="55"/>
                  </a:lnTo>
                  <a:lnTo>
                    <a:pt x="77" y="55"/>
                  </a:lnTo>
                  <a:lnTo>
                    <a:pt x="79" y="53"/>
                  </a:lnTo>
                  <a:lnTo>
                    <a:pt x="79" y="49"/>
                  </a:lnTo>
                  <a:lnTo>
                    <a:pt x="82" y="47"/>
                  </a:lnTo>
                  <a:lnTo>
                    <a:pt x="82" y="45"/>
                  </a:lnTo>
                  <a:lnTo>
                    <a:pt x="85" y="43"/>
                  </a:lnTo>
                  <a:lnTo>
                    <a:pt x="86" y="46"/>
                  </a:lnTo>
                  <a:lnTo>
                    <a:pt x="87" y="49"/>
                  </a:lnTo>
                  <a:lnTo>
                    <a:pt x="87" y="51"/>
                  </a:lnTo>
                  <a:lnTo>
                    <a:pt x="90" y="49"/>
                  </a:lnTo>
                  <a:lnTo>
                    <a:pt x="92" y="47"/>
                  </a:lnTo>
                  <a:lnTo>
                    <a:pt x="92" y="45"/>
                  </a:lnTo>
                  <a:lnTo>
                    <a:pt x="94" y="45"/>
                  </a:lnTo>
                  <a:lnTo>
                    <a:pt x="97" y="43"/>
                  </a:lnTo>
                  <a:lnTo>
                    <a:pt x="101" y="43"/>
                  </a:lnTo>
                  <a:lnTo>
                    <a:pt x="103" y="41"/>
                  </a:lnTo>
                  <a:lnTo>
                    <a:pt x="106" y="40"/>
                  </a:lnTo>
                  <a:lnTo>
                    <a:pt x="108" y="38"/>
                  </a:lnTo>
                  <a:lnTo>
                    <a:pt x="109" y="36"/>
                  </a:lnTo>
                  <a:lnTo>
                    <a:pt x="107" y="35"/>
                  </a:ln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Source Sans Pro Light" charset="0"/>
              </a:endParaRPr>
            </a:p>
          </p:txBody>
        </p:sp>
        <p:sp>
          <p:nvSpPr>
            <p:cNvPr id="30" name="Freeform 29">
              <a:extLst>
                <a:ext uri="{FF2B5EF4-FFF2-40B4-BE49-F238E27FC236}">
                  <a16:creationId xmlns:a16="http://schemas.microsoft.com/office/drawing/2014/main" xmlns="" id="{3CD04CA6-BCF5-46C0-98B7-BC323F72C20E}"/>
                </a:ext>
              </a:extLst>
            </p:cNvPr>
            <p:cNvSpPr>
              <a:spLocks/>
            </p:cNvSpPr>
            <p:nvPr/>
          </p:nvSpPr>
          <p:spPr bwMode="auto">
            <a:xfrm>
              <a:off x="7976309" y="2205290"/>
              <a:ext cx="16864" cy="11806"/>
            </a:xfrm>
            <a:custGeom>
              <a:avLst/>
              <a:gdLst>
                <a:gd name="T0" fmla="*/ 3 w 12"/>
                <a:gd name="T1" fmla="*/ 9 h 9"/>
                <a:gd name="T2" fmla="*/ 7 w 12"/>
                <a:gd name="T3" fmla="*/ 9 h 9"/>
                <a:gd name="T4" fmla="*/ 10 w 12"/>
                <a:gd name="T5" fmla="*/ 6 h 9"/>
                <a:gd name="T6" fmla="*/ 12 w 12"/>
                <a:gd name="T7" fmla="*/ 4 h 9"/>
                <a:gd name="T8" fmla="*/ 8 w 12"/>
                <a:gd name="T9" fmla="*/ 2 h 9"/>
                <a:gd name="T10" fmla="*/ 4 w 12"/>
                <a:gd name="T11" fmla="*/ 1 h 9"/>
                <a:gd name="T12" fmla="*/ 0 w 12"/>
                <a:gd name="T13" fmla="*/ 7 h 9"/>
                <a:gd name="T14" fmla="*/ 3 w 1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9">
                  <a:moveTo>
                    <a:pt x="3" y="9"/>
                  </a:moveTo>
                  <a:cubicBezTo>
                    <a:pt x="7" y="9"/>
                    <a:pt x="7" y="9"/>
                    <a:pt x="7" y="9"/>
                  </a:cubicBezTo>
                  <a:cubicBezTo>
                    <a:pt x="10" y="6"/>
                    <a:pt x="10" y="6"/>
                    <a:pt x="10" y="6"/>
                  </a:cubicBezTo>
                  <a:cubicBezTo>
                    <a:pt x="12" y="4"/>
                    <a:pt x="12" y="4"/>
                    <a:pt x="12" y="4"/>
                  </a:cubicBezTo>
                  <a:cubicBezTo>
                    <a:pt x="8" y="2"/>
                    <a:pt x="8" y="2"/>
                    <a:pt x="8" y="2"/>
                  </a:cubicBezTo>
                  <a:cubicBezTo>
                    <a:pt x="8" y="2"/>
                    <a:pt x="5" y="0"/>
                    <a:pt x="4" y="1"/>
                  </a:cubicBezTo>
                  <a:cubicBezTo>
                    <a:pt x="4" y="2"/>
                    <a:pt x="0" y="7"/>
                    <a:pt x="0" y="7"/>
                  </a:cubicBezTo>
                  <a:lnTo>
                    <a:pt x="3" y="9"/>
                  </a:ln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Source Sans Pro Light" charset="0"/>
              </a:endParaRPr>
            </a:p>
          </p:txBody>
        </p:sp>
        <p:sp>
          <p:nvSpPr>
            <p:cNvPr id="31" name="Freeform 30">
              <a:extLst>
                <a:ext uri="{FF2B5EF4-FFF2-40B4-BE49-F238E27FC236}">
                  <a16:creationId xmlns:a16="http://schemas.microsoft.com/office/drawing/2014/main" xmlns="" id="{20B0137B-5982-4732-86F8-4A711BD4D072}"/>
                </a:ext>
              </a:extLst>
            </p:cNvPr>
            <p:cNvSpPr>
              <a:spLocks/>
            </p:cNvSpPr>
            <p:nvPr/>
          </p:nvSpPr>
          <p:spPr bwMode="auto">
            <a:xfrm>
              <a:off x="7763817" y="2269376"/>
              <a:ext cx="70830" cy="158525"/>
            </a:xfrm>
            <a:custGeom>
              <a:avLst/>
              <a:gdLst>
                <a:gd name="T0" fmla="*/ 36 w 42"/>
                <a:gd name="T1" fmla="*/ 13 h 94"/>
                <a:gd name="T2" fmla="*/ 36 w 42"/>
                <a:gd name="T3" fmla="*/ 9 h 94"/>
                <a:gd name="T4" fmla="*/ 34 w 42"/>
                <a:gd name="T5" fmla="*/ 7 h 94"/>
                <a:gd name="T6" fmla="*/ 21 w 42"/>
                <a:gd name="T7" fmla="*/ 3 h 94"/>
                <a:gd name="T8" fmla="*/ 9 w 42"/>
                <a:gd name="T9" fmla="*/ 0 h 94"/>
                <a:gd name="T10" fmla="*/ 8 w 42"/>
                <a:gd name="T11" fmla="*/ 3 h 94"/>
                <a:gd name="T12" fmla="*/ 6 w 42"/>
                <a:gd name="T13" fmla="*/ 7 h 94"/>
                <a:gd name="T14" fmla="*/ 3 w 42"/>
                <a:gd name="T15" fmla="*/ 9 h 94"/>
                <a:gd name="T16" fmla="*/ 2 w 42"/>
                <a:gd name="T17" fmla="*/ 14 h 94"/>
                <a:gd name="T18" fmla="*/ 3 w 42"/>
                <a:gd name="T19" fmla="*/ 20 h 94"/>
                <a:gd name="T20" fmla="*/ 3 w 42"/>
                <a:gd name="T21" fmla="*/ 25 h 94"/>
                <a:gd name="T22" fmla="*/ 2 w 42"/>
                <a:gd name="T23" fmla="*/ 30 h 94"/>
                <a:gd name="T24" fmla="*/ 5 w 42"/>
                <a:gd name="T25" fmla="*/ 32 h 94"/>
                <a:gd name="T26" fmla="*/ 9 w 42"/>
                <a:gd name="T27" fmla="*/ 34 h 94"/>
                <a:gd name="T28" fmla="*/ 11 w 42"/>
                <a:gd name="T29" fmla="*/ 38 h 94"/>
                <a:gd name="T30" fmla="*/ 15 w 42"/>
                <a:gd name="T31" fmla="*/ 42 h 94"/>
                <a:gd name="T32" fmla="*/ 20 w 42"/>
                <a:gd name="T33" fmla="*/ 46 h 94"/>
                <a:gd name="T34" fmla="*/ 20 w 42"/>
                <a:gd name="T35" fmla="*/ 47 h 94"/>
                <a:gd name="T36" fmla="*/ 18 w 42"/>
                <a:gd name="T37" fmla="*/ 53 h 94"/>
                <a:gd name="T38" fmla="*/ 10 w 42"/>
                <a:gd name="T39" fmla="*/ 58 h 94"/>
                <a:gd name="T40" fmla="*/ 3 w 42"/>
                <a:gd name="T41" fmla="*/ 64 h 94"/>
                <a:gd name="T42" fmla="*/ 2 w 42"/>
                <a:gd name="T43" fmla="*/ 67 h 94"/>
                <a:gd name="T44" fmla="*/ 0 w 42"/>
                <a:gd name="T45" fmla="*/ 72 h 94"/>
                <a:gd name="T46" fmla="*/ 1 w 42"/>
                <a:gd name="T47" fmla="*/ 75 h 94"/>
                <a:gd name="T48" fmla="*/ 3 w 42"/>
                <a:gd name="T49" fmla="*/ 79 h 94"/>
                <a:gd name="T50" fmla="*/ 8 w 42"/>
                <a:gd name="T51" fmla="*/ 83 h 94"/>
                <a:gd name="T52" fmla="*/ 12 w 42"/>
                <a:gd name="T53" fmla="*/ 85 h 94"/>
                <a:gd name="T54" fmla="*/ 15 w 42"/>
                <a:gd name="T55" fmla="*/ 86 h 94"/>
                <a:gd name="T56" fmla="*/ 20 w 42"/>
                <a:gd name="T57" fmla="*/ 86 h 94"/>
                <a:gd name="T58" fmla="*/ 24 w 42"/>
                <a:gd name="T59" fmla="*/ 86 h 94"/>
                <a:gd name="T60" fmla="*/ 25 w 42"/>
                <a:gd name="T61" fmla="*/ 86 h 94"/>
                <a:gd name="T62" fmla="*/ 24 w 42"/>
                <a:gd name="T63" fmla="*/ 90 h 94"/>
                <a:gd name="T64" fmla="*/ 24 w 42"/>
                <a:gd name="T65" fmla="*/ 93 h 94"/>
                <a:gd name="T66" fmla="*/ 25 w 42"/>
                <a:gd name="T67" fmla="*/ 94 h 94"/>
                <a:gd name="T68" fmla="*/ 26 w 42"/>
                <a:gd name="T69" fmla="*/ 94 h 94"/>
                <a:gd name="T70" fmla="*/ 27 w 42"/>
                <a:gd name="T71" fmla="*/ 87 h 94"/>
                <a:gd name="T72" fmla="*/ 28 w 42"/>
                <a:gd name="T73" fmla="*/ 86 h 94"/>
                <a:gd name="T74" fmla="*/ 31 w 42"/>
                <a:gd name="T75" fmla="*/ 82 h 94"/>
                <a:gd name="T76" fmla="*/ 36 w 42"/>
                <a:gd name="T77" fmla="*/ 78 h 94"/>
                <a:gd name="T78" fmla="*/ 36 w 42"/>
                <a:gd name="T79" fmla="*/ 69 h 94"/>
                <a:gd name="T80" fmla="*/ 36 w 42"/>
                <a:gd name="T81" fmla="*/ 65 h 94"/>
                <a:gd name="T82" fmla="*/ 40 w 42"/>
                <a:gd name="T83" fmla="*/ 61 h 94"/>
                <a:gd name="T84" fmla="*/ 41 w 42"/>
                <a:gd name="T85" fmla="*/ 53 h 94"/>
                <a:gd name="T86" fmla="*/ 42 w 42"/>
                <a:gd name="T87" fmla="*/ 48 h 94"/>
                <a:gd name="T88" fmla="*/ 42 w 42"/>
                <a:gd name="T89" fmla="*/ 40 h 94"/>
                <a:gd name="T90" fmla="*/ 42 w 42"/>
                <a:gd name="T91" fmla="*/ 36 h 94"/>
                <a:gd name="T92" fmla="*/ 40 w 42"/>
                <a:gd name="T93" fmla="*/ 30 h 94"/>
                <a:gd name="T94" fmla="*/ 36 w 42"/>
                <a:gd name="T95" fmla="*/ 30 h 94"/>
                <a:gd name="T96" fmla="*/ 34 w 42"/>
                <a:gd name="T97" fmla="*/ 30 h 94"/>
                <a:gd name="T98" fmla="*/ 35 w 42"/>
                <a:gd name="T99" fmla="*/ 25 h 94"/>
                <a:gd name="T100" fmla="*/ 37 w 42"/>
                <a:gd name="T101" fmla="*/ 20 h 94"/>
                <a:gd name="T102" fmla="*/ 39 w 42"/>
                <a:gd name="T103" fmla="*/ 18 h 94"/>
                <a:gd name="T104" fmla="*/ 38 w 42"/>
                <a:gd name="T105" fmla="*/ 17 h 94"/>
                <a:gd name="T106" fmla="*/ 36 w 42"/>
                <a:gd name="T107" fmla="*/ 1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94">
                  <a:moveTo>
                    <a:pt x="36" y="13"/>
                  </a:moveTo>
                  <a:lnTo>
                    <a:pt x="36" y="9"/>
                  </a:lnTo>
                  <a:lnTo>
                    <a:pt x="34" y="7"/>
                  </a:lnTo>
                  <a:lnTo>
                    <a:pt x="21" y="3"/>
                  </a:lnTo>
                  <a:lnTo>
                    <a:pt x="9" y="0"/>
                  </a:lnTo>
                  <a:lnTo>
                    <a:pt x="8" y="3"/>
                  </a:lnTo>
                  <a:lnTo>
                    <a:pt x="6" y="7"/>
                  </a:lnTo>
                  <a:lnTo>
                    <a:pt x="3" y="9"/>
                  </a:lnTo>
                  <a:lnTo>
                    <a:pt x="2" y="14"/>
                  </a:lnTo>
                  <a:lnTo>
                    <a:pt x="3" y="20"/>
                  </a:lnTo>
                  <a:lnTo>
                    <a:pt x="3" y="25"/>
                  </a:lnTo>
                  <a:lnTo>
                    <a:pt x="2" y="30"/>
                  </a:lnTo>
                  <a:lnTo>
                    <a:pt x="5" y="32"/>
                  </a:lnTo>
                  <a:lnTo>
                    <a:pt x="9" y="34"/>
                  </a:lnTo>
                  <a:lnTo>
                    <a:pt x="11" y="38"/>
                  </a:lnTo>
                  <a:lnTo>
                    <a:pt x="15" y="42"/>
                  </a:lnTo>
                  <a:lnTo>
                    <a:pt x="20" y="46"/>
                  </a:lnTo>
                  <a:lnTo>
                    <a:pt x="20" y="47"/>
                  </a:lnTo>
                  <a:lnTo>
                    <a:pt x="18" y="53"/>
                  </a:lnTo>
                  <a:lnTo>
                    <a:pt x="10" y="58"/>
                  </a:lnTo>
                  <a:lnTo>
                    <a:pt x="3" y="64"/>
                  </a:lnTo>
                  <a:lnTo>
                    <a:pt x="2" y="67"/>
                  </a:lnTo>
                  <a:lnTo>
                    <a:pt x="0" y="72"/>
                  </a:lnTo>
                  <a:lnTo>
                    <a:pt x="1" y="75"/>
                  </a:lnTo>
                  <a:lnTo>
                    <a:pt x="3" y="79"/>
                  </a:lnTo>
                  <a:lnTo>
                    <a:pt x="8" y="83"/>
                  </a:lnTo>
                  <a:lnTo>
                    <a:pt x="12" y="85"/>
                  </a:lnTo>
                  <a:lnTo>
                    <a:pt x="15" y="86"/>
                  </a:lnTo>
                  <a:lnTo>
                    <a:pt x="20" y="86"/>
                  </a:lnTo>
                  <a:lnTo>
                    <a:pt x="24" y="86"/>
                  </a:lnTo>
                  <a:lnTo>
                    <a:pt x="25" y="86"/>
                  </a:lnTo>
                  <a:lnTo>
                    <a:pt x="24" y="90"/>
                  </a:lnTo>
                  <a:lnTo>
                    <a:pt x="24" y="93"/>
                  </a:lnTo>
                  <a:lnTo>
                    <a:pt x="25" y="94"/>
                  </a:lnTo>
                  <a:lnTo>
                    <a:pt x="26" y="94"/>
                  </a:lnTo>
                  <a:lnTo>
                    <a:pt x="27" y="87"/>
                  </a:lnTo>
                  <a:lnTo>
                    <a:pt x="28" y="86"/>
                  </a:lnTo>
                  <a:lnTo>
                    <a:pt x="31" y="82"/>
                  </a:lnTo>
                  <a:lnTo>
                    <a:pt x="36" y="78"/>
                  </a:lnTo>
                  <a:lnTo>
                    <a:pt x="36" y="69"/>
                  </a:lnTo>
                  <a:lnTo>
                    <a:pt x="36" y="65"/>
                  </a:lnTo>
                  <a:lnTo>
                    <a:pt x="40" y="61"/>
                  </a:lnTo>
                  <a:lnTo>
                    <a:pt x="41" y="53"/>
                  </a:lnTo>
                  <a:lnTo>
                    <a:pt x="42" y="48"/>
                  </a:lnTo>
                  <a:lnTo>
                    <a:pt x="42" y="40"/>
                  </a:lnTo>
                  <a:lnTo>
                    <a:pt x="42" y="36"/>
                  </a:lnTo>
                  <a:lnTo>
                    <a:pt x="40" y="30"/>
                  </a:lnTo>
                  <a:lnTo>
                    <a:pt x="36" y="30"/>
                  </a:lnTo>
                  <a:lnTo>
                    <a:pt x="34" y="30"/>
                  </a:lnTo>
                  <a:lnTo>
                    <a:pt x="35" y="25"/>
                  </a:lnTo>
                  <a:lnTo>
                    <a:pt x="37" y="20"/>
                  </a:lnTo>
                  <a:lnTo>
                    <a:pt x="39" y="18"/>
                  </a:lnTo>
                  <a:lnTo>
                    <a:pt x="38" y="17"/>
                  </a:lnTo>
                  <a:lnTo>
                    <a:pt x="36" y="13"/>
                  </a:ln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Source Sans Pro Light" charset="0"/>
              </a:endParaRPr>
            </a:p>
          </p:txBody>
        </p:sp>
        <p:sp>
          <p:nvSpPr>
            <p:cNvPr id="32" name="Freeform 31">
              <a:extLst>
                <a:ext uri="{FF2B5EF4-FFF2-40B4-BE49-F238E27FC236}">
                  <a16:creationId xmlns:a16="http://schemas.microsoft.com/office/drawing/2014/main" xmlns="" id="{E555F754-812C-48A4-B9E2-AB8C725D5D31}"/>
                </a:ext>
              </a:extLst>
            </p:cNvPr>
            <p:cNvSpPr>
              <a:spLocks/>
            </p:cNvSpPr>
            <p:nvPr/>
          </p:nvSpPr>
          <p:spPr bwMode="auto">
            <a:xfrm>
              <a:off x="7750326" y="2378994"/>
              <a:ext cx="55652" cy="91068"/>
            </a:xfrm>
            <a:custGeom>
              <a:avLst/>
              <a:gdLst>
                <a:gd name="T0" fmla="*/ 9 w 33"/>
                <a:gd name="T1" fmla="*/ 10 h 54"/>
                <a:gd name="T2" fmla="*/ 8 w 33"/>
                <a:gd name="T3" fmla="*/ 7 h 54"/>
                <a:gd name="T4" fmla="*/ 10 w 33"/>
                <a:gd name="T5" fmla="*/ 2 h 54"/>
                <a:gd name="T6" fmla="*/ 11 w 33"/>
                <a:gd name="T7" fmla="*/ 1 h 54"/>
                <a:gd name="T8" fmla="*/ 9 w 33"/>
                <a:gd name="T9" fmla="*/ 0 h 54"/>
                <a:gd name="T10" fmla="*/ 6 w 33"/>
                <a:gd name="T11" fmla="*/ 0 h 54"/>
                <a:gd name="T12" fmla="*/ 5 w 33"/>
                <a:gd name="T13" fmla="*/ 0 h 54"/>
                <a:gd name="T14" fmla="*/ 2 w 33"/>
                <a:gd name="T15" fmla="*/ 2 h 54"/>
                <a:gd name="T16" fmla="*/ 0 w 33"/>
                <a:gd name="T17" fmla="*/ 5 h 54"/>
                <a:gd name="T18" fmla="*/ 12 w 33"/>
                <a:gd name="T19" fmla="*/ 54 h 54"/>
                <a:gd name="T20" fmla="*/ 33 w 33"/>
                <a:gd name="T21" fmla="*/ 51 h 54"/>
                <a:gd name="T22" fmla="*/ 32 w 33"/>
                <a:gd name="T23" fmla="*/ 43 h 54"/>
                <a:gd name="T24" fmla="*/ 29 w 33"/>
                <a:gd name="T25" fmla="*/ 40 h 54"/>
                <a:gd name="T26" fmla="*/ 28 w 33"/>
                <a:gd name="T27" fmla="*/ 38 h 54"/>
                <a:gd name="T28" fmla="*/ 26 w 33"/>
                <a:gd name="T29" fmla="*/ 37 h 54"/>
                <a:gd name="T30" fmla="*/ 23 w 33"/>
                <a:gd name="T31" fmla="*/ 34 h 54"/>
                <a:gd name="T32" fmla="*/ 20 w 33"/>
                <a:gd name="T33" fmla="*/ 32 h 54"/>
                <a:gd name="T34" fmla="*/ 18 w 33"/>
                <a:gd name="T35" fmla="*/ 28 h 54"/>
                <a:gd name="T36" fmla="*/ 16 w 33"/>
                <a:gd name="T37" fmla="*/ 24 h 54"/>
                <a:gd name="T38" fmla="*/ 14 w 33"/>
                <a:gd name="T39" fmla="*/ 20 h 54"/>
                <a:gd name="T40" fmla="*/ 16 w 33"/>
                <a:gd name="T41" fmla="*/ 17 h 54"/>
                <a:gd name="T42" fmla="*/ 11 w 33"/>
                <a:gd name="T43" fmla="*/ 14 h 54"/>
                <a:gd name="T44" fmla="*/ 9 w 33"/>
                <a:gd name="T45" fmla="*/ 1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54">
                  <a:moveTo>
                    <a:pt x="9" y="10"/>
                  </a:moveTo>
                  <a:lnTo>
                    <a:pt x="8" y="7"/>
                  </a:lnTo>
                  <a:lnTo>
                    <a:pt x="10" y="2"/>
                  </a:lnTo>
                  <a:lnTo>
                    <a:pt x="11" y="1"/>
                  </a:lnTo>
                  <a:lnTo>
                    <a:pt x="9" y="0"/>
                  </a:lnTo>
                  <a:lnTo>
                    <a:pt x="6" y="0"/>
                  </a:lnTo>
                  <a:lnTo>
                    <a:pt x="5" y="0"/>
                  </a:lnTo>
                  <a:lnTo>
                    <a:pt x="2" y="2"/>
                  </a:lnTo>
                  <a:lnTo>
                    <a:pt x="0" y="5"/>
                  </a:lnTo>
                  <a:lnTo>
                    <a:pt x="12" y="54"/>
                  </a:lnTo>
                  <a:lnTo>
                    <a:pt x="33" y="51"/>
                  </a:lnTo>
                  <a:lnTo>
                    <a:pt x="32" y="43"/>
                  </a:lnTo>
                  <a:lnTo>
                    <a:pt x="29" y="40"/>
                  </a:lnTo>
                  <a:lnTo>
                    <a:pt x="28" y="38"/>
                  </a:lnTo>
                  <a:lnTo>
                    <a:pt x="26" y="37"/>
                  </a:lnTo>
                  <a:lnTo>
                    <a:pt x="23" y="34"/>
                  </a:lnTo>
                  <a:lnTo>
                    <a:pt x="20" y="32"/>
                  </a:lnTo>
                  <a:lnTo>
                    <a:pt x="18" y="28"/>
                  </a:lnTo>
                  <a:lnTo>
                    <a:pt x="16" y="24"/>
                  </a:lnTo>
                  <a:lnTo>
                    <a:pt x="14" y="20"/>
                  </a:lnTo>
                  <a:lnTo>
                    <a:pt x="16" y="17"/>
                  </a:lnTo>
                  <a:lnTo>
                    <a:pt x="11" y="14"/>
                  </a:lnTo>
                  <a:lnTo>
                    <a:pt x="9" y="10"/>
                  </a:ln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Source Sans Pro Light" charset="0"/>
              </a:endParaRPr>
            </a:p>
          </p:txBody>
        </p:sp>
        <p:sp>
          <p:nvSpPr>
            <p:cNvPr id="33" name="Freeform 32">
              <a:extLst>
                <a:ext uri="{FF2B5EF4-FFF2-40B4-BE49-F238E27FC236}">
                  <a16:creationId xmlns:a16="http://schemas.microsoft.com/office/drawing/2014/main" xmlns="" id="{CCFFAAB0-8633-45DC-B409-BAD929DC1546}"/>
                </a:ext>
              </a:extLst>
            </p:cNvPr>
            <p:cNvSpPr>
              <a:spLocks/>
            </p:cNvSpPr>
            <p:nvPr/>
          </p:nvSpPr>
          <p:spPr bwMode="auto">
            <a:xfrm>
              <a:off x="7480495" y="2227213"/>
              <a:ext cx="317051" cy="205746"/>
            </a:xfrm>
            <a:custGeom>
              <a:avLst/>
              <a:gdLst>
                <a:gd name="T0" fmla="*/ 165 w 188"/>
                <a:gd name="T1" fmla="*/ 90 h 122"/>
                <a:gd name="T2" fmla="*/ 166 w 188"/>
                <a:gd name="T3" fmla="*/ 90 h 122"/>
                <a:gd name="T4" fmla="*/ 169 w 188"/>
                <a:gd name="T5" fmla="*/ 90 h 122"/>
                <a:gd name="T6" fmla="*/ 171 w 188"/>
                <a:gd name="T7" fmla="*/ 91 h 122"/>
                <a:gd name="T8" fmla="*/ 171 w 188"/>
                <a:gd name="T9" fmla="*/ 89 h 122"/>
                <a:gd name="T10" fmla="*/ 178 w 188"/>
                <a:gd name="T11" fmla="*/ 83 h 122"/>
                <a:gd name="T12" fmla="*/ 186 w 188"/>
                <a:gd name="T13" fmla="*/ 78 h 122"/>
                <a:gd name="T14" fmla="*/ 188 w 188"/>
                <a:gd name="T15" fmla="*/ 72 h 122"/>
                <a:gd name="T16" fmla="*/ 188 w 188"/>
                <a:gd name="T17" fmla="*/ 71 h 122"/>
                <a:gd name="T18" fmla="*/ 183 w 188"/>
                <a:gd name="T19" fmla="*/ 67 h 122"/>
                <a:gd name="T20" fmla="*/ 179 w 188"/>
                <a:gd name="T21" fmla="*/ 63 h 122"/>
                <a:gd name="T22" fmla="*/ 177 w 188"/>
                <a:gd name="T23" fmla="*/ 59 h 122"/>
                <a:gd name="T24" fmla="*/ 173 w 188"/>
                <a:gd name="T25" fmla="*/ 57 h 122"/>
                <a:gd name="T26" fmla="*/ 170 w 188"/>
                <a:gd name="T27" fmla="*/ 55 h 122"/>
                <a:gd name="T28" fmla="*/ 171 w 188"/>
                <a:gd name="T29" fmla="*/ 50 h 122"/>
                <a:gd name="T30" fmla="*/ 171 w 188"/>
                <a:gd name="T31" fmla="*/ 45 h 122"/>
                <a:gd name="T32" fmla="*/ 170 w 188"/>
                <a:gd name="T33" fmla="*/ 39 h 122"/>
                <a:gd name="T34" fmla="*/ 171 w 188"/>
                <a:gd name="T35" fmla="*/ 34 h 122"/>
                <a:gd name="T36" fmla="*/ 174 w 188"/>
                <a:gd name="T37" fmla="*/ 32 h 122"/>
                <a:gd name="T38" fmla="*/ 176 w 188"/>
                <a:gd name="T39" fmla="*/ 28 h 122"/>
                <a:gd name="T40" fmla="*/ 177 w 188"/>
                <a:gd name="T41" fmla="*/ 25 h 122"/>
                <a:gd name="T42" fmla="*/ 179 w 188"/>
                <a:gd name="T43" fmla="*/ 20 h 122"/>
                <a:gd name="T44" fmla="*/ 176 w 188"/>
                <a:gd name="T45" fmla="*/ 18 h 122"/>
                <a:gd name="T46" fmla="*/ 173 w 188"/>
                <a:gd name="T47" fmla="*/ 18 h 122"/>
                <a:gd name="T48" fmla="*/ 170 w 188"/>
                <a:gd name="T49" fmla="*/ 17 h 122"/>
                <a:gd name="T50" fmla="*/ 166 w 188"/>
                <a:gd name="T51" fmla="*/ 10 h 122"/>
                <a:gd name="T52" fmla="*/ 162 w 188"/>
                <a:gd name="T53" fmla="*/ 5 h 122"/>
                <a:gd name="T54" fmla="*/ 154 w 188"/>
                <a:gd name="T55" fmla="*/ 0 h 122"/>
                <a:gd name="T56" fmla="*/ 24 w 188"/>
                <a:gd name="T57" fmla="*/ 23 h 122"/>
                <a:gd name="T58" fmla="*/ 22 w 188"/>
                <a:gd name="T59" fmla="*/ 13 h 122"/>
                <a:gd name="T60" fmla="*/ 16 w 188"/>
                <a:gd name="T61" fmla="*/ 17 h 122"/>
                <a:gd name="T62" fmla="*/ 11 w 188"/>
                <a:gd name="T63" fmla="*/ 21 h 122"/>
                <a:gd name="T64" fmla="*/ 6 w 188"/>
                <a:gd name="T65" fmla="*/ 24 h 122"/>
                <a:gd name="T66" fmla="*/ 0 w 188"/>
                <a:gd name="T67" fmla="*/ 28 h 122"/>
                <a:gd name="T68" fmla="*/ 16 w 188"/>
                <a:gd name="T69" fmla="*/ 122 h 122"/>
                <a:gd name="T70" fmla="*/ 160 w 188"/>
                <a:gd name="T71" fmla="*/ 95 h 122"/>
                <a:gd name="T72" fmla="*/ 162 w 188"/>
                <a:gd name="T73" fmla="*/ 92 h 122"/>
                <a:gd name="T74" fmla="*/ 165 w 188"/>
                <a:gd name="T75"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8" h="122">
                  <a:moveTo>
                    <a:pt x="165" y="90"/>
                  </a:moveTo>
                  <a:lnTo>
                    <a:pt x="166" y="90"/>
                  </a:lnTo>
                  <a:lnTo>
                    <a:pt x="169" y="90"/>
                  </a:lnTo>
                  <a:lnTo>
                    <a:pt x="171" y="91"/>
                  </a:lnTo>
                  <a:lnTo>
                    <a:pt x="171" y="89"/>
                  </a:lnTo>
                  <a:lnTo>
                    <a:pt x="178" y="83"/>
                  </a:lnTo>
                  <a:lnTo>
                    <a:pt x="186" y="78"/>
                  </a:lnTo>
                  <a:lnTo>
                    <a:pt x="188" y="72"/>
                  </a:lnTo>
                  <a:lnTo>
                    <a:pt x="188" y="71"/>
                  </a:lnTo>
                  <a:lnTo>
                    <a:pt x="183" y="67"/>
                  </a:lnTo>
                  <a:lnTo>
                    <a:pt x="179" y="63"/>
                  </a:lnTo>
                  <a:lnTo>
                    <a:pt x="177" y="59"/>
                  </a:lnTo>
                  <a:lnTo>
                    <a:pt x="173" y="57"/>
                  </a:lnTo>
                  <a:lnTo>
                    <a:pt x="170" y="55"/>
                  </a:lnTo>
                  <a:lnTo>
                    <a:pt x="171" y="50"/>
                  </a:lnTo>
                  <a:lnTo>
                    <a:pt x="171" y="45"/>
                  </a:lnTo>
                  <a:lnTo>
                    <a:pt x="170" y="39"/>
                  </a:lnTo>
                  <a:lnTo>
                    <a:pt x="171" y="34"/>
                  </a:lnTo>
                  <a:lnTo>
                    <a:pt x="174" y="32"/>
                  </a:lnTo>
                  <a:lnTo>
                    <a:pt x="176" y="28"/>
                  </a:lnTo>
                  <a:lnTo>
                    <a:pt x="177" y="25"/>
                  </a:lnTo>
                  <a:lnTo>
                    <a:pt x="179" y="20"/>
                  </a:lnTo>
                  <a:lnTo>
                    <a:pt x="176" y="18"/>
                  </a:lnTo>
                  <a:lnTo>
                    <a:pt x="173" y="18"/>
                  </a:lnTo>
                  <a:lnTo>
                    <a:pt x="170" y="17"/>
                  </a:lnTo>
                  <a:lnTo>
                    <a:pt x="166" y="10"/>
                  </a:lnTo>
                  <a:lnTo>
                    <a:pt x="162" y="5"/>
                  </a:lnTo>
                  <a:lnTo>
                    <a:pt x="154" y="0"/>
                  </a:lnTo>
                  <a:lnTo>
                    <a:pt x="24" y="23"/>
                  </a:lnTo>
                  <a:lnTo>
                    <a:pt x="22" y="13"/>
                  </a:lnTo>
                  <a:lnTo>
                    <a:pt x="16" y="17"/>
                  </a:lnTo>
                  <a:lnTo>
                    <a:pt x="11" y="21"/>
                  </a:lnTo>
                  <a:lnTo>
                    <a:pt x="6" y="24"/>
                  </a:lnTo>
                  <a:lnTo>
                    <a:pt x="0" y="28"/>
                  </a:lnTo>
                  <a:lnTo>
                    <a:pt x="16" y="122"/>
                  </a:lnTo>
                  <a:lnTo>
                    <a:pt x="160" y="95"/>
                  </a:lnTo>
                  <a:lnTo>
                    <a:pt x="162" y="92"/>
                  </a:lnTo>
                  <a:lnTo>
                    <a:pt x="165" y="90"/>
                  </a:ln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Source Sans Pro Light" charset="0"/>
              </a:endParaRPr>
            </a:p>
          </p:txBody>
        </p:sp>
        <p:sp>
          <p:nvSpPr>
            <p:cNvPr id="34" name="Freeform 33">
              <a:extLst>
                <a:ext uri="{FF2B5EF4-FFF2-40B4-BE49-F238E27FC236}">
                  <a16:creationId xmlns:a16="http://schemas.microsoft.com/office/drawing/2014/main" xmlns="" id="{0A5C9252-4C2E-47F9-B672-0B7BB2B1DE92}"/>
                </a:ext>
              </a:extLst>
            </p:cNvPr>
            <p:cNvSpPr>
              <a:spLocks/>
            </p:cNvSpPr>
            <p:nvPr/>
          </p:nvSpPr>
          <p:spPr bwMode="auto">
            <a:xfrm>
              <a:off x="7183681" y="3051885"/>
              <a:ext cx="490754" cy="384509"/>
            </a:xfrm>
            <a:custGeom>
              <a:avLst/>
              <a:gdLst>
                <a:gd name="T0" fmla="*/ 200 w 291"/>
                <a:gd name="T1" fmla="*/ 0 h 228"/>
                <a:gd name="T2" fmla="*/ 211 w 291"/>
                <a:gd name="T3" fmla="*/ 10 h 228"/>
                <a:gd name="T4" fmla="*/ 223 w 291"/>
                <a:gd name="T5" fmla="*/ 30 h 228"/>
                <a:gd name="T6" fmla="*/ 241 w 291"/>
                <a:gd name="T7" fmla="*/ 62 h 228"/>
                <a:gd name="T8" fmla="*/ 259 w 291"/>
                <a:gd name="T9" fmla="*/ 84 h 228"/>
                <a:gd name="T10" fmla="*/ 256 w 291"/>
                <a:gd name="T11" fmla="*/ 86 h 228"/>
                <a:gd name="T12" fmla="*/ 268 w 291"/>
                <a:gd name="T13" fmla="*/ 116 h 228"/>
                <a:gd name="T14" fmla="*/ 286 w 291"/>
                <a:gd name="T15" fmla="*/ 144 h 228"/>
                <a:gd name="T16" fmla="*/ 291 w 291"/>
                <a:gd name="T17" fmla="*/ 176 h 228"/>
                <a:gd name="T18" fmla="*/ 288 w 291"/>
                <a:gd name="T19" fmla="*/ 196 h 228"/>
                <a:gd name="T20" fmla="*/ 287 w 291"/>
                <a:gd name="T21" fmla="*/ 211 h 228"/>
                <a:gd name="T22" fmla="*/ 280 w 291"/>
                <a:gd name="T23" fmla="*/ 227 h 228"/>
                <a:gd name="T24" fmla="*/ 281 w 291"/>
                <a:gd name="T25" fmla="*/ 222 h 228"/>
                <a:gd name="T26" fmla="*/ 274 w 291"/>
                <a:gd name="T27" fmla="*/ 221 h 228"/>
                <a:gd name="T28" fmla="*/ 264 w 291"/>
                <a:gd name="T29" fmla="*/ 222 h 228"/>
                <a:gd name="T30" fmla="*/ 255 w 291"/>
                <a:gd name="T31" fmla="*/ 222 h 228"/>
                <a:gd name="T32" fmla="*/ 255 w 291"/>
                <a:gd name="T33" fmla="*/ 217 h 228"/>
                <a:gd name="T34" fmla="*/ 263 w 291"/>
                <a:gd name="T35" fmla="*/ 216 h 228"/>
                <a:gd name="T36" fmla="*/ 253 w 291"/>
                <a:gd name="T37" fmla="*/ 212 h 228"/>
                <a:gd name="T38" fmla="*/ 245 w 291"/>
                <a:gd name="T39" fmla="*/ 200 h 228"/>
                <a:gd name="T40" fmla="*/ 233 w 291"/>
                <a:gd name="T41" fmla="*/ 193 h 228"/>
                <a:gd name="T42" fmla="*/ 223 w 291"/>
                <a:gd name="T43" fmla="*/ 177 h 228"/>
                <a:gd name="T44" fmla="*/ 216 w 291"/>
                <a:gd name="T45" fmla="*/ 169 h 228"/>
                <a:gd name="T46" fmla="*/ 215 w 291"/>
                <a:gd name="T47" fmla="*/ 161 h 228"/>
                <a:gd name="T48" fmla="*/ 209 w 291"/>
                <a:gd name="T49" fmla="*/ 158 h 228"/>
                <a:gd name="T50" fmla="*/ 205 w 291"/>
                <a:gd name="T51" fmla="*/ 161 h 228"/>
                <a:gd name="T52" fmla="*/ 194 w 291"/>
                <a:gd name="T53" fmla="*/ 147 h 228"/>
                <a:gd name="T54" fmla="*/ 192 w 291"/>
                <a:gd name="T55" fmla="*/ 140 h 228"/>
                <a:gd name="T56" fmla="*/ 194 w 291"/>
                <a:gd name="T57" fmla="*/ 130 h 228"/>
                <a:gd name="T58" fmla="*/ 194 w 291"/>
                <a:gd name="T59" fmla="*/ 121 h 228"/>
                <a:gd name="T60" fmla="*/ 191 w 291"/>
                <a:gd name="T61" fmla="*/ 122 h 228"/>
                <a:gd name="T62" fmla="*/ 187 w 291"/>
                <a:gd name="T63" fmla="*/ 119 h 228"/>
                <a:gd name="T64" fmla="*/ 189 w 291"/>
                <a:gd name="T65" fmla="*/ 127 h 228"/>
                <a:gd name="T66" fmla="*/ 186 w 291"/>
                <a:gd name="T67" fmla="*/ 129 h 228"/>
                <a:gd name="T68" fmla="*/ 180 w 291"/>
                <a:gd name="T69" fmla="*/ 120 h 228"/>
                <a:gd name="T70" fmla="*/ 182 w 291"/>
                <a:gd name="T71" fmla="*/ 106 h 228"/>
                <a:gd name="T72" fmla="*/ 182 w 291"/>
                <a:gd name="T73" fmla="*/ 86 h 228"/>
                <a:gd name="T74" fmla="*/ 174 w 291"/>
                <a:gd name="T75" fmla="*/ 72 h 228"/>
                <a:gd name="T76" fmla="*/ 163 w 291"/>
                <a:gd name="T77" fmla="*/ 67 h 228"/>
                <a:gd name="T78" fmla="*/ 152 w 291"/>
                <a:gd name="T79" fmla="*/ 60 h 228"/>
                <a:gd name="T80" fmla="*/ 143 w 291"/>
                <a:gd name="T81" fmla="*/ 48 h 228"/>
                <a:gd name="T82" fmla="*/ 130 w 291"/>
                <a:gd name="T83" fmla="*/ 39 h 228"/>
                <a:gd name="T84" fmla="*/ 117 w 291"/>
                <a:gd name="T85" fmla="*/ 39 h 228"/>
                <a:gd name="T86" fmla="*/ 116 w 291"/>
                <a:gd name="T87" fmla="*/ 47 h 228"/>
                <a:gd name="T88" fmla="*/ 107 w 291"/>
                <a:gd name="T89" fmla="*/ 49 h 228"/>
                <a:gd name="T90" fmla="*/ 83 w 291"/>
                <a:gd name="T91" fmla="*/ 59 h 228"/>
                <a:gd name="T92" fmla="*/ 77 w 291"/>
                <a:gd name="T93" fmla="*/ 49 h 228"/>
                <a:gd name="T94" fmla="*/ 77 w 291"/>
                <a:gd name="T95" fmla="*/ 43 h 228"/>
                <a:gd name="T96" fmla="*/ 72 w 291"/>
                <a:gd name="T97" fmla="*/ 39 h 228"/>
                <a:gd name="T98" fmla="*/ 72 w 291"/>
                <a:gd name="T99" fmla="*/ 35 h 228"/>
                <a:gd name="T100" fmla="*/ 69 w 291"/>
                <a:gd name="T101" fmla="*/ 38 h 228"/>
                <a:gd name="T102" fmla="*/ 64 w 291"/>
                <a:gd name="T103" fmla="*/ 39 h 228"/>
                <a:gd name="T104" fmla="*/ 65 w 291"/>
                <a:gd name="T105" fmla="*/ 43 h 228"/>
                <a:gd name="T106" fmla="*/ 53 w 291"/>
                <a:gd name="T107" fmla="*/ 37 h 228"/>
                <a:gd name="T108" fmla="*/ 39 w 291"/>
                <a:gd name="T109" fmla="*/ 33 h 228"/>
                <a:gd name="T110" fmla="*/ 19 w 291"/>
                <a:gd name="T111" fmla="*/ 35 h 228"/>
                <a:gd name="T112" fmla="*/ 7 w 291"/>
                <a:gd name="T113" fmla="*/ 32 h 228"/>
                <a:gd name="T114" fmla="*/ 0 w 291"/>
                <a:gd name="T115" fmla="*/ 20 h 228"/>
                <a:gd name="T116" fmla="*/ 10 w 291"/>
                <a:gd name="T117" fmla="*/ 14 h 228"/>
                <a:gd name="T118" fmla="*/ 98 w 291"/>
                <a:gd name="T119" fmla="*/ 16 h 228"/>
                <a:gd name="T120" fmla="*/ 197 w 291"/>
                <a:gd name="T121" fmla="*/ 1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1" h="228">
                  <a:moveTo>
                    <a:pt x="194" y="0"/>
                  </a:moveTo>
                  <a:lnTo>
                    <a:pt x="194" y="0"/>
                  </a:lnTo>
                  <a:lnTo>
                    <a:pt x="200" y="0"/>
                  </a:lnTo>
                  <a:lnTo>
                    <a:pt x="209" y="2"/>
                  </a:lnTo>
                  <a:lnTo>
                    <a:pt x="210" y="7"/>
                  </a:lnTo>
                  <a:lnTo>
                    <a:pt x="211" y="10"/>
                  </a:lnTo>
                  <a:lnTo>
                    <a:pt x="215" y="12"/>
                  </a:lnTo>
                  <a:lnTo>
                    <a:pt x="218" y="17"/>
                  </a:lnTo>
                  <a:lnTo>
                    <a:pt x="223" y="30"/>
                  </a:lnTo>
                  <a:lnTo>
                    <a:pt x="229" y="40"/>
                  </a:lnTo>
                  <a:lnTo>
                    <a:pt x="237" y="55"/>
                  </a:lnTo>
                  <a:lnTo>
                    <a:pt x="241" y="62"/>
                  </a:lnTo>
                  <a:lnTo>
                    <a:pt x="251" y="77"/>
                  </a:lnTo>
                  <a:lnTo>
                    <a:pt x="256" y="81"/>
                  </a:lnTo>
                  <a:lnTo>
                    <a:pt x="259" y="84"/>
                  </a:lnTo>
                  <a:lnTo>
                    <a:pt x="259" y="87"/>
                  </a:lnTo>
                  <a:lnTo>
                    <a:pt x="259" y="96"/>
                  </a:lnTo>
                  <a:lnTo>
                    <a:pt x="256" y="86"/>
                  </a:lnTo>
                  <a:lnTo>
                    <a:pt x="255" y="96"/>
                  </a:lnTo>
                  <a:lnTo>
                    <a:pt x="261" y="106"/>
                  </a:lnTo>
                  <a:lnTo>
                    <a:pt x="268" y="116"/>
                  </a:lnTo>
                  <a:lnTo>
                    <a:pt x="275" y="129"/>
                  </a:lnTo>
                  <a:lnTo>
                    <a:pt x="280" y="137"/>
                  </a:lnTo>
                  <a:lnTo>
                    <a:pt x="286" y="144"/>
                  </a:lnTo>
                  <a:lnTo>
                    <a:pt x="289" y="153"/>
                  </a:lnTo>
                  <a:lnTo>
                    <a:pt x="291" y="168"/>
                  </a:lnTo>
                  <a:lnTo>
                    <a:pt x="291" y="176"/>
                  </a:lnTo>
                  <a:lnTo>
                    <a:pt x="291" y="185"/>
                  </a:lnTo>
                  <a:lnTo>
                    <a:pt x="291" y="193"/>
                  </a:lnTo>
                  <a:lnTo>
                    <a:pt x="288" y="196"/>
                  </a:lnTo>
                  <a:lnTo>
                    <a:pt x="286" y="200"/>
                  </a:lnTo>
                  <a:lnTo>
                    <a:pt x="286" y="205"/>
                  </a:lnTo>
                  <a:lnTo>
                    <a:pt x="287" y="211"/>
                  </a:lnTo>
                  <a:lnTo>
                    <a:pt x="286" y="218"/>
                  </a:lnTo>
                  <a:lnTo>
                    <a:pt x="283" y="225"/>
                  </a:lnTo>
                  <a:lnTo>
                    <a:pt x="280" y="227"/>
                  </a:lnTo>
                  <a:lnTo>
                    <a:pt x="277" y="228"/>
                  </a:lnTo>
                  <a:lnTo>
                    <a:pt x="279" y="224"/>
                  </a:lnTo>
                  <a:lnTo>
                    <a:pt x="281" y="222"/>
                  </a:lnTo>
                  <a:lnTo>
                    <a:pt x="281" y="217"/>
                  </a:lnTo>
                  <a:lnTo>
                    <a:pt x="280" y="217"/>
                  </a:lnTo>
                  <a:lnTo>
                    <a:pt x="274" y="221"/>
                  </a:lnTo>
                  <a:lnTo>
                    <a:pt x="270" y="222"/>
                  </a:lnTo>
                  <a:lnTo>
                    <a:pt x="267" y="221"/>
                  </a:lnTo>
                  <a:lnTo>
                    <a:pt x="264" y="222"/>
                  </a:lnTo>
                  <a:lnTo>
                    <a:pt x="261" y="224"/>
                  </a:lnTo>
                  <a:lnTo>
                    <a:pt x="259" y="223"/>
                  </a:lnTo>
                  <a:lnTo>
                    <a:pt x="255" y="222"/>
                  </a:lnTo>
                  <a:lnTo>
                    <a:pt x="253" y="219"/>
                  </a:lnTo>
                  <a:lnTo>
                    <a:pt x="254" y="217"/>
                  </a:lnTo>
                  <a:lnTo>
                    <a:pt x="255" y="217"/>
                  </a:lnTo>
                  <a:lnTo>
                    <a:pt x="262" y="218"/>
                  </a:lnTo>
                  <a:lnTo>
                    <a:pt x="264" y="217"/>
                  </a:lnTo>
                  <a:lnTo>
                    <a:pt x="263" y="216"/>
                  </a:lnTo>
                  <a:lnTo>
                    <a:pt x="260" y="214"/>
                  </a:lnTo>
                  <a:lnTo>
                    <a:pt x="256" y="215"/>
                  </a:lnTo>
                  <a:lnTo>
                    <a:pt x="253" y="212"/>
                  </a:lnTo>
                  <a:lnTo>
                    <a:pt x="250" y="207"/>
                  </a:lnTo>
                  <a:lnTo>
                    <a:pt x="246" y="203"/>
                  </a:lnTo>
                  <a:lnTo>
                    <a:pt x="245" y="200"/>
                  </a:lnTo>
                  <a:lnTo>
                    <a:pt x="242" y="196"/>
                  </a:lnTo>
                  <a:lnTo>
                    <a:pt x="237" y="195"/>
                  </a:lnTo>
                  <a:lnTo>
                    <a:pt x="233" y="193"/>
                  </a:lnTo>
                  <a:lnTo>
                    <a:pt x="229" y="192"/>
                  </a:lnTo>
                  <a:lnTo>
                    <a:pt x="225" y="181"/>
                  </a:lnTo>
                  <a:lnTo>
                    <a:pt x="223" y="177"/>
                  </a:lnTo>
                  <a:lnTo>
                    <a:pt x="220" y="174"/>
                  </a:lnTo>
                  <a:lnTo>
                    <a:pt x="219" y="172"/>
                  </a:lnTo>
                  <a:lnTo>
                    <a:pt x="216" y="169"/>
                  </a:lnTo>
                  <a:lnTo>
                    <a:pt x="213" y="167"/>
                  </a:lnTo>
                  <a:lnTo>
                    <a:pt x="214" y="163"/>
                  </a:lnTo>
                  <a:lnTo>
                    <a:pt x="215" y="161"/>
                  </a:lnTo>
                  <a:lnTo>
                    <a:pt x="212" y="155"/>
                  </a:lnTo>
                  <a:lnTo>
                    <a:pt x="209" y="156"/>
                  </a:lnTo>
                  <a:lnTo>
                    <a:pt x="209" y="158"/>
                  </a:lnTo>
                  <a:lnTo>
                    <a:pt x="209" y="163"/>
                  </a:lnTo>
                  <a:lnTo>
                    <a:pt x="207" y="163"/>
                  </a:lnTo>
                  <a:lnTo>
                    <a:pt x="205" y="161"/>
                  </a:lnTo>
                  <a:lnTo>
                    <a:pt x="202" y="158"/>
                  </a:lnTo>
                  <a:lnTo>
                    <a:pt x="197" y="150"/>
                  </a:lnTo>
                  <a:lnTo>
                    <a:pt x="194" y="147"/>
                  </a:lnTo>
                  <a:lnTo>
                    <a:pt x="193" y="146"/>
                  </a:lnTo>
                  <a:lnTo>
                    <a:pt x="194" y="144"/>
                  </a:lnTo>
                  <a:lnTo>
                    <a:pt x="192" y="140"/>
                  </a:lnTo>
                  <a:lnTo>
                    <a:pt x="189" y="139"/>
                  </a:lnTo>
                  <a:lnTo>
                    <a:pt x="192" y="133"/>
                  </a:lnTo>
                  <a:lnTo>
                    <a:pt x="194" y="130"/>
                  </a:lnTo>
                  <a:lnTo>
                    <a:pt x="195" y="127"/>
                  </a:lnTo>
                  <a:lnTo>
                    <a:pt x="196" y="124"/>
                  </a:lnTo>
                  <a:lnTo>
                    <a:pt x="194" y="121"/>
                  </a:lnTo>
                  <a:lnTo>
                    <a:pt x="193" y="125"/>
                  </a:lnTo>
                  <a:lnTo>
                    <a:pt x="191" y="124"/>
                  </a:lnTo>
                  <a:lnTo>
                    <a:pt x="191" y="122"/>
                  </a:lnTo>
                  <a:lnTo>
                    <a:pt x="188" y="118"/>
                  </a:lnTo>
                  <a:lnTo>
                    <a:pt x="187" y="118"/>
                  </a:lnTo>
                  <a:lnTo>
                    <a:pt x="187" y="119"/>
                  </a:lnTo>
                  <a:lnTo>
                    <a:pt x="188" y="121"/>
                  </a:lnTo>
                  <a:lnTo>
                    <a:pt x="189" y="124"/>
                  </a:lnTo>
                  <a:lnTo>
                    <a:pt x="189" y="127"/>
                  </a:lnTo>
                  <a:lnTo>
                    <a:pt x="189" y="128"/>
                  </a:lnTo>
                  <a:lnTo>
                    <a:pt x="187" y="130"/>
                  </a:lnTo>
                  <a:lnTo>
                    <a:pt x="186" y="129"/>
                  </a:lnTo>
                  <a:lnTo>
                    <a:pt x="184" y="127"/>
                  </a:lnTo>
                  <a:lnTo>
                    <a:pt x="181" y="122"/>
                  </a:lnTo>
                  <a:lnTo>
                    <a:pt x="180" y="120"/>
                  </a:lnTo>
                  <a:lnTo>
                    <a:pt x="180" y="116"/>
                  </a:lnTo>
                  <a:lnTo>
                    <a:pt x="180" y="110"/>
                  </a:lnTo>
                  <a:lnTo>
                    <a:pt x="182" y="106"/>
                  </a:lnTo>
                  <a:lnTo>
                    <a:pt x="183" y="98"/>
                  </a:lnTo>
                  <a:lnTo>
                    <a:pt x="183" y="93"/>
                  </a:lnTo>
                  <a:lnTo>
                    <a:pt x="182" y="86"/>
                  </a:lnTo>
                  <a:lnTo>
                    <a:pt x="180" y="79"/>
                  </a:lnTo>
                  <a:lnTo>
                    <a:pt x="177" y="77"/>
                  </a:lnTo>
                  <a:lnTo>
                    <a:pt x="174" y="72"/>
                  </a:lnTo>
                  <a:lnTo>
                    <a:pt x="168" y="71"/>
                  </a:lnTo>
                  <a:lnTo>
                    <a:pt x="165" y="71"/>
                  </a:lnTo>
                  <a:lnTo>
                    <a:pt x="163" y="67"/>
                  </a:lnTo>
                  <a:lnTo>
                    <a:pt x="160" y="66"/>
                  </a:lnTo>
                  <a:lnTo>
                    <a:pt x="156" y="61"/>
                  </a:lnTo>
                  <a:lnTo>
                    <a:pt x="152" y="60"/>
                  </a:lnTo>
                  <a:lnTo>
                    <a:pt x="151" y="55"/>
                  </a:lnTo>
                  <a:lnTo>
                    <a:pt x="149" y="53"/>
                  </a:lnTo>
                  <a:lnTo>
                    <a:pt x="143" y="48"/>
                  </a:lnTo>
                  <a:lnTo>
                    <a:pt x="138" y="44"/>
                  </a:lnTo>
                  <a:lnTo>
                    <a:pt x="134" y="42"/>
                  </a:lnTo>
                  <a:lnTo>
                    <a:pt x="130" y="39"/>
                  </a:lnTo>
                  <a:lnTo>
                    <a:pt x="127" y="38"/>
                  </a:lnTo>
                  <a:lnTo>
                    <a:pt x="122" y="38"/>
                  </a:lnTo>
                  <a:lnTo>
                    <a:pt x="117" y="39"/>
                  </a:lnTo>
                  <a:lnTo>
                    <a:pt x="116" y="42"/>
                  </a:lnTo>
                  <a:lnTo>
                    <a:pt x="117" y="45"/>
                  </a:lnTo>
                  <a:lnTo>
                    <a:pt x="116" y="47"/>
                  </a:lnTo>
                  <a:lnTo>
                    <a:pt x="114" y="47"/>
                  </a:lnTo>
                  <a:lnTo>
                    <a:pt x="112" y="45"/>
                  </a:lnTo>
                  <a:lnTo>
                    <a:pt x="107" y="49"/>
                  </a:lnTo>
                  <a:lnTo>
                    <a:pt x="101" y="54"/>
                  </a:lnTo>
                  <a:lnTo>
                    <a:pt x="94" y="56"/>
                  </a:lnTo>
                  <a:lnTo>
                    <a:pt x="83" y="59"/>
                  </a:lnTo>
                  <a:lnTo>
                    <a:pt x="83" y="53"/>
                  </a:lnTo>
                  <a:lnTo>
                    <a:pt x="80" y="50"/>
                  </a:lnTo>
                  <a:lnTo>
                    <a:pt x="77" y="49"/>
                  </a:lnTo>
                  <a:lnTo>
                    <a:pt x="72" y="46"/>
                  </a:lnTo>
                  <a:lnTo>
                    <a:pt x="76" y="44"/>
                  </a:lnTo>
                  <a:lnTo>
                    <a:pt x="77" y="43"/>
                  </a:lnTo>
                  <a:lnTo>
                    <a:pt x="70" y="42"/>
                  </a:lnTo>
                  <a:lnTo>
                    <a:pt x="70" y="39"/>
                  </a:lnTo>
                  <a:lnTo>
                    <a:pt x="72" y="39"/>
                  </a:lnTo>
                  <a:lnTo>
                    <a:pt x="73" y="37"/>
                  </a:lnTo>
                  <a:lnTo>
                    <a:pt x="73" y="35"/>
                  </a:lnTo>
                  <a:lnTo>
                    <a:pt x="72" y="35"/>
                  </a:lnTo>
                  <a:lnTo>
                    <a:pt x="70" y="36"/>
                  </a:lnTo>
                  <a:lnTo>
                    <a:pt x="70" y="37"/>
                  </a:lnTo>
                  <a:lnTo>
                    <a:pt x="69" y="38"/>
                  </a:lnTo>
                  <a:lnTo>
                    <a:pt x="67" y="36"/>
                  </a:lnTo>
                  <a:lnTo>
                    <a:pt x="62" y="36"/>
                  </a:lnTo>
                  <a:lnTo>
                    <a:pt x="64" y="39"/>
                  </a:lnTo>
                  <a:lnTo>
                    <a:pt x="65" y="39"/>
                  </a:lnTo>
                  <a:lnTo>
                    <a:pt x="66" y="43"/>
                  </a:lnTo>
                  <a:lnTo>
                    <a:pt x="65" y="43"/>
                  </a:lnTo>
                  <a:lnTo>
                    <a:pt x="61" y="41"/>
                  </a:lnTo>
                  <a:lnTo>
                    <a:pt x="57" y="38"/>
                  </a:lnTo>
                  <a:lnTo>
                    <a:pt x="53" y="37"/>
                  </a:lnTo>
                  <a:lnTo>
                    <a:pt x="44" y="37"/>
                  </a:lnTo>
                  <a:lnTo>
                    <a:pt x="41" y="35"/>
                  </a:lnTo>
                  <a:lnTo>
                    <a:pt x="39" y="33"/>
                  </a:lnTo>
                  <a:lnTo>
                    <a:pt x="36" y="33"/>
                  </a:lnTo>
                  <a:lnTo>
                    <a:pt x="26" y="35"/>
                  </a:lnTo>
                  <a:lnTo>
                    <a:pt x="19" y="35"/>
                  </a:lnTo>
                  <a:lnTo>
                    <a:pt x="14" y="38"/>
                  </a:lnTo>
                  <a:lnTo>
                    <a:pt x="11" y="39"/>
                  </a:lnTo>
                  <a:lnTo>
                    <a:pt x="7" y="32"/>
                  </a:lnTo>
                  <a:lnTo>
                    <a:pt x="6" y="27"/>
                  </a:lnTo>
                  <a:lnTo>
                    <a:pt x="2" y="22"/>
                  </a:lnTo>
                  <a:lnTo>
                    <a:pt x="0" y="20"/>
                  </a:lnTo>
                  <a:lnTo>
                    <a:pt x="0" y="17"/>
                  </a:lnTo>
                  <a:lnTo>
                    <a:pt x="3" y="16"/>
                  </a:lnTo>
                  <a:lnTo>
                    <a:pt x="10" y="14"/>
                  </a:lnTo>
                  <a:lnTo>
                    <a:pt x="18" y="12"/>
                  </a:lnTo>
                  <a:lnTo>
                    <a:pt x="93" y="6"/>
                  </a:lnTo>
                  <a:lnTo>
                    <a:pt x="98" y="16"/>
                  </a:lnTo>
                  <a:lnTo>
                    <a:pt x="189" y="11"/>
                  </a:lnTo>
                  <a:lnTo>
                    <a:pt x="190" y="19"/>
                  </a:lnTo>
                  <a:lnTo>
                    <a:pt x="197" y="19"/>
                  </a:lnTo>
                  <a:lnTo>
                    <a:pt x="194" y="0"/>
                  </a:ln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Source Sans Pro Light" charset="0"/>
              </a:endParaRPr>
            </a:p>
          </p:txBody>
        </p:sp>
        <p:sp>
          <p:nvSpPr>
            <p:cNvPr id="35" name="Freeform 34">
              <a:extLst>
                <a:ext uri="{FF2B5EF4-FFF2-40B4-BE49-F238E27FC236}">
                  <a16:creationId xmlns:a16="http://schemas.microsoft.com/office/drawing/2014/main" xmlns="" id="{3FA32E3B-A96F-4350-829F-9324D00B751F}"/>
                </a:ext>
              </a:extLst>
            </p:cNvPr>
            <p:cNvSpPr>
              <a:spLocks/>
            </p:cNvSpPr>
            <p:nvPr/>
          </p:nvSpPr>
          <p:spPr bwMode="auto">
            <a:xfrm>
              <a:off x="6802545" y="2950697"/>
              <a:ext cx="306933" cy="271518"/>
            </a:xfrm>
            <a:custGeom>
              <a:avLst/>
              <a:gdLst>
                <a:gd name="T0" fmla="*/ 176 w 182"/>
                <a:gd name="T1" fmla="*/ 147 h 161"/>
                <a:gd name="T2" fmla="*/ 171 w 182"/>
                <a:gd name="T3" fmla="*/ 146 h 161"/>
                <a:gd name="T4" fmla="*/ 160 w 182"/>
                <a:gd name="T5" fmla="*/ 139 h 161"/>
                <a:gd name="T6" fmla="*/ 152 w 182"/>
                <a:gd name="T7" fmla="*/ 134 h 161"/>
                <a:gd name="T8" fmla="*/ 155 w 182"/>
                <a:gd name="T9" fmla="*/ 130 h 161"/>
                <a:gd name="T10" fmla="*/ 166 w 182"/>
                <a:gd name="T11" fmla="*/ 128 h 161"/>
                <a:gd name="T12" fmla="*/ 162 w 182"/>
                <a:gd name="T13" fmla="*/ 118 h 161"/>
                <a:gd name="T14" fmla="*/ 148 w 182"/>
                <a:gd name="T15" fmla="*/ 122 h 161"/>
                <a:gd name="T16" fmla="*/ 148 w 182"/>
                <a:gd name="T17" fmla="*/ 119 h 161"/>
                <a:gd name="T18" fmla="*/ 154 w 182"/>
                <a:gd name="T19" fmla="*/ 114 h 161"/>
                <a:gd name="T20" fmla="*/ 150 w 182"/>
                <a:gd name="T21" fmla="*/ 99 h 161"/>
                <a:gd name="T22" fmla="*/ 84 w 182"/>
                <a:gd name="T23" fmla="*/ 82 h 161"/>
                <a:gd name="T24" fmla="*/ 84 w 182"/>
                <a:gd name="T25" fmla="*/ 73 h 161"/>
                <a:gd name="T26" fmla="*/ 87 w 182"/>
                <a:gd name="T27" fmla="*/ 64 h 161"/>
                <a:gd name="T28" fmla="*/ 90 w 182"/>
                <a:gd name="T29" fmla="*/ 58 h 161"/>
                <a:gd name="T30" fmla="*/ 97 w 182"/>
                <a:gd name="T31" fmla="*/ 43 h 161"/>
                <a:gd name="T32" fmla="*/ 99 w 182"/>
                <a:gd name="T33" fmla="*/ 37 h 161"/>
                <a:gd name="T34" fmla="*/ 102 w 182"/>
                <a:gd name="T35" fmla="*/ 23 h 161"/>
                <a:gd name="T36" fmla="*/ 98 w 182"/>
                <a:gd name="T37" fmla="*/ 14 h 161"/>
                <a:gd name="T38" fmla="*/ 94 w 182"/>
                <a:gd name="T39" fmla="*/ 9 h 161"/>
                <a:gd name="T40" fmla="*/ 97 w 182"/>
                <a:gd name="T41" fmla="*/ 2 h 161"/>
                <a:gd name="T42" fmla="*/ 0 w 182"/>
                <a:gd name="T43" fmla="*/ 47 h 161"/>
                <a:gd name="T44" fmla="*/ 11 w 182"/>
                <a:gd name="T45" fmla="*/ 64 h 161"/>
                <a:gd name="T46" fmla="*/ 13 w 182"/>
                <a:gd name="T47" fmla="*/ 75 h 161"/>
                <a:gd name="T48" fmla="*/ 13 w 182"/>
                <a:gd name="T49" fmla="*/ 94 h 161"/>
                <a:gd name="T50" fmla="*/ 9 w 182"/>
                <a:gd name="T51" fmla="*/ 110 h 161"/>
                <a:gd name="T52" fmla="*/ 9 w 182"/>
                <a:gd name="T53" fmla="*/ 131 h 161"/>
                <a:gd name="T54" fmla="*/ 15 w 182"/>
                <a:gd name="T55" fmla="*/ 136 h 161"/>
                <a:gd name="T56" fmla="*/ 25 w 182"/>
                <a:gd name="T57" fmla="*/ 134 h 161"/>
                <a:gd name="T58" fmla="*/ 44 w 182"/>
                <a:gd name="T59" fmla="*/ 139 h 161"/>
                <a:gd name="T60" fmla="*/ 72 w 182"/>
                <a:gd name="T61" fmla="*/ 142 h 161"/>
                <a:gd name="T62" fmla="*/ 78 w 182"/>
                <a:gd name="T63" fmla="*/ 138 h 161"/>
                <a:gd name="T64" fmla="*/ 70 w 182"/>
                <a:gd name="T65" fmla="*/ 137 h 161"/>
                <a:gd name="T66" fmla="*/ 77 w 182"/>
                <a:gd name="T67" fmla="*/ 132 h 161"/>
                <a:gd name="T68" fmla="*/ 97 w 182"/>
                <a:gd name="T69" fmla="*/ 142 h 161"/>
                <a:gd name="T70" fmla="*/ 98 w 182"/>
                <a:gd name="T71" fmla="*/ 150 h 161"/>
                <a:gd name="T72" fmla="*/ 111 w 182"/>
                <a:gd name="T73" fmla="*/ 155 h 161"/>
                <a:gd name="T74" fmla="*/ 121 w 182"/>
                <a:gd name="T75" fmla="*/ 154 h 161"/>
                <a:gd name="T76" fmla="*/ 132 w 182"/>
                <a:gd name="T77" fmla="*/ 150 h 161"/>
                <a:gd name="T78" fmla="*/ 142 w 182"/>
                <a:gd name="T79" fmla="*/ 153 h 161"/>
                <a:gd name="T80" fmla="*/ 142 w 182"/>
                <a:gd name="T81" fmla="*/ 141 h 161"/>
                <a:gd name="T82" fmla="*/ 150 w 182"/>
                <a:gd name="T83" fmla="*/ 147 h 161"/>
                <a:gd name="T84" fmla="*/ 168 w 182"/>
                <a:gd name="T85" fmla="*/ 154 h 161"/>
                <a:gd name="T86" fmla="*/ 169 w 182"/>
                <a:gd name="T87" fmla="*/ 161 h 161"/>
                <a:gd name="T88" fmla="*/ 176 w 182"/>
                <a:gd name="T89" fmla="*/ 158 h 161"/>
                <a:gd name="T90" fmla="*/ 181 w 182"/>
                <a:gd name="T91" fmla="*/ 1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161">
                  <a:moveTo>
                    <a:pt x="181" y="149"/>
                  </a:moveTo>
                  <a:lnTo>
                    <a:pt x="179" y="149"/>
                  </a:lnTo>
                  <a:lnTo>
                    <a:pt x="176" y="147"/>
                  </a:lnTo>
                  <a:lnTo>
                    <a:pt x="175" y="147"/>
                  </a:lnTo>
                  <a:lnTo>
                    <a:pt x="173" y="147"/>
                  </a:lnTo>
                  <a:lnTo>
                    <a:pt x="171" y="146"/>
                  </a:lnTo>
                  <a:lnTo>
                    <a:pt x="166" y="143"/>
                  </a:lnTo>
                  <a:lnTo>
                    <a:pt x="165" y="143"/>
                  </a:lnTo>
                  <a:lnTo>
                    <a:pt x="160" y="139"/>
                  </a:lnTo>
                  <a:lnTo>
                    <a:pt x="158" y="137"/>
                  </a:lnTo>
                  <a:lnTo>
                    <a:pt x="155" y="136"/>
                  </a:lnTo>
                  <a:lnTo>
                    <a:pt x="152" y="134"/>
                  </a:lnTo>
                  <a:lnTo>
                    <a:pt x="150" y="132"/>
                  </a:lnTo>
                  <a:lnTo>
                    <a:pt x="153" y="132"/>
                  </a:lnTo>
                  <a:lnTo>
                    <a:pt x="155" y="130"/>
                  </a:lnTo>
                  <a:lnTo>
                    <a:pt x="160" y="130"/>
                  </a:lnTo>
                  <a:lnTo>
                    <a:pt x="161" y="128"/>
                  </a:lnTo>
                  <a:lnTo>
                    <a:pt x="166" y="128"/>
                  </a:lnTo>
                  <a:lnTo>
                    <a:pt x="168" y="126"/>
                  </a:lnTo>
                  <a:lnTo>
                    <a:pt x="165" y="121"/>
                  </a:lnTo>
                  <a:lnTo>
                    <a:pt x="162" y="118"/>
                  </a:lnTo>
                  <a:lnTo>
                    <a:pt x="161" y="118"/>
                  </a:lnTo>
                  <a:lnTo>
                    <a:pt x="151" y="121"/>
                  </a:lnTo>
                  <a:lnTo>
                    <a:pt x="148" y="122"/>
                  </a:lnTo>
                  <a:lnTo>
                    <a:pt x="145" y="122"/>
                  </a:lnTo>
                  <a:lnTo>
                    <a:pt x="145" y="121"/>
                  </a:lnTo>
                  <a:lnTo>
                    <a:pt x="148" y="119"/>
                  </a:lnTo>
                  <a:lnTo>
                    <a:pt x="151" y="118"/>
                  </a:lnTo>
                  <a:lnTo>
                    <a:pt x="154" y="116"/>
                  </a:lnTo>
                  <a:lnTo>
                    <a:pt x="154" y="114"/>
                  </a:lnTo>
                  <a:lnTo>
                    <a:pt x="154" y="110"/>
                  </a:lnTo>
                  <a:lnTo>
                    <a:pt x="153" y="103"/>
                  </a:lnTo>
                  <a:lnTo>
                    <a:pt x="150" y="99"/>
                  </a:lnTo>
                  <a:lnTo>
                    <a:pt x="148" y="95"/>
                  </a:lnTo>
                  <a:lnTo>
                    <a:pt x="149" y="79"/>
                  </a:lnTo>
                  <a:lnTo>
                    <a:pt x="84" y="82"/>
                  </a:lnTo>
                  <a:lnTo>
                    <a:pt x="83" y="78"/>
                  </a:lnTo>
                  <a:lnTo>
                    <a:pt x="83" y="75"/>
                  </a:lnTo>
                  <a:lnTo>
                    <a:pt x="84" y="73"/>
                  </a:lnTo>
                  <a:lnTo>
                    <a:pt x="87" y="71"/>
                  </a:lnTo>
                  <a:lnTo>
                    <a:pt x="87" y="66"/>
                  </a:lnTo>
                  <a:lnTo>
                    <a:pt x="87" y="64"/>
                  </a:lnTo>
                  <a:lnTo>
                    <a:pt x="88" y="61"/>
                  </a:lnTo>
                  <a:lnTo>
                    <a:pt x="89" y="60"/>
                  </a:lnTo>
                  <a:lnTo>
                    <a:pt x="90" y="58"/>
                  </a:lnTo>
                  <a:lnTo>
                    <a:pt x="91" y="51"/>
                  </a:lnTo>
                  <a:lnTo>
                    <a:pt x="93" y="49"/>
                  </a:lnTo>
                  <a:lnTo>
                    <a:pt x="97" y="43"/>
                  </a:lnTo>
                  <a:lnTo>
                    <a:pt x="98" y="41"/>
                  </a:lnTo>
                  <a:lnTo>
                    <a:pt x="98" y="37"/>
                  </a:lnTo>
                  <a:lnTo>
                    <a:pt x="99" y="37"/>
                  </a:lnTo>
                  <a:lnTo>
                    <a:pt x="102" y="34"/>
                  </a:lnTo>
                  <a:lnTo>
                    <a:pt x="103" y="26"/>
                  </a:lnTo>
                  <a:lnTo>
                    <a:pt x="102" y="23"/>
                  </a:lnTo>
                  <a:lnTo>
                    <a:pt x="99" y="21"/>
                  </a:lnTo>
                  <a:lnTo>
                    <a:pt x="99" y="19"/>
                  </a:lnTo>
                  <a:lnTo>
                    <a:pt x="98" y="14"/>
                  </a:lnTo>
                  <a:lnTo>
                    <a:pt x="98" y="13"/>
                  </a:lnTo>
                  <a:lnTo>
                    <a:pt x="97" y="11"/>
                  </a:lnTo>
                  <a:lnTo>
                    <a:pt x="94" y="9"/>
                  </a:lnTo>
                  <a:lnTo>
                    <a:pt x="98" y="7"/>
                  </a:lnTo>
                  <a:lnTo>
                    <a:pt x="98" y="5"/>
                  </a:lnTo>
                  <a:lnTo>
                    <a:pt x="97" y="2"/>
                  </a:lnTo>
                  <a:lnTo>
                    <a:pt x="94" y="0"/>
                  </a:lnTo>
                  <a:lnTo>
                    <a:pt x="0" y="3"/>
                  </a:lnTo>
                  <a:lnTo>
                    <a:pt x="0" y="47"/>
                  </a:lnTo>
                  <a:lnTo>
                    <a:pt x="7" y="53"/>
                  </a:lnTo>
                  <a:lnTo>
                    <a:pt x="7" y="55"/>
                  </a:lnTo>
                  <a:lnTo>
                    <a:pt x="11" y="64"/>
                  </a:lnTo>
                  <a:lnTo>
                    <a:pt x="12" y="66"/>
                  </a:lnTo>
                  <a:lnTo>
                    <a:pt x="12" y="72"/>
                  </a:lnTo>
                  <a:lnTo>
                    <a:pt x="13" y="75"/>
                  </a:lnTo>
                  <a:lnTo>
                    <a:pt x="15" y="83"/>
                  </a:lnTo>
                  <a:lnTo>
                    <a:pt x="17" y="89"/>
                  </a:lnTo>
                  <a:lnTo>
                    <a:pt x="13" y="94"/>
                  </a:lnTo>
                  <a:lnTo>
                    <a:pt x="11" y="102"/>
                  </a:lnTo>
                  <a:lnTo>
                    <a:pt x="11" y="105"/>
                  </a:lnTo>
                  <a:lnTo>
                    <a:pt x="9" y="110"/>
                  </a:lnTo>
                  <a:lnTo>
                    <a:pt x="12" y="117"/>
                  </a:lnTo>
                  <a:lnTo>
                    <a:pt x="12" y="121"/>
                  </a:lnTo>
                  <a:lnTo>
                    <a:pt x="9" y="131"/>
                  </a:lnTo>
                  <a:lnTo>
                    <a:pt x="6" y="136"/>
                  </a:lnTo>
                  <a:lnTo>
                    <a:pt x="10" y="136"/>
                  </a:lnTo>
                  <a:lnTo>
                    <a:pt x="15" y="136"/>
                  </a:lnTo>
                  <a:lnTo>
                    <a:pt x="18" y="134"/>
                  </a:lnTo>
                  <a:lnTo>
                    <a:pt x="22" y="134"/>
                  </a:lnTo>
                  <a:lnTo>
                    <a:pt x="25" y="134"/>
                  </a:lnTo>
                  <a:lnTo>
                    <a:pt x="34" y="136"/>
                  </a:lnTo>
                  <a:lnTo>
                    <a:pt x="39" y="137"/>
                  </a:lnTo>
                  <a:lnTo>
                    <a:pt x="44" y="139"/>
                  </a:lnTo>
                  <a:lnTo>
                    <a:pt x="51" y="142"/>
                  </a:lnTo>
                  <a:lnTo>
                    <a:pt x="64" y="142"/>
                  </a:lnTo>
                  <a:lnTo>
                    <a:pt x="72" y="142"/>
                  </a:lnTo>
                  <a:lnTo>
                    <a:pt x="79" y="142"/>
                  </a:lnTo>
                  <a:lnTo>
                    <a:pt x="80" y="141"/>
                  </a:lnTo>
                  <a:lnTo>
                    <a:pt x="78" y="138"/>
                  </a:lnTo>
                  <a:lnTo>
                    <a:pt x="73" y="138"/>
                  </a:lnTo>
                  <a:lnTo>
                    <a:pt x="72" y="138"/>
                  </a:lnTo>
                  <a:lnTo>
                    <a:pt x="70" y="137"/>
                  </a:lnTo>
                  <a:lnTo>
                    <a:pt x="71" y="134"/>
                  </a:lnTo>
                  <a:lnTo>
                    <a:pt x="72" y="132"/>
                  </a:lnTo>
                  <a:lnTo>
                    <a:pt x="77" y="132"/>
                  </a:lnTo>
                  <a:lnTo>
                    <a:pt x="84" y="135"/>
                  </a:lnTo>
                  <a:lnTo>
                    <a:pt x="91" y="141"/>
                  </a:lnTo>
                  <a:lnTo>
                    <a:pt x="97" y="142"/>
                  </a:lnTo>
                  <a:lnTo>
                    <a:pt x="101" y="140"/>
                  </a:lnTo>
                  <a:lnTo>
                    <a:pt x="100" y="144"/>
                  </a:lnTo>
                  <a:lnTo>
                    <a:pt x="98" y="150"/>
                  </a:lnTo>
                  <a:lnTo>
                    <a:pt x="100" y="153"/>
                  </a:lnTo>
                  <a:lnTo>
                    <a:pt x="106" y="155"/>
                  </a:lnTo>
                  <a:lnTo>
                    <a:pt x="111" y="155"/>
                  </a:lnTo>
                  <a:lnTo>
                    <a:pt x="115" y="158"/>
                  </a:lnTo>
                  <a:lnTo>
                    <a:pt x="119" y="158"/>
                  </a:lnTo>
                  <a:lnTo>
                    <a:pt x="121" y="154"/>
                  </a:lnTo>
                  <a:lnTo>
                    <a:pt x="125" y="150"/>
                  </a:lnTo>
                  <a:lnTo>
                    <a:pt x="128" y="149"/>
                  </a:lnTo>
                  <a:lnTo>
                    <a:pt x="132" y="150"/>
                  </a:lnTo>
                  <a:lnTo>
                    <a:pt x="136" y="155"/>
                  </a:lnTo>
                  <a:lnTo>
                    <a:pt x="140" y="155"/>
                  </a:lnTo>
                  <a:lnTo>
                    <a:pt x="142" y="153"/>
                  </a:lnTo>
                  <a:lnTo>
                    <a:pt x="140" y="145"/>
                  </a:lnTo>
                  <a:lnTo>
                    <a:pt x="140" y="143"/>
                  </a:lnTo>
                  <a:lnTo>
                    <a:pt x="142" y="141"/>
                  </a:lnTo>
                  <a:lnTo>
                    <a:pt x="146" y="141"/>
                  </a:lnTo>
                  <a:lnTo>
                    <a:pt x="150" y="143"/>
                  </a:lnTo>
                  <a:lnTo>
                    <a:pt x="150" y="147"/>
                  </a:lnTo>
                  <a:lnTo>
                    <a:pt x="158" y="148"/>
                  </a:lnTo>
                  <a:lnTo>
                    <a:pt x="165" y="151"/>
                  </a:lnTo>
                  <a:lnTo>
                    <a:pt x="168" y="154"/>
                  </a:lnTo>
                  <a:lnTo>
                    <a:pt x="166" y="157"/>
                  </a:lnTo>
                  <a:lnTo>
                    <a:pt x="165" y="161"/>
                  </a:lnTo>
                  <a:lnTo>
                    <a:pt x="169" y="161"/>
                  </a:lnTo>
                  <a:lnTo>
                    <a:pt x="171" y="158"/>
                  </a:lnTo>
                  <a:lnTo>
                    <a:pt x="173" y="156"/>
                  </a:lnTo>
                  <a:lnTo>
                    <a:pt x="176" y="158"/>
                  </a:lnTo>
                  <a:lnTo>
                    <a:pt x="176" y="160"/>
                  </a:lnTo>
                  <a:lnTo>
                    <a:pt x="178" y="157"/>
                  </a:lnTo>
                  <a:lnTo>
                    <a:pt x="181" y="154"/>
                  </a:lnTo>
                  <a:lnTo>
                    <a:pt x="182" y="153"/>
                  </a:lnTo>
                  <a:lnTo>
                    <a:pt x="181" y="149"/>
                  </a:ln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Source Sans Pro Light" charset="0"/>
              </a:endParaRPr>
            </a:p>
          </p:txBody>
        </p:sp>
        <p:sp>
          <p:nvSpPr>
            <p:cNvPr id="36" name="Freeform 35">
              <a:extLst>
                <a:ext uri="{FF2B5EF4-FFF2-40B4-BE49-F238E27FC236}">
                  <a16:creationId xmlns:a16="http://schemas.microsoft.com/office/drawing/2014/main" xmlns="" id="{E6227AC1-D733-4FA5-9E24-51D932BF6569}"/>
                </a:ext>
              </a:extLst>
            </p:cNvPr>
            <p:cNvSpPr>
              <a:spLocks/>
            </p:cNvSpPr>
            <p:nvPr/>
          </p:nvSpPr>
          <p:spPr bwMode="auto">
            <a:xfrm>
              <a:off x="6765443" y="2707850"/>
              <a:ext cx="274890" cy="247908"/>
            </a:xfrm>
            <a:custGeom>
              <a:avLst/>
              <a:gdLst>
                <a:gd name="T0" fmla="*/ 6 w 163"/>
                <a:gd name="T1" fmla="*/ 123 h 147"/>
                <a:gd name="T2" fmla="*/ 4 w 163"/>
                <a:gd name="T3" fmla="*/ 121 h 147"/>
                <a:gd name="T4" fmla="*/ 7 w 163"/>
                <a:gd name="T5" fmla="*/ 124 h 147"/>
                <a:gd name="T6" fmla="*/ 10 w 163"/>
                <a:gd name="T7" fmla="*/ 125 h 147"/>
                <a:gd name="T8" fmla="*/ 12 w 163"/>
                <a:gd name="T9" fmla="*/ 123 h 147"/>
                <a:gd name="T10" fmla="*/ 22 w 163"/>
                <a:gd name="T11" fmla="*/ 124 h 147"/>
                <a:gd name="T12" fmla="*/ 22 w 163"/>
                <a:gd name="T13" fmla="*/ 147 h 147"/>
                <a:gd name="T14" fmla="*/ 116 w 163"/>
                <a:gd name="T15" fmla="*/ 144 h 147"/>
                <a:gd name="T16" fmla="*/ 117 w 163"/>
                <a:gd name="T17" fmla="*/ 144 h 147"/>
                <a:gd name="T18" fmla="*/ 119 w 163"/>
                <a:gd name="T19" fmla="*/ 139 h 147"/>
                <a:gd name="T20" fmla="*/ 120 w 163"/>
                <a:gd name="T21" fmla="*/ 136 h 147"/>
                <a:gd name="T22" fmla="*/ 119 w 163"/>
                <a:gd name="T23" fmla="*/ 133 h 147"/>
                <a:gd name="T24" fmla="*/ 119 w 163"/>
                <a:gd name="T25" fmla="*/ 127 h 147"/>
                <a:gd name="T26" fmla="*/ 119 w 163"/>
                <a:gd name="T27" fmla="*/ 125 h 147"/>
                <a:gd name="T28" fmla="*/ 117 w 163"/>
                <a:gd name="T29" fmla="*/ 122 h 147"/>
                <a:gd name="T30" fmla="*/ 116 w 163"/>
                <a:gd name="T31" fmla="*/ 121 h 147"/>
                <a:gd name="T32" fmla="*/ 116 w 163"/>
                <a:gd name="T33" fmla="*/ 119 h 147"/>
                <a:gd name="T34" fmla="*/ 117 w 163"/>
                <a:gd name="T35" fmla="*/ 117 h 147"/>
                <a:gd name="T36" fmla="*/ 116 w 163"/>
                <a:gd name="T37" fmla="*/ 116 h 147"/>
                <a:gd name="T38" fmla="*/ 118 w 163"/>
                <a:gd name="T39" fmla="*/ 113 h 147"/>
                <a:gd name="T40" fmla="*/ 121 w 163"/>
                <a:gd name="T41" fmla="*/ 109 h 147"/>
                <a:gd name="T42" fmla="*/ 122 w 163"/>
                <a:gd name="T43" fmla="*/ 109 h 147"/>
                <a:gd name="T44" fmla="*/ 121 w 163"/>
                <a:gd name="T45" fmla="*/ 107 h 147"/>
                <a:gd name="T46" fmla="*/ 123 w 163"/>
                <a:gd name="T47" fmla="*/ 103 h 147"/>
                <a:gd name="T48" fmla="*/ 125 w 163"/>
                <a:gd name="T49" fmla="*/ 100 h 147"/>
                <a:gd name="T50" fmla="*/ 123 w 163"/>
                <a:gd name="T51" fmla="*/ 99 h 147"/>
                <a:gd name="T52" fmla="*/ 124 w 163"/>
                <a:gd name="T53" fmla="*/ 95 h 147"/>
                <a:gd name="T54" fmla="*/ 127 w 163"/>
                <a:gd name="T55" fmla="*/ 92 h 147"/>
                <a:gd name="T56" fmla="*/ 132 w 163"/>
                <a:gd name="T57" fmla="*/ 86 h 147"/>
                <a:gd name="T58" fmla="*/ 135 w 163"/>
                <a:gd name="T59" fmla="*/ 81 h 147"/>
                <a:gd name="T60" fmla="*/ 135 w 163"/>
                <a:gd name="T61" fmla="*/ 77 h 147"/>
                <a:gd name="T62" fmla="*/ 137 w 163"/>
                <a:gd name="T63" fmla="*/ 72 h 147"/>
                <a:gd name="T64" fmla="*/ 138 w 163"/>
                <a:gd name="T65" fmla="*/ 72 h 147"/>
                <a:gd name="T66" fmla="*/ 140 w 163"/>
                <a:gd name="T67" fmla="*/ 70 h 147"/>
                <a:gd name="T68" fmla="*/ 141 w 163"/>
                <a:gd name="T69" fmla="*/ 67 h 147"/>
                <a:gd name="T70" fmla="*/ 143 w 163"/>
                <a:gd name="T71" fmla="*/ 65 h 147"/>
                <a:gd name="T72" fmla="*/ 147 w 163"/>
                <a:gd name="T73" fmla="*/ 63 h 147"/>
                <a:gd name="T74" fmla="*/ 146 w 163"/>
                <a:gd name="T75" fmla="*/ 60 h 147"/>
                <a:gd name="T76" fmla="*/ 148 w 163"/>
                <a:gd name="T77" fmla="*/ 58 h 147"/>
                <a:gd name="T78" fmla="*/ 150 w 163"/>
                <a:gd name="T79" fmla="*/ 54 h 147"/>
                <a:gd name="T80" fmla="*/ 150 w 163"/>
                <a:gd name="T81" fmla="*/ 48 h 147"/>
                <a:gd name="T82" fmla="*/ 150 w 163"/>
                <a:gd name="T83" fmla="*/ 43 h 147"/>
                <a:gd name="T84" fmla="*/ 153 w 163"/>
                <a:gd name="T85" fmla="*/ 39 h 147"/>
                <a:gd name="T86" fmla="*/ 156 w 163"/>
                <a:gd name="T87" fmla="*/ 37 h 147"/>
                <a:gd name="T88" fmla="*/ 156 w 163"/>
                <a:gd name="T89" fmla="*/ 35 h 147"/>
                <a:gd name="T90" fmla="*/ 157 w 163"/>
                <a:gd name="T91" fmla="*/ 33 h 147"/>
                <a:gd name="T92" fmla="*/ 157 w 163"/>
                <a:gd name="T93" fmla="*/ 29 h 147"/>
                <a:gd name="T94" fmla="*/ 160 w 163"/>
                <a:gd name="T95" fmla="*/ 28 h 147"/>
                <a:gd name="T96" fmla="*/ 161 w 163"/>
                <a:gd name="T97" fmla="*/ 26 h 147"/>
                <a:gd name="T98" fmla="*/ 162 w 163"/>
                <a:gd name="T99" fmla="*/ 24 h 147"/>
                <a:gd name="T100" fmla="*/ 163 w 163"/>
                <a:gd name="T101" fmla="*/ 22 h 147"/>
                <a:gd name="T102" fmla="*/ 163 w 163"/>
                <a:gd name="T103" fmla="*/ 19 h 147"/>
                <a:gd name="T104" fmla="*/ 138 w 163"/>
                <a:gd name="T105" fmla="*/ 20 h 147"/>
                <a:gd name="T106" fmla="*/ 148 w 163"/>
                <a:gd name="T107" fmla="*/ 5 h 147"/>
                <a:gd name="T108" fmla="*/ 147 w 163"/>
                <a:gd name="T109" fmla="*/ 0 h 147"/>
                <a:gd name="T110" fmla="*/ 0 w 163"/>
                <a:gd name="T111" fmla="*/ 4 h 147"/>
                <a:gd name="T112" fmla="*/ 7 w 163"/>
                <a:gd name="T113" fmla="*/ 47 h 147"/>
                <a:gd name="T114" fmla="*/ 6 w 163"/>
                <a:gd name="T115" fmla="*/ 12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3" h="147">
                  <a:moveTo>
                    <a:pt x="6" y="123"/>
                  </a:moveTo>
                  <a:lnTo>
                    <a:pt x="4" y="121"/>
                  </a:lnTo>
                  <a:lnTo>
                    <a:pt x="7" y="124"/>
                  </a:lnTo>
                  <a:lnTo>
                    <a:pt x="10" y="125"/>
                  </a:lnTo>
                  <a:lnTo>
                    <a:pt x="12" y="123"/>
                  </a:lnTo>
                  <a:lnTo>
                    <a:pt x="22" y="124"/>
                  </a:lnTo>
                  <a:lnTo>
                    <a:pt x="22" y="147"/>
                  </a:lnTo>
                  <a:lnTo>
                    <a:pt x="116" y="144"/>
                  </a:lnTo>
                  <a:lnTo>
                    <a:pt x="117" y="144"/>
                  </a:lnTo>
                  <a:lnTo>
                    <a:pt x="119" y="139"/>
                  </a:lnTo>
                  <a:lnTo>
                    <a:pt x="120" y="136"/>
                  </a:lnTo>
                  <a:lnTo>
                    <a:pt x="119" y="133"/>
                  </a:lnTo>
                  <a:lnTo>
                    <a:pt x="119" y="127"/>
                  </a:lnTo>
                  <a:lnTo>
                    <a:pt x="119" y="125"/>
                  </a:lnTo>
                  <a:lnTo>
                    <a:pt x="117" y="122"/>
                  </a:lnTo>
                  <a:lnTo>
                    <a:pt x="116" y="121"/>
                  </a:lnTo>
                  <a:lnTo>
                    <a:pt x="116" y="119"/>
                  </a:lnTo>
                  <a:lnTo>
                    <a:pt x="117" y="117"/>
                  </a:lnTo>
                  <a:lnTo>
                    <a:pt x="116" y="116"/>
                  </a:lnTo>
                  <a:lnTo>
                    <a:pt x="118" y="113"/>
                  </a:lnTo>
                  <a:lnTo>
                    <a:pt x="121" y="109"/>
                  </a:lnTo>
                  <a:lnTo>
                    <a:pt x="122" y="109"/>
                  </a:lnTo>
                  <a:lnTo>
                    <a:pt x="121" y="107"/>
                  </a:lnTo>
                  <a:lnTo>
                    <a:pt x="123" y="103"/>
                  </a:lnTo>
                  <a:lnTo>
                    <a:pt x="125" y="100"/>
                  </a:lnTo>
                  <a:lnTo>
                    <a:pt x="123" y="99"/>
                  </a:lnTo>
                  <a:lnTo>
                    <a:pt x="124" y="95"/>
                  </a:lnTo>
                  <a:lnTo>
                    <a:pt x="127" y="92"/>
                  </a:lnTo>
                  <a:lnTo>
                    <a:pt x="132" y="86"/>
                  </a:lnTo>
                  <a:lnTo>
                    <a:pt x="135" y="81"/>
                  </a:lnTo>
                  <a:lnTo>
                    <a:pt x="135" y="77"/>
                  </a:lnTo>
                  <a:lnTo>
                    <a:pt x="137" y="72"/>
                  </a:lnTo>
                  <a:lnTo>
                    <a:pt x="138" y="72"/>
                  </a:lnTo>
                  <a:lnTo>
                    <a:pt x="140" y="70"/>
                  </a:lnTo>
                  <a:lnTo>
                    <a:pt x="141" y="67"/>
                  </a:lnTo>
                  <a:lnTo>
                    <a:pt x="143" y="65"/>
                  </a:lnTo>
                  <a:lnTo>
                    <a:pt x="147" y="63"/>
                  </a:lnTo>
                  <a:lnTo>
                    <a:pt x="146" y="60"/>
                  </a:lnTo>
                  <a:lnTo>
                    <a:pt x="148" y="58"/>
                  </a:lnTo>
                  <a:lnTo>
                    <a:pt x="150" y="54"/>
                  </a:lnTo>
                  <a:lnTo>
                    <a:pt x="150" y="48"/>
                  </a:lnTo>
                  <a:lnTo>
                    <a:pt x="150" y="43"/>
                  </a:lnTo>
                  <a:lnTo>
                    <a:pt x="153" y="39"/>
                  </a:lnTo>
                  <a:lnTo>
                    <a:pt x="156" y="37"/>
                  </a:lnTo>
                  <a:lnTo>
                    <a:pt x="156" y="35"/>
                  </a:lnTo>
                  <a:lnTo>
                    <a:pt x="157" y="33"/>
                  </a:lnTo>
                  <a:lnTo>
                    <a:pt x="157" y="29"/>
                  </a:lnTo>
                  <a:lnTo>
                    <a:pt x="160" y="28"/>
                  </a:lnTo>
                  <a:lnTo>
                    <a:pt x="161" y="26"/>
                  </a:lnTo>
                  <a:lnTo>
                    <a:pt x="162" y="24"/>
                  </a:lnTo>
                  <a:lnTo>
                    <a:pt x="163" y="22"/>
                  </a:lnTo>
                  <a:lnTo>
                    <a:pt x="163" y="19"/>
                  </a:lnTo>
                  <a:lnTo>
                    <a:pt x="138" y="20"/>
                  </a:lnTo>
                  <a:lnTo>
                    <a:pt x="148" y="5"/>
                  </a:lnTo>
                  <a:lnTo>
                    <a:pt x="147" y="0"/>
                  </a:lnTo>
                  <a:lnTo>
                    <a:pt x="0" y="4"/>
                  </a:lnTo>
                  <a:lnTo>
                    <a:pt x="7" y="47"/>
                  </a:lnTo>
                  <a:lnTo>
                    <a:pt x="6" y="123"/>
                  </a:ln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Source Sans Pro Light" charset="0"/>
              </a:endParaRPr>
            </a:p>
          </p:txBody>
        </p:sp>
        <p:sp>
          <p:nvSpPr>
            <p:cNvPr id="37" name="Freeform 36">
              <a:extLst>
                <a:ext uri="{FF2B5EF4-FFF2-40B4-BE49-F238E27FC236}">
                  <a16:creationId xmlns:a16="http://schemas.microsoft.com/office/drawing/2014/main" xmlns="" id="{499B5931-F9AA-4279-8071-DADB29EFC24C}"/>
                </a:ext>
              </a:extLst>
            </p:cNvPr>
            <p:cNvSpPr>
              <a:spLocks/>
            </p:cNvSpPr>
            <p:nvPr/>
          </p:nvSpPr>
          <p:spPr bwMode="auto">
            <a:xfrm>
              <a:off x="7011664" y="2657257"/>
              <a:ext cx="465458" cy="151779"/>
            </a:xfrm>
            <a:custGeom>
              <a:avLst/>
              <a:gdLst>
                <a:gd name="T0" fmla="*/ 193 w 326"/>
                <a:gd name="T1" fmla="*/ 14 h 107"/>
                <a:gd name="T2" fmla="*/ 83 w 326"/>
                <a:gd name="T3" fmla="*/ 21 h 107"/>
                <a:gd name="T4" fmla="*/ 85 w 326"/>
                <a:gd name="T5" fmla="*/ 31 h 107"/>
                <a:gd name="T6" fmla="*/ 26 w 326"/>
                <a:gd name="T7" fmla="*/ 32 h 107"/>
                <a:gd name="T8" fmla="*/ 24 w 326"/>
                <a:gd name="T9" fmla="*/ 33 h 107"/>
                <a:gd name="T10" fmla="*/ 24 w 326"/>
                <a:gd name="T11" fmla="*/ 36 h 107"/>
                <a:gd name="T12" fmla="*/ 24 w 326"/>
                <a:gd name="T13" fmla="*/ 39 h 107"/>
                <a:gd name="T14" fmla="*/ 23 w 326"/>
                <a:gd name="T15" fmla="*/ 42 h 107"/>
                <a:gd name="T16" fmla="*/ 21 w 326"/>
                <a:gd name="T17" fmla="*/ 43 h 107"/>
                <a:gd name="T18" fmla="*/ 20 w 326"/>
                <a:gd name="T19" fmla="*/ 45 h 107"/>
                <a:gd name="T20" fmla="*/ 21 w 326"/>
                <a:gd name="T21" fmla="*/ 46 h 107"/>
                <a:gd name="T22" fmla="*/ 23 w 326"/>
                <a:gd name="T23" fmla="*/ 50 h 107"/>
                <a:gd name="T24" fmla="*/ 22 w 326"/>
                <a:gd name="T25" fmla="*/ 52 h 107"/>
                <a:gd name="T26" fmla="*/ 20 w 326"/>
                <a:gd name="T27" fmla="*/ 55 h 107"/>
                <a:gd name="T28" fmla="*/ 19 w 326"/>
                <a:gd name="T29" fmla="*/ 58 h 107"/>
                <a:gd name="T30" fmla="*/ 20 w 326"/>
                <a:gd name="T31" fmla="*/ 58 h 107"/>
                <a:gd name="T32" fmla="*/ 20 w 326"/>
                <a:gd name="T33" fmla="*/ 62 h 107"/>
                <a:gd name="T34" fmla="*/ 19 w 326"/>
                <a:gd name="T35" fmla="*/ 64 h 107"/>
                <a:gd name="T36" fmla="*/ 18 w 326"/>
                <a:gd name="T37" fmla="*/ 66 h 107"/>
                <a:gd name="T38" fmla="*/ 16 w 326"/>
                <a:gd name="T39" fmla="*/ 69 h 107"/>
                <a:gd name="T40" fmla="*/ 13 w 326"/>
                <a:gd name="T41" fmla="*/ 70 h 107"/>
                <a:gd name="T42" fmla="*/ 13 w 326"/>
                <a:gd name="T43" fmla="*/ 75 h 107"/>
                <a:gd name="T44" fmla="*/ 12 w 326"/>
                <a:gd name="T45" fmla="*/ 77 h 107"/>
                <a:gd name="T46" fmla="*/ 12 w 326"/>
                <a:gd name="T47" fmla="*/ 79 h 107"/>
                <a:gd name="T48" fmla="*/ 8 w 326"/>
                <a:gd name="T49" fmla="*/ 82 h 107"/>
                <a:gd name="T50" fmla="*/ 5 w 326"/>
                <a:gd name="T51" fmla="*/ 87 h 107"/>
                <a:gd name="T52" fmla="*/ 5 w 326"/>
                <a:gd name="T53" fmla="*/ 92 h 107"/>
                <a:gd name="T54" fmla="*/ 5 w 326"/>
                <a:gd name="T55" fmla="*/ 99 h 107"/>
                <a:gd name="T56" fmla="*/ 2 w 326"/>
                <a:gd name="T57" fmla="*/ 104 h 107"/>
                <a:gd name="T58" fmla="*/ 0 w 326"/>
                <a:gd name="T59" fmla="*/ 107 h 107"/>
                <a:gd name="T60" fmla="*/ 0 w 326"/>
                <a:gd name="T61" fmla="*/ 107 h 107"/>
                <a:gd name="T62" fmla="*/ 232 w 326"/>
                <a:gd name="T63" fmla="*/ 89 h 107"/>
                <a:gd name="T64" fmla="*/ 232 w 326"/>
                <a:gd name="T65" fmla="*/ 89 h 107"/>
                <a:gd name="T66" fmla="*/ 232 w 326"/>
                <a:gd name="T67" fmla="*/ 88 h 107"/>
                <a:gd name="T68" fmla="*/ 233 w 326"/>
                <a:gd name="T69" fmla="*/ 82 h 107"/>
                <a:gd name="T70" fmla="*/ 233 w 326"/>
                <a:gd name="T71" fmla="*/ 79 h 107"/>
                <a:gd name="T72" fmla="*/ 237 w 326"/>
                <a:gd name="T73" fmla="*/ 75 h 107"/>
                <a:gd name="T74" fmla="*/ 240 w 326"/>
                <a:gd name="T75" fmla="*/ 75 h 107"/>
                <a:gd name="T76" fmla="*/ 244 w 326"/>
                <a:gd name="T77" fmla="*/ 72 h 107"/>
                <a:gd name="T78" fmla="*/ 243 w 326"/>
                <a:gd name="T79" fmla="*/ 68 h 107"/>
                <a:gd name="T80" fmla="*/ 246 w 326"/>
                <a:gd name="T81" fmla="*/ 64 h 107"/>
                <a:gd name="T82" fmla="*/ 280 w 326"/>
                <a:gd name="T83" fmla="*/ 44 h 107"/>
                <a:gd name="T84" fmla="*/ 285 w 326"/>
                <a:gd name="T85" fmla="*/ 41 h 107"/>
                <a:gd name="T86" fmla="*/ 287 w 326"/>
                <a:gd name="T87" fmla="*/ 37 h 107"/>
                <a:gd name="T88" fmla="*/ 291 w 326"/>
                <a:gd name="T89" fmla="*/ 31 h 107"/>
                <a:gd name="T90" fmla="*/ 294 w 326"/>
                <a:gd name="T91" fmla="*/ 31 h 107"/>
                <a:gd name="T92" fmla="*/ 297 w 326"/>
                <a:gd name="T93" fmla="*/ 35 h 107"/>
                <a:gd name="T94" fmla="*/ 301 w 326"/>
                <a:gd name="T95" fmla="*/ 31 h 107"/>
                <a:gd name="T96" fmla="*/ 306 w 326"/>
                <a:gd name="T97" fmla="*/ 25 h 107"/>
                <a:gd name="T98" fmla="*/ 317 w 326"/>
                <a:gd name="T99" fmla="*/ 23 h 107"/>
                <a:gd name="T100" fmla="*/ 318 w 326"/>
                <a:gd name="T101" fmla="*/ 19 h 107"/>
                <a:gd name="T102" fmla="*/ 321 w 326"/>
                <a:gd name="T103" fmla="*/ 14 h 107"/>
                <a:gd name="T104" fmla="*/ 325 w 326"/>
                <a:gd name="T105" fmla="*/ 12 h 107"/>
                <a:gd name="T106" fmla="*/ 326 w 326"/>
                <a:gd name="T107" fmla="*/ 12 h 107"/>
                <a:gd name="T108" fmla="*/ 326 w 326"/>
                <a:gd name="T109" fmla="*/ 0 h 107"/>
                <a:gd name="T110" fmla="*/ 193 w 326"/>
                <a:gd name="T111" fmla="*/ 1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6" h="107">
                  <a:moveTo>
                    <a:pt x="193" y="14"/>
                  </a:moveTo>
                  <a:cubicBezTo>
                    <a:pt x="83" y="21"/>
                    <a:pt x="83" y="21"/>
                    <a:pt x="83" y="21"/>
                  </a:cubicBezTo>
                  <a:cubicBezTo>
                    <a:pt x="85" y="31"/>
                    <a:pt x="85" y="31"/>
                    <a:pt x="85" y="31"/>
                  </a:cubicBezTo>
                  <a:cubicBezTo>
                    <a:pt x="26" y="32"/>
                    <a:pt x="26" y="32"/>
                    <a:pt x="26" y="32"/>
                  </a:cubicBezTo>
                  <a:cubicBezTo>
                    <a:pt x="24" y="33"/>
                    <a:pt x="24" y="33"/>
                    <a:pt x="24" y="33"/>
                  </a:cubicBezTo>
                  <a:cubicBezTo>
                    <a:pt x="24" y="36"/>
                    <a:pt x="24" y="36"/>
                    <a:pt x="24" y="36"/>
                  </a:cubicBezTo>
                  <a:cubicBezTo>
                    <a:pt x="24" y="39"/>
                    <a:pt x="24" y="39"/>
                    <a:pt x="24" y="39"/>
                  </a:cubicBezTo>
                  <a:cubicBezTo>
                    <a:pt x="23" y="42"/>
                    <a:pt x="23" y="42"/>
                    <a:pt x="23" y="42"/>
                  </a:cubicBezTo>
                  <a:cubicBezTo>
                    <a:pt x="21" y="43"/>
                    <a:pt x="21" y="43"/>
                    <a:pt x="21" y="43"/>
                  </a:cubicBezTo>
                  <a:cubicBezTo>
                    <a:pt x="20" y="45"/>
                    <a:pt x="20" y="45"/>
                    <a:pt x="20" y="45"/>
                  </a:cubicBezTo>
                  <a:cubicBezTo>
                    <a:pt x="21" y="46"/>
                    <a:pt x="21" y="46"/>
                    <a:pt x="21" y="46"/>
                  </a:cubicBezTo>
                  <a:cubicBezTo>
                    <a:pt x="21" y="46"/>
                    <a:pt x="23" y="49"/>
                    <a:pt x="23" y="50"/>
                  </a:cubicBezTo>
                  <a:cubicBezTo>
                    <a:pt x="24" y="51"/>
                    <a:pt x="22" y="52"/>
                    <a:pt x="22" y="52"/>
                  </a:cubicBezTo>
                  <a:cubicBezTo>
                    <a:pt x="20" y="55"/>
                    <a:pt x="20" y="55"/>
                    <a:pt x="20" y="55"/>
                  </a:cubicBezTo>
                  <a:cubicBezTo>
                    <a:pt x="19" y="58"/>
                    <a:pt x="19" y="58"/>
                    <a:pt x="19" y="58"/>
                  </a:cubicBezTo>
                  <a:cubicBezTo>
                    <a:pt x="20" y="58"/>
                    <a:pt x="20" y="58"/>
                    <a:pt x="20" y="58"/>
                  </a:cubicBezTo>
                  <a:cubicBezTo>
                    <a:pt x="20" y="62"/>
                    <a:pt x="20" y="62"/>
                    <a:pt x="20" y="62"/>
                  </a:cubicBezTo>
                  <a:cubicBezTo>
                    <a:pt x="19" y="64"/>
                    <a:pt x="19" y="64"/>
                    <a:pt x="19" y="64"/>
                  </a:cubicBezTo>
                  <a:cubicBezTo>
                    <a:pt x="18" y="66"/>
                    <a:pt x="18" y="66"/>
                    <a:pt x="18" y="66"/>
                  </a:cubicBezTo>
                  <a:cubicBezTo>
                    <a:pt x="16" y="69"/>
                    <a:pt x="16" y="69"/>
                    <a:pt x="16" y="69"/>
                  </a:cubicBezTo>
                  <a:cubicBezTo>
                    <a:pt x="13" y="70"/>
                    <a:pt x="13" y="70"/>
                    <a:pt x="13" y="70"/>
                  </a:cubicBezTo>
                  <a:cubicBezTo>
                    <a:pt x="13" y="75"/>
                    <a:pt x="13" y="75"/>
                    <a:pt x="13" y="75"/>
                  </a:cubicBezTo>
                  <a:cubicBezTo>
                    <a:pt x="12" y="77"/>
                    <a:pt x="12" y="77"/>
                    <a:pt x="12" y="77"/>
                  </a:cubicBezTo>
                  <a:cubicBezTo>
                    <a:pt x="12" y="79"/>
                    <a:pt x="12" y="79"/>
                    <a:pt x="12" y="79"/>
                  </a:cubicBezTo>
                  <a:cubicBezTo>
                    <a:pt x="8" y="82"/>
                    <a:pt x="8" y="82"/>
                    <a:pt x="8" y="82"/>
                  </a:cubicBezTo>
                  <a:cubicBezTo>
                    <a:pt x="5" y="87"/>
                    <a:pt x="5" y="87"/>
                    <a:pt x="5" y="87"/>
                  </a:cubicBezTo>
                  <a:cubicBezTo>
                    <a:pt x="5" y="92"/>
                    <a:pt x="5" y="92"/>
                    <a:pt x="5" y="92"/>
                  </a:cubicBezTo>
                  <a:cubicBezTo>
                    <a:pt x="5" y="99"/>
                    <a:pt x="5" y="99"/>
                    <a:pt x="5" y="99"/>
                  </a:cubicBezTo>
                  <a:cubicBezTo>
                    <a:pt x="2" y="104"/>
                    <a:pt x="2" y="104"/>
                    <a:pt x="2" y="104"/>
                  </a:cubicBezTo>
                  <a:cubicBezTo>
                    <a:pt x="0" y="107"/>
                    <a:pt x="0" y="107"/>
                    <a:pt x="0" y="107"/>
                  </a:cubicBezTo>
                  <a:cubicBezTo>
                    <a:pt x="0" y="107"/>
                    <a:pt x="0" y="107"/>
                    <a:pt x="0" y="107"/>
                  </a:cubicBezTo>
                  <a:cubicBezTo>
                    <a:pt x="232" y="89"/>
                    <a:pt x="232" y="89"/>
                    <a:pt x="232" y="89"/>
                  </a:cubicBezTo>
                  <a:cubicBezTo>
                    <a:pt x="232" y="89"/>
                    <a:pt x="232" y="89"/>
                    <a:pt x="232" y="89"/>
                  </a:cubicBezTo>
                  <a:cubicBezTo>
                    <a:pt x="232" y="88"/>
                    <a:pt x="232" y="88"/>
                    <a:pt x="232" y="88"/>
                  </a:cubicBezTo>
                  <a:cubicBezTo>
                    <a:pt x="233" y="82"/>
                    <a:pt x="233" y="82"/>
                    <a:pt x="233" y="82"/>
                  </a:cubicBezTo>
                  <a:cubicBezTo>
                    <a:pt x="233" y="79"/>
                    <a:pt x="233" y="79"/>
                    <a:pt x="233" y="79"/>
                  </a:cubicBezTo>
                  <a:cubicBezTo>
                    <a:pt x="237" y="75"/>
                    <a:pt x="237" y="75"/>
                    <a:pt x="237" y="75"/>
                  </a:cubicBezTo>
                  <a:cubicBezTo>
                    <a:pt x="240" y="75"/>
                    <a:pt x="240" y="75"/>
                    <a:pt x="240" y="75"/>
                  </a:cubicBezTo>
                  <a:cubicBezTo>
                    <a:pt x="244" y="72"/>
                    <a:pt x="244" y="72"/>
                    <a:pt x="244" y="72"/>
                  </a:cubicBezTo>
                  <a:cubicBezTo>
                    <a:pt x="243" y="68"/>
                    <a:pt x="243" y="68"/>
                    <a:pt x="243" y="68"/>
                  </a:cubicBezTo>
                  <a:cubicBezTo>
                    <a:pt x="246" y="64"/>
                    <a:pt x="246" y="64"/>
                    <a:pt x="246" y="64"/>
                  </a:cubicBezTo>
                  <a:cubicBezTo>
                    <a:pt x="280" y="44"/>
                    <a:pt x="280" y="44"/>
                    <a:pt x="280" y="44"/>
                  </a:cubicBezTo>
                  <a:cubicBezTo>
                    <a:pt x="285" y="41"/>
                    <a:pt x="285" y="41"/>
                    <a:pt x="285" y="41"/>
                  </a:cubicBezTo>
                  <a:cubicBezTo>
                    <a:pt x="287" y="37"/>
                    <a:pt x="287" y="37"/>
                    <a:pt x="287" y="37"/>
                  </a:cubicBezTo>
                  <a:cubicBezTo>
                    <a:pt x="291" y="31"/>
                    <a:pt x="291" y="31"/>
                    <a:pt x="291" y="31"/>
                  </a:cubicBezTo>
                  <a:cubicBezTo>
                    <a:pt x="294" y="31"/>
                    <a:pt x="294" y="31"/>
                    <a:pt x="294" y="31"/>
                  </a:cubicBezTo>
                  <a:cubicBezTo>
                    <a:pt x="297" y="35"/>
                    <a:pt x="297" y="35"/>
                    <a:pt x="297" y="35"/>
                  </a:cubicBezTo>
                  <a:cubicBezTo>
                    <a:pt x="301" y="31"/>
                    <a:pt x="301" y="31"/>
                    <a:pt x="301" y="31"/>
                  </a:cubicBezTo>
                  <a:cubicBezTo>
                    <a:pt x="306" y="25"/>
                    <a:pt x="306" y="25"/>
                    <a:pt x="306" y="25"/>
                  </a:cubicBezTo>
                  <a:cubicBezTo>
                    <a:pt x="317" y="23"/>
                    <a:pt x="317" y="23"/>
                    <a:pt x="317" y="23"/>
                  </a:cubicBezTo>
                  <a:cubicBezTo>
                    <a:pt x="318" y="19"/>
                    <a:pt x="318" y="19"/>
                    <a:pt x="318" y="19"/>
                  </a:cubicBezTo>
                  <a:cubicBezTo>
                    <a:pt x="321" y="14"/>
                    <a:pt x="321" y="14"/>
                    <a:pt x="321" y="14"/>
                  </a:cubicBezTo>
                  <a:cubicBezTo>
                    <a:pt x="325" y="12"/>
                    <a:pt x="325" y="12"/>
                    <a:pt x="325" y="12"/>
                  </a:cubicBezTo>
                  <a:cubicBezTo>
                    <a:pt x="326" y="12"/>
                    <a:pt x="326" y="12"/>
                    <a:pt x="326" y="12"/>
                  </a:cubicBezTo>
                  <a:cubicBezTo>
                    <a:pt x="326" y="0"/>
                    <a:pt x="326" y="0"/>
                    <a:pt x="326" y="0"/>
                  </a:cubicBezTo>
                  <a:lnTo>
                    <a:pt x="193" y="14"/>
                  </a:ln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Source Sans Pro Light" charset="0"/>
              </a:endParaRPr>
            </a:p>
          </p:txBody>
        </p:sp>
        <p:sp>
          <p:nvSpPr>
            <p:cNvPr id="38" name="Freeform 37">
              <a:extLst>
                <a:ext uri="{FF2B5EF4-FFF2-40B4-BE49-F238E27FC236}">
                  <a16:creationId xmlns:a16="http://schemas.microsoft.com/office/drawing/2014/main" xmlns="" id="{4412619D-34C0-4B82-9012-0109E83CC956}"/>
                </a:ext>
              </a:extLst>
            </p:cNvPr>
            <p:cNvSpPr>
              <a:spLocks/>
            </p:cNvSpPr>
            <p:nvPr/>
          </p:nvSpPr>
          <p:spPr bwMode="auto">
            <a:xfrm>
              <a:off x="7342207" y="2606663"/>
              <a:ext cx="465458" cy="205746"/>
            </a:xfrm>
            <a:custGeom>
              <a:avLst/>
              <a:gdLst>
                <a:gd name="T0" fmla="*/ 320 w 326"/>
                <a:gd name="T1" fmla="*/ 28 h 144"/>
                <a:gd name="T2" fmla="*/ 315 w 326"/>
                <a:gd name="T3" fmla="*/ 38 h 144"/>
                <a:gd name="T4" fmla="*/ 311 w 326"/>
                <a:gd name="T5" fmla="*/ 32 h 144"/>
                <a:gd name="T6" fmla="*/ 300 w 326"/>
                <a:gd name="T7" fmla="*/ 30 h 144"/>
                <a:gd name="T8" fmla="*/ 289 w 326"/>
                <a:gd name="T9" fmla="*/ 35 h 144"/>
                <a:gd name="T10" fmla="*/ 285 w 326"/>
                <a:gd name="T11" fmla="*/ 32 h 144"/>
                <a:gd name="T12" fmla="*/ 282 w 326"/>
                <a:gd name="T13" fmla="*/ 25 h 144"/>
                <a:gd name="T14" fmla="*/ 281 w 326"/>
                <a:gd name="T15" fmla="*/ 18 h 144"/>
                <a:gd name="T16" fmla="*/ 284 w 326"/>
                <a:gd name="T17" fmla="*/ 20 h 144"/>
                <a:gd name="T18" fmla="*/ 290 w 326"/>
                <a:gd name="T19" fmla="*/ 29 h 144"/>
                <a:gd name="T20" fmla="*/ 295 w 326"/>
                <a:gd name="T21" fmla="*/ 26 h 144"/>
                <a:gd name="T22" fmla="*/ 305 w 326"/>
                <a:gd name="T23" fmla="*/ 22 h 144"/>
                <a:gd name="T24" fmla="*/ 306 w 326"/>
                <a:gd name="T25" fmla="*/ 16 h 144"/>
                <a:gd name="T26" fmla="*/ 303 w 326"/>
                <a:gd name="T27" fmla="*/ 12 h 144"/>
                <a:gd name="T28" fmla="*/ 312 w 326"/>
                <a:gd name="T29" fmla="*/ 14 h 144"/>
                <a:gd name="T30" fmla="*/ 308 w 326"/>
                <a:gd name="T31" fmla="*/ 4 h 144"/>
                <a:gd name="T32" fmla="*/ 155 w 326"/>
                <a:gd name="T33" fmla="*/ 28 h 144"/>
                <a:gd name="T34" fmla="*/ 93 w 326"/>
                <a:gd name="T35" fmla="*/ 47 h 144"/>
                <a:gd name="T36" fmla="*/ 85 w 326"/>
                <a:gd name="T37" fmla="*/ 58 h 144"/>
                <a:gd name="T38" fmla="*/ 65 w 326"/>
                <a:gd name="T39" fmla="*/ 70 h 144"/>
                <a:gd name="T40" fmla="*/ 55 w 326"/>
                <a:gd name="T41" fmla="*/ 72 h 144"/>
                <a:gd name="T42" fmla="*/ 14 w 326"/>
                <a:gd name="T43" fmla="*/ 99 h 144"/>
                <a:gd name="T44" fmla="*/ 8 w 326"/>
                <a:gd name="T45" fmla="*/ 110 h 144"/>
                <a:gd name="T46" fmla="*/ 1 w 326"/>
                <a:gd name="T47" fmla="*/ 117 h 144"/>
                <a:gd name="T48" fmla="*/ 0 w 326"/>
                <a:gd name="T49" fmla="*/ 124 h 144"/>
                <a:gd name="T50" fmla="*/ 83 w 326"/>
                <a:gd name="T51" fmla="*/ 104 h 144"/>
                <a:gd name="T52" fmla="*/ 108 w 326"/>
                <a:gd name="T53" fmla="*/ 105 h 144"/>
                <a:gd name="T54" fmla="*/ 123 w 326"/>
                <a:gd name="T55" fmla="*/ 100 h 144"/>
                <a:gd name="T56" fmla="*/ 142 w 326"/>
                <a:gd name="T57" fmla="*/ 114 h 144"/>
                <a:gd name="T58" fmla="*/ 243 w 326"/>
                <a:gd name="T59" fmla="*/ 140 h 144"/>
                <a:gd name="T60" fmla="*/ 256 w 326"/>
                <a:gd name="T61" fmla="*/ 136 h 144"/>
                <a:gd name="T62" fmla="*/ 263 w 326"/>
                <a:gd name="T63" fmla="*/ 117 h 144"/>
                <a:gd name="T64" fmla="*/ 271 w 326"/>
                <a:gd name="T65" fmla="*/ 106 h 144"/>
                <a:gd name="T66" fmla="*/ 270 w 326"/>
                <a:gd name="T67" fmla="*/ 100 h 144"/>
                <a:gd name="T68" fmla="*/ 272 w 326"/>
                <a:gd name="T69" fmla="*/ 97 h 144"/>
                <a:gd name="T70" fmla="*/ 278 w 326"/>
                <a:gd name="T71" fmla="*/ 100 h 144"/>
                <a:gd name="T72" fmla="*/ 281 w 326"/>
                <a:gd name="T73" fmla="*/ 95 h 144"/>
                <a:gd name="T74" fmla="*/ 285 w 326"/>
                <a:gd name="T75" fmla="*/ 95 h 144"/>
                <a:gd name="T76" fmla="*/ 296 w 326"/>
                <a:gd name="T77" fmla="*/ 91 h 144"/>
                <a:gd name="T78" fmla="*/ 301 w 326"/>
                <a:gd name="T79" fmla="*/ 87 h 144"/>
                <a:gd name="T80" fmla="*/ 308 w 326"/>
                <a:gd name="T81" fmla="*/ 81 h 144"/>
                <a:gd name="T82" fmla="*/ 308 w 326"/>
                <a:gd name="T83" fmla="*/ 75 h 144"/>
                <a:gd name="T84" fmla="*/ 301 w 326"/>
                <a:gd name="T85" fmla="*/ 78 h 144"/>
                <a:gd name="T86" fmla="*/ 291 w 326"/>
                <a:gd name="T87" fmla="*/ 83 h 144"/>
                <a:gd name="T88" fmla="*/ 283 w 326"/>
                <a:gd name="T89" fmla="*/ 77 h 144"/>
                <a:gd name="T90" fmla="*/ 288 w 326"/>
                <a:gd name="T91" fmla="*/ 77 h 144"/>
                <a:gd name="T92" fmla="*/ 296 w 326"/>
                <a:gd name="T93" fmla="*/ 73 h 144"/>
                <a:gd name="T94" fmla="*/ 297 w 326"/>
                <a:gd name="T95" fmla="*/ 68 h 144"/>
                <a:gd name="T96" fmla="*/ 296 w 326"/>
                <a:gd name="T97" fmla="*/ 64 h 144"/>
                <a:gd name="T98" fmla="*/ 280 w 326"/>
                <a:gd name="T99" fmla="*/ 58 h 144"/>
                <a:gd name="T100" fmla="*/ 290 w 326"/>
                <a:gd name="T101" fmla="*/ 57 h 144"/>
                <a:gd name="T102" fmla="*/ 294 w 326"/>
                <a:gd name="T103" fmla="*/ 55 h 144"/>
                <a:gd name="T104" fmla="*/ 294 w 326"/>
                <a:gd name="T105" fmla="*/ 51 h 144"/>
                <a:gd name="T106" fmla="*/ 300 w 326"/>
                <a:gd name="T107" fmla="*/ 58 h 144"/>
                <a:gd name="T108" fmla="*/ 306 w 326"/>
                <a:gd name="T109" fmla="*/ 58 h 144"/>
                <a:gd name="T110" fmla="*/ 317 w 326"/>
                <a:gd name="T111" fmla="*/ 57 h 144"/>
                <a:gd name="T112" fmla="*/ 319 w 326"/>
                <a:gd name="T113" fmla="*/ 48 h 144"/>
                <a:gd name="T114" fmla="*/ 322 w 326"/>
                <a:gd name="T115" fmla="*/ 42 h 144"/>
                <a:gd name="T116" fmla="*/ 325 w 326"/>
                <a:gd name="T117" fmla="*/ 3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144">
                  <a:moveTo>
                    <a:pt x="324" y="34"/>
                  </a:moveTo>
                  <a:cubicBezTo>
                    <a:pt x="322" y="31"/>
                    <a:pt x="322" y="31"/>
                    <a:pt x="322" y="31"/>
                  </a:cubicBezTo>
                  <a:cubicBezTo>
                    <a:pt x="320" y="28"/>
                    <a:pt x="320" y="28"/>
                    <a:pt x="320" y="28"/>
                  </a:cubicBezTo>
                  <a:cubicBezTo>
                    <a:pt x="317" y="28"/>
                    <a:pt x="317" y="28"/>
                    <a:pt x="317" y="28"/>
                  </a:cubicBezTo>
                  <a:cubicBezTo>
                    <a:pt x="316" y="29"/>
                    <a:pt x="316" y="29"/>
                    <a:pt x="316" y="29"/>
                  </a:cubicBezTo>
                  <a:cubicBezTo>
                    <a:pt x="315" y="38"/>
                    <a:pt x="315" y="38"/>
                    <a:pt x="315" y="38"/>
                  </a:cubicBezTo>
                  <a:cubicBezTo>
                    <a:pt x="315" y="40"/>
                    <a:pt x="315" y="40"/>
                    <a:pt x="315" y="40"/>
                  </a:cubicBezTo>
                  <a:cubicBezTo>
                    <a:pt x="312" y="38"/>
                    <a:pt x="312" y="38"/>
                    <a:pt x="312" y="38"/>
                  </a:cubicBezTo>
                  <a:cubicBezTo>
                    <a:pt x="311" y="32"/>
                    <a:pt x="311" y="32"/>
                    <a:pt x="311" y="32"/>
                  </a:cubicBezTo>
                  <a:cubicBezTo>
                    <a:pt x="309" y="28"/>
                    <a:pt x="309" y="28"/>
                    <a:pt x="309" y="28"/>
                  </a:cubicBezTo>
                  <a:cubicBezTo>
                    <a:pt x="306" y="27"/>
                    <a:pt x="306" y="27"/>
                    <a:pt x="306" y="27"/>
                  </a:cubicBezTo>
                  <a:cubicBezTo>
                    <a:pt x="300" y="30"/>
                    <a:pt x="300" y="30"/>
                    <a:pt x="300" y="30"/>
                  </a:cubicBezTo>
                  <a:cubicBezTo>
                    <a:pt x="298" y="30"/>
                    <a:pt x="298" y="30"/>
                    <a:pt x="298" y="30"/>
                  </a:cubicBezTo>
                  <a:cubicBezTo>
                    <a:pt x="292" y="32"/>
                    <a:pt x="292" y="32"/>
                    <a:pt x="292" y="32"/>
                  </a:cubicBezTo>
                  <a:cubicBezTo>
                    <a:pt x="289" y="35"/>
                    <a:pt x="289" y="35"/>
                    <a:pt x="289" y="35"/>
                  </a:cubicBezTo>
                  <a:cubicBezTo>
                    <a:pt x="286" y="39"/>
                    <a:pt x="286" y="39"/>
                    <a:pt x="286" y="39"/>
                  </a:cubicBezTo>
                  <a:cubicBezTo>
                    <a:pt x="285" y="37"/>
                    <a:pt x="285" y="37"/>
                    <a:pt x="285" y="37"/>
                  </a:cubicBezTo>
                  <a:cubicBezTo>
                    <a:pt x="285" y="32"/>
                    <a:pt x="285" y="32"/>
                    <a:pt x="285" y="32"/>
                  </a:cubicBezTo>
                  <a:cubicBezTo>
                    <a:pt x="285" y="30"/>
                    <a:pt x="285" y="30"/>
                    <a:pt x="285" y="30"/>
                  </a:cubicBezTo>
                  <a:cubicBezTo>
                    <a:pt x="283" y="27"/>
                    <a:pt x="283" y="27"/>
                    <a:pt x="283" y="27"/>
                  </a:cubicBezTo>
                  <a:cubicBezTo>
                    <a:pt x="282" y="25"/>
                    <a:pt x="282" y="25"/>
                    <a:pt x="282" y="25"/>
                  </a:cubicBezTo>
                  <a:cubicBezTo>
                    <a:pt x="281" y="23"/>
                    <a:pt x="281" y="23"/>
                    <a:pt x="281" y="23"/>
                  </a:cubicBezTo>
                  <a:cubicBezTo>
                    <a:pt x="281" y="20"/>
                    <a:pt x="281" y="20"/>
                    <a:pt x="281" y="20"/>
                  </a:cubicBezTo>
                  <a:cubicBezTo>
                    <a:pt x="281" y="18"/>
                    <a:pt x="281" y="18"/>
                    <a:pt x="281" y="18"/>
                  </a:cubicBezTo>
                  <a:cubicBezTo>
                    <a:pt x="283" y="16"/>
                    <a:pt x="283" y="16"/>
                    <a:pt x="283" y="16"/>
                  </a:cubicBezTo>
                  <a:cubicBezTo>
                    <a:pt x="283" y="16"/>
                    <a:pt x="283" y="16"/>
                    <a:pt x="283" y="16"/>
                  </a:cubicBezTo>
                  <a:cubicBezTo>
                    <a:pt x="284" y="20"/>
                    <a:pt x="284" y="20"/>
                    <a:pt x="284" y="20"/>
                  </a:cubicBezTo>
                  <a:cubicBezTo>
                    <a:pt x="285" y="26"/>
                    <a:pt x="285" y="26"/>
                    <a:pt x="285" y="26"/>
                  </a:cubicBezTo>
                  <a:cubicBezTo>
                    <a:pt x="287" y="31"/>
                    <a:pt x="287" y="31"/>
                    <a:pt x="287" y="31"/>
                  </a:cubicBezTo>
                  <a:cubicBezTo>
                    <a:pt x="290" y="29"/>
                    <a:pt x="290" y="29"/>
                    <a:pt x="290" y="29"/>
                  </a:cubicBezTo>
                  <a:cubicBezTo>
                    <a:pt x="291" y="28"/>
                    <a:pt x="291" y="28"/>
                    <a:pt x="291" y="28"/>
                  </a:cubicBezTo>
                  <a:cubicBezTo>
                    <a:pt x="294" y="26"/>
                    <a:pt x="294" y="26"/>
                    <a:pt x="294" y="26"/>
                  </a:cubicBezTo>
                  <a:cubicBezTo>
                    <a:pt x="295" y="26"/>
                    <a:pt x="295" y="26"/>
                    <a:pt x="295" y="26"/>
                  </a:cubicBezTo>
                  <a:cubicBezTo>
                    <a:pt x="299" y="24"/>
                    <a:pt x="299" y="24"/>
                    <a:pt x="299" y="24"/>
                  </a:cubicBezTo>
                  <a:cubicBezTo>
                    <a:pt x="300" y="22"/>
                    <a:pt x="300" y="22"/>
                    <a:pt x="300" y="22"/>
                  </a:cubicBezTo>
                  <a:cubicBezTo>
                    <a:pt x="305" y="22"/>
                    <a:pt x="305" y="22"/>
                    <a:pt x="305" y="22"/>
                  </a:cubicBezTo>
                  <a:cubicBezTo>
                    <a:pt x="306" y="19"/>
                    <a:pt x="306" y="19"/>
                    <a:pt x="306" y="19"/>
                  </a:cubicBezTo>
                  <a:cubicBezTo>
                    <a:pt x="307" y="18"/>
                    <a:pt x="307" y="18"/>
                    <a:pt x="307" y="18"/>
                  </a:cubicBezTo>
                  <a:cubicBezTo>
                    <a:pt x="307" y="18"/>
                    <a:pt x="306" y="17"/>
                    <a:pt x="306" y="16"/>
                  </a:cubicBezTo>
                  <a:cubicBezTo>
                    <a:pt x="305" y="16"/>
                    <a:pt x="305" y="16"/>
                    <a:pt x="305" y="16"/>
                  </a:cubicBezTo>
                  <a:cubicBezTo>
                    <a:pt x="303" y="13"/>
                    <a:pt x="303" y="13"/>
                    <a:pt x="303" y="13"/>
                  </a:cubicBezTo>
                  <a:cubicBezTo>
                    <a:pt x="303" y="12"/>
                    <a:pt x="303" y="12"/>
                    <a:pt x="303" y="12"/>
                  </a:cubicBezTo>
                  <a:cubicBezTo>
                    <a:pt x="304" y="12"/>
                    <a:pt x="304" y="12"/>
                    <a:pt x="304" y="12"/>
                  </a:cubicBezTo>
                  <a:cubicBezTo>
                    <a:pt x="309" y="14"/>
                    <a:pt x="309" y="14"/>
                    <a:pt x="309" y="14"/>
                  </a:cubicBezTo>
                  <a:cubicBezTo>
                    <a:pt x="312" y="14"/>
                    <a:pt x="312" y="14"/>
                    <a:pt x="312" y="14"/>
                  </a:cubicBezTo>
                  <a:cubicBezTo>
                    <a:pt x="312" y="11"/>
                    <a:pt x="312" y="11"/>
                    <a:pt x="312" y="11"/>
                  </a:cubicBezTo>
                  <a:cubicBezTo>
                    <a:pt x="309" y="7"/>
                    <a:pt x="309" y="7"/>
                    <a:pt x="309" y="7"/>
                  </a:cubicBezTo>
                  <a:cubicBezTo>
                    <a:pt x="308" y="4"/>
                    <a:pt x="308" y="4"/>
                    <a:pt x="308" y="4"/>
                  </a:cubicBezTo>
                  <a:cubicBezTo>
                    <a:pt x="305" y="0"/>
                    <a:pt x="305" y="0"/>
                    <a:pt x="305" y="0"/>
                  </a:cubicBezTo>
                  <a:cubicBezTo>
                    <a:pt x="218" y="18"/>
                    <a:pt x="218" y="18"/>
                    <a:pt x="218" y="18"/>
                  </a:cubicBezTo>
                  <a:cubicBezTo>
                    <a:pt x="155" y="28"/>
                    <a:pt x="155" y="28"/>
                    <a:pt x="155" y="28"/>
                  </a:cubicBezTo>
                  <a:cubicBezTo>
                    <a:pt x="94" y="35"/>
                    <a:pt x="94" y="35"/>
                    <a:pt x="94" y="35"/>
                  </a:cubicBezTo>
                  <a:cubicBezTo>
                    <a:pt x="94" y="47"/>
                    <a:pt x="94" y="47"/>
                    <a:pt x="94" y="47"/>
                  </a:cubicBezTo>
                  <a:cubicBezTo>
                    <a:pt x="93" y="47"/>
                    <a:pt x="93" y="47"/>
                    <a:pt x="93" y="47"/>
                  </a:cubicBezTo>
                  <a:cubicBezTo>
                    <a:pt x="89" y="49"/>
                    <a:pt x="89" y="49"/>
                    <a:pt x="89" y="49"/>
                  </a:cubicBezTo>
                  <a:cubicBezTo>
                    <a:pt x="86" y="54"/>
                    <a:pt x="86" y="54"/>
                    <a:pt x="86" y="54"/>
                  </a:cubicBezTo>
                  <a:cubicBezTo>
                    <a:pt x="85" y="58"/>
                    <a:pt x="85" y="58"/>
                    <a:pt x="85" y="58"/>
                  </a:cubicBezTo>
                  <a:cubicBezTo>
                    <a:pt x="74" y="60"/>
                    <a:pt x="74" y="60"/>
                    <a:pt x="74" y="60"/>
                  </a:cubicBezTo>
                  <a:cubicBezTo>
                    <a:pt x="69" y="66"/>
                    <a:pt x="69" y="66"/>
                    <a:pt x="69" y="66"/>
                  </a:cubicBezTo>
                  <a:cubicBezTo>
                    <a:pt x="65" y="70"/>
                    <a:pt x="65" y="70"/>
                    <a:pt x="65" y="70"/>
                  </a:cubicBezTo>
                  <a:cubicBezTo>
                    <a:pt x="62" y="66"/>
                    <a:pt x="62" y="66"/>
                    <a:pt x="62" y="66"/>
                  </a:cubicBezTo>
                  <a:cubicBezTo>
                    <a:pt x="59" y="66"/>
                    <a:pt x="59" y="66"/>
                    <a:pt x="59" y="66"/>
                  </a:cubicBezTo>
                  <a:cubicBezTo>
                    <a:pt x="55" y="72"/>
                    <a:pt x="55" y="72"/>
                    <a:pt x="55" y="72"/>
                  </a:cubicBezTo>
                  <a:cubicBezTo>
                    <a:pt x="53" y="76"/>
                    <a:pt x="53" y="76"/>
                    <a:pt x="53" y="76"/>
                  </a:cubicBezTo>
                  <a:cubicBezTo>
                    <a:pt x="48" y="79"/>
                    <a:pt x="48" y="79"/>
                    <a:pt x="48" y="79"/>
                  </a:cubicBezTo>
                  <a:cubicBezTo>
                    <a:pt x="14" y="99"/>
                    <a:pt x="14" y="99"/>
                    <a:pt x="14" y="99"/>
                  </a:cubicBezTo>
                  <a:cubicBezTo>
                    <a:pt x="11" y="103"/>
                    <a:pt x="11" y="103"/>
                    <a:pt x="11" y="103"/>
                  </a:cubicBezTo>
                  <a:cubicBezTo>
                    <a:pt x="12" y="107"/>
                    <a:pt x="12" y="107"/>
                    <a:pt x="12" y="107"/>
                  </a:cubicBezTo>
                  <a:cubicBezTo>
                    <a:pt x="8" y="110"/>
                    <a:pt x="8" y="110"/>
                    <a:pt x="8" y="110"/>
                  </a:cubicBezTo>
                  <a:cubicBezTo>
                    <a:pt x="5" y="110"/>
                    <a:pt x="5" y="110"/>
                    <a:pt x="5" y="110"/>
                  </a:cubicBezTo>
                  <a:cubicBezTo>
                    <a:pt x="1" y="114"/>
                    <a:pt x="1" y="114"/>
                    <a:pt x="1" y="114"/>
                  </a:cubicBezTo>
                  <a:cubicBezTo>
                    <a:pt x="1" y="117"/>
                    <a:pt x="1" y="117"/>
                    <a:pt x="1" y="117"/>
                  </a:cubicBezTo>
                  <a:cubicBezTo>
                    <a:pt x="0" y="123"/>
                    <a:pt x="0" y="123"/>
                    <a:pt x="0" y="123"/>
                  </a:cubicBezTo>
                  <a:cubicBezTo>
                    <a:pt x="0" y="124"/>
                    <a:pt x="0" y="124"/>
                    <a:pt x="0" y="124"/>
                  </a:cubicBezTo>
                  <a:cubicBezTo>
                    <a:pt x="0" y="124"/>
                    <a:pt x="0" y="124"/>
                    <a:pt x="0" y="124"/>
                  </a:cubicBezTo>
                  <a:cubicBezTo>
                    <a:pt x="56" y="118"/>
                    <a:pt x="56" y="118"/>
                    <a:pt x="56" y="118"/>
                  </a:cubicBezTo>
                  <a:cubicBezTo>
                    <a:pt x="73" y="105"/>
                    <a:pt x="73" y="105"/>
                    <a:pt x="73" y="105"/>
                  </a:cubicBezTo>
                  <a:cubicBezTo>
                    <a:pt x="83" y="104"/>
                    <a:pt x="83" y="104"/>
                    <a:pt x="83" y="104"/>
                  </a:cubicBezTo>
                  <a:cubicBezTo>
                    <a:pt x="90" y="104"/>
                    <a:pt x="90" y="104"/>
                    <a:pt x="90" y="104"/>
                  </a:cubicBezTo>
                  <a:cubicBezTo>
                    <a:pt x="102" y="106"/>
                    <a:pt x="102" y="106"/>
                    <a:pt x="102" y="106"/>
                  </a:cubicBezTo>
                  <a:cubicBezTo>
                    <a:pt x="108" y="105"/>
                    <a:pt x="108" y="105"/>
                    <a:pt x="108" y="105"/>
                  </a:cubicBezTo>
                  <a:cubicBezTo>
                    <a:pt x="111" y="104"/>
                    <a:pt x="111" y="104"/>
                    <a:pt x="111" y="104"/>
                  </a:cubicBezTo>
                  <a:cubicBezTo>
                    <a:pt x="116" y="101"/>
                    <a:pt x="116" y="101"/>
                    <a:pt x="116" y="101"/>
                  </a:cubicBezTo>
                  <a:cubicBezTo>
                    <a:pt x="123" y="100"/>
                    <a:pt x="123" y="100"/>
                    <a:pt x="123" y="100"/>
                  </a:cubicBezTo>
                  <a:cubicBezTo>
                    <a:pt x="132" y="101"/>
                    <a:pt x="132" y="101"/>
                    <a:pt x="132" y="101"/>
                  </a:cubicBezTo>
                  <a:cubicBezTo>
                    <a:pt x="138" y="104"/>
                    <a:pt x="138" y="104"/>
                    <a:pt x="138" y="104"/>
                  </a:cubicBezTo>
                  <a:cubicBezTo>
                    <a:pt x="142" y="114"/>
                    <a:pt x="142" y="114"/>
                    <a:pt x="142" y="114"/>
                  </a:cubicBezTo>
                  <a:cubicBezTo>
                    <a:pt x="182" y="106"/>
                    <a:pt x="182" y="106"/>
                    <a:pt x="182" y="106"/>
                  </a:cubicBezTo>
                  <a:cubicBezTo>
                    <a:pt x="234" y="144"/>
                    <a:pt x="234" y="144"/>
                    <a:pt x="234" y="144"/>
                  </a:cubicBezTo>
                  <a:cubicBezTo>
                    <a:pt x="243" y="140"/>
                    <a:pt x="243" y="140"/>
                    <a:pt x="243" y="140"/>
                  </a:cubicBezTo>
                  <a:cubicBezTo>
                    <a:pt x="245" y="140"/>
                    <a:pt x="245" y="140"/>
                    <a:pt x="245" y="140"/>
                  </a:cubicBezTo>
                  <a:cubicBezTo>
                    <a:pt x="254" y="139"/>
                    <a:pt x="254" y="139"/>
                    <a:pt x="254" y="139"/>
                  </a:cubicBezTo>
                  <a:cubicBezTo>
                    <a:pt x="256" y="136"/>
                    <a:pt x="256" y="136"/>
                    <a:pt x="256" y="136"/>
                  </a:cubicBezTo>
                  <a:cubicBezTo>
                    <a:pt x="259" y="133"/>
                    <a:pt x="259" y="133"/>
                    <a:pt x="259" y="133"/>
                  </a:cubicBezTo>
                  <a:cubicBezTo>
                    <a:pt x="260" y="124"/>
                    <a:pt x="260" y="124"/>
                    <a:pt x="260" y="124"/>
                  </a:cubicBezTo>
                  <a:cubicBezTo>
                    <a:pt x="263" y="117"/>
                    <a:pt x="263" y="117"/>
                    <a:pt x="263" y="117"/>
                  </a:cubicBezTo>
                  <a:cubicBezTo>
                    <a:pt x="267" y="111"/>
                    <a:pt x="267" y="111"/>
                    <a:pt x="267" y="111"/>
                  </a:cubicBezTo>
                  <a:cubicBezTo>
                    <a:pt x="271" y="108"/>
                    <a:pt x="271" y="108"/>
                    <a:pt x="271" y="108"/>
                  </a:cubicBezTo>
                  <a:cubicBezTo>
                    <a:pt x="271" y="106"/>
                    <a:pt x="271" y="106"/>
                    <a:pt x="271" y="106"/>
                  </a:cubicBezTo>
                  <a:cubicBezTo>
                    <a:pt x="270" y="103"/>
                    <a:pt x="270" y="103"/>
                    <a:pt x="270" y="103"/>
                  </a:cubicBezTo>
                  <a:cubicBezTo>
                    <a:pt x="269" y="101"/>
                    <a:pt x="269" y="101"/>
                    <a:pt x="269" y="101"/>
                  </a:cubicBezTo>
                  <a:cubicBezTo>
                    <a:pt x="270" y="100"/>
                    <a:pt x="270" y="100"/>
                    <a:pt x="270" y="100"/>
                  </a:cubicBezTo>
                  <a:cubicBezTo>
                    <a:pt x="270" y="98"/>
                    <a:pt x="270" y="98"/>
                    <a:pt x="270" y="98"/>
                  </a:cubicBezTo>
                  <a:cubicBezTo>
                    <a:pt x="271" y="97"/>
                    <a:pt x="271" y="97"/>
                    <a:pt x="271" y="97"/>
                  </a:cubicBezTo>
                  <a:cubicBezTo>
                    <a:pt x="272" y="97"/>
                    <a:pt x="272" y="97"/>
                    <a:pt x="272" y="97"/>
                  </a:cubicBezTo>
                  <a:cubicBezTo>
                    <a:pt x="273" y="98"/>
                    <a:pt x="273" y="98"/>
                    <a:pt x="273" y="98"/>
                  </a:cubicBezTo>
                  <a:cubicBezTo>
                    <a:pt x="274" y="102"/>
                    <a:pt x="274" y="102"/>
                    <a:pt x="274" y="102"/>
                  </a:cubicBezTo>
                  <a:cubicBezTo>
                    <a:pt x="278" y="100"/>
                    <a:pt x="278" y="100"/>
                    <a:pt x="278" y="100"/>
                  </a:cubicBezTo>
                  <a:cubicBezTo>
                    <a:pt x="281" y="99"/>
                    <a:pt x="281" y="99"/>
                    <a:pt x="281" y="99"/>
                  </a:cubicBezTo>
                  <a:cubicBezTo>
                    <a:pt x="281" y="97"/>
                    <a:pt x="281" y="97"/>
                    <a:pt x="281" y="97"/>
                  </a:cubicBezTo>
                  <a:cubicBezTo>
                    <a:pt x="281" y="95"/>
                    <a:pt x="281" y="95"/>
                    <a:pt x="281" y="95"/>
                  </a:cubicBezTo>
                  <a:cubicBezTo>
                    <a:pt x="283" y="94"/>
                    <a:pt x="283" y="94"/>
                    <a:pt x="283" y="94"/>
                  </a:cubicBezTo>
                  <a:cubicBezTo>
                    <a:pt x="283" y="93"/>
                    <a:pt x="283" y="93"/>
                    <a:pt x="283" y="93"/>
                  </a:cubicBezTo>
                  <a:cubicBezTo>
                    <a:pt x="285" y="95"/>
                    <a:pt x="285" y="95"/>
                    <a:pt x="285" y="95"/>
                  </a:cubicBezTo>
                  <a:cubicBezTo>
                    <a:pt x="290" y="93"/>
                    <a:pt x="290" y="93"/>
                    <a:pt x="290" y="93"/>
                  </a:cubicBezTo>
                  <a:cubicBezTo>
                    <a:pt x="294" y="91"/>
                    <a:pt x="294" y="91"/>
                    <a:pt x="294" y="91"/>
                  </a:cubicBezTo>
                  <a:cubicBezTo>
                    <a:pt x="296" y="91"/>
                    <a:pt x="296" y="91"/>
                    <a:pt x="296" y="91"/>
                  </a:cubicBezTo>
                  <a:cubicBezTo>
                    <a:pt x="299" y="89"/>
                    <a:pt x="299" y="89"/>
                    <a:pt x="299" y="89"/>
                  </a:cubicBezTo>
                  <a:cubicBezTo>
                    <a:pt x="301" y="88"/>
                    <a:pt x="301" y="88"/>
                    <a:pt x="301" y="88"/>
                  </a:cubicBezTo>
                  <a:cubicBezTo>
                    <a:pt x="301" y="87"/>
                    <a:pt x="301" y="87"/>
                    <a:pt x="301" y="87"/>
                  </a:cubicBezTo>
                  <a:cubicBezTo>
                    <a:pt x="305" y="90"/>
                    <a:pt x="305" y="90"/>
                    <a:pt x="305" y="90"/>
                  </a:cubicBezTo>
                  <a:cubicBezTo>
                    <a:pt x="307" y="86"/>
                    <a:pt x="307" y="86"/>
                    <a:pt x="307" y="86"/>
                  </a:cubicBezTo>
                  <a:cubicBezTo>
                    <a:pt x="308" y="81"/>
                    <a:pt x="308" y="81"/>
                    <a:pt x="308" y="81"/>
                  </a:cubicBezTo>
                  <a:cubicBezTo>
                    <a:pt x="309" y="79"/>
                    <a:pt x="309" y="79"/>
                    <a:pt x="309" y="79"/>
                  </a:cubicBezTo>
                  <a:cubicBezTo>
                    <a:pt x="310" y="77"/>
                    <a:pt x="310" y="77"/>
                    <a:pt x="310" y="77"/>
                  </a:cubicBezTo>
                  <a:cubicBezTo>
                    <a:pt x="310" y="77"/>
                    <a:pt x="309" y="74"/>
                    <a:pt x="308" y="75"/>
                  </a:cubicBezTo>
                  <a:cubicBezTo>
                    <a:pt x="307" y="75"/>
                    <a:pt x="304" y="76"/>
                    <a:pt x="304" y="76"/>
                  </a:cubicBezTo>
                  <a:cubicBezTo>
                    <a:pt x="303" y="78"/>
                    <a:pt x="303" y="78"/>
                    <a:pt x="303" y="78"/>
                  </a:cubicBezTo>
                  <a:cubicBezTo>
                    <a:pt x="301" y="78"/>
                    <a:pt x="301" y="78"/>
                    <a:pt x="301" y="78"/>
                  </a:cubicBezTo>
                  <a:cubicBezTo>
                    <a:pt x="299" y="80"/>
                    <a:pt x="299" y="80"/>
                    <a:pt x="299" y="80"/>
                  </a:cubicBezTo>
                  <a:cubicBezTo>
                    <a:pt x="294" y="83"/>
                    <a:pt x="294" y="83"/>
                    <a:pt x="294" y="83"/>
                  </a:cubicBezTo>
                  <a:cubicBezTo>
                    <a:pt x="291" y="83"/>
                    <a:pt x="291" y="83"/>
                    <a:pt x="291" y="83"/>
                  </a:cubicBezTo>
                  <a:cubicBezTo>
                    <a:pt x="283" y="81"/>
                    <a:pt x="283" y="81"/>
                    <a:pt x="283" y="81"/>
                  </a:cubicBezTo>
                  <a:cubicBezTo>
                    <a:pt x="283" y="79"/>
                    <a:pt x="283" y="79"/>
                    <a:pt x="283" y="79"/>
                  </a:cubicBezTo>
                  <a:cubicBezTo>
                    <a:pt x="283" y="77"/>
                    <a:pt x="283" y="77"/>
                    <a:pt x="283" y="77"/>
                  </a:cubicBezTo>
                  <a:cubicBezTo>
                    <a:pt x="284" y="76"/>
                    <a:pt x="284" y="76"/>
                    <a:pt x="284" y="76"/>
                  </a:cubicBezTo>
                  <a:cubicBezTo>
                    <a:pt x="286" y="76"/>
                    <a:pt x="286" y="76"/>
                    <a:pt x="286" y="76"/>
                  </a:cubicBezTo>
                  <a:cubicBezTo>
                    <a:pt x="288" y="77"/>
                    <a:pt x="288" y="77"/>
                    <a:pt x="288" y="77"/>
                  </a:cubicBezTo>
                  <a:cubicBezTo>
                    <a:pt x="293" y="77"/>
                    <a:pt x="293" y="77"/>
                    <a:pt x="293" y="77"/>
                  </a:cubicBezTo>
                  <a:cubicBezTo>
                    <a:pt x="296" y="75"/>
                    <a:pt x="296" y="75"/>
                    <a:pt x="296" y="75"/>
                  </a:cubicBezTo>
                  <a:cubicBezTo>
                    <a:pt x="296" y="73"/>
                    <a:pt x="296" y="73"/>
                    <a:pt x="296" y="73"/>
                  </a:cubicBezTo>
                  <a:cubicBezTo>
                    <a:pt x="295" y="71"/>
                    <a:pt x="295" y="71"/>
                    <a:pt x="295" y="71"/>
                  </a:cubicBezTo>
                  <a:cubicBezTo>
                    <a:pt x="296" y="68"/>
                    <a:pt x="296" y="68"/>
                    <a:pt x="296" y="68"/>
                  </a:cubicBezTo>
                  <a:cubicBezTo>
                    <a:pt x="297" y="68"/>
                    <a:pt x="297" y="68"/>
                    <a:pt x="297" y="68"/>
                  </a:cubicBezTo>
                  <a:cubicBezTo>
                    <a:pt x="299" y="66"/>
                    <a:pt x="299" y="66"/>
                    <a:pt x="299" y="66"/>
                  </a:cubicBezTo>
                  <a:cubicBezTo>
                    <a:pt x="299" y="64"/>
                    <a:pt x="299" y="64"/>
                    <a:pt x="299" y="64"/>
                  </a:cubicBezTo>
                  <a:cubicBezTo>
                    <a:pt x="296" y="64"/>
                    <a:pt x="296" y="64"/>
                    <a:pt x="296" y="64"/>
                  </a:cubicBezTo>
                  <a:cubicBezTo>
                    <a:pt x="290" y="61"/>
                    <a:pt x="290" y="61"/>
                    <a:pt x="290" y="61"/>
                  </a:cubicBezTo>
                  <a:cubicBezTo>
                    <a:pt x="283" y="60"/>
                    <a:pt x="283" y="60"/>
                    <a:pt x="283" y="60"/>
                  </a:cubicBezTo>
                  <a:cubicBezTo>
                    <a:pt x="280" y="58"/>
                    <a:pt x="280" y="58"/>
                    <a:pt x="280" y="58"/>
                  </a:cubicBezTo>
                  <a:cubicBezTo>
                    <a:pt x="280" y="57"/>
                    <a:pt x="280" y="57"/>
                    <a:pt x="280" y="57"/>
                  </a:cubicBezTo>
                  <a:cubicBezTo>
                    <a:pt x="284" y="57"/>
                    <a:pt x="284" y="57"/>
                    <a:pt x="284" y="57"/>
                  </a:cubicBezTo>
                  <a:cubicBezTo>
                    <a:pt x="290" y="57"/>
                    <a:pt x="290" y="57"/>
                    <a:pt x="290" y="57"/>
                  </a:cubicBezTo>
                  <a:cubicBezTo>
                    <a:pt x="294" y="59"/>
                    <a:pt x="294" y="59"/>
                    <a:pt x="294" y="59"/>
                  </a:cubicBezTo>
                  <a:cubicBezTo>
                    <a:pt x="295" y="57"/>
                    <a:pt x="295" y="57"/>
                    <a:pt x="295" y="57"/>
                  </a:cubicBezTo>
                  <a:cubicBezTo>
                    <a:pt x="294" y="55"/>
                    <a:pt x="294" y="55"/>
                    <a:pt x="294" y="55"/>
                  </a:cubicBezTo>
                  <a:cubicBezTo>
                    <a:pt x="293" y="54"/>
                    <a:pt x="293" y="54"/>
                    <a:pt x="293" y="54"/>
                  </a:cubicBezTo>
                  <a:cubicBezTo>
                    <a:pt x="292" y="52"/>
                    <a:pt x="292" y="52"/>
                    <a:pt x="292" y="52"/>
                  </a:cubicBezTo>
                  <a:cubicBezTo>
                    <a:pt x="294" y="51"/>
                    <a:pt x="294" y="51"/>
                    <a:pt x="294" y="51"/>
                  </a:cubicBezTo>
                  <a:cubicBezTo>
                    <a:pt x="297" y="51"/>
                    <a:pt x="297" y="51"/>
                    <a:pt x="297" y="51"/>
                  </a:cubicBezTo>
                  <a:cubicBezTo>
                    <a:pt x="298" y="56"/>
                    <a:pt x="298" y="56"/>
                    <a:pt x="298" y="56"/>
                  </a:cubicBezTo>
                  <a:cubicBezTo>
                    <a:pt x="300" y="58"/>
                    <a:pt x="300" y="58"/>
                    <a:pt x="300" y="58"/>
                  </a:cubicBezTo>
                  <a:cubicBezTo>
                    <a:pt x="303" y="58"/>
                    <a:pt x="303" y="58"/>
                    <a:pt x="303" y="58"/>
                  </a:cubicBezTo>
                  <a:cubicBezTo>
                    <a:pt x="304" y="57"/>
                    <a:pt x="304" y="57"/>
                    <a:pt x="304" y="57"/>
                  </a:cubicBezTo>
                  <a:cubicBezTo>
                    <a:pt x="306" y="58"/>
                    <a:pt x="306" y="58"/>
                    <a:pt x="306" y="58"/>
                  </a:cubicBezTo>
                  <a:cubicBezTo>
                    <a:pt x="310" y="58"/>
                    <a:pt x="310" y="58"/>
                    <a:pt x="310" y="58"/>
                  </a:cubicBezTo>
                  <a:cubicBezTo>
                    <a:pt x="316" y="58"/>
                    <a:pt x="316" y="58"/>
                    <a:pt x="316" y="58"/>
                  </a:cubicBezTo>
                  <a:cubicBezTo>
                    <a:pt x="317" y="57"/>
                    <a:pt x="317" y="57"/>
                    <a:pt x="317" y="57"/>
                  </a:cubicBezTo>
                  <a:cubicBezTo>
                    <a:pt x="317" y="53"/>
                    <a:pt x="317" y="53"/>
                    <a:pt x="317" y="53"/>
                  </a:cubicBezTo>
                  <a:cubicBezTo>
                    <a:pt x="318" y="51"/>
                    <a:pt x="318" y="51"/>
                    <a:pt x="318" y="51"/>
                  </a:cubicBezTo>
                  <a:cubicBezTo>
                    <a:pt x="319" y="48"/>
                    <a:pt x="319" y="48"/>
                    <a:pt x="319" y="48"/>
                  </a:cubicBezTo>
                  <a:cubicBezTo>
                    <a:pt x="319" y="46"/>
                    <a:pt x="319" y="46"/>
                    <a:pt x="319" y="46"/>
                  </a:cubicBezTo>
                  <a:cubicBezTo>
                    <a:pt x="320" y="42"/>
                    <a:pt x="320" y="42"/>
                    <a:pt x="320" y="42"/>
                  </a:cubicBezTo>
                  <a:cubicBezTo>
                    <a:pt x="322" y="42"/>
                    <a:pt x="322" y="42"/>
                    <a:pt x="322" y="42"/>
                  </a:cubicBezTo>
                  <a:cubicBezTo>
                    <a:pt x="323" y="44"/>
                    <a:pt x="323" y="44"/>
                    <a:pt x="323" y="44"/>
                  </a:cubicBezTo>
                  <a:cubicBezTo>
                    <a:pt x="325" y="42"/>
                    <a:pt x="325" y="42"/>
                    <a:pt x="325" y="42"/>
                  </a:cubicBezTo>
                  <a:cubicBezTo>
                    <a:pt x="325" y="39"/>
                    <a:pt x="325" y="39"/>
                    <a:pt x="325" y="39"/>
                  </a:cubicBezTo>
                  <a:cubicBezTo>
                    <a:pt x="326" y="37"/>
                    <a:pt x="326" y="37"/>
                    <a:pt x="326" y="37"/>
                  </a:cubicBezTo>
                  <a:lnTo>
                    <a:pt x="324" y="34"/>
                  </a:ln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Source Sans Pro Light" charset="0"/>
              </a:endParaRPr>
            </a:p>
          </p:txBody>
        </p:sp>
        <p:sp>
          <p:nvSpPr>
            <p:cNvPr id="39" name="Freeform 38">
              <a:extLst>
                <a:ext uri="{FF2B5EF4-FFF2-40B4-BE49-F238E27FC236}">
                  <a16:creationId xmlns:a16="http://schemas.microsoft.com/office/drawing/2014/main" xmlns="" id="{756312C2-F39F-4650-AC76-C3C147AF99BF}"/>
                </a:ext>
              </a:extLst>
            </p:cNvPr>
            <p:cNvSpPr>
              <a:spLocks/>
            </p:cNvSpPr>
            <p:nvPr/>
          </p:nvSpPr>
          <p:spPr bwMode="auto">
            <a:xfrm>
              <a:off x="7274749" y="2775308"/>
              <a:ext cx="286695" cy="308620"/>
            </a:xfrm>
            <a:custGeom>
              <a:avLst/>
              <a:gdLst>
                <a:gd name="T0" fmla="*/ 196 w 201"/>
                <a:gd name="T1" fmla="*/ 127 h 216"/>
                <a:gd name="T2" fmla="*/ 195 w 201"/>
                <a:gd name="T3" fmla="*/ 120 h 216"/>
                <a:gd name="T4" fmla="*/ 191 w 201"/>
                <a:gd name="T5" fmla="*/ 115 h 216"/>
                <a:gd name="T6" fmla="*/ 190 w 201"/>
                <a:gd name="T7" fmla="*/ 110 h 216"/>
                <a:gd name="T8" fmla="*/ 187 w 201"/>
                <a:gd name="T9" fmla="*/ 107 h 216"/>
                <a:gd name="T10" fmla="*/ 183 w 201"/>
                <a:gd name="T11" fmla="*/ 106 h 216"/>
                <a:gd name="T12" fmla="*/ 181 w 201"/>
                <a:gd name="T13" fmla="*/ 101 h 216"/>
                <a:gd name="T14" fmla="*/ 179 w 201"/>
                <a:gd name="T15" fmla="*/ 96 h 216"/>
                <a:gd name="T16" fmla="*/ 174 w 201"/>
                <a:gd name="T17" fmla="*/ 89 h 216"/>
                <a:gd name="T18" fmla="*/ 168 w 201"/>
                <a:gd name="T19" fmla="*/ 84 h 216"/>
                <a:gd name="T20" fmla="*/ 158 w 201"/>
                <a:gd name="T21" fmla="*/ 78 h 216"/>
                <a:gd name="T22" fmla="*/ 147 w 201"/>
                <a:gd name="T23" fmla="*/ 63 h 216"/>
                <a:gd name="T24" fmla="*/ 126 w 201"/>
                <a:gd name="T25" fmla="*/ 46 h 216"/>
                <a:gd name="T26" fmla="*/ 116 w 201"/>
                <a:gd name="T27" fmla="*/ 35 h 216"/>
                <a:gd name="T28" fmla="*/ 111 w 201"/>
                <a:gd name="T29" fmla="*/ 27 h 216"/>
                <a:gd name="T30" fmla="*/ 96 w 201"/>
                <a:gd name="T31" fmla="*/ 19 h 216"/>
                <a:gd name="T32" fmla="*/ 92 w 201"/>
                <a:gd name="T33" fmla="*/ 14 h 216"/>
                <a:gd name="T34" fmla="*/ 97 w 201"/>
                <a:gd name="T35" fmla="*/ 8 h 216"/>
                <a:gd name="T36" fmla="*/ 103 w 201"/>
                <a:gd name="T37" fmla="*/ 4 h 216"/>
                <a:gd name="T38" fmla="*/ 104 w 201"/>
                <a:gd name="T39" fmla="*/ 0 h 216"/>
                <a:gd name="T40" fmla="*/ 48 w 201"/>
                <a:gd name="T41" fmla="*/ 6 h 216"/>
                <a:gd name="T42" fmla="*/ 0 w 201"/>
                <a:gd name="T43" fmla="*/ 10 h 216"/>
                <a:gd name="T44" fmla="*/ 11 w 201"/>
                <a:gd name="T45" fmla="*/ 58 h 216"/>
                <a:gd name="T46" fmla="*/ 25 w 201"/>
                <a:gd name="T47" fmla="*/ 107 h 216"/>
                <a:gd name="T48" fmla="*/ 38 w 201"/>
                <a:gd name="T49" fmla="*/ 128 h 216"/>
                <a:gd name="T50" fmla="*/ 39 w 201"/>
                <a:gd name="T51" fmla="*/ 137 h 216"/>
                <a:gd name="T52" fmla="*/ 40 w 201"/>
                <a:gd name="T53" fmla="*/ 144 h 216"/>
                <a:gd name="T54" fmla="*/ 39 w 201"/>
                <a:gd name="T55" fmla="*/ 150 h 216"/>
                <a:gd name="T56" fmla="*/ 35 w 201"/>
                <a:gd name="T57" fmla="*/ 157 h 216"/>
                <a:gd name="T58" fmla="*/ 37 w 201"/>
                <a:gd name="T59" fmla="*/ 172 h 216"/>
                <a:gd name="T60" fmla="*/ 40 w 201"/>
                <a:gd name="T61" fmla="*/ 182 h 216"/>
                <a:gd name="T62" fmla="*/ 37 w 201"/>
                <a:gd name="T63" fmla="*/ 186 h 216"/>
                <a:gd name="T64" fmla="*/ 41 w 201"/>
                <a:gd name="T65" fmla="*/ 193 h 216"/>
                <a:gd name="T66" fmla="*/ 46 w 201"/>
                <a:gd name="T67" fmla="*/ 201 h 216"/>
                <a:gd name="T68" fmla="*/ 160 w 201"/>
                <a:gd name="T69" fmla="*/ 207 h 216"/>
                <a:gd name="T70" fmla="*/ 169 w 201"/>
                <a:gd name="T71" fmla="*/ 216 h 216"/>
                <a:gd name="T72" fmla="*/ 166 w 201"/>
                <a:gd name="T73" fmla="*/ 193 h 216"/>
                <a:gd name="T74" fmla="*/ 183 w 201"/>
                <a:gd name="T75" fmla="*/ 196 h 216"/>
                <a:gd name="T76" fmla="*/ 185 w 201"/>
                <a:gd name="T77" fmla="*/ 189 h 216"/>
                <a:gd name="T78" fmla="*/ 182 w 201"/>
                <a:gd name="T79" fmla="*/ 187 h 216"/>
                <a:gd name="T80" fmla="*/ 180 w 201"/>
                <a:gd name="T81" fmla="*/ 183 h 216"/>
                <a:gd name="T82" fmla="*/ 185 w 201"/>
                <a:gd name="T83" fmla="*/ 183 h 216"/>
                <a:gd name="T84" fmla="*/ 183 w 201"/>
                <a:gd name="T85" fmla="*/ 177 h 216"/>
                <a:gd name="T86" fmla="*/ 188 w 201"/>
                <a:gd name="T87" fmla="*/ 174 h 216"/>
                <a:gd name="T88" fmla="*/ 187 w 201"/>
                <a:gd name="T89" fmla="*/ 168 h 216"/>
                <a:gd name="T90" fmla="*/ 188 w 201"/>
                <a:gd name="T91" fmla="*/ 165 h 216"/>
                <a:gd name="T92" fmla="*/ 189 w 201"/>
                <a:gd name="T93" fmla="*/ 161 h 216"/>
                <a:gd name="T94" fmla="*/ 189 w 201"/>
                <a:gd name="T95" fmla="*/ 151 h 216"/>
                <a:gd name="T96" fmla="*/ 194 w 201"/>
                <a:gd name="T97" fmla="*/ 152 h 216"/>
                <a:gd name="T98" fmla="*/ 193 w 201"/>
                <a:gd name="T99" fmla="*/ 149 h 216"/>
                <a:gd name="T100" fmla="*/ 189 w 201"/>
                <a:gd name="T101" fmla="*/ 144 h 216"/>
                <a:gd name="T102" fmla="*/ 196 w 201"/>
                <a:gd name="T103" fmla="*/ 144 h 216"/>
                <a:gd name="T104" fmla="*/ 193 w 201"/>
                <a:gd name="T105" fmla="*/ 141 h 216"/>
                <a:gd name="T106" fmla="*/ 192 w 201"/>
                <a:gd name="T107" fmla="*/ 137 h 216"/>
                <a:gd name="T108" fmla="*/ 197 w 201"/>
                <a:gd name="T109" fmla="*/ 138 h 216"/>
                <a:gd name="T110" fmla="*/ 199 w 201"/>
                <a:gd name="T111" fmla="*/ 134 h 216"/>
                <a:gd name="T112" fmla="*/ 201 w 201"/>
                <a:gd name="T113" fmla="*/ 130 h 216"/>
                <a:gd name="T114" fmla="*/ 198 w 201"/>
                <a:gd name="T115" fmla="*/ 12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1" h="216">
                  <a:moveTo>
                    <a:pt x="198" y="128"/>
                  </a:moveTo>
                  <a:cubicBezTo>
                    <a:pt x="196" y="127"/>
                    <a:pt x="196" y="127"/>
                    <a:pt x="196" y="127"/>
                  </a:cubicBezTo>
                  <a:cubicBezTo>
                    <a:pt x="195" y="124"/>
                    <a:pt x="195" y="124"/>
                    <a:pt x="195" y="124"/>
                  </a:cubicBezTo>
                  <a:cubicBezTo>
                    <a:pt x="195" y="120"/>
                    <a:pt x="195" y="120"/>
                    <a:pt x="195" y="120"/>
                  </a:cubicBezTo>
                  <a:cubicBezTo>
                    <a:pt x="195" y="119"/>
                    <a:pt x="195" y="119"/>
                    <a:pt x="195" y="119"/>
                  </a:cubicBezTo>
                  <a:cubicBezTo>
                    <a:pt x="191" y="115"/>
                    <a:pt x="191" y="115"/>
                    <a:pt x="191" y="115"/>
                  </a:cubicBezTo>
                  <a:cubicBezTo>
                    <a:pt x="190" y="112"/>
                    <a:pt x="190" y="112"/>
                    <a:pt x="190" y="112"/>
                  </a:cubicBezTo>
                  <a:cubicBezTo>
                    <a:pt x="190" y="110"/>
                    <a:pt x="190" y="110"/>
                    <a:pt x="190" y="110"/>
                  </a:cubicBezTo>
                  <a:cubicBezTo>
                    <a:pt x="190" y="109"/>
                    <a:pt x="190" y="109"/>
                    <a:pt x="190" y="109"/>
                  </a:cubicBezTo>
                  <a:cubicBezTo>
                    <a:pt x="187" y="107"/>
                    <a:pt x="187" y="107"/>
                    <a:pt x="187" y="107"/>
                  </a:cubicBezTo>
                  <a:cubicBezTo>
                    <a:pt x="184" y="106"/>
                    <a:pt x="184" y="106"/>
                    <a:pt x="184" y="106"/>
                  </a:cubicBezTo>
                  <a:cubicBezTo>
                    <a:pt x="183" y="106"/>
                    <a:pt x="183" y="106"/>
                    <a:pt x="183" y="106"/>
                  </a:cubicBezTo>
                  <a:cubicBezTo>
                    <a:pt x="182" y="104"/>
                    <a:pt x="182" y="104"/>
                    <a:pt x="182" y="104"/>
                  </a:cubicBezTo>
                  <a:cubicBezTo>
                    <a:pt x="181" y="101"/>
                    <a:pt x="181" y="101"/>
                    <a:pt x="181" y="101"/>
                  </a:cubicBezTo>
                  <a:cubicBezTo>
                    <a:pt x="181" y="99"/>
                    <a:pt x="181" y="99"/>
                    <a:pt x="181" y="99"/>
                  </a:cubicBezTo>
                  <a:cubicBezTo>
                    <a:pt x="179" y="96"/>
                    <a:pt x="179" y="96"/>
                    <a:pt x="179" y="96"/>
                  </a:cubicBezTo>
                  <a:cubicBezTo>
                    <a:pt x="176" y="91"/>
                    <a:pt x="176" y="91"/>
                    <a:pt x="176" y="91"/>
                  </a:cubicBezTo>
                  <a:cubicBezTo>
                    <a:pt x="174" y="89"/>
                    <a:pt x="174" y="89"/>
                    <a:pt x="174" y="89"/>
                  </a:cubicBezTo>
                  <a:cubicBezTo>
                    <a:pt x="171" y="87"/>
                    <a:pt x="171" y="87"/>
                    <a:pt x="171" y="87"/>
                  </a:cubicBezTo>
                  <a:cubicBezTo>
                    <a:pt x="168" y="84"/>
                    <a:pt x="168" y="84"/>
                    <a:pt x="168" y="84"/>
                  </a:cubicBezTo>
                  <a:cubicBezTo>
                    <a:pt x="165" y="81"/>
                    <a:pt x="165" y="81"/>
                    <a:pt x="165" y="81"/>
                  </a:cubicBezTo>
                  <a:cubicBezTo>
                    <a:pt x="158" y="78"/>
                    <a:pt x="158" y="78"/>
                    <a:pt x="158" y="78"/>
                  </a:cubicBezTo>
                  <a:cubicBezTo>
                    <a:pt x="153" y="71"/>
                    <a:pt x="153" y="71"/>
                    <a:pt x="153" y="71"/>
                  </a:cubicBezTo>
                  <a:cubicBezTo>
                    <a:pt x="147" y="63"/>
                    <a:pt x="147" y="63"/>
                    <a:pt x="147" y="63"/>
                  </a:cubicBezTo>
                  <a:cubicBezTo>
                    <a:pt x="142" y="59"/>
                    <a:pt x="142" y="59"/>
                    <a:pt x="142" y="59"/>
                  </a:cubicBezTo>
                  <a:cubicBezTo>
                    <a:pt x="126" y="46"/>
                    <a:pt x="126" y="46"/>
                    <a:pt x="126" y="46"/>
                  </a:cubicBezTo>
                  <a:cubicBezTo>
                    <a:pt x="121" y="40"/>
                    <a:pt x="121" y="40"/>
                    <a:pt x="121" y="40"/>
                  </a:cubicBezTo>
                  <a:cubicBezTo>
                    <a:pt x="116" y="35"/>
                    <a:pt x="116" y="35"/>
                    <a:pt x="116" y="35"/>
                  </a:cubicBezTo>
                  <a:cubicBezTo>
                    <a:pt x="114" y="31"/>
                    <a:pt x="114" y="31"/>
                    <a:pt x="114" y="31"/>
                  </a:cubicBezTo>
                  <a:cubicBezTo>
                    <a:pt x="111" y="27"/>
                    <a:pt x="111" y="27"/>
                    <a:pt x="111" y="27"/>
                  </a:cubicBezTo>
                  <a:cubicBezTo>
                    <a:pt x="108" y="24"/>
                    <a:pt x="108" y="24"/>
                    <a:pt x="108" y="24"/>
                  </a:cubicBezTo>
                  <a:cubicBezTo>
                    <a:pt x="96" y="19"/>
                    <a:pt x="96" y="19"/>
                    <a:pt x="96" y="19"/>
                  </a:cubicBezTo>
                  <a:cubicBezTo>
                    <a:pt x="94" y="16"/>
                    <a:pt x="94" y="16"/>
                    <a:pt x="94" y="16"/>
                  </a:cubicBezTo>
                  <a:cubicBezTo>
                    <a:pt x="92" y="14"/>
                    <a:pt x="92" y="14"/>
                    <a:pt x="92" y="14"/>
                  </a:cubicBezTo>
                  <a:cubicBezTo>
                    <a:pt x="92" y="11"/>
                    <a:pt x="92" y="11"/>
                    <a:pt x="92" y="11"/>
                  </a:cubicBezTo>
                  <a:cubicBezTo>
                    <a:pt x="97" y="8"/>
                    <a:pt x="97" y="8"/>
                    <a:pt x="97" y="8"/>
                  </a:cubicBezTo>
                  <a:cubicBezTo>
                    <a:pt x="101" y="5"/>
                    <a:pt x="101" y="5"/>
                    <a:pt x="101" y="5"/>
                  </a:cubicBezTo>
                  <a:cubicBezTo>
                    <a:pt x="103" y="4"/>
                    <a:pt x="103" y="4"/>
                    <a:pt x="103" y="4"/>
                  </a:cubicBezTo>
                  <a:cubicBezTo>
                    <a:pt x="103" y="2"/>
                    <a:pt x="103" y="2"/>
                    <a:pt x="103" y="2"/>
                  </a:cubicBezTo>
                  <a:cubicBezTo>
                    <a:pt x="104" y="0"/>
                    <a:pt x="104" y="0"/>
                    <a:pt x="104" y="0"/>
                  </a:cubicBezTo>
                  <a:cubicBezTo>
                    <a:pt x="104" y="0"/>
                    <a:pt x="104" y="0"/>
                    <a:pt x="104" y="0"/>
                  </a:cubicBezTo>
                  <a:cubicBezTo>
                    <a:pt x="48" y="6"/>
                    <a:pt x="48" y="6"/>
                    <a:pt x="48" y="6"/>
                  </a:cubicBezTo>
                  <a:cubicBezTo>
                    <a:pt x="48" y="6"/>
                    <a:pt x="48" y="6"/>
                    <a:pt x="48" y="6"/>
                  </a:cubicBezTo>
                  <a:cubicBezTo>
                    <a:pt x="0" y="10"/>
                    <a:pt x="0" y="10"/>
                    <a:pt x="0" y="10"/>
                  </a:cubicBezTo>
                  <a:cubicBezTo>
                    <a:pt x="3" y="24"/>
                    <a:pt x="3" y="24"/>
                    <a:pt x="3" y="24"/>
                  </a:cubicBezTo>
                  <a:cubicBezTo>
                    <a:pt x="11" y="58"/>
                    <a:pt x="11" y="58"/>
                    <a:pt x="11" y="58"/>
                  </a:cubicBezTo>
                  <a:cubicBezTo>
                    <a:pt x="23" y="98"/>
                    <a:pt x="23" y="98"/>
                    <a:pt x="23" y="98"/>
                  </a:cubicBezTo>
                  <a:cubicBezTo>
                    <a:pt x="25" y="107"/>
                    <a:pt x="25" y="107"/>
                    <a:pt x="25" y="107"/>
                  </a:cubicBezTo>
                  <a:cubicBezTo>
                    <a:pt x="33" y="122"/>
                    <a:pt x="33" y="122"/>
                    <a:pt x="33" y="122"/>
                  </a:cubicBezTo>
                  <a:cubicBezTo>
                    <a:pt x="38" y="128"/>
                    <a:pt x="38" y="128"/>
                    <a:pt x="38" y="128"/>
                  </a:cubicBezTo>
                  <a:cubicBezTo>
                    <a:pt x="38" y="132"/>
                    <a:pt x="38" y="132"/>
                    <a:pt x="38" y="132"/>
                  </a:cubicBezTo>
                  <a:cubicBezTo>
                    <a:pt x="39" y="137"/>
                    <a:pt x="39" y="137"/>
                    <a:pt x="39" y="137"/>
                  </a:cubicBezTo>
                  <a:cubicBezTo>
                    <a:pt x="42" y="139"/>
                    <a:pt x="42" y="139"/>
                    <a:pt x="42" y="139"/>
                  </a:cubicBezTo>
                  <a:cubicBezTo>
                    <a:pt x="40" y="144"/>
                    <a:pt x="40" y="144"/>
                    <a:pt x="40" y="144"/>
                  </a:cubicBezTo>
                  <a:cubicBezTo>
                    <a:pt x="35" y="147"/>
                    <a:pt x="35" y="147"/>
                    <a:pt x="35" y="147"/>
                  </a:cubicBezTo>
                  <a:cubicBezTo>
                    <a:pt x="39" y="150"/>
                    <a:pt x="39" y="150"/>
                    <a:pt x="39" y="150"/>
                  </a:cubicBezTo>
                  <a:cubicBezTo>
                    <a:pt x="38" y="155"/>
                    <a:pt x="38" y="155"/>
                    <a:pt x="38" y="155"/>
                  </a:cubicBezTo>
                  <a:cubicBezTo>
                    <a:pt x="35" y="157"/>
                    <a:pt x="35" y="157"/>
                    <a:pt x="35" y="157"/>
                  </a:cubicBezTo>
                  <a:cubicBezTo>
                    <a:pt x="35" y="163"/>
                    <a:pt x="35" y="163"/>
                    <a:pt x="35" y="163"/>
                  </a:cubicBezTo>
                  <a:cubicBezTo>
                    <a:pt x="37" y="172"/>
                    <a:pt x="37" y="172"/>
                    <a:pt x="37" y="172"/>
                  </a:cubicBezTo>
                  <a:cubicBezTo>
                    <a:pt x="39" y="176"/>
                    <a:pt x="39" y="176"/>
                    <a:pt x="39" y="176"/>
                  </a:cubicBezTo>
                  <a:cubicBezTo>
                    <a:pt x="40" y="182"/>
                    <a:pt x="40" y="182"/>
                    <a:pt x="40" y="182"/>
                  </a:cubicBezTo>
                  <a:cubicBezTo>
                    <a:pt x="38" y="184"/>
                    <a:pt x="38" y="184"/>
                    <a:pt x="38" y="184"/>
                  </a:cubicBezTo>
                  <a:cubicBezTo>
                    <a:pt x="37" y="186"/>
                    <a:pt x="37" y="186"/>
                    <a:pt x="37" y="186"/>
                  </a:cubicBezTo>
                  <a:cubicBezTo>
                    <a:pt x="39" y="190"/>
                    <a:pt x="39" y="190"/>
                    <a:pt x="39" y="190"/>
                  </a:cubicBezTo>
                  <a:cubicBezTo>
                    <a:pt x="41" y="193"/>
                    <a:pt x="41" y="193"/>
                    <a:pt x="41" y="193"/>
                  </a:cubicBezTo>
                  <a:cubicBezTo>
                    <a:pt x="45" y="199"/>
                    <a:pt x="45" y="199"/>
                    <a:pt x="45" y="199"/>
                  </a:cubicBezTo>
                  <a:cubicBezTo>
                    <a:pt x="46" y="201"/>
                    <a:pt x="46" y="201"/>
                    <a:pt x="46" y="201"/>
                  </a:cubicBezTo>
                  <a:cubicBezTo>
                    <a:pt x="52" y="213"/>
                    <a:pt x="52" y="213"/>
                    <a:pt x="52" y="213"/>
                  </a:cubicBezTo>
                  <a:cubicBezTo>
                    <a:pt x="160" y="207"/>
                    <a:pt x="160" y="207"/>
                    <a:pt x="160" y="207"/>
                  </a:cubicBezTo>
                  <a:cubicBezTo>
                    <a:pt x="161" y="216"/>
                    <a:pt x="161" y="216"/>
                    <a:pt x="161" y="216"/>
                  </a:cubicBezTo>
                  <a:cubicBezTo>
                    <a:pt x="169" y="216"/>
                    <a:pt x="169" y="216"/>
                    <a:pt x="169" y="216"/>
                  </a:cubicBezTo>
                  <a:cubicBezTo>
                    <a:pt x="166" y="193"/>
                    <a:pt x="166" y="193"/>
                    <a:pt x="166" y="193"/>
                  </a:cubicBezTo>
                  <a:cubicBezTo>
                    <a:pt x="166" y="193"/>
                    <a:pt x="166" y="193"/>
                    <a:pt x="166" y="193"/>
                  </a:cubicBezTo>
                  <a:cubicBezTo>
                    <a:pt x="173" y="194"/>
                    <a:pt x="173" y="194"/>
                    <a:pt x="173" y="194"/>
                  </a:cubicBezTo>
                  <a:cubicBezTo>
                    <a:pt x="183" y="196"/>
                    <a:pt x="183" y="196"/>
                    <a:pt x="183" y="196"/>
                  </a:cubicBezTo>
                  <a:cubicBezTo>
                    <a:pt x="184" y="193"/>
                    <a:pt x="184" y="193"/>
                    <a:pt x="184" y="193"/>
                  </a:cubicBezTo>
                  <a:cubicBezTo>
                    <a:pt x="184" y="193"/>
                    <a:pt x="185" y="189"/>
                    <a:pt x="185" y="189"/>
                  </a:cubicBezTo>
                  <a:cubicBezTo>
                    <a:pt x="185" y="188"/>
                    <a:pt x="184" y="188"/>
                    <a:pt x="184" y="188"/>
                  </a:cubicBezTo>
                  <a:cubicBezTo>
                    <a:pt x="184" y="188"/>
                    <a:pt x="183" y="187"/>
                    <a:pt x="182" y="187"/>
                  </a:cubicBezTo>
                  <a:cubicBezTo>
                    <a:pt x="181" y="186"/>
                    <a:pt x="181" y="185"/>
                    <a:pt x="180" y="184"/>
                  </a:cubicBezTo>
                  <a:cubicBezTo>
                    <a:pt x="179" y="183"/>
                    <a:pt x="180" y="183"/>
                    <a:pt x="180" y="183"/>
                  </a:cubicBezTo>
                  <a:cubicBezTo>
                    <a:pt x="182" y="183"/>
                    <a:pt x="182" y="183"/>
                    <a:pt x="182" y="183"/>
                  </a:cubicBezTo>
                  <a:cubicBezTo>
                    <a:pt x="185" y="183"/>
                    <a:pt x="185" y="183"/>
                    <a:pt x="185" y="183"/>
                  </a:cubicBezTo>
                  <a:cubicBezTo>
                    <a:pt x="185" y="183"/>
                    <a:pt x="184" y="181"/>
                    <a:pt x="184" y="179"/>
                  </a:cubicBezTo>
                  <a:cubicBezTo>
                    <a:pt x="183" y="177"/>
                    <a:pt x="183" y="177"/>
                    <a:pt x="183" y="177"/>
                  </a:cubicBezTo>
                  <a:cubicBezTo>
                    <a:pt x="186" y="176"/>
                    <a:pt x="186" y="176"/>
                    <a:pt x="186" y="176"/>
                  </a:cubicBezTo>
                  <a:cubicBezTo>
                    <a:pt x="188" y="174"/>
                    <a:pt x="188" y="174"/>
                    <a:pt x="188" y="174"/>
                  </a:cubicBezTo>
                  <a:cubicBezTo>
                    <a:pt x="190" y="169"/>
                    <a:pt x="190" y="169"/>
                    <a:pt x="190" y="169"/>
                  </a:cubicBezTo>
                  <a:cubicBezTo>
                    <a:pt x="187" y="168"/>
                    <a:pt x="187" y="168"/>
                    <a:pt x="187" y="168"/>
                  </a:cubicBezTo>
                  <a:cubicBezTo>
                    <a:pt x="187" y="168"/>
                    <a:pt x="187" y="167"/>
                    <a:pt x="187" y="167"/>
                  </a:cubicBezTo>
                  <a:cubicBezTo>
                    <a:pt x="187" y="166"/>
                    <a:pt x="188" y="166"/>
                    <a:pt x="188" y="165"/>
                  </a:cubicBezTo>
                  <a:cubicBezTo>
                    <a:pt x="188" y="165"/>
                    <a:pt x="189" y="164"/>
                    <a:pt x="189" y="164"/>
                  </a:cubicBezTo>
                  <a:cubicBezTo>
                    <a:pt x="189" y="161"/>
                    <a:pt x="189" y="161"/>
                    <a:pt x="189" y="161"/>
                  </a:cubicBezTo>
                  <a:cubicBezTo>
                    <a:pt x="189" y="154"/>
                    <a:pt x="189" y="154"/>
                    <a:pt x="189" y="154"/>
                  </a:cubicBezTo>
                  <a:cubicBezTo>
                    <a:pt x="189" y="151"/>
                    <a:pt x="189" y="151"/>
                    <a:pt x="189" y="151"/>
                  </a:cubicBezTo>
                  <a:cubicBezTo>
                    <a:pt x="189" y="151"/>
                    <a:pt x="191" y="151"/>
                    <a:pt x="192" y="151"/>
                  </a:cubicBezTo>
                  <a:cubicBezTo>
                    <a:pt x="192" y="151"/>
                    <a:pt x="194" y="152"/>
                    <a:pt x="194" y="152"/>
                  </a:cubicBezTo>
                  <a:cubicBezTo>
                    <a:pt x="194" y="152"/>
                    <a:pt x="195" y="151"/>
                    <a:pt x="195" y="150"/>
                  </a:cubicBezTo>
                  <a:cubicBezTo>
                    <a:pt x="195" y="150"/>
                    <a:pt x="195" y="150"/>
                    <a:pt x="193" y="149"/>
                  </a:cubicBezTo>
                  <a:cubicBezTo>
                    <a:pt x="192" y="148"/>
                    <a:pt x="190" y="147"/>
                    <a:pt x="190" y="147"/>
                  </a:cubicBezTo>
                  <a:cubicBezTo>
                    <a:pt x="190" y="146"/>
                    <a:pt x="189" y="144"/>
                    <a:pt x="189" y="144"/>
                  </a:cubicBezTo>
                  <a:cubicBezTo>
                    <a:pt x="191" y="144"/>
                    <a:pt x="191" y="144"/>
                    <a:pt x="191" y="144"/>
                  </a:cubicBezTo>
                  <a:cubicBezTo>
                    <a:pt x="196" y="144"/>
                    <a:pt x="196" y="144"/>
                    <a:pt x="196" y="144"/>
                  </a:cubicBezTo>
                  <a:cubicBezTo>
                    <a:pt x="197" y="141"/>
                    <a:pt x="197" y="141"/>
                    <a:pt x="197" y="141"/>
                  </a:cubicBezTo>
                  <a:cubicBezTo>
                    <a:pt x="197" y="141"/>
                    <a:pt x="193" y="141"/>
                    <a:pt x="193" y="141"/>
                  </a:cubicBezTo>
                  <a:cubicBezTo>
                    <a:pt x="193" y="141"/>
                    <a:pt x="191" y="139"/>
                    <a:pt x="191" y="139"/>
                  </a:cubicBezTo>
                  <a:cubicBezTo>
                    <a:pt x="192" y="137"/>
                    <a:pt x="192" y="137"/>
                    <a:pt x="192" y="137"/>
                  </a:cubicBezTo>
                  <a:cubicBezTo>
                    <a:pt x="193" y="138"/>
                    <a:pt x="193" y="138"/>
                    <a:pt x="193" y="138"/>
                  </a:cubicBezTo>
                  <a:cubicBezTo>
                    <a:pt x="197" y="138"/>
                    <a:pt x="197" y="138"/>
                    <a:pt x="197" y="138"/>
                  </a:cubicBezTo>
                  <a:cubicBezTo>
                    <a:pt x="199" y="137"/>
                    <a:pt x="199" y="137"/>
                    <a:pt x="199" y="137"/>
                  </a:cubicBezTo>
                  <a:cubicBezTo>
                    <a:pt x="199" y="134"/>
                    <a:pt x="199" y="134"/>
                    <a:pt x="199" y="134"/>
                  </a:cubicBezTo>
                  <a:cubicBezTo>
                    <a:pt x="199" y="132"/>
                    <a:pt x="199" y="132"/>
                    <a:pt x="199" y="132"/>
                  </a:cubicBezTo>
                  <a:cubicBezTo>
                    <a:pt x="201" y="130"/>
                    <a:pt x="201" y="130"/>
                    <a:pt x="201" y="130"/>
                  </a:cubicBezTo>
                  <a:cubicBezTo>
                    <a:pt x="200" y="129"/>
                    <a:pt x="200" y="129"/>
                    <a:pt x="200" y="129"/>
                  </a:cubicBezTo>
                  <a:lnTo>
                    <a:pt x="198" y="128"/>
                  </a:ln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Source Sans Pro Light" charset="0"/>
              </a:endParaRPr>
            </a:p>
          </p:txBody>
        </p:sp>
        <p:sp>
          <p:nvSpPr>
            <p:cNvPr id="40" name="Freeform 39">
              <a:extLst>
                <a:ext uri="{FF2B5EF4-FFF2-40B4-BE49-F238E27FC236}">
                  <a16:creationId xmlns:a16="http://schemas.microsoft.com/office/drawing/2014/main" xmlns="" id="{8E732900-6B8F-4862-8BDA-C6803ACC075D}"/>
                </a:ext>
              </a:extLst>
            </p:cNvPr>
            <p:cNvSpPr>
              <a:spLocks/>
            </p:cNvSpPr>
            <p:nvPr/>
          </p:nvSpPr>
          <p:spPr bwMode="auto">
            <a:xfrm>
              <a:off x="7369190" y="2432960"/>
              <a:ext cx="418238" cy="234416"/>
            </a:xfrm>
            <a:custGeom>
              <a:avLst/>
              <a:gdLst>
                <a:gd name="T0" fmla="*/ 169 w 248"/>
                <a:gd name="T1" fmla="*/ 118 h 139"/>
                <a:gd name="T2" fmla="*/ 248 w 248"/>
                <a:gd name="T3" fmla="*/ 101 h 139"/>
                <a:gd name="T4" fmla="*/ 246 w 248"/>
                <a:gd name="T5" fmla="*/ 93 h 139"/>
                <a:gd name="T6" fmla="*/ 239 w 248"/>
                <a:gd name="T7" fmla="*/ 86 h 139"/>
                <a:gd name="T8" fmla="*/ 232 w 248"/>
                <a:gd name="T9" fmla="*/ 83 h 139"/>
                <a:gd name="T10" fmla="*/ 228 w 248"/>
                <a:gd name="T11" fmla="*/ 78 h 139"/>
                <a:gd name="T12" fmla="*/ 224 w 248"/>
                <a:gd name="T13" fmla="*/ 72 h 139"/>
                <a:gd name="T14" fmla="*/ 226 w 248"/>
                <a:gd name="T15" fmla="*/ 68 h 139"/>
                <a:gd name="T16" fmla="*/ 228 w 248"/>
                <a:gd name="T17" fmla="*/ 67 h 139"/>
                <a:gd name="T18" fmla="*/ 224 w 248"/>
                <a:gd name="T19" fmla="*/ 63 h 139"/>
                <a:gd name="T20" fmla="*/ 211 w 248"/>
                <a:gd name="T21" fmla="*/ 54 h 139"/>
                <a:gd name="T22" fmla="*/ 215 w 248"/>
                <a:gd name="T23" fmla="*/ 55 h 139"/>
                <a:gd name="T24" fmla="*/ 221 w 248"/>
                <a:gd name="T25" fmla="*/ 59 h 139"/>
                <a:gd name="T26" fmla="*/ 225 w 248"/>
                <a:gd name="T27" fmla="*/ 56 h 139"/>
                <a:gd name="T28" fmla="*/ 225 w 248"/>
                <a:gd name="T29" fmla="*/ 48 h 139"/>
                <a:gd name="T30" fmla="*/ 215 w 248"/>
                <a:gd name="T31" fmla="*/ 45 h 139"/>
                <a:gd name="T32" fmla="*/ 211 w 248"/>
                <a:gd name="T33" fmla="*/ 41 h 139"/>
                <a:gd name="T34" fmla="*/ 207 w 248"/>
                <a:gd name="T35" fmla="*/ 43 h 139"/>
                <a:gd name="T36" fmla="*/ 199 w 248"/>
                <a:gd name="T37" fmla="*/ 37 h 139"/>
                <a:gd name="T38" fmla="*/ 193 w 248"/>
                <a:gd name="T39" fmla="*/ 37 h 139"/>
                <a:gd name="T40" fmla="*/ 188 w 248"/>
                <a:gd name="T41" fmla="*/ 36 h 139"/>
                <a:gd name="T42" fmla="*/ 191 w 248"/>
                <a:gd name="T43" fmla="*/ 24 h 139"/>
                <a:gd name="T44" fmla="*/ 192 w 248"/>
                <a:gd name="T45" fmla="*/ 17 h 139"/>
                <a:gd name="T46" fmla="*/ 183 w 248"/>
                <a:gd name="T47" fmla="*/ 10 h 139"/>
                <a:gd name="T48" fmla="*/ 171 w 248"/>
                <a:gd name="T49" fmla="*/ 5 h 139"/>
                <a:gd name="T50" fmla="*/ 166 w 248"/>
                <a:gd name="T51" fmla="*/ 8 h 139"/>
                <a:gd name="T52" fmla="*/ 151 w 248"/>
                <a:gd name="T53" fmla="*/ 0 h 139"/>
                <a:gd name="T54" fmla="*/ 149 w 248"/>
                <a:gd name="T55" fmla="*/ 15 h 139"/>
                <a:gd name="T56" fmla="*/ 144 w 248"/>
                <a:gd name="T57" fmla="*/ 21 h 139"/>
                <a:gd name="T58" fmla="*/ 138 w 248"/>
                <a:gd name="T59" fmla="*/ 28 h 139"/>
                <a:gd name="T60" fmla="*/ 134 w 248"/>
                <a:gd name="T61" fmla="*/ 28 h 139"/>
                <a:gd name="T62" fmla="*/ 131 w 248"/>
                <a:gd name="T63" fmla="*/ 36 h 139"/>
                <a:gd name="T64" fmla="*/ 127 w 248"/>
                <a:gd name="T65" fmla="*/ 46 h 139"/>
                <a:gd name="T66" fmla="*/ 120 w 248"/>
                <a:gd name="T67" fmla="*/ 43 h 139"/>
                <a:gd name="T68" fmla="*/ 115 w 248"/>
                <a:gd name="T69" fmla="*/ 48 h 139"/>
                <a:gd name="T70" fmla="*/ 109 w 248"/>
                <a:gd name="T71" fmla="*/ 68 h 139"/>
                <a:gd name="T72" fmla="*/ 103 w 248"/>
                <a:gd name="T73" fmla="*/ 78 h 139"/>
                <a:gd name="T74" fmla="*/ 100 w 248"/>
                <a:gd name="T75" fmla="*/ 89 h 139"/>
                <a:gd name="T76" fmla="*/ 82 w 248"/>
                <a:gd name="T77" fmla="*/ 101 h 139"/>
                <a:gd name="T78" fmla="*/ 69 w 248"/>
                <a:gd name="T79" fmla="*/ 100 h 139"/>
                <a:gd name="T80" fmla="*/ 61 w 248"/>
                <a:gd name="T81" fmla="*/ 107 h 139"/>
                <a:gd name="T82" fmla="*/ 50 w 248"/>
                <a:gd name="T83" fmla="*/ 100 h 139"/>
                <a:gd name="T84" fmla="*/ 46 w 248"/>
                <a:gd name="T85" fmla="*/ 97 h 139"/>
                <a:gd name="T86" fmla="*/ 43 w 248"/>
                <a:gd name="T87" fmla="*/ 103 h 139"/>
                <a:gd name="T88" fmla="*/ 28 w 248"/>
                <a:gd name="T89" fmla="*/ 113 h 139"/>
                <a:gd name="T90" fmla="*/ 22 w 248"/>
                <a:gd name="T91" fmla="*/ 127 h 139"/>
                <a:gd name="T92" fmla="*/ 15 w 248"/>
                <a:gd name="T93" fmla="*/ 130 h 139"/>
                <a:gd name="T94" fmla="*/ 6 w 248"/>
                <a:gd name="T95" fmla="*/ 136 h 139"/>
                <a:gd name="T96" fmla="*/ 64 w 248"/>
                <a:gd name="T97" fmla="*/ 13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8" h="139">
                  <a:moveTo>
                    <a:pt x="116" y="127"/>
                  </a:moveTo>
                  <a:lnTo>
                    <a:pt x="169" y="118"/>
                  </a:lnTo>
                  <a:lnTo>
                    <a:pt x="243" y="103"/>
                  </a:lnTo>
                  <a:lnTo>
                    <a:pt x="248" y="101"/>
                  </a:lnTo>
                  <a:lnTo>
                    <a:pt x="248" y="98"/>
                  </a:lnTo>
                  <a:lnTo>
                    <a:pt x="246" y="93"/>
                  </a:lnTo>
                  <a:lnTo>
                    <a:pt x="243" y="89"/>
                  </a:lnTo>
                  <a:lnTo>
                    <a:pt x="239" y="86"/>
                  </a:lnTo>
                  <a:lnTo>
                    <a:pt x="237" y="86"/>
                  </a:lnTo>
                  <a:lnTo>
                    <a:pt x="232" y="83"/>
                  </a:lnTo>
                  <a:lnTo>
                    <a:pt x="231" y="80"/>
                  </a:lnTo>
                  <a:lnTo>
                    <a:pt x="228" y="78"/>
                  </a:lnTo>
                  <a:lnTo>
                    <a:pt x="226" y="74"/>
                  </a:lnTo>
                  <a:lnTo>
                    <a:pt x="224" y="72"/>
                  </a:lnTo>
                  <a:lnTo>
                    <a:pt x="224" y="70"/>
                  </a:lnTo>
                  <a:lnTo>
                    <a:pt x="226" y="68"/>
                  </a:lnTo>
                  <a:lnTo>
                    <a:pt x="230" y="70"/>
                  </a:lnTo>
                  <a:lnTo>
                    <a:pt x="228" y="67"/>
                  </a:lnTo>
                  <a:lnTo>
                    <a:pt x="226" y="64"/>
                  </a:lnTo>
                  <a:lnTo>
                    <a:pt x="224" y="63"/>
                  </a:lnTo>
                  <a:lnTo>
                    <a:pt x="215" y="60"/>
                  </a:lnTo>
                  <a:lnTo>
                    <a:pt x="211" y="54"/>
                  </a:lnTo>
                  <a:lnTo>
                    <a:pt x="211" y="53"/>
                  </a:lnTo>
                  <a:lnTo>
                    <a:pt x="215" y="55"/>
                  </a:lnTo>
                  <a:lnTo>
                    <a:pt x="220" y="56"/>
                  </a:lnTo>
                  <a:lnTo>
                    <a:pt x="221" y="59"/>
                  </a:lnTo>
                  <a:lnTo>
                    <a:pt x="227" y="60"/>
                  </a:lnTo>
                  <a:lnTo>
                    <a:pt x="225" y="56"/>
                  </a:lnTo>
                  <a:lnTo>
                    <a:pt x="225" y="51"/>
                  </a:lnTo>
                  <a:lnTo>
                    <a:pt x="225" y="48"/>
                  </a:lnTo>
                  <a:lnTo>
                    <a:pt x="221" y="49"/>
                  </a:lnTo>
                  <a:lnTo>
                    <a:pt x="215" y="45"/>
                  </a:lnTo>
                  <a:lnTo>
                    <a:pt x="212" y="41"/>
                  </a:lnTo>
                  <a:lnTo>
                    <a:pt x="211" y="41"/>
                  </a:lnTo>
                  <a:lnTo>
                    <a:pt x="210" y="43"/>
                  </a:lnTo>
                  <a:lnTo>
                    <a:pt x="207" y="43"/>
                  </a:lnTo>
                  <a:lnTo>
                    <a:pt x="203" y="39"/>
                  </a:lnTo>
                  <a:lnTo>
                    <a:pt x="199" y="37"/>
                  </a:lnTo>
                  <a:lnTo>
                    <a:pt x="195" y="36"/>
                  </a:lnTo>
                  <a:lnTo>
                    <a:pt x="193" y="37"/>
                  </a:lnTo>
                  <a:lnTo>
                    <a:pt x="190" y="38"/>
                  </a:lnTo>
                  <a:lnTo>
                    <a:pt x="188" y="36"/>
                  </a:lnTo>
                  <a:lnTo>
                    <a:pt x="188" y="25"/>
                  </a:lnTo>
                  <a:lnTo>
                    <a:pt x="191" y="24"/>
                  </a:lnTo>
                  <a:lnTo>
                    <a:pt x="193" y="21"/>
                  </a:lnTo>
                  <a:lnTo>
                    <a:pt x="192" y="17"/>
                  </a:lnTo>
                  <a:lnTo>
                    <a:pt x="188" y="14"/>
                  </a:lnTo>
                  <a:lnTo>
                    <a:pt x="183" y="10"/>
                  </a:lnTo>
                  <a:lnTo>
                    <a:pt x="173" y="4"/>
                  </a:lnTo>
                  <a:lnTo>
                    <a:pt x="171" y="5"/>
                  </a:lnTo>
                  <a:lnTo>
                    <a:pt x="168" y="8"/>
                  </a:lnTo>
                  <a:lnTo>
                    <a:pt x="166" y="8"/>
                  </a:lnTo>
                  <a:lnTo>
                    <a:pt x="160" y="5"/>
                  </a:lnTo>
                  <a:lnTo>
                    <a:pt x="151" y="0"/>
                  </a:lnTo>
                  <a:lnTo>
                    <a:pt x="151" y="8"/>
                  </a:lnTo>
                  <a:lnTo>
                    <a:pt x="149" y="15"/>
                  </a:lnTo>
                  <a:lnTo>
                    <a:pt x="147" y="18"/>
                  </a:lnTo>
                  <a:lnTo>
                    <a:pt x="144" y="21"/>
                  </a:lnTo>
                  <a:lnTo>
                    <a:pt x="139" y="30"/>
                  </a:lnTo>
                  <a:lnTo>
                    <a:pt x="138" y="28"/>
                  </a:lnTo>
                  <a:lnTo>
                    <a:pt x="135" y="28"/>
                  </a:lnTo>
                  <a:lnTo>
                    <a:pt x="134" y="28"/>
                  </a:lnTo>
                  <a:lnTo>
                    <a:pt x="133" y="32"/>
                  </a:lnTo>
                  <a:lnTo>
                    <a:pt x="131" y="36"/>
                  </a:lnTo>
                  <a:lnTo>
                    <a:pt x="128" y="44"/>
                  </a:lnTo>
                  <a:lnTo>
                    <a:pt x="127" y="46"/>
                  </a:lnTo>
                  <a:lnTo>
                    <a:pt x="125" y="45"/>
                  </a:lnTo>
                  <a:lnTo>
                    <a:pt x="120" y="43"/>
                  </a:lnTo>
                  <a:lnTo>
                    <a:pt x="116" y="41"/>
                  </a:lnTo>
                  <a:lnTo>
                    <a:pt x="115" y="48"/>
                  </a:lnTo>
                  <a:lnTo>
                    <a:pt x="112" y="60"/>
                  </a:lnTo>
                  <a:lnTo>
                    <a:pt x="109" y="68"/>
                  </a:lnTo>
                  <a:lnTo>
                    <a:pt x="104" y="73"/>
                  </a:lnTo>
                  <a:lnTo>
                    <a:pt x="103" y="78"/>
                  </a:lnTo>
                  <a:lnTo>
                    <a:pt x="104" y="86"/>
                  </a:lnTo>
                  <a:lnTo>
                    <a:pt x="100" y="89"/>
                  </a:lnTo>
                  <a:lnTo>
                    <a:pt x="89" y="95"/>
                  </a:lnTo>
                  <a:lnTo>
                    <a:pt x="82" y="101"/>
                  </a:lnTo>
                  <a:lnTo>
                    <a:pt x="73" y="103"/>
                  </a:lnTo>
                  <a:lnTo>
                    <a:pt x="69" y="100"/>
                  </a:lnTo>
                  <a:lnTo>
                    <a:pt x="63" y="107"/>
                  </a:lnTo>
                  <a:lnTo>
                    <a:pt x="61" y="107"/>
                  </a:lnTo>
                  <a:lnTo>
                    <a:pt x="56" y="105"/>
                  </a:lnTo>
                  <a:lnTo>
                    <a:pt x="50" y="100"/>
                  </a:lnTo>
                  <a:lnTo>
                    <a:pt x="49" y="97"/>
                  </a:lnTo>
                  <a:lnTo>
                    <a:pt x="46" y="97"/>
                  </a:lnTo>
                  <a:lnTo>
                    <a:pt x="45" y="99"/>
                  </a:lnTo>
                  <a:lnTo>
                    <a:pt x="43" y="103"/>
                  </a:lnTo>
                  <a:lnTo>
                    <a:pt x="39" y="109"/>
                  </a:lnTo>
                  <a:lnTo>
                    <a:pt x="28" y="113"/>
                  </a:lnTo>
                  <a:lnTo>
                    <a:pt x="25" y="118"/>
                  </a:lnTo>
                  <a:lnTo>
                    <a:pt x="22" y="127"/>
                  </a:lnTo>
                  <a:lnTo>
                    <a:pt x="18" y="128"/>
                  </a:lnTo>
                  <a:lnTo>
                    <a:pt x="15" y="130"/>
                  </a:lnTo>
                  <a:lnTo>
                    <a:pt x="10" y="133"/>
                  </a:lnTo>
                  <a:lnTo>
                    <a:pt x="6" y="136"/>
                  </a:lnTo>
                  <a:lnTo>
                    <a:pt x="0" y="139"/>
                  </a:lnTo>
                  <a:lnTo>
                    <a:pt x="64" y="133"/>
                  </a:lnTo>
                  <a:lnTo>
                    <a:pt x="116" y="127"/>
                  </a:ln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Source Sans Pro Light" charset="0"/>
              </a:endParaRPr>
            </a:p>
          </p:txBody>
        </p:sp>
        <p:sp>
          <p:nvSpPr>
            <p:cNvPr id="41" name="Freeform 40">
              <a:extLst>
                <a:ext uri="{FF2B5EF4-FFF2-40B4-BE49-F238E27FC236}">
                  <a16:creationId xmlns:a16="http://schemas.microsoft.com/office/drawing/2014/main" xmlns="" id="{28A25033-0F58-4F2E-9358-952DAAA0C29E}"/>
                </a:ext>
              </a:extLst>
            </p:cNvPr>
            <p:cNvSpPr>
              <a:spLocks/>
            </p:cNvSpPr>
            <p:nvPr/>
          </p:nvSpPr>
          <p:spPr bwMode="auto">
            <a:xfrm>
              <a:off x="7406291" y="2750011"/>
              <a:ext cx="269831" cy="209119"/>
            </a:xfrm>
            <a:custGeom>
              <a:avLst/>
              <a:gdLst>
                <a:gd name="T0" fmla="*/ 94 w 189"/>
                <a:gd name="T1" fmla="*/ 4 h 147"/>
                <a:gd name="T2" fmla="*/ 79 w 189"/>
                <a:gd name="T3" fmla="*/ 0 h 147"/>
                <a:gd name="T4" fmla="*/ 67 w 189"/>
                <a:gd name="T5" fmla="*/ 4 h 147"/>
                <a:gd name="T6" fmla="*/ 58 w 189"/>
                <a:gd name="T7" fmla="*/ 6 h 147"/>
                <a:gd name="T8" fmla="*/ 39 w 189"/>
                <a:gd name="T9" fmla="*/ 4 h 147"/>
                <a:gd name="T10" fmla="*/ 26 w 189"/>
                <a:gd name="T11" fmla="*/ 7 h 147"/>
                <a:gd name="T12" fmla="*/ 12 w 189"/>
                <a:gd name="T13" fmla="*/ 18 h 147"/>
                <a:gd name="T14" fmla="*/ 11 w 189"/>
                <a:gd name="T15" fmla="*/ 22 h 147"/>
                <a:gd name="T16" fmla="*/ 5 w 189"/>
                <a:gd name="T17" fmla="*/ 26 h 147"/>
                <a:gd name="T18" fmla="*/ 0 w 189"/>
                <a:gd name="T19" fmla="*/ 32 h 147"/>
                <a:gd name="T20" fmla="*/ 4 w 189"/>
                <a:gd name="T21" fmla="*/ 37 h 147"/>
                <a:gd name="T22" fmla="*/ 19 w 189"/>
                <a:gd name="T23" fmla="*/ 45 h 147"/>
                <a:gd name="T24" fmla="*/ 24 w 189"/>
                <a:gd name="T25" fmla="*/ 53 h 147"/>
                <a:gd name="T26" fmla="*/ 34 w 189"/>
                <a:gd name="T27" fmla="*/ 64 h 147"/>
                <a:gd name="T28" fmla="*/ 55 w 189"/>
                <a:gd name="T29" fmla="*/ 81 h 147"/>
                <a:gd name="T30" fmla="*/ 66 w 189"/>
                <a:gd name="T31" fmla="*/ 96 h 147"/>
                <a:gd name="T32" fmla="*/ 76 w 189"/>
                <a:gd name="T33" fmla="*/ 102 h 147"/>
                <a:gd name="T34" fmla="*/ 82 w 189"/>
                <a:gd name="T35" fmla="*/ 107 h 147"/>
                <a:gd name="T36" fmla="*/ 87 w 189"/>
                <a:gd name="T37" fmla="*/ 114 h 147"/>
                <a:gd name="T38" fmla="*/ 89 w 189"/>
                <a:gd name="T39" fmla="*/ 119 h 147"/>
                <a:gd name="T40" fmla="*/ 91 w 189"/>
                <a:gd name="T41" fmla="*/ 124 h 147"/>
                <a:gd name="T42" fmla="*/ 95 w 189"/>
                <a:gd name="T43" fmla="*/ 125 h 147"/>
                <a:gd name="T44" fmla="*/ 98 w 189"/>
                <a:gd name="T45" fmla="*/ 128 h 147"/>
                <a:gd name="T46" fmla="*/ 99 w 189"/>
                <a:gd name="T47" fmla="*/ 133 h 147"/>
                <a:gd name="T48" fmla="*/ 103 w 189"/>
                <a:gd name="T49" fmla="*/ 138 h 147"/>
                <a:gd name="T50" fmla="*/ 104 w 189"/>
                <a:gd name="T51" fmla="*/ 145 h 147"/>
                <a:gd name="T52" fmla="*/ 108 w 189"/>
                <a:gd name="T53" fmla="*/ 147 h 147"/>
                <a:gd name="T54" fmla="*/ 110 w 189"/>
                <a:gd name="T55" fmla="*/ 140 h 147"/>
                <a:gd name="T56" fmla="*/ 116 w 189"/>
                <a:gd name="T57" fmla="*/ 140 h 147"/>
                <a:gd name="T58" fmla="*/ 117 w 189"/>
                <a:gd name="T59" fmla="*/ 137 h 147"/>
                <a:gd name="T60" fmla="*/ 112 w 189"/>
                <a:gd name="T61" fmla="*/ 136 h 147"/>
                <a:gd name="T62" fmla="*/ 110 w 189"/>
                <a:gd name="T63" fmla="*/ 133 h 147"/>
                <a:gd name="T64" fmla="*/ 115 w 189"/>
                <a:gd name="T65" fmla="*/ 132 h 147"/>
                <a:gd name="T66" fmla="*/ 119 w 189"/>
                <a:gd name="T67" fmla="*/ 135 h 147"/>
                <a:gd name="T68" fmla="*/ 124 w 189"/>
                <a:gd name="T69" fmla="*/ 128 h 147"/>
                <a:gd name="T70" fmla="*/ 123 w 189"/>
                <a:gd name="T71" fmla="*/ 123 h 147"/>
                <a:gd name="T72" fmla="*/ 130 w 189"/>
                <a:gd name="T73" fmla="*/ 123 h 147"/>
                <a:gd name="T74" fmla="*/ 135 w 189"/>
                <a:gd name="T75" fmla="*/ 119 h 147"/>
                <a:gd name="T76" fmla="*/ 131 w 189"/>
                <a:gd name="T77" fmla="*/ 118 h 147"/>
                <a:gd name="T78" fmla="*/ 129 w 189"/>
                <a:gd name="T79" fmla="*/ 115 h 147"/>
                <a:gd name="T80" fmla="*/ 133 w 189"/>
                <a:gd name="T81" fmla="*/ 115 h 147"/>
                <a:gd name="T82" fmla="*/ 138 w 189"/>
                <a:gd name="T83" fmla="*/ 117 h 147"/>
                <a:gd name="T84" fmla="*/ 145 w 189"/>
                <a:gd name="T85" fmla="*/ 110 h 147"/>
                <a:gd name="T86" fmla="*/ 141 w 189"/>
                <a:gd name="T87" fmla="*/ 105 h 147"/>
                <a:gd name="T88" fmla="*/ 143 w 189"/>
                <a:gd name="T89" fmla="*/ 103 h 147"/>
                <a:gd name="T90" fmla="*/ 149 w 189"/>
                <a:gd name="T91" fmla="*/ 103 h 147"/>
                <a:gd name="T92" fmla="*/ 155 w 189"/>
                <a:gd name="T93" fmla="*/ 93 h 147"/>
                <a:gd name="T94" fmla="*/ 164 w 189"/>
                <a:gd name="T95" fmla="*/ 89 h 147"/>
                <a:gd name="T96" fmla="*/ 169 w 189"/>
                <a:gd name="T97" fmla="*/ 81 h 147"/>
                <a:gd name="T98" fmla="*/ 165 w 189"/>
                <a:gd name="T99" fmla="*/ 75 h 147"/>
                <a:gd name="T100" fmla="*/ 169 w 189"/>
                <a:gd name="T101" fmla="*/ 75 h 147"/>
                <a:gd name="T102" fmla="*/ 170 w 189"/>
                <a:gd name="T103" fmla="*/ 70 h 147"/>
                <a:gd name="T104" fmla="*/ 175 w 189"/>
                <a:gd name="T105" fmla="*/ 60 h 147"/>
                <a:gd name="T106" fmla="*/ 178 w 189"/>
                <a:gd name="T107" fmla="*/ 54 h 147"/>
                <a:gd name="T108" fmla="*/ 187 w 189"/>
                <a:gd name="T109" fmla="*/ 46 h 147"/>
                <a:gd name="T110" fmla="*/ 138 w 189"/>
                <a:gd name="T111" fmla="*/ 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 h="147">
                  <a:moveTo>
                    <a:pt x="98" y="14"/>
                  </a:moveTo>
                  <a:cubicBezTo>
                    <a:pt x="94" y="4"/>
                    <a:pt x="94" y="4"/>
                    <a:pt x="94" y="4"/>
                  </a:cubicBezTo>
                  <a:cubicBezTo>
                    <a:pt x="88" y="1"/>
                    <a:pt x="88" y="1"/>
                    <a:pt x="88" y="1"/>
                  </a:cubicBezTo>
                  <a:cubicBezTo>
                    <a:pt x="79" y="0"/>
                    <a:pt x="79" y="0"/>
                    <a:pt x="79" y="0"/>
                  </a:cubicBezTo>
                  <a:cubicBezTo>
                    <a:pt x="72" y="1"/>
                    <a:pt x="72" y="1"/>
                    <a:pt x="72" y="1"/>
                  </a:cubicBezTo>
                  <a:cubicBezTo>
                    <a:pt x="67" y="4"/>
                    <a:pt x="67" y="4"/>
                    <a:pt x="67" y="4"/>
                  </a:cubicBezTo>
                  <a:cubicBezTo>
                    <a:pt x="64" y="5"/>
                    <a:pt x="64" y="5"/>
                    <a:pt x="64" y="5"/>
                  </a:cubicBezTo>
                  <a:cubicBezTo>
                    <a:pt x="58" y="6"/>
                    <a:pt x="58" y="6"/>
                    <a:pt x="58" y="6"/>
                  </a:cubicBezTo>
                  <a:cubicBezTo>
                    <a:pt x="46" y="4"/>
                    <a:pt x="46" y="4"/>
                    <a:pt x="46" y="4"/>
                  </a:cubicBezTo>
                  <a:cubicBezTo>
                    <a:pt x="39" y="4"/>
                    <a:pt x="39" y="4"/>
                    <a:pt x="39" y="4"/>
                  </a:cubicBezTo>
                  <a:cubicBezTo>
                    <a:pt x="31" y="5"/>
                    <a:pt x="31" y="5"/>
                    <a:pt x="31" y="5"/>
                  </a:cubicBezTo>
                  <a:cubicBezTo>
                    <a:pt x="26" y="7"/>
                    <a:pt x="26" y="7"/>
                    <a:pt x="26" y="7"/>
                  </a:cubicBezTo>
                  <a:cubicBezTo>
                    <a:pt x="12" y="18"/>
                    <a:pt x="12" y="18"/>
                    <a:pt x="12" y="18"/>
                  </a:cubicBezTo>
                  <a:cubicBezTo>
                    <a:pt x="12" y="18"/>
                    <a:pt x="12" y="18"/>
                    <a:pt x="12" y="18"/>
                  </a:cubicBezTo>
                  <a:cubicBezTo>
                    <a:pt x="11" y="20"/>
                    <a:pt x="11" y="20"/>
                    <a:pt x="11" y="20"/>
                  </a:cubicBezTo>
                  <a:cubicBezTo>
                    <a:pt x="11" y="22"/>
                    <a:pt x="11" y="22"/>
                    <a:pt x="11" y="22"/>
                  </a:cubicBezTo>
                  <a:cubicBezTo>
                    <a:pt x="9" y="23"/>
                    <a:pt x="9" y="23"/>
                    <a:pt x="9" y="23"/>
                  </a:cubicBezTo>
                  <a:cubicBezTo>
                    <a:pt x="5" y="26"/>
                    <a:pt x="5" y="26"/>
                    <a:pt x="5" y="26"/>
                  </a:cubicBezTo>
                  <a:cubicBezTo>
                    <a:pt x="0" y="29"/>
                    <a:pt x="0" y="29"/>
                    <a:pt x="0" y="29"/>
                  </a:cubicBezTo>
                  <a:cubicBezTo>
                    <a:pt x="0" y="32"/>
                    <a:pt x="0" y="32"/>
                    <a:pt x="0" y="32"/>
                  </a:cubicBezTo>
                  <a:cubicBezTo>
                    <a:pt x="2" y="34"/>
                    <a:pt x="2" y="34"/>
                    <a:pt x="2" y="34"/>
                  </a:cubicBezTo>
                  <a:cubicBezTo>
                    <a:pt x="4" y="37"/>
                    <a:pt x="4" y="37"/>
                    <a:pt x="4" y="37"/>
                  </a:cubicBezTo>
                  <a:cubicBezTo>
                    <a:pt x="16" y="42"/>
                    <a:pt x="16" y="42"/>
                    <a:pt x="16" y="42"/>
                  </a:cubicBezTo>
                  <a:cubicBezTo>
                    <a:pt x="19" y="45"/>
                    <a:pt x="19" y="45"/>
                    <a:pt x="19" y="45"/>
                  </a:cubicBezTo>
                  <a:cubicBezTo>
                    <a:pt x="22" y="49"/>
                    <a:pt x="22" y="49"/>
                    <a:pt x="22" y="49"/>
                  </a:cubicBezTo>
                  <a:cubicBezTo>
                    <a:pt x="24" y="53"/>
                    <a:pt x="24" y="53"/>
                    <a:pt x="24" y="53"/>
                  </a:cubicBezTo>
                  <a:cubicBezTo>
                    <a:pt x="29" y="58"/>
                    <a:pt x="29" y="58"/>
                    <a:pt x="29" y="58"/>
                  </a:cubicBezTo>
                  <a:cubicBezTo>
                    <a:pt x="34" y="64"/>
                    <a:pt x="34" y="64"/>
                    <a:pt x="34" y="64"/>
                  </a:cubicBezTo>
                  <a:cubicBezTo>
                    <a:pt x="50" y="77"/>
                    <a:pt x="50" y="77"/>
                    <a:pt x="50" y="77"/>
                  </a:cubicBezTo>
                  <a:cubicBezTo>
                    <a:pt x="55" y="81"/>
                    <a:pt x="55" y="81"/>
                    <a:pt x="55" y="81"/>
                  </a:cubicBezTo>
                  <a:cubicBezTo>
                    <a:pt x="61" y="89"/>
                    <a:pt x="61" y="89"/>
                    <a:pt x="61" y="89"/>
                  </a:cubicBezTo>
                  <a:cubicBezTo>
                    <a:pt x="66" y="96"/>
                    <a:pt x="66" y="96"/>
                    <a:pt x="66" y="96"/>
                  </a:cubicBezTo>
                  <a:cubicBezTo>
                    <a:pt x="73" y="99"/>
                    <a:pt x="73" y="99"/>
                    <a:pt x="73" y="99"/>
                  </a:cubicBezTo>
                  <a:cubicBezTo>
                    <a:pt x="76" y="102"/>
                    <a:pt x="76" y="102"/>
                    <a:pt x="76" y="102"/>
                  </a:cubicBezTo>
                  <a:cubicBezTo>
                    <a:pt x="79" y="105"/>
                    <a:pt x="79" y="105"/>
                    <a:pt x="79" y="105"/>
                  </a:cubicBezTo>
                  <a:cubicBezTo>
                    <a:pt x="82" y="107"/>
                    <a:pt x="82" y="107"/>
                    <a:pt x="82" y="107"/>
                  </a:cubicBezTo>
                  <a:cubicBezTo>
                    <a:pt x="84" y="109"/>
                    <a:pt x="84" y="109"/>
                    <a:pt x="84" y="109"/>
                  </a:cubicBezTo>
                  <a:cubicBezTo>
                    <a:pt x="87" y="114"/>
                    <a:pt x="87" y="114"/>
                    <a:pt x="87" y="114"/>
                  </a:cubicBezTo>
                  <a:cubicBezTo>
                    <a:pt x="89" y="117"/>
                    <a:pt x="89" y="117"/>
                    <a:pt x="89" y="117"/>
                  </a:cubicBezTo>
                  <a:cubicBezTo>
                    <a:pt x="89" y="119"/>
                    <a:pt x="89" y="119"/>
                    <a:pt x="89" y="119"/>
                  </a:cubicBezTo>
                  <a:cubicBezTo>
                    <a:pt x="90" y="122"/>
                    <a:pt x="90" y="122"/>
                    <a:pt x="90" y="122"/>
                  </a:cubicBezTo>
                  <a:cubicBezTo>
                    <a:pt x="91" y="124"/>
                    <a:pt x="91" y="124"/>
                    <a:pt x="91" y="124"/>
                  </a:cubicBezTo>
                  <a:cubicBezTo>
                    <a:pt x="92" y="124"/>
                    <a:pt x="92" y="124"/>
                    <a:pt x="92" y="124"/>
                  </a:cubicBezTo>
                  <a:cubicBezTo>
                    <a:pt x="95" y="125"/>
                    <a:pt x="95" y="125"/>
                    <a:pt x="95" y="125"/>
                  </a:cubicBezTo>
                  <a:cubicBezTo>
                    <a:pt x="98" y="127"/>
                    <a:pt x="98" y="127"/>
                    <a:pt x="98" y="127"/>
                  </a:cubicBezTo>
                  <a:cubicBezTo>
                    <a:pt x="98" y="128"/>
                    <a:pt x="98" y="128"/>
                    <a:pt x="98" y="128"/>
                  </a:cubicBezTo>
                  <a:cubicBezTo>
                    <a:pt x="98" y="130"/>
                    <a:pt x="98" y="130"/>
                    <a:pt x="98" y="130"/>
                  </a:cubicBezTo>
                  <a:cubicBezTo>
                    <a:pt x="99" y="133"/>
                    <a:pt x="99" y="133"/>
                    <a:pt x="99" y="133"/>
                  </a:cubicBezTo>
                  <a:cubicBezTo>
                    <a:pt x="103" y="137"/>
                    <a:pt x="103" y="137"/>
                    <a:pt x="103" y="137"/>
                  </a:cubicBezTo>
                  <a:cubicBezTo>
                    <a:pt x="103" y="138"/>
                    <a:pt x="103" y="138"/>
                    <a:pt x="103" y="138"/>
                  </a:cubicBezTo>
                  <a:cubicBezTo>
                    <a:pt x="103" y="142"/>
                    <a:pt x="103" y="142"/>
                    <a:pt x="103" y="142"/>
                  </a:cubicBezTo>
                  <a:cubicBezTo>
                    <a:pt x="104" y="145"/>
                    <a:pt x="104" y="145"/>
                    <a:pt x="104" y="145"/>
                  </a:cubicBezTo>
                  <a:cubicBezTo>
                    <a:pt x="106" y="146"/>
                    <a:pt x="106" y="146"/>
                    <a:pt x="106" y="146"/>
                  </a:cubicBezTo>
                  <a:cubicBezTo>
                    <a:pt x="108" y="147"/>
                    <a:pt x="108" y="147"/>
                    <a:pt x="108" y="147"/>
                  </a:cubicBezTo>
                  <a:cubicBezTo>
                    <a:pt x="108" y="141"/>
                    <a:pt x="108" y="141"/>
                    <a:pt x="108" y="141"/>
                  </a:cubicBezTo>
                  <a:cubicBezTo>
                    <a:pt x="110" y="140"/>
                    <a:pt x="110" y="140"/>
                    <a:pt x="110" y="140"/>
                  </a:cubicBezTo>
                  <a:cubicBezTo>
                    <a:pt x="115" y="140"/>
                    <a:pt x="115" y="140"/>
                    <a:pt x="115" y="140"/>
                  </a:cubicBezTo>
                  <a:cubicBezTo>
                    <a:pt x="116" y="140"/>
                    <a:pt x="116" y="140"/>
                    <a:pt x="116" y="140"/>
                  </a:cubicBezTo>
                  <a:cubicBezTo>
                    <a:pt x="116" y="140"/>
                    <a:pt x="118" y="139"/>
                    <a:pt x="118" y="139"/>
                  </a:cubicBezTo>
                  <a:cubicBezTo>
                    <a:pt x="118" y="138"/>
                    <a:pt x="117" y="137"/>
                    <a:pt x="117" y="137"/>
                  </a:cubicBezTo>
                  <a:cubicBezTo>
                    <a:pt x="116" y="137"/>
                    <a:pt x="116" y="137"/>
                    <a:pt x="116" y="137"/>
                  </a:cubicBezTo>
                  <a:cubicBezTo>
                    <a:pt x="116" y="137"/>
                    <a:pt x="112" y="136"/>
                    <a:pt x="112" y="136"/>
                  </a:cubicBezTo>
                  <a:cubicBezTo>
                    <a:pt x="111" y="136"/>
                    <a:pt x="110" y="134"/>
                    <a:pt x="110" y="134"/>
                  </a:cubicBezTo>
                  <a:cubicBezTo>
                    <a:pt x="110" y="133"/>
                    <a:pt x="110" y="133"/>
                    <a:pt x="110" y="133"/>
                  </a:cubicBezTo>
                  <a:cubicBezTo>
                    <a:pt x="111" y="129"/>
                    <a:pt x="111" y="129"/>
                    <a:pt x="111" y="129"/>
                  </a:cubicBezTo>
                  <a:cubicBezTo>
                    <a:pt x="115" y="132"/>
                    <a:pt x="115" y="132"/>
                    <a:pt x="115" y="132"/>
                  </a:cubicBezTo>
                  <a:cubicBezTo>
                    <a:pt x="116" y="133"/>
                    <a:pt x="116" y="133"/>
                    <a:pt x="116" y="133"/>
                  </a:cubicBezTo>
                  <a:cubicBezTo>
                    <a:pt x="119" y="135"/>
                    <a:pt x="119" y="135"/>
                    <a:pt x="119" y="135"/>
                  </a:cubicBezTo>
                  <a:cubicBezTo>
                    <a:pt x="123" y="134"/>
                    <a:pt x="123" y="134"/>
                    <a:pt x="123" y="134"/>
                  </a:cubicBezTo>
                  <a:cubicBezTo>
                    <a:pt x="124" y="128"/>
                    <a:pt x="124" y="128"/>
                    <a:pt x="124" y="128"/>
                  </a:cubicBezTo>
                  <a:cubicBezTo>
                    <a:pt x="124" y="127"/>
                    <a:pt x="124" y="127"/>
                    <a:pt x="124" y="127"/>
                  </a:cubicBezTo>
                  <a:cubicBezTo>
                    <a:pt x="123" y="123"/>
                    <a:pt x="123" y="123"/>
                    <a:pt x="123" y="123"/>
                  </a:cubicBezTo>
                  <a:cubicBezTo>
                    <a:pt x="126" y="123"/>
                    <a:pt x="126" y="123"/>
                    <a:pt x="126" y="123"/>
                  </a:cubicBezTo>
                  <a:cubicBezTo>
                    <a:pt x="130" y="123"/>
                    <a:pt x="130" y="123"/>
                    <a:pt x="130" y="123"/>
                  </a:cubicBezTo>
                  <a:cubicBezTo>
                    <a:pt x="135" y="120"/>
                    <a:pt x="135" y="120"/>
                    <a:pt x="135" y="120"/>
                  </a:cubicBezTo>
                  <a:cubicBezTo>
                    <a:pt x="135" y="119"/>
                    <a:pt x="135" y="119"/>
                    <a:pt x="135" y="119"/>
                  </a:cubicBezTo>
                  <a:cubicBezTo>
                    <a:pt x="133" y="118"/>
                    <a:pt x="133" y="118"/>
                    <a:pt x="133" y="118"/>
                  </a:cubicBezTo>
                  <a:cubicBezTo>
                    <a:pt x="131" y="118"/>
                    <a:pt x="131" y="118"/>
                    <a:pt x="131" y="118"/>
                  </a:cubicBezTo>
                  <a:cubicBezTo>
                    <a:pt x="129" y="117"/>
                    <a:pt x="129" y="117"/>
                    <a:pt x="129" y="117"/>
                  </a:cubicBezTo>
                  <a:cubicBezTo>
                    <a:pt x="129" y="115"/>
                    <a:pt x="129" y="115"/>
                    <a:pt x="129" y="115"/>
                  </a:cubicBezTo>
                  <a:cubicBezTo>
                    <a:pt x="132" y="114"/>
                    <a:pt x="132" y="114"/>
                    <a:pt x="132" y="114"/>
                  </a:cubicBezTo>
                  <a:cubicBezTo>
                    <a:pt x="133" y="115"/>
                    <a:pt x="133" y="115"/>
                    <a:pt x="133" y="115"/>
                  </a:cubicBezTo>
                  <a:cubicBezTo>
                    <a:pt x="136" y="117"/>
                    <a:pt x="136" y="117"/>
                    <a:pt x="136" y="117"/>
                  </a:cubicBezTo>
                  <a:cubicBezTo>
                    <a:pt x="138" y="117"/>
                    <a:pt x="138" y="117"/>
                    <a:pt x="138" y="117"/>
                  </a:cubicBezTo>
                  <a:cubicBezTo>
                    <a:pt x="142" y="114"/>
                    <a:pt x="142" y="114"/>
                    <a:pt x="142" y="114"/>
                  </a:cubicBezTo>
                  <a:cubicBezTo>
                    <a:pt x="145" y="110"/>
                    <a:pt x="145" y="110"/>
                    <a:pt x="145" y="110"/>
                  </a:cubicBezTo>
                  <a:cubicBezTo>
                    <a:pt x="144" y="107"/>
                    <a:pt x="144" y="107"/>
                    <a:pt x="144" y="107"/>
                  </a:cubicBezTo>
                  <a:cubicBezTo>
                    <a:pt x="141" y="105"/>
                    <a:pt x="141" y="105"/>
                    <a:pt x="141" y="105"/>
                  </a:cubicBezTo>
                  <a:cubicBezTo>
                    <a:pt x="141" y="104"/>
                    <a:pt x="141" y="104"/>
                    <a:pt x="141" y="104"/>
                  </a:cubicBezTo>
                  <a:cubicBezTo>
                    <a:pt x="143" y="103"/>
                    <a:pt x="143" y="103"/>
                    <a:pt x="143" y="103"/>
                  </a:cubicBezTo>
                  <a:cubicBezTo>
                    <a:pt x="147" y="105"/>
                    <a:pt x="147" y="105"/>
                    <a:pt x="147" y="105"/>
                  </a:cubicBezTo>
                  <a:cubicBezTo>
                    <a:pt x="149" y="103"/>
                    <a:pt x="149" y="103"/>
                    <a:pt x="149" y="103"/>
                  </a:cubicBezTo>
                  <a:cubicBezTo>
                    <a:pt x="151" y="100"/>
                    <a:pt x="151" y="100"/>
                    <a:pt x="151" y="100"/>
                  </a:cubicBezTo>
                  <a:cubicBezTo>
                    <a:pt x="155" y="93"/>
                    <a:pt x="155" y="93"/>
                    <a:pt x="155" y="93"/>
                  </a:cubicBezTo>
                  <a:cubicBezTo>
                    <a:pt x="159" y="90"/>
                    <a:pt x="159" y="90"/>
                    <a:pt x="159" y="90"/>
                  </a:cubicBezTo>
                  <a:cubicBezTo>
                    <a:pt x="164" y="89"/>
                    <a:pt x="164" y="89"/>
                    <a:pt x="164" y="89"/>
                  </a:cubicBezTo>
                  <a:cubicBezTo>
                    <a:pt x="167" y="84"/>
                    <a:pt x="167" y="84"/>
                    <a:pt x="167" y="84"/>
                  </a:cubicBezTo>
                  <a:cubicBezTo>
                    <a:pt x="169" y="81"/>
                    <a:pt x="169" y="81"/>
                    <a:pt x="169" y="81"/>
                  </a:cubicBezTo>
                  <a:cubicBezTo>
                    <a:pt x="167" y="79"/>
                    <a:pt x="167" y="79"/>
                    <a:pt x="167" y="79"/>
                  </a:cubicBezTo>
                  <a:cubicBezTo>
                    <a:pt x="165" y="75"/>
                    <a:pt x="165" y="75"/>
                    <a:pt x="165" y="75"/>
                  </a:cubicBezTo>
                  <a:cubicBezTo>
                    <a:pt x="167" y="75"/>
                    <a:pt x="167" y="75"/>
                    <a:pt x="167" y="75"/>
                  </a:cubicBezTo>
                  <a:cubicBezTo>
                    <a:pt x="169" y="75"/>
                    <a:pt x="169" y="75"/>
                    <a:pt x="169" y="75"/>
                  </a:cubicBezTo>
                  <a:cubicBezTo>
                    <a:pt x="169" y="72"/>
                    <a:pt x="169" y="72"/>
                    <a:pt x="169" y="72"/>
                  </a:cubicBezTo>
                  <a:cubicBezTo>
                    <a:pt x="170" y="70"/>
                    <a:pt x="170" y="70"/>
                    <a:pt x="170" y="70"/>
                  </a:cubicBezTo>
                  <a:cubicBezTo>
                    <a:pt x="173" y="66"/>
                    <a:pt x="173" y="66"/>
                    <a:pt x="173" y="66"/>
                  </a:cubicBezTo>
                  <a:cubicBezTo>
                    <a:pt x="175" y="60"/>
                    <a:pt x="175" y="60"/>
                    <a:pt x="175" y="60"/>
                  </a:cubicBezTo>
                  <a:cubicBezTo>
                    <a:pt x="177" y="56"/>
                    <a:pt x="177" y="56"/>
                    <a:pt x="177" y="56"/>
                  </a:cubicBezTo>
                  <a:cubicBezTo>
                    <a:pt x="178" y="54"/>
                    <a:pt x="178" y="54"/>
                    <a:pt x="178" y="54"/>
                  </a:cubicBezTo>
                  <a:cubicBezTo>
                    <a:pt x="180" y="52"/>
                    <a:pt x="180" y="52"/>
                    <a:pt x="180" y="52"/>
                  </a:cubicBezTo>
                  <a:cubicBezTo>
                    <a:pt x="187" y="46"/>
                    <a:pt x="187" y="46"/>
                    <a:pt x="187" y="46"/>
                  </a:cubicBezTo>
                  <a:cubicBezTo>
                    <a:pt x="189" y="44"/>
                    <a:pt x="189" y="44"/>
                    <a:pt x="189" y="44"/>
                  </a:cubicBezTo>
                  <a:cubicBezTo>
                    <a:pt x="138" y="6"/>
                    <a:pt x="138" y="6"/>
                    <a:pt x="138" y="6"/>
                  </a:cubicBezTo>
                  <a:lnTo>
                    <a:pt x="98" y="14"/>
                  </a:ln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Source Sans Pro Light" charset="0"/>
              </a:endParaRPr>
            </a:p>
          </p:txBody>
        </p:sp>
        <p:sp>
          <p:nvSpPr>
            <p:cNvPr id="42" name="Freeform 41">
              <a:extLst>
                <a:ext uri="{FF2B5EF4-FFF2-40B4-BE49-F238E27FC236}">
                  <a16:creationId xmlns:a16="http://schemas.microsoft.com/office/drawing/2014/main" xmlns="" id="{CC0E7FB8-C1C9-4A08-85A6-BD162381C1E5}"/>
                </a:ext>
              </a:extLst>
            </p:cNvPr>
            <p:cNvSpPr>
              <a:spLocks/>
            </p:cNvSpPr>
            <p:nvPr/>
          </p:nvSpPr>
          <p:spPr bwMode="auto">
            <a:xfrm>
              <a:off x="7128028" y="2788799"/>
              <a:ext cx="212492" cy="340661"/>
            </a:xfrm>
            <a:custGeom>
              <a:avLst/>
              <a:gdLst>
                <a:gd name="T0" fmla="*/ 39 w 126"/>
                <a:gd name="T1" fmla="*/ 183 h 202"/>
                <a:gd name="T2" fmla="*/ 33 w 126"/>
                <a:gd name="T3" fmla="*/ 176 h 202"/>
                <a:gd name="T4" fmla="*/ 36 w 126"/>
                <a:gd name="T5" fmla="*/ 172 h 202"/>
                <a:gd name="T6" fmla="*/ 51 w 126"/>
                <a:gd name="T7" fmla="*/ 168 h 202"/>
                <a:gd name="T8" fmla="*/ 125 w 126"/>
                <a:gd name="T9" fmla="*/ 161 h 202"/>
                <a:gd name="T10" fmla="*/ 120 w 126"/>
                <a:gd name="T11" fmla="*/ 153 h 202"/>
                <a:gd name="T12" fmla="*/ 119 w 126"/>
                <a:gd name="T13" fmla="*/ 148 h 202"/>
                <a:gd name="T14" fmla="*/ 120 w 126"/>
                <a:gd name="T15" fmla="*/ 141 h 202"/>
                <a:gd name="T16" fmla="*/ 116 w 126"/>
                <a:gd name="T17" fmla="*/ 130 h 202"/>
                <a:gd name="T18" fmla="*/ 119 w 126"/>
                <a:gd name="T19" fmla="*/ 123 h 202"/>
                <a:gd name="T20" fmla="*/ 116 w 126"/>
                <a:gd name="T21" fmla="*/ 117 h 202"/>
                <a:gd name="T22" fmla="*/ 122 w 126"/>
                <a:gd name="T23" fmla="*/ 110 h 202"/>
                <a:gd name="T24" fmla="*/ 119 w 126"/>
                <a:gd name="T25" fmla="*/ 104 h 202"/>
                <a:gd name="T26" fmla="*/ 115 w 126"/>
                <a:gd name="T27" fmla="*/ 95 h 202"/>
                <a:gd name="T28" fmla="*/ 106 w 126"/>
                <a:gd name="T29" fmla="*/ 75 h 202"/>
                <a:gd name="T30" fmla="*/ 89 w 126"/>
                <a:gd name="T31" fmla="*/ 12 h 202"/>
                <a:gd name="T32" fmla="*/ 94 w 126"/>
                <a:gd name="T33" fmla="*/ 0 h 202"/>
                <a:gd name="T34" fmla="*/ 1 w 126"/>
                <a:gd name="T35" fmla="*/ 7 h 202"/>
                <a:gd name="T36" fmla="*/ 0 w 126"/>
                <a:gd name="T37" fmla="*/ 106 h 202"/>
                <a:gd name="T38" fmla="*/ 6 w 126"/>
                <a:gd name="T39" fmla="*/ 196 h 202"/>
                <a:gd name="T40" fmla="*/ 11 w 126"/>
                <a:gd name="T41" fmla="*/ 197 h 202"/>
                <a:gd name="T42" fmla="*/ 16 w 126"/>
                <a:gd name="T43" fmla="*/ 195 h 202"/>
                <a:gd name="T44" fmla="*/ 16 w 126"/>
                <a:gd name="T45" fmla="*/ 187 h 202"/>
                <a:gd name="T46" fmla="*/ 21 w 126"/>
                <a:gd name="T47" fmla="*/ 184 h 202"/>
                <a:gd name="T48" fmla="*/ 22 w 126"/>
                <a:gd name="T49" fmla="*/ 189 h 202"/>
                <a:gd name="T50" fmla="*/ 22 w 126"/>
                <a:gd name="T51" fmla="*/ 193 h 202"/>
                <a:gd name="T52" fmla="*/ 25 w 126"/>
                <a:gd name="T53" fmla="*/ 195 h 202"/>
                <a:gd name="T54" fmla="*/ 27 w 126"/>
                <a:gd name="T55" fmla="*/ 199 h 202"/>
                <a:gd name="T56" fmla="*/ 25 w 126"/>
                <a:gd name="T57" fmla="*/ 202 h 202"/>
                <a:gd name="T58" fmla="*/ 31 w 126"/>
                <a:gd name="T59" fmla="*/ 200 h 202"/>
                <a:gd name="T60" fmla="*/ 38 w 126"/>
                <a:gd name="T61" fmla="*/ 197 h 202"/>
                <a:gd name="T62" fmla="*/ 43 w 126"/>
                <a:gd name="T63" fmla="*/ 196 h 202"/>
                <a:gd name="T64" fmla="*/ 44 w 126"/>
                <a:gd name="T65"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202">
                  <a:moveTo>
                    <a:pt x="40" y="188"/>
                  </a:moveTo>
                  <a:lnTo>
                    <a:pt x="39" y="183"/>
                  </a:lnTo>
                  <a:lnTo>
                    <a:pt x="35" y="178"/>
                  </a:lnTo>
                  <a:lnTo>
                    <a:pt x="33" y="176"/>
                  </a:lnTo>
                  <a:lnTo>
                    <a:pt x="33" y="173"/>
                  </a:lnTo>
                  <a:lnTo>
                    <a:pt x="36" y="172"/>
                  </a:lnTo>
                  <a:lnTo>
                    <a:pt x="43" y="170"/>
                  </a:lnTo>
                  <a:lnTo>
                    <a:pt x="51" y="168"/>
                  </a:lnTo>
                  <a:lnTo>
                    <a:pt x="126" y="162"/>
                  </a:lnTo>
                  <a:lnTo>
                    <a:pt x="125" y="161"/>
                  </a:lnTo>
                  <a:lnTo>
                    <a:pt x="121" y="156"/>
                  </a:lnTo>
                  <a:lnTo>
                    <a:pt x="120" y="153"/>
                  </a:lnTo>
                  <a:lnTo>
                    <a:pt x="118" y="150"/>
                  </a:lnTo>
                  <a:lnTo>
                    <a:pt x="119" y="148"/>
                  </a:lnTo>
                  <a:lnTo>
                    <a:pt x="121" y="146"/>
                  </a:lnTo>
                  <a:lnTo>
                    <a:pt x="120" y="141"/>
                  </a:lnTo>
                  <a:lnTo>
                    <a:pt x="118" y="138"/>
                  </a:lnTo>
                  <a:lnTo>
                    <a:pt x="116" y="130"/>
                  </a:lnTo>
                  <a:lnTo>
                    <a:pt x="116" y="125"/>
                  </a:lnTo>
                  <a:lnTo>
                    <a:pt x="119" y="123"/>
                  </a:lnTo>
                  <a:lnTo>
                    <a:pt x="120" y="119"/>
                  </a:lnTo>
                  <a:lnTo>
                    <a:pt x="116" y="117"/>
                  </a:lnTo>
                  <a:lnTo>
                    <a:pt x="121" y="114"/>
                  </a:lnTo>
                  <a:lnTo>
                    <a:pt x="122" y="110"/>
                  </a:lnTo>
                  <a:lnTo>
                    <a:pt x="120" y="108"/>
                  </a:lnTo>
                  <a:lnTo>
                    <a:pt x="119" y="104"/>
                  </a:lnTo>
                  <a:lnTo>
                    <a:pt x="119" y="100"/>
                  </a:lnTo>
                  <a:lnTo>
                    <a:pt x="115" y="95"/>
                  </a:lnTo>
                  <a:lnTo>
                    <a:pt x="108" y="83"/>
                  </a:lnTo>
                  <a:lnTo>
                    <a:pt x="106" y="75"/>
                  </a:lnTo>
                  <a:lnTo>
                    <a:pt x="96" y="41"/>
                  </a:lnTo>
                  <a:lnTo>
                    <a:pt x="89" y="12"/>
                  </a:lnTo>
                  <a:lnTo>
                    <a:pt x="87" y="0"/>
                  </a:lnTo>
                  <a:lnTo>
                    <a:pt x="94" y="0"/>
                  </a:lnTo>
                  <a:lnTo>
                    <a:pt x="94" y="0"/>
                  </a:lnTo>
                  <a:lnTo>
                    <a:pt x="1" y="7"/>
                  </a:lnTo>
                  <a:lnTo>
                    <a:pt x="1" y="14"/>
                  </a:lnTo>
                  <a:lnTo>
                    <a:pt x="0" y="106"/>
                  </a:lnTo>
                  <a:lnTo>
                    <a:pt x="0" y="155"/>
                  </a:lnTo>
                  <a:lnTo>
                    <a:pt x="6" y="196"/>
                  </a:lnTo>
                  <a:lnTo>
                    <a:pt x="8" y="196"/>
                  </a:lnTo>
                  <a:lnTo>
                    <a:pt x="11" y="197"/>
                  </a:lnTo>
                  <a:lnTo>
                    <a:pt x="15" y="198"/>
                  </a:lnTo>
                  <a:lnTo>
                    <a:pt x="16" y="195"/>
                  </a:lnTo>
                  <a:lnTo>
                    <a:pt x="15" y="191"/>
                  </a:lnTo>
                  <a:lnTo>
                    <a:pt x="16" y="187"/>
                  </a:lnTo>
                  <a:lnTo>
                    <a:pt x="18" y="185"/>
                  </a:lnTo>
                  <a:lnTo>
                    <a:pt x="21" y="184"/>
                  </a:lnTo>
                  <a:lnTo>
                    <a:pt x="22" y="186"/>
                  </a:lnTo>
                  <a:lnTo>
                    <a:pt x="22" y="189"/>
                  </a:lnTo>
                  <a:lnTo>
                    <a:pt x="21" y="191"/>
                  </a:lnTo>
                  <a:lnTo>
                    <a:pt x="22" y="193"/>
                  </a:lnTo>
                  <a:lnTo>
                    <a:pt x="23" y="194"/>
                  </a:lnTo>
                  <a:lnTo>
                    <a:pt x="25" y="195"/>
                  </a:lnTo>
                  <a:lnTo>
                    <a:pt x="27" y="197"/>
                  </a:lnTo>
                  <a:lnTo>
                    <a:pt x="27" y="199"/>
                  </a:lnTo>
                  <a:lnTo>
                    <a:pt x="27" y="200"/>
                  </a:lnTo>
                  <a:lnTo>
                    <a:pt x="25" y="202"/>
                  </a:lnTo>
                  <a:lnTo>
                    <a:pt x="27" y="201"/>
                  </a:lnTo>
                  <a:lnTo>
                    <a:pt x="31" y="200"/>
                  </a:lnTo>
                  <a:lnTo>
                    <a:pt x="36" y="199"/>
                  </a:lnTo>
                  <a:lnTo>
                    <a:pt x="38" y="197"/>
                  </a:lnTo>
                  <a:lnTo>
                    <a:pt x="39" y="197"/>
                  </a:lnTo>
                  <a:lnTo>
                    <a:pt x="43" y="196"/>
                  </a:lnTo>
                  <a:lnTo>
                    <a:pt x="44" y="195"/>
                  </a:lnTo>
                  <a:lnTo>
                    <a:pt x="44" y="195"/>
                  </a:lnTo>
                  <a:lnTo>
                    <a:pt x="40" y="188"/>
                  </a:ln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Source Sans Pro Light" charset="0"/>
              </a:endParaRPr>
            </a:p>
          </p:txBody>
        </p:sp>
        <p:sp>
          <p:nvSpPr>
            <p:cNvPr id="43" name="Freeform 42">
              <a:extLst>
                <a:ext uri="{FF2B5EF4-FFF2-40B4-BE49-F238E27FC236}">
                  <a16:creationId xmlns:a16="http://schemas.microsoft.com/office/drawing/2014/main" xmlns="" id="{B5E5A60A-D99B-4826-8358-EA933D54602F}"/>
                </a:ext>
              </a:extLst>
            </p:cNvPr>
            <p:cNvSpPr>
              <a:spLocks/>
            </p:cNvSpPr>
            <p:nvPr/>
          </p:nvSpPr>
          <p:spPr bwMode="auto">
            <a:xfrm>
              <a:off x="6942519" y="2800604"/>
              <a:ext cx="195628" cy="342348"/>
            </a:xfrm>
            <a:custGeom>
              <a:avLst/>
              <a:gdLst>
                <a:gd name="T0" fmla="*/ 110 w 116"/>
                <a:gd name="T1" fmla="*/ 99 h 203"/>
                <a:gd name="T2" fmla="*/ 111 w 116"/>
                <a:gd name="T3" fmla="*/ 0 h 203"/>
                <a:gd name="T4" fmla="*/ 41 w 116"/>
                <a:gd name="T5" fmla="*/ 5 h 203"/>
                <a:gd name="T6" fmla="*/ 38 w 116"/>
                <a:gd name="T7" fmla="*/ 10 h 203"/>
                <a:gd name="T8" fmla="*/ 35 w 116"/>
                <a:gd name="T9" fmla="*/ 15 h 203"/>
                <a:gd name="T10" fmla="*/ 32 w 116"/>
                <a:gd name="T11" fmla="*/ 17 h 203"/>
                <a:gd name="T12" fmla="*/ 30 w 116"/>
                <a:gd name="T13" fmla="*/ 26 h 203"/>
                <a:gd name="T14" fmla="*/ 22 w 116"/>
                <a:gd name="T15" fmla="*/ 37 h 203"/>
                <a:gd name="T16" fmla="*/ 18 w 116"/>
                <a:gd name="T17" fmla="*/ 44 h 203"/>
                <a:gd name="T18" fmla="*/ 18 w 116"/>
                <a:gd name="T19" fmla="*/ 48 h 203"/>
                <a:gd name="T20" fmla="*/ 17 w 116"/>
                <a:gd name="T21" fmla="*/ 54 h 203"/>
                <a:gd name="T22" fmla="*/ 13 w 116"/>
                <a:gd name="T23" fmla="*/ 58 h 203"/>
                <a:gd name="T24" fmla="*/ 12 w 116"/>
                <a:gd name="T25" fmla="*/ 62 h 203"/>
                <a:gd name="T26" fmla="*/ 11 w 116"/>
                <a:gd name="T27" fmla="*/ 66 h 203"/>
                <a:gd name="T28" fmla="*/ 14 w 116"/>
                <a:gd name="T29" fmla="*/ 70 h 203"/>
                <a:gd name="T30" fmla="*/ 14 w 116"/>
                <a:gd name="T31" fmla="*/ 78 h 203"/>
                <a:gd name="T32" fmla="*/ 14 w 116"/>
                <a:gd name="T33" fmla="*/ 84 h 203"/>
                <a:gd name="T34" fmla="*/ 11 w 116"/>
                <a:gd name="T35" fmla="*/ 89 h 203"/>
                <a:gd name="T36" fmla="*/ 15 w 116"/>
                <a:gd name="T37" fmla="*/ 94 h 203"/>
                <a:gd name="T38" fmla="*/ 11 w 116"/>
                <a:gd name="T39" fmla="*/ 98 h 203"/>
                <a:gd name="T40" fmla="*/ 15 w 116"/>
                <a:gd name="T41" fmla="*/ 102 h 203"/>
                <a:gd name="T42" fmla="*/ 16 w 116"/>
                <a:gd name="T43" fmla="*/ 108 h 203"/>
                <a:gd name="T44" fmla="*/ 19 w 116"/>
                <a:gd name="T45" fmla="*/ 112 h 203"/>
                <a:gd name="T46" fmla="*/ 19 w 116"/>
                <a:gd name="T47" fmla="*/ 123 h 203"/>
                <a:gd name="T48" fmla="*/ 15 w 116"/>
                <a:gd name="T49" fmla="*/ 126 h 203"/>
                <a:gd name="T50" fmla="*/ 14 w 116"/>
                <a:gd name="T51" fmla="*/ 132 h 203"/>
                <a:gd name="T52" fmla="*/ 8 w 116"/>
                <a:gd name="T53" fmla="*/ 140 h 203"/>
                <a:gd name="T54" fmla="*/ 6 w 116"/>
                <a:gd name="T55" fmla="*/ 149 h 203"/>
                <a:gd name="T56" fmla="*/ 4 w 116"/>
                <a:gd name="T57" fmla="*/ 153 h 203"/>
                <a:gd name="T58" fmla="*/ 4 w 116"/>
                <a:gd name="T59" fmla="*/ 160 h 203"/>
                <a:gd name="T60" fmla="*/ 0 w 116"/>
                <a:gd name="T61" fmla="*/ 164 h 203"/>
                <a:gd name="T62" fmla="*/ 1 w 116"/>
                <a:gd name="T63" fmla="*/ 171 h 203"/>
                <a:gd name="T64" fmla="*/ 65 w 116"/>
                <a:gd name="T65" fmla="*/ 184 h 203"/>
                <a:gd name="T66" fmla="*/ 70 w 116"/>
                <a:gd name="T67" fmla="*/ 192 h 203"/>
                <a:gd name="T68" fmla="*/ 71 w 116"/>
                <a:gd name="T69" fmla="*/ 203 h 203"/>
                <a:gd name="T70" fmla="*/ 72 w 116"/>
                <a:gd name="T71" fmla="*/ 203 h 203"/>
                <a:gd name="T72" fmla="*/ 79 w 116"/>
                <a:gd name="T73" fmla="*/ 199 h 203"/>
                <a:gd name="T74" fmla="*/ 82 w 116"/>
                <a:gd name="T75" fmla="*/ 193 h 203"/>
                <a:gd name="T76" fmla="*/ 89 w 116"/>
                <a:gd name="T77" fmla="*/ 193 h 203"/>
                <a:gd name="T78" fmla="*/ 98 w 116"/>
                <a:gd name="T79" fmla="*/ 190 h 203"/>
                <a:gd name="T80" fmla="*/ 104 w 116"/>
                <a:gd name="T81" fmla="*/ 190 h 203"/>
                <a:gd name="T82" fmla="*/ 109 w 116"/>
                <a:gd name="T83" fmla="*/ 190 h 203"/>
                <a:gd name="T84" fmla="*/ 115 w 116"/>
                <a:gd name="T85" fmla="*/ 190 h 203"/>
                <a:gd name="T86" fmla="*/ 116 w 116"/>
                <a:gd name="T87" fmla="*/ 189 h 203"/>
                <a:gd name="T88" fmla="*/ 110 w 116"/>
                <a:gd name="T89" fmla="*/ 14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6" h="203">
                  <a:moveTo>
                    <a:pt x="110" y="148"/>
                  </a:moveTo>
                  <a:lnTo>
                    <a:pt x="110" y="99"/>
                  </a:lnTo>
                  <a:lnTo>
                    <a:pt x="111" y="7"/>
                  </a:lnTo>
                  <a:lnTo>
                    <a:pt x="111" y="0"/>
                  </a:lnTo>
                  <a:lnTo>
                    <a:pt x="41" y="5"/>
                  </a:lnTo>
                  <a:lnTo>
                    <a:pt x="41" y="5"/>
                  </a:lnTo>
                  <a:lnTo>
                    <a:pt x="42" y="8"/>
                  </a:lnTo>
                  <a:lnTo>
                    <a:pt x="38" y="10"/>
                  </a:lnTo>
                  <a:lnTo>
                    <a:pt x="36" y="12"/>
                  </a:lnTo>
                  <a:lnTo>
                    <a:pt x="35" y="15"/>
                  </a:lnTo>
                  <a:lnTo>
                    <a:pt x="33" y="17"/>
                  </a:lnTo>
                  <a:lnTo>
                    <a:pt x="32" y="17"/>
                  </a:lnTo>
                  <a:lnTo>
                    <a:pt x="30" y="22"/>
                  </a:lnTo>
                  <a:lnTo>
                    <a:pt x="30" y="26"/>
                  </a:lnTo>
                  <a:lnTo>
                    <a:pt x="27" y="31"/>
                  </a:lnTo>
                  <a:lnTo>
                    <a:pt x="22" y="37"/>
                  </a:lnTo>
                  <a:lnTo>
                    <a:pt x="19" y="40"/>
                  </a:lnTo>
                  <a:lnTo>
                    <a:pt x="18" y="44"/>
                  </a:lnTo>
                  <a:lnTo>
                    <a:pt x="20" y="45"/>
                  </a:lnTo>
                  <a:lnTo>
                    <a:pt x="18" y="48"/>
                  </a:lnTo>
                  <a:lnTo>
                    <a:pt x="16" y="52"/>
                  </a:lnTo>
                  <a:lnTo>
                    <a:pt x="17" y="54"/>
                  </a:lnTo>
                  <a:lnTo>
                    <a:pt x="16" y="54"/>
                  </a:lnTo>
                  <a:lnTo>
                    <a:pt x="13" y="58"/>
                  </a:lnTo>
                  <a:lnTo>
                    <a:pt x="11" y="61"/>
                  </a:lnTo>
                  <a:lnTo>
                    <a:pt x="12" y="62"/>
                  </a:lnTo>
                  <a:lnTo>
                    <a:pt x="11" y="64"/>
                  </a:lnTo>
                  <a:lnTo>
                    <a:pt x="11" y="66"/>
                  </a:lnTo>
                  <a:lnTo>
                    <a:pt x="12" y="67"/>
                  </a:lnTo>
                  <a:lnTo>
                    <a:pt x="14" y="70"/>
                  </a:lnTo>
                  <a:lnTo>
                    <a:pt x="14" y="72"/>
                  </a:lnTo>
                  <a:lnTo>
                    <a:pt x="14" y="78"/>
                  </a:lnTo>
                  <a:lnTo>
                    <a:pt x="15" y="81"/>
                  </a:lnTo>
                  <a:lnTo>
                    <a:pt x="14" y="84"/>
                  </a:lnTo>
                  <a:lnTo>
                    <a:pt x="12" y="89"/>
                  </a:lnTo>
                  <a:lnTo>
                    <a:pt x="11" y="89"/>
                  </a:lnTo>
                  <a:lnTo>
                    <a:pt x="14" y="91"/>
                  </a:lnTo>
                  <a:lnTo>
                    <a:pt x="15" y="94"/>
                  </a:lnTo>
                  <a:lnTo>
                    <a:pt x="15" y="96"/>
                  </a:lnTo>
                  <a:lnTo>
                    <a:pt x="11" y="98"/>
                  </a:lnTo>
                  <a:lnTo>
                    <a:pt x="14" y="100"/>
                  </a:lnTo>
                  <a:lnTo>
                    <a:pt x="15" y="102"/>
                  </a:lnTo>
                  <a:lnTo>
                    <a:pt x="15" y="103"/>
                  </a:lnTo>
                  <a:lnTo>
                    <a:pt x="16" y="108"/>
                  </a:lnTo>
                  <a:lnTo>
                    <a:pt x="16" y="110"/>
                  </a:lnTo>
                  <a:lnTo>
                    <a:pt x="19" y="112"/>
                  </a:lnTo>
                  <a:lnTo>
                    <a:pt x="20" y="115"/>
                  </a:lnTo>
                  <a:lnTo>
                    <a:pt x="19" y="123"/>
                  </a:lnTo>
                  <a:lnTo>
                    <a:pt x="16" y="126"/>
                  </a:lnTo>
                  <a:lnTo>
                    <a:pt x="15" y="126"/>
                  </a:lnTo>
                  <a:lnTo>
                    <a:pt x="15" y="130"/>
                  </a:lnTo>
                  <a:lnTo>
                    <a:pt x="14" y="132"/>
                  </a:lnTo>
                  <a:lnTo>
                    <a:pt x="10" y="138"/>
                  </a:lnTo>
                  <a:lnTo>
                    <a:pt x="8" y="140"/>
                  </a:lnTo>
                  <a:lnTo>
                    <a:pt x="7" y="147"/>
                  </a:lnTo>
                  <a:lnTo>
                    <a:pt x="6" y="149"/>
                  </a:lnTo>
                  <a:lnTo>
                    <a:pt x="5" y="150"/>
                  </a:lnTo>
                  <a:lnTo>
                    <a:pt x="4" y="153"/>
                  </a:lnTo>
                  <a:lnTo>
                    <a:pt x="4" y="155"/>
                  </a:lnTo>
                  <a:lnTo>
                    <a:pt x="4" y="160"/>
                  </a:lnTo>
                  <a:lnTo>
                    <a:pt x="1" y="162"/>
                  </a:lnTo>
                  <a:lnTo>
                    <a:pt x="0" y="164"/>
                  </a:lnTo>
                  <a:lnTo>
                    <a:pt x="0" y="167"/>
                  </a:lnTo>
                  <a:lnTo>
                    <a:pt x="1" y="171"/>
                  </a:lnTo>
                  <a:lnTo>
                    <a:pt x="66" y="168"/>
                  </a:lnTo>
                  <a:lnTo>
                    <a:pt x="65" y="184"/>
                  </a:lnTo>
                  <a:lnTo>
                    <a:pt x="67" y="188"/>
                  </a:lnTo>
                  <a:lnTo>
                    <a:pt x="70" y="192"/>
                  </a:lnTo>
                  <a:lnTo>
                    <a:pt x="71" y="199"/>
                  </a:lnTo>
                  <a:lnTo>
                    <a:pt x="71" y="203"/>
                  </a:lnTo>
                  <a:lnTo>
                    <a:pt x="71" y="203"/>
                  </a:lnTo>
                  <a:lnTo>
                    <a:pt x="72" y="203"/>
                  </a:lnTo>
                  <a:lnTo>
                    <a:pt x="77" y="200"/>
                  </a:lnTo>
                  <a:lnTo>
                    <a:pt x="79" y="199"/>
                  </a:lnTo>
                  <a:lnTo>
                    <a:pt x="82" y="197"/>
                  </a:lnTo>
                  <a:lnTo>
                    <a:pt x="82" y="193"/>
                  </a:lnTo>
                  <a:lnTo>
                    <a:pt x="86" y="193"/>
                  </a:lnTo>
                  <a:lnTo>
                    <a:pt x="89" y="193"/>
                  </a:lnTo>
                  <a:lnTo>
                    <a:pt x="93" y="192"/>
                  </a:lnTo>
                  <a:lnTo>
                    <a:pt x="98" y="190"/>
                  </a:lnTo>
                  <a:lnTo>
                    <a:pt x="102" y="190"/>
                  </a:lnTo>
                  <a:lnTo>
                    <a:pt x="104" y="190"/>
                  </a:lnTo>
                  <a:lnTo>
                    <a:pt x="107" y="190"/>
                  </a:lnTo>
                  <a:lnTo>
                    <a:pt x="109" y="190"/>
                  </a:lnTo>
                  <a:lnTo>
                    <a:pt x="113" y="192"/>
                  </a:lnTo>
                  <a:lnTo>
                    <a:pt x="115" y="190"/>
                  </a:lnTo>
                  <a:lnTo>
                    <a:pt x="116" y="189"/>
                  </a:lnTo>
                  <a:lnTo>
                    <a:pt x="116" y="189"/>
                  </a:lnTo>
                  <a:lnTo>
                    <a:pt x="116" y="189"/>
                  </a:lnTo>
                  <a:lnTo>
                    <a:pt x="110" y="148"/>
                  </a:ln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Source Sans Pro Light" charset="0"/>
              </a:endParaRPr>
            </a:p>
          </p:txBody>
        </p:sp>
        <p:sp>
          <p:nvSpPr>
            <p:cNvPr id="44" name="Freeform 43">
              <a:extLst>
                <a:ext uri="{FF2B5EF4-FFF2-40B4-BE49-F238E27FC236}">
                  <a16:creationId xmlns:a16="http://schemas.microsoft.com/office/drawing/2014/main" xmlns="" id="{0C020ECD-DE84-48E4-B613-059EF33B2928}"/>
                </a:ext>
              </a:extLst>
            </p:cNvPr>
            <p:cNvSpPr>
              <a:spLocks/>
            </p:cNvSpPr>
            <p:nvPr/>
          </p:nvSpPr>
          <p:spPr bwMode="auto">
            <a:xfrm>
              <a:off x="7559758" y="2387426"/>
              <a:ext cx="242848" cy="177077"/>
            </a:xfrm>
            <a:custGeom>
              <a:avLst/>
              <a:gdLst>
                <a:gd name="T0" fmla="*/ 0 w 170"/>
                <a:gd name="T1" fmla="*/ 24 h 123"/>
                <a:gd name="T2" fmla="*/ 3 w 170"/>
                <a:gd name="T3" fmla="*/ 44 h 123"/>
                <a:gd name="T4" fmla="*/ 16 w 170"/>
                <a:gd name="T5" fmla="*/ 33 h 123"/>
                <a:gd name="T6" fmla="*/ 28 w 170"/>
                <a:gd name="T7" fmla="*/ 25 h 123"/>
                <a:gd name="T8" fmla="*/ 31 w 170"/>
                <a:gd name="T9" fmla="*/ 27 h 123"/>
                <a:gd name="T10" fmla="*/ 41 w 170"/>
                <a:gd name="T11" fmla="*/ 22 h 123"/>
                <a:gd name="T12" fmla="*/ 63 w 170"/>
                <a:gd name="T13" fmla="*/ 22 h 123"/>
                <a:gd name="T14" fmla="*/ 70 w 170"/>
                <a:gd name="T15" fmla="*/ 36 h 123"/>
                <a:gd name="T16" fmla="*/ 83 w 170"/>
                <a:gd name="T17" fmla="*/ 43 h 123"/>
                <a:gd name="T18" fmla="*/ 93 w 170"/>
                <a:gd name="T19" fmla="*/ 51 h 123"/>
                <a:gd name="T20" fmla="*/ 92 w 170"/>
                <a:gd name="T21" fmla="*/ 60 h 123"/>
                <a:gd name="T22" fmla="*/ 89 w 170"/>
                <a:gd name="T23" fmla="*/ 74 h 123"/>
                <a:gd name="T24" fmla="*/ 94 w 170"/>
                <a:gd name="T25" fmla="*/ 75 h 123"/>
                <a:gd name="T26" fmla="*/ 101 w 170"/>
                <a:gd name="T27" fmla="*/ 75 h 123"/>
                <a:gd name="T28" fmla="*/ 106 w 170"/>
                <a:gd name="T29" fmla="*/ 75 h 123"/>
                <a:gd name="T30" fmla="*/ 122 w 170"/>
                <a:gd name="T31" fmla="*/ 78 h 123"/>
                <a:gd name="T32" fmla="*/ 129 w 170"/>
                <a:gd name="T33" fmla="*/ 79 h 123"/>
                <a:gd name="T34" fmla="*/ 124 w 170"/>
                <a:gd name="T35" fmla="*/ 72 h 123"/>
                <a:gd name="T36" fmla="*/ 124 w 170"/>
                <a:gd name="T37" fmla="*/ 68 h 123"/>
                <a:gd name="T38" fmla="*/ 116 w 170"/>
                <a:gd name="T39" fmla="*/ 57 h 123"/>
                <a:gd name="T40" fmla="*/ 115 w 170"/>
                <a:gd name="T41" fmla="*/ 43 h 123"/>
                <a:gd name="T42" fmla="*/ 113 w 170"/>
                <a:gd name="T43" fmla="*/ 31 h 123"/>
                <a:gd name="T44" fmla="*/ 115 w 170"/>
                <a:gd name="T45" fmla="*/ 28 h 123"/>
                <a:gd name="T46" fmla="*/ 124 w 170"/>
                <a:gd name="T47" fmla="*/ 18 h 123"/>
                <a:gd name="T48" fmla="*/ 129 w 170"/>
                <a:gd name="T49" fmla="*/ 13 h 123"/>
                <a:gd name="T50" fmla="*/ 125 w 170"/>
                <a:gd name="T51" fmla="*/ 21 h 123"/>
                <a:gd name="T52" fmla="*/ 123 w 170"/>
                <a:gd name="T53" fmla="*/ 31 h 123"/>
                <a:gd name="T54" fmla="*/ 122 w 170"/>
                <a:gd name="T55" fmla="*/ 36 h 123"/>
                <a:gd name="T56" fmla="*/ 126 w 170"/>
                <a:gd name="T57" fmla="*/ 41 h 123"/>
                <a:gd name="T58" fmla="*/ 131 w 170"/>
                <a:gd name="T59" fmla="*/ 46 h 123"/>
                <a:gd name="T60" fmla="*/ 134 w 170"/>
                <a:gd name="T61" fmla="*/ 51 h 123"/>
                <a:gd name="T62" fmla="*/ 130 w 170"/>
                <a:gd name="T63" fmla="*/ 57 h 123"/>
                <a:gd name="T64" fmla="*/ 128 w 170"/>
                <a:gd name="T65" fmla="*/ 61 h 123"/>
                <a:gd name="T66" fmla="*/ 129 w 170"/>
                <a:gd name="T67" fmla="*/ 65 h 123"/>
                <a:gd name="T68" fmla="*/ 139 w 170"/>
                <a:gd name="T69" fmla="*/ 66 h 123"/>
                <a:gd name="T70" fmla="*/ 146 w 170"/>
                <a:gd name="T71" fmla="*/ 75 h 123"/>
                <a:gd name="T72" fmla="*/ 147 w 170"/>
                <a:gd name="T73" fmla="*/ 81 h 123"/>
                <a:gd name="T74" fmla="*/ 152 w 170"/>
                <a:gd name="T75" fmla="*/ 89 h 123"/>
                <a:gd name="T76" fmla="*/ 148 w 170"/>
                <a:gd name="T77" fmla="*/ 104 h 123"/>
                <a:gd name="T78" fmla="*/ 149 w 170"/>
                <a:gd name="T79" fmla="*/ 120 h 123"/>
                <a:gd name="T80" fmla="*/ 153 w 170"/>
                <a:gd name="T81" fmla="*/ 116 h 123"/>
                <a:gd name="T82" fmla="*/ 157 w 170"/>
                <a:gd name="T83" fmla="*/ 102 h 123"/>
                <a:gd name="T84" fmla="*/ 157 w 170"/>
                <a:gd name="T85" fmla="*/ 97 h 123"/>
                <a:gd name="T86" fmla="*/ 163 w 170"/>
                <a:gd name="T87" fmla="*/ 91 h 123"/>
                <a:gd name="T88" fmla="*/ 163 w 170"/>
                <a:gd name="T89" fmla="*/ 79 h 123"/>
                <a:gd name="T90" fmla="*/ 167 w 170"/>
                <a:gd name="T91" fmla="*/ 71 h 123"/>
                <a:gd name="T92" fmla="*/ 167 w 170"/>
                <a:gd name="T93" fmla="*/ 77 h 123"/>
                <a:gd name="T94" fmla="*/ 168 w 170"/>
                <a:gd name="T95" fmla="*/ 82 h 123"/>
                <a:gd name="T96" fmla="*/ 170 w 170"/>
                <a:gd name="T97" fmla="*/ 68 h 123"/>
                <a:gd name="T98" fmla="*/ 169 w 170"/>
                <a:gd name="T99" fmla="*/ 54 h 123"/>
                <a:gd name="T100" fmla="*/ 134 w 170"/>
                <a:gd name="T10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0" h="123">
                  <a:moveTo>
                    <a:pt x="134" y="0"/>
                  </a:moveTo>
                  <a:cubicBezTo>
                    <a:pt x="0" y="24"/>
                    <a:pt x="0" y="24"/>
                    <a:pt x="0" y="24"/>
                  </a:cubicBezTo>
                  <a:cubicBezTo>
                    <a:pt x="0" y="24"/>
                    <a:pt x="0" y="24"/>
                    <a:pt x="0" y="24"/>
                  </a:cubicBezTo>
                  <a:cubicBezTo>
                    <a:pt x="3" y="44"/>
                    <a:pt x="3" y="44"/>
                    <a:pt x="3" y="44"/>
                  </a:cubicBezTo>
                  <a:cubicBezTo>
                    <a:pt x="7" y="44"/>
                    <a:pt x="7" y="44"/>
                    <a:pt x="7" y="44"/>
                  </a:cubicBezTo>
                  <a:cubicBezTo>
                    <a:pt x="16" y="33"/>
                    <a:pt x="16" y="33"/>
                    <a:pt x="16" y="33"/>
                  </a:cubicBezTo>
                  <a:cubicBezTo>
                    <a:pt x="22" y="33"/>
                    <a:pt x="22" y="33"/>
                    <a:pt x="22" y="33"/>
                  </a:cubicBezTo>
                  <a:cubicBezTo>
                    <a:pt x="28" y="25"/>
                    <a:pt x="28" y="25"/>
                    <a:pt x="28" y="25"/>
                  </a:cubicBezTo>
                  <a:cubicBezTo>
                    <a:pt x="30" y="25"/>
                    <a:pt x="30" y="25"/>
                    <a:pt x="30" y="25"/>
                  </a:cubicBezTo>
                  <a:cubicBezTo>
                    <a:pt x="31" y="27"/>
                    <a:pt x="31" y="27"/>
                    <a:pt x="31" y="27"/>
                  </a:cubicBezTo>
                  <a:cubicBezTo>
                    <a:pt x="38" y="22"/>
                    <a:pt x="38" y="22"/>
                    <a:pt x="38" y="22"/>
                  </a:cubicBezTo>
                  <a:cubicBezTo>
                    <a:pt x="41" y="22"/>
                    <a:pt x="41" y="22"/>
                    <a:pt x="41" y="22"/>
                  </a:cubicBezTo>
                  <a:cubicBezTo>
                    <a:pt x="49" y="18"/>
                    <a:pt x="49" y="18"/>
                    <a:pt x="49" y="18"/>
                  </a:cubicBezTo>
                  <a:cubicBezTo>
                    <a:pt x="63" y="22"/>
                    <a:pt x="63" y="22"/>
                    <a:pt x="63" y="22"/>
                  </a:cubicBezTo>
                  <a:cubicBezTo>
                    <a:pt x="67" y="28"/>
                    <a:pt x="67" y="28"/>
                    <a:pt x="67" y="28"/>
                  </a:cubicBezTo>
                  <a:cubicBezTo>
                    <a:pt x="70" y="36"/>
                    <a:pt x="70" y="36"/>
                    <a:pt x="70" y="36"/>
                  </a:cubicBezTo>
                  <a:cubicBezTo>
                    <a:pt x="71" y="36"/>
                    <a:pt x="71" y="36"/>
                    <a:pt x="71" y="36"/>
                  </a:cubicBezTo>
                  <a:cubicBezTo>
                    <a:pt x="83" y="43"/>
                    <a:pt x="83" y="43"/>
                    <a:pt x="83" y="43"/>
                  </a:cubicBezTo>
                  <a:cubicBezTo>
                    <a:pt x="88" y="48"/>
                    <a:pt x="88" y="48"/>
                    <a:pt x="88" y="48"/>
                  </a:cubicBezTo>
                  <a:cubicBezTo>
                    <a:pt x="93" y="51"/>
                    <a:pt x="93" y="51"/>
                    <a:pt x="93" y="51"/>
                  </a:cubicBezTo>
                  <a:cubicBezTo>
                    <a:pt x="94" y="56"/>
                    <a:pt x="94" y="56"/>
                    <a:pt x="94" y="56"/>
                  </a:cubicBezTo>
                  <a:cubicBezTo>
                    <a:pt x="92" y="60"/>
                    <a:pt x="92" y="60"/>
                    <a:pt x="92" y="60"/>
                  </a:cubicBezTo>
                  <a:cubicBezTo>
                    <a:pt x="88" y="61"/>
                    <a:pt x="88" y="61"/>
                    <a:pt x="88" y="61"/>
                  </a:cubicBezTo>
                  <a:cubicBezTo>
                    <a:pt x="89" y="74"/>
                    <a:pt x="89" y="74"/>
                    <a:pt x="89" y="74"/>
                  </a:cubicBezTo>
                  <a:cubicBezTo>
                    <a:pt x="91" y="76"/>
                    <a:pt x="91" y="76"/>
                    <a:pt x="91" y="76"/>
                  </a:cubicBezTo>
                  <a:cubicBezTo>
                    <a:pt x="94" y="75"/>
                    <a:pt x="94" y="75"/>
                    <a:pt x="94" y="75"/>
                  </a:cubicBezTo>
                  <a:cubicBezTo>
                    <a:pt x="97" y="74"/>
                    <a:pt x="97" y="74"/>
                    <a:pt x="97" y="74"/>
                  </a:cubicBezTo>
                  <a:cubicBezTo>
                    <a:pt x="101" y="75"/>
                    <a:pt x="101" y="75"/>
                    <a:pt x="101" y="75"/>
                  </a:cubicBezTo>
                  <a:cubicBezTo>
                    <a:pt x="102" y="76"/>
                    <a:pt x="102" y="76"/>
                    <a:pt x="102" y="76"/>
                  </a:cubicBezTo>
                  <a:cubicBezTo>
                    <a:pt x="106" y="75"/>
                    <a:pt x="106" y="75"/>
                    <a:pt x="106" y="75"/>
                  </a:cubicBezTo>
                  <a:cubicBezTo>
                    <a:pt x="119" y="76"/>
                    <a:pt x="119" y="76"/>
                    <a:pt x="119" y="76"/>
                  </a:cubicBezTo>
                  <a:cubicBezTo>
                    <a:pt x="122" y="78"/>
                    <a:pt x="122" y="78"/>
                    <a:pt x="122" y="78"/>
                  </a:cubicBezTo>
                  <a:cubicBezTo>
                    <a:pt x="126" y="80"/>
                    <a:pt x="126" y="80"/>
                    <a:pt x="126" y="80"/>
                  </a:cubicBezTo>
                  <a:cubicBezTo>
                    <a:pt x="129" y="79"/>
                    <a:pt x="129" y="79"/>
                    <a:pt x="129" y="79"/>
                  </a:cubicBezTo>
                  <a:cubicBezTo>
                    <a:pt x="127" y="75"/>
                    <a:pt x="127" y="75"/>
                    <a:pt x="127" y="75"/>
                  </a:cubicBezTo>
                  <a:cubicBezTo>
                    <a:pt x="124" y="72"/>
                    <a:pt x="124" y="72"/>
                    <a:pt x="124" y="72"/>
                  </a:cubicBezTo>
                  <a:cubicBezTo>
                    <a:pt x="124" y="69"/>
                    <a:pt x="124" y="69"/>
                    <a:pt x="124" y="69"/>
                  </a:cubicBezTo>
                  <a:cubicBezTo>
                    <a:pt x="124" y="68"/>
                    <a:pt x="124" y="68"/>
                    <a:pt x="124" y="68"/>
                  </a:cubicBezTo>
                  <a:cubicBezTo>
                    <a:pt x="118" y="60"/>
                    <a:pt x="118" y="60"/>
                    <a:pt x="118" y="60"/>
                  </a:cubicBezTo>
                  <a:cubicBezTo>
                    <a:pt x="116" y="57"/>
                    <a:pt x="116" y="57"/>
                    <a:pt x="116" y="57"/>
                  </a:cubicBezTo>
                  <a:cubicBezTo>
                    <a:pt x="116" y="50"/>
                    <a:pt x="116" y="50"/>
                    <a:pt x="116" y="50"/>
                  </a:cubicBezTo>
                  <a:cubicBezTo>
                    <a:pt x="115" y="43"/>
                    <a:pt x="115" y="43"/>
                    <a:pt x="115" y="43"/>
                  </a:cubicBezTo>
                  <a:cubicBezTo>
                    <a:pt x="116" y="36"/>
                    <a:pt x="116" y="36"/>
                    <a:pt x="116" y="36"/>
                  </a:cubicBezTo>
                  <a:cubicBezTo>
                    <a:pt x="113" y="31"/>
                    <a:pt x="113" y="31"/>
                    <a:pt x="113" y="31"/>
                  </a:cubicBezTo>
                  <a:cubicBezTo>
                    <a:pt x="111" y="28"/>
                    <a:pt x="111" y="28"/>
                    <a:pt x="111" y="28"/>
                  </a:cubicBezTo>
                  <a:cubicBezTo>
                    <a:pt x="115" y="28"/>
                    <a:pt x="115" y="28"/>
                    <a:pt x="115" y="28"/>
                  </a:cubicBezTo>
                  <a:cubicBezTo>
                    <a:pt x="118" y="22"/>
                    <a:pt x="118" y="22"/>
                    <a:pt x="118" y="22"/>
                  </a:cubicBezTo>
                  <a:cubicBezTo>
                    <a:pt x="124" y="18"/>
                    <a:pt x="124" y="18"/>
                    <a:pt x="124" y="18"/>
                  </a:cubicBezTo>
                  <a:cubicBezTo>
                    <a:pt x="127" y="12"/>
                    <a:pt x="127" y="12"/>
                    <a:pt x="127" y="12"/>
                  </a:cubicBezTo>
                  <a:cubicBezTo>
                    <a:pt x="129" y="13"/>
                    <a:pt x="129" y="13"/>
                    <a:pt x="129" y="13"/>
                  </a:cubicBezTo>
                  <a:cubicBezTo>
                    <a:pt x="128" y="20"/>
                    <a:pt x="128" y="20"/>
                    <a:pt x="128" y="20"/>
                  </a:cubicBezTo>
                  <a:cubicBezTo>
                    <a:pt x="125" y="21"/>
                    <a:pt x="125" y="21"/>
                    <a:pt x="125" y="21"/>
                  </a:cubicBezTo>
                  <a:cubicBezTo>
                    <a:pt x="123" y="27"/>
                    <a:pt x="123" y="27"/>
                    <a:pt x="123" y="27"/>
                  </a:cubicBezTo>
                  <a:cubicBezTo>
                    <a:pt x="123" y="31"/>
                    <a:pt x="123" y="31"/>
                    <a:pt x="123" y="31"/>
                  </a:cubicBezTo>
                  <a:cubicBezTo>
                    <a:pt x="127" y="31"/>
                    <a:pt x="127" y="31"/>
                    <a:pt x="127" y="31"/>
                  </a:cubicBezTo>
                  <a:cubicBezTo>
                    <a:pt x="122" y="36"/>
                    <a:pt x="122" y="36"/>
                    <a:pt x="122" y="36"/>
                  </a:cubicBezTo>
                  <a:cubicBezTo>
                    <a:pt x="120" y="39"/>
                    <a:pt x="120" y="39"/>
                    <a:pt x="120" y="39"/>
                  </a:cubicBezTo>
                  <a:cubicBezTo>
                    <a:pt x="126" y="41"/>
                    <a:pt x="126" y="41"/>
                    <a:pt x="126" y="41"/>
                  </a:cubicBezTo>
                  <a:cubicBezTo>
                    <a:pt x="128" y="42"/>
                    <a:pt x="128" y="42"/>
                    <a:pt x="128" y="42"/>
                  </a:cubicBezTo>
                  <a:cubicBezTo>
                    <a:pt x="131" y="46"/>
                    <a:pt x="131" y="46"/>
                    <a:pt x="131" y="46"/>
                  </a:cubicBezTo>
                  <a:cubicBezTo>
                    <a:pt x="130" y="47"/>
                    <a:pt x="130" y="47"/>
                    <a:pt x="130" y="47"/>
                  </a:cubicBezTo>
                  <a:cubicBezTo>
                    <a:pt x="134" y="51"/>
                    <a:pt x="134" y="51"/>
                    <a:pt x="134" y="51"/>
                  </a:cubicBezTo>
                  <a:cubicBezTo>
                    <a:pt x="134" y="53"/>
                    <a:pt x="134" y="53"/>
                    <a:pt x="134" y="53"/>
                  </a:cubicBezTo>
                  <a:cubicBezTo>
                    <a:pt x="130" y="57"/>
                    <a:pt x="130" y="57"/>
                    <a:pt x="130" y="57"/>
                  </a:cubicBezTo>
                  <a:cubicBezTo>
                    <a:pt x="127" y="57"/>
                    <a:pt x="127" y="57"/>
                    <a:pt x="127" y="57"/>
                  </a:cubicBezTo>
                  <a:cubicBezTo>
                    <a:pt x="128" y="61"/>
                    <a:pt x="128" y="61"/>
                    <a:pt x="128" y="61"/>
                  </a:cubicBezTo>
                  <a:cubicBezTo>
                    <a:pt x="127" y="63"/>
                    <a:pt x="127" y="63"/>
                    <a:pt x="127" y="63"/>
                  </a:cubicBezTo>
                  <a:cubicBezTo>
                    <a:pt x="129" y="65"/>
                    <a:pt x="129" y="65"/>
                    <a:pt x="129" y="65"/>
                  </a:cubicBezTo>
                  <a:cubicBezTo>
                    <a:pt x="133" y="66"/>
                    <a:pt x="133" y="66"/>
                    <a:pt x="133" y="66"/>
                  </a:cubicBezTo>
                  <a:cubicBezTo>
                    <a:pt x="139" y="66"/>
                    <a:pt x="139" y="66"/>
                    <a:pt x="139" y="66"/>
                  </a:cubicBezTo>
                  <a:cubicBezTo>
                    <a:pt x="143" y="69"/>
                    <a:pt x="143" y="69"/>
                    <a:pt x="143" y="69"/>
                  </a:cubicBezTo>
                  <a:cubicBezTo>
                    <a:pt x="146" y="75"/>
                    <a:pt x="146" y="75"/>
                    <a:pt x="146" y="75"/>
                  </a:cubicBezTo>
                  <a:cubicBezTo>
                    <a:pt x="148" y="80"/>
                    <a:pt x="148" y="80"/>
                    <a:pt x="148" y="80"/>
                  </a:cubicBezTo>
                  <a:cubicBezTo>
                    <a:pt x="147" y="81"/>
                    <a:pt x="147" y="81"/>
                    <a:pt x="147" y="81"/>
                  </a:cubicBezTo>
                  <a:cubicBezTo>
                    <a:pt x="150" y="84"/>
                    <a:pt x="150" y="84"/>
                    <a:pt x="150" y="84"/>
                  </a:cubicBezTo>
                  <a:cubicBezTo>
                    <a:pt x="152" y="89"/>
                    <a:pt x="152" y="89"/>
                    <a:pt x="152" y="89"/>
                  </a:cubicBezTo>
                  <a:cubicBezTo>
                    <a:pt x="149" y="98"/>
                    <a:pt x="149" y="98"/>
                    <a:pt x="149" y="98"/>
                  </a:cubicBezTo>
                  <a:cubicBezTo>
                    <a:pt x="148" y="104"/>
                    <a:pt x="148" y="104"/>
                    <a:pt x="148" y="104"/>
                  </a:cubicBezTo>
                  <a:cubicBezTo>
                    <a:pt x="148" y="114"/>
                    <a:pt x="148" y="114"/>
                    <a:pt x="148" y="114"/>
                  </a:cubicBezTo>
                  <a:cubicBezTo>
                    <a:pt x="149" y="120"/>
                    <a:pt x="149" y="120"/>
                    <a:pt x="149" y="120"/>
                  </a:cubicBezTo>
                  <a:cubicBezTo>
                    <a:pt x="151" y="123"/>
                    <a:pt x="151" y="123"/>
                    <a:pt x="151" y="123"/>
                  </a:cubicBezTo>
                  <a:cubicBezTo>
                    <a:pt x="153" y="116"/>
                    <a:pt x="153" y="116"/>
                    <a:pt x="153" y="116"/>
                  </a:cubicBezTo>
                  <a:cubicBezTo>
                    <a:pt x="154" y="105"/>
                    <a:pt x="154" y="105"/>
                    <a:pt x="154" y="105"/>
                  </a:cubicBezTo>
                  <a:cubicBezTo>
                    <a:pt x="157" y="102"/>
                    <a:pt x="157" y="102"/>
                    <a:pt x="157" y="102"/>
                  </a:cubicBezTo>
                  <a:cubicBezTo>
                    <a:pt x="157" y="99"/>
                    <a:pt x="157" y="99"/>
                    <a:pt x="157" y="99"/>
                  </a:cubicBezTo>
                  <a:cubicBezTo>
                    <a:pt x="157" y="97"/>
                    <a:pt x="157" y="97"/>
                    <a:pt x="157" y="97"/>
                  </a:cubicBezTo>
                  <a:cubicBezTo>
                    <a:pt x="160" y="95"/>
                    <a:pt x="160" y="95"/>
                    <a:pt x="160" y="95"/>
                  </a:cubicBezTo>
                  <a:cubicBezTo>
                    <a:pt x="163" y="91"/>
                    <a:pt x="163" y="91"/>
                    <a:pt x="163" y="91"/>
                  </a:cubicBezTo>
                  <a:cubicBezTo>
                    <a:pt x="163" y="82"/>
                    <a:pt x="163" y="82"/>
                    <a:pt x="163" y="82"/>
                  </a:cubicBezTo>
                  <a:cubicBezTo>
                    <a:pt x="163" y="79"/>
                    <a:pt x="163" y="79"/>
                    <a:pt x="163" y="79"/>
                  </a:cubicBezTo>
                  <a:cubicBezTo>
                    <a:pt x="163" y="75"/>
                    <a:pt x="163" y="75"/>
                    <a:pt x="163" y="75"/>
                  </a:cubicBezTo>
                  <a:cubicBezTo>
                    <a:pt x="167" y="71"/>
                    <a:pt x="167" y="71"/>
                    <a:pt x="167" y="71"/>
                  </a:cubicBezTo>
                  <a:cubicBezTo>
                    <a:pt x="168" y="74"/>
                    <a:pt x="168" y="74"/>
                    <a:pt x="168" y="74"/>
                  </a:cubicBezTo>
                  <a:cubicBezTo>
                    <a:pt x="167" y="77"/>
                    <a:pt x="167" y="77"/>
                    <a:pt x="167" y="77"/>
                  </a:cubicBezTo>
                  <a:cubicBezTo>
                    <a:pt x="167" y="77"/>
                    <a:pt x="165" y="80"/>
                    <a:pt x="165" y="80"/>
                  </a:cubicBezTo>
                  <a:cubicBezTo>
                    <a:pt x="166" y="81"/>
                    <a:pt x="168" y="82"/>
                    <a:pt x="168" y="82"/>
                  </a:cubicBezTo>
                  <a:cubicBezTo>
                    <a:pt x="170" y="77"/>
                    <a:pt x="170" y="77"/>
                    <a:pt x="170" y="77"/>
                  </a:cubicBezTo>
                  <a:cubicBezTo>
                    <a:pt x="170" y="68"/>
                    <a:pt x="170" y="68"/>
                    <a:pt x="170" y="68"/>
                  </a:cubicBezTo>
                  <a:cubicBezTo>
                    <a:pt x="169" y="54"/>
                    <a:pt x="169" y="54"/>
                    <a:pt x="169" y="54"/>
                  </a:cubicBezTo>
                  <a:cubicBezTo>
                    <a:pt x="169" y="54"/>
                    <a:pt x="169" y="54"/>
                    <a:pt x="169" y="54"/>
                  </a:cubicBezTo>
                  <a:cubicBezTo>
                    <a:pt x="148" y="57"/>
                    <a:pt x="148" y="57"/>
                    <a:pt x="148" y="57"/>
                  </a:cubicBezTo>
                  <a:lnTo>
                    <a:pt x="134" y="0"/>
                  </a:ln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Source Sans Pro Light" charset="0"/>
              </a:endParaRPr>
            </a:p>
          </p:txBody>
        </p:sp>
        <p:sp>
          <p:nvSpPr>
            <p:cNvPr id="45" name="Freeform 44">
              <a:extLst>
                <a:ext uri="{FF2B5EF4-FFF2-40B4-BE49-F238E27FC236}">
                  <a16:creationId xmlns:a16="http://schemas.microsoft.com/office/drawing/2014/main" xmlns="" id="{4FD8ABE8-016C-42A9-8F86-0DBA5818D129}"/>
                </a:ext>
              </a:extLst>
            </p:cNvPr>
            <p:cNvSpPr>
              <a:spLocks/>
            </p:cNvSpPr>
            <p:nvPr/>
          </p:nvSpPr>
          <p:spPr bwMode="auto">
            <a:xfrm>
              <a:off x="7411350" y="2367189"/>
              <a:ext cx="249594" cy="246221"/>
            </a:xfrm>
            <a:custGeom>
              <a:avLst/>
              <a:gdLst>
                <a:gd name="T0" fmla="*/ 24 w 148"/>
                <a:gd name="T1" fmla="*/ 136 h 146"/>
                <a:gd name="T2" fmla="*/ 31 w 148"/>
                <a:gd name="T3" fmla="*/ 144 h 146"/>
                <a:gd name="T4" fmla="*/ 38 w 148"/>
                <a:gd name="T5" fmla="*/ 146 h 146"/>
                <a:gd name="T6" fmla="*/ 48 w 148"/>
                <a:gd name="T7" fmla="*/ 142 h 146"/>
                <a:gd name="T8" fmla="*/ 64 w 148"/>
                <a:gd name="T9" fmla="*/ 134 h 146"/>
                <a:gd name="T10" fmla="*/ 79 w 148"/>
                <a:gd name="T11" fmla="*/ 125 h 146"/>
                <a:gd name="T12" fmla="*/ 79 w 148"/>
                <a:gd name="T13" fmla="*/ 112 h 146"/>
                <a:gd name="T14" fmla="*/ 87 w 148"/>
                <a:gd name="T15" fmla="*/ 99 h 146"/>
                <a:gd name="T16" fmla="*/ 91 w 148"/>
                <a:gd name="T17" fmla="*/ 80 h 146"/>
                <a:gd name="T18" fmla="*/ 100 w 148"/>
                <a:gd name="T19" fmla="*/ 84 h 146"/>
                <a:gd name="T20" fmla="*/ 103 w 148"/>
                <a:gd name="T21" fmla="*/ 83 h 146"/>
                <a:gd name="T22" fmla="*/ 108 w 148"/>
                <a:gd name="T23" fmla="*/ 71 h 146"/>
                <a:gd name="T24" fmla="*/ 110 w 148"/>
                <a:gd name="T25" fmla="*/ 67 h 146"/>
                <a:gd name="T26" fmla="*/ 114 w 148"/>
                <a:gd name="T27" fmla="*/ 69 h 146"/>
                <a:gd name="T28" fmla="*/ 122 w 148"/>
                <a:gd name="T29" fmla="*/ 57 h 146"/>
                <a:gd name="T30" fmla="*/ 126 w 148"/>
                <a:gd name="T31" fmla="*/ 47 h 146"/>
                <a:gd name="T32" fmla="*/ 135 w 148"/>
                <a:gd name="T33" fmla="*/ 44 h 146"/>
                <a:gd name="T34" fmla="*/ 143 w 148"/>
                <a:gd name="T35" fmla="*/ 47 h 146"/>
                <a:gd name="T36" fmla="*/ 148 w 148"/>
                <a:gd name="T37" fmla="*/ 43 h 146"/>
                <a:gd name="T38" fmla="*/ 145 w 148"/>
                <a:gd name="T39" fmla="*/ 36 h 146"/>
                <a:gd name="T40" fmla="*/ 130 w 148"/>
                <a:gd name="T41" fmla="*/ 28 h 146"/>
                <a:gd name="T42" fmla="*/ 120 w 148"/>
                <a:gd name="T43" fmla="*/ 31 h 146"/>
                <a:gd name="T44" fmla="*/ 113 w 148"/>
                <a:gd name="T45" fmla="*/ 34 h 146"/>
                <a:gd name="T46" fmla="*/ 107 w 148"/>
                <a:gd name="T47" fmla="*/ 40 h 146"/>
                <a:gd name="T48" fmla="*/ 94 w 148"/>
                <a:gd name="T49" fmla="*/ 50 h 146"/>
                <a:gd name="T50" fmla="*/ 88 w 148"/>
                <a:gd name="T51" fmla="*/ 33 h 146"/>
                <a:gd name="T52" fmla="*/ 51 w 148"/>
                <a:gd name="T53" fmla="*/ 0 h 146"/>
                <a:gd name="T54" fmla="*/ 47 w 148"/>
                <a:gd name="T55" fmla="*/ 3 h 146"/>
                <a:gd name="T56" fmla="*/ 48 w 148"/>
                <a:gd name="T57" fmla="*/ 7 h 146"/>
                <a:gd name="T58" fmla="*/ 48 w 148"/>
                <a:gd name="T59" fmla="*/ 19 h 146"/>
                <a:gd name="T60" fmla="*/ 47 w 148"/>
                <a:gd name="T61" fmla="*/ 28 h 146"/>
                <a:gd name="T62" fmla="*/ 46 w 148"/>
                <a:gd name="T63" fmla="*/ 39 h 146"/>
                <a:gd name="T64" fmla="*/ 36 w 148"/>
                <a:gd name="T65" fmla="*/ 51 h 146"/>
                <a:gd name="T66" fmla="*/ 28 w 148"/>
                <a:gd name="T67" fmla="*/ 55 h 146"/>
                <a:gd name="T68" fmla="*/ 21 w 148"/>
                <a:gd name="T69" fmla="*/ 65 h 146"/>
                <a:gd name="T70" fmla="*/ 19 w 148"/>
                <a:gd name="T71" fmla="*/ 76 h 146"/>
                <a:gd name="T72" fmla="*/ 12 w 148"/>
                <a:gd name="T73" fmla="*/ 76 h 146"/>
                <a:gd name="T74" fmla="*/ 9 w 148"/>
                <a:gd name="T75" fmla="*/ 91 h 146"/>
                <a:gd name="T76" fmla="*/ 3 w 148"/>
                <a:gd name="T77" fmla="*/ 98 h 146"/>
                <a:gd name="T78" fmla="*/ 3 w 148"/>
                <a:gd name="T79" fmla="*/ 114 h 146"/>
                <a:gd name="T80" fmla="*/ 10 w 148"/>
                <a:gd name="T81" fmla="*/ 127 h 146"/>
                <a:gd name="T82" fmla="*/ 19 w 148"/>
                <a:gd name="T83" fmla="*/ 138 h 146"/>
                <a:gd name="T84" fmla="*/ 21 w 148"/>
                <a:gd name="T85" fmla="*/ 13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 h="146">
                  <a:moveTo>
                    <a:pt x="21" y="136"/>
                  </a:moveTo>
                  <a:lnTo>
                    <a:pt x="24" y="136"/>
                  </a:lnTo>
                  <a:lnTo>
                    <a:pt x="25" y="139"/>
                  </a:lnTo>
                  <a:lnTo>
                    <a:pt x="31" y="144"/>
                  </a:lnTo>
                  <a:lnTo>
                    <a:pt x="36" y="146"/>
                  </a:lnTo>
                  <a:lnTo>
                    <a:pt x="38" y="146"/>
                  </a:lnTo>
                  <a:lnTo>
                    <a:pt x="44" y="139"/>
                  </a:lnTo>
                  <a:lnTo>
                    <a:pt x="48" y="142"/>
                  </a:lnTo>
                  <a:lnTo>
                    <a:pt x="57" y="140"/>
                  </a:lnTo>
                  <a:lnTo>
                    <a:pt x="64" y="134"/>
                  </a:lnTo>
                  <a:lnTo>
                    <a:pt x="75" y="128"/>
                  </a:lnTo>
                  <a:lnTo>
                    <a:pt x="79" y="125"/>
                  </a:lnTo>
                  <a:lnTo>
                    <a:pt x="78" y="117"/>
                  </a:lnTo>
                  <a:lnTo>
                    <a:pt x="79" y="112"/>
                  </a:lnTo>
                  <a:lnTo>
                    <a:pt x="84" y="107"/>
                  </a:lnTo>
                  <a:lnTo>
                    <a:pt x="87" y="99"/>
                  </a:lnTo>
                  <a:lnTo>
                    <a:pt x="90" y="87"/>
                  </a:lnTo>
                  <a:lnTo>
                    <a:pt x="91" y="80"/>
                  </a:lnTo>
                  <a:lnTo>
                    <a:pt x="95" y="82"/>
                  </a:lnTo>
                  <a:lnTo>
                    <a:pt x="100" y="84"/>
                  </a:lnTo>
                  <a:lnTo>
                    <a:pt x="102" y="85"/>
                  </a:lnTo>
                  <a:lnTo>
                    <a:pt x="103" y="83"/>
                  </a:lnTo>
                  <a:lnTo>
                    <a:pt x="106" y="75"/>
                  </a:lnTo>
                  <a:lnTo>
                    <a:pt x="108" y="71"/>
                  </a:lnTo>
                  <a:lnTo>
                    <a:pt x="109" y="67"/>
                  </a:lnTo>
                  <a:lnTo>
                    <a:pt x="110" y="67"/>
                  </a:lnTo>
                  <a:lnTo>
                    <a:pt x="113" y="67"/>
                  </a:lnTo>
                  <a:lnTo>
                    <a:pt x="114" y="69"/>
                  </a:lnTo>
                  <a:lnTo>
                    <a:pt x="119" y="60"/>
                  </a:lnTo>
                  <a:lnTo>
                    <a:pt x="122" y="57"/>
                  </a:lnTo>
                  <a:lnTo>
                    <a:pt x="124" y="54"/>
                  </a:lnTo>
                  <a:lnTo>
                    <a:pt x="126" y="47"/>
                  </a:lnTo>
                  <a:lnTo>
                    <a:pt x="126" y="39"/>
                  </a:lnTo>
                  <a:lnTo>
                    <a:pt x="135" y="44"/>
                  </a:lnTo>
                  <a:lnTo>
                    <a:pt x="141" y="47"/>
                  </a:lnTo>
                  <a:lnTo>
                    <a:pt x="143" y="47"/>
                  </a:lnTo>
                  <a:lnTo>
                    <a:pt x="146" y="44"/>
                  </a:lnTo>
                  <a:lnTo>
                    <a:pt x="148" y="43"/>
                  </a:lnTo>
                  <a:lnTo>
                    <a:pt x="147" y="43"/>
                  </a:lnTo>
                  <a:lnTo>
                    <a:pt x="145" y="36"/>
                  </a:lnTo>
                  <a:lnTo>
                    <a:pt x="141" y="31"/>
                  </a:lnTo>
                  <a:lnTo>
                    <a:pt x="130" y="28"/>
                  </a:lnTo>
                  <a:lnTo>
                    <a:pt x="123" y="31"/>
                  </a:lnTo>
                  <a:lnTo>
                    <a:pt x="120" y="31"/>
                  </a:lnTo>
                  <a:lnTo>
                    <a:pt x="114" y="35"/>
                  </a:lnTo>
                  <a:lnTo>
                    <a:pt x="113" y="34"/>
                  </a:lnTo>
                  <a:lnTo>
                    <a:pt x="112" y="34"/>
                  </a:lnTo>
                  <a:lnTo>
                    <a:pt x="107" y="40"/>
                  </a:lnTo>
                  <a:lnTo>
                    <a:pt x="102" y="40"/>
                  </a:lnTo>
                  <a:lnTo>
                    <a:pt x="94" y="50"/>
                  </a:lnTo>
                  <a:lnTo>
                    <a:pt x="91" y="50"/>
                  </a:lnTo>
                  <a:lnTo>
                    <a:pt x="88" y="33"/>
                  </a:lnTo>
                  <a:lnTo>
                    <a:pt x="57" y="39"/>
                  </a:lnTo>
                  <a:lnTo>
                    <a:pt x="51" y="0"/>
                  </a:lnTo>
                  <a:lnTo>
                    <a:pt x="48" y="0"/>
                  </a:lnTo>
                  <a:lnTo>
                    <a:pt x="47" y="3"/>
                  </a:lnTo>
                  <a:lnTo>
                    <a:pt x="48" y="6"/>
                  </a:lnTo>
                  <a:lnTo>
                    <a:pt x="48" y="7"/>
                  </a:lnTo>
                  <a:lnTo>
                    <a:pt x="48" y="15"/>
                  </a:lnTo>
                  <a:lnTo>
                    <a:pt x="48" y="19"/>
                  </a:lnTo>
                  <a:lnTo>
                    <a:pt x="47" y="22"/>
                  </a:lnTo>
                  <a:lnTo>
                    <a:pt x="47" y="28"/>
                  </a:lnTo>
                  <a:lnTo>
                    <a:pt x="46" y="36"/>
                  </a:lnTo>
                  <a:lnTo>
                    <a:pt x="46" y="39"/>
                  </a:lnTo>
                  <a:lnTo>
                    <a:pt x="44" y="44"/>
                  </a:lnTo>
                  <a:lnTo>
                    <a:pt x="36" y="51"/>
                  </a:lnTo>
                  <a:lnTo>
                    <a:pt x="33" y="55"/>
                  </a:lnTo>
                  <a:lnTo>
                    <a:pt x="28" y="55"/>
                  </a:lnTo>
                  <a:lnTo>
                    <a:pt x="24" y="61"/>
                  </a:lnTo>
                  <a:lnTo>
                    <a:pt x="21" y="65"/>
                  </a:lnTo>
                  <a:lnTo>
                    <a:pt x="20" y="75"/>
                  </a:lnTo>
                  <a:lnTo>
                    <a:pt x="19" y="76"/>
                  </a:lnTo>
                  <a:lnTo>
                    <a:pt x="15" y="73"/>
                  </a:lnTo>
                  <a:lnTo>
                    <a:pt x="12" y="76"/>
                  </a:lnTo>
                  <a:lnTo>
                    <a:pt x="9" y="87"/>
                  </a:lnTo>
                  <a:lnTo>
                    <a:pt x="9" y="91"/>
                  </a:lnTo>
                  <a:lnTo>
                    <a:pt x="7" y="94"/>
                  </a:lnTo>
                  <a:lnTo>
                    <a:pt x="3" y="98"/>
                  </a:lnTo>
                  <a:lnTo>
                    <a:pt x="0" y="101"/>
                  </a:lnTo>
                  <a:lnTo>
                    <a:pt x="3" y="114"/>
                  </a:lnTo>
                  <a:lnTo>
                    <a:pt x="5" y="120"/>
                  </a:lnTo>
                  <a:lnTo>
                    <a:pt x="10" y="127"/>
                  </a:lnTo>
                  <a:lnTo>
                    <a:pt x="15" y="132"/>
                  </a:lnTo>
                  <a:lnTo>
                    <a:pt x="19" y="138"/>
                  </a:lnTo>
                  <a:lnTo>
                    <a:pt x="20" y="138"/>
                  </a:lnTo>
                  <a:lnTo>
                    <a:pt x="21" y="136"/>
                  </a:ln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Source Sans Pro Light" charset="0"/>
              </a:endParaRPr>
            </a:p>
          </p:txBody>
        </p:sp>
        <p:sp>
          <p:nvSpPr>
            <p:cNvPr id="46" name="Freeform 45">
              <a:extLst>
                <a:ext uri="{FF2B5EF4-FFF2-40B4-BE49-F238E27FC236}">
                  <a16:creationId xmlns:a16="http://schemas.microsoft.com/office/drawing/2014/main" xmlns="" id="{365AA75A-2822-4A2E-88BE-E553EEE293EE}"/>
                </a:ext>
              </a:extLst>
            </p:cNvPr>
            <p:cNvSpPr>
              <a:spLocks/>
            </p:cNvSpPr>
            <p:nvPr/>
          </p:nvSpPr>
          <p:spPr bwMode="auto">
            <a:xfrm>
              <a:off x="7045393" y="2498731"/>
              <a:ext cx="398000" cy="205746"/>
            </a:xfrm>
            <a:custGeom>
              <a:avLst/>
              <a:gdLst>
                <a:gd name="T0" fmla="*/ 207 w 236"/>
                <a:gd name="T1" fmla="*/ 91 h 122"/>
                <a:gd name="T2" fmla="*/ 214 w 236"/>
                <a:gd name="T3" fmla="*/ 88 h 122"/>
                <a:gd name="T4" fmla="*/ 220 w 236"/>
                <a:gd name="T5" fmla="*/ 74 h 122"/>
                <a:gd name="T6" fmla="*/ 235 w 236"/>
                <a:gd name="T7" fmla="*/ 64 h 122"/>
                <a:gd name="T8" fmla="*/ 232 w 236"/>
                <a:gd name="T9" fmla="*/ 54 h 122"/>
                <a:gd name="T10" fmla="*/ 222 w 236"/>
                <a:gd name="T11" fmla="*/ 42 h 122"/>
                <a:gd name="T12" fmla="*/ 217 w 236"/>
                <a:gd name="T13" fmla="*/ 23 h 122"/>
                <a:gd name="T14" fmla="*/ 215 w 236"/>
                <a:gd name="T15" fmla="*/ 22 h 122"/>
                <a:gd name="T16" fmla="*/ 207 w 236"/>
                <a:gd name="T17" fmla="*/ 13 h 122"/>
                <a:gd name="T18" fmla="*/ 203 w 236"/>
                <a:gd name="T19" fmla="*/ 11 h 122"/>
                <a:gd name="T20" fmla="*/ 199 w 236"/>
                <a:gd name="T21" fmla="*/ 15 h 122"/>
                <a:gd name="T22" fmla="*/ 192 w 236"/>
                <a:gd name="T23" fmla="*/ 17 h 122"/>
                <a:gd name="T24" fmla="*/ 184 w 236"/>
                <a:gd name="T25" fmla="*/ 13 h 122"/>
                <a:gd name="T26" fmla="*/ 181 w 236"/>
                <a:gd name="T27" fmla="*/ 16 h 122"/>
                <a:gd name="T28" fmla="*/ 178 w 236"/>
                <a:gd name="T29" fmla="*/ 18 h 122"/>
                <a:gd name="T30" fmla="*/ 174 w 236"/>
                <a:gd name="T31" fmla="*/ 15 h 122"/>
                <a:gd name="T32" fmla="*/ 166 w 236"/>
                <a:gd name="T33" fmla="*/ 13 h 122"/>
                <a:gd name="T34" fmla="*/ 163 w 236"/>
                <a:gd name="T35" fmla="*/ 7 h 122"/>
                <a:gd name="T36" fmla="*/ 154 w 236"/>
                <a:gd name="T37" fmla="*/ 0 h 122"/>
                <a:gd name="T38" fmla="*/ 148 w 236"/>
                <a:gd name="T39" fmla="*/ 3 h 122"/>
                <a:gd name="T40" fmla="*/ 141 w 236"/>
                <a:gd name="T41" fmla="*/ 2 h 122"/>
                <a:gd name="T42" fmla="*/ 144 w 236"/>
                <a:gd name="T43" fmla="*/ 7 h 122"/>
                <a:gd name="T44" fmla="*/ 144 w 236"/>
                <a:gd name="T45" fmla="*/ 15 h 122"/>
                <a:gd name="T46" fmla="*/ 138 w 236"/>
                <a:gd name="T47" fmla="*/ 17 h 122"/>
                <a:gd name="T48" fmla="*/ 126 w 236"/>
                <a:gd name="T49" fmla="*/ 20 h 122"/>
                <a:gd name="T50" fmla="*/ 125 w 236"/>
                <a:gd name="T51" fmla="*/ 23 h 122"/>
                <a:gd name="T52" fmla="*/ 124 w 236"/>
                <a:gd name="T53" fmla="*/ 29 h 122"/>
                <a:gd name="T54" fmla="*/ 120 w 236"/>
                <a:gd name="T55" fmla="*/ 37 h 122"/>
                <a:gd name="T56" fmla="*/ 115 w 236"/>
                <a:gd name="T57" fmla="*/ 39 h 122"/>
                <a:gd name="T58" fmla="*/ 112 w 236"/>
                <a:gd name="T59" fmla="*/ 47 h 122"/>
                <a:gd name="T60" fmla="*/ 104 w 236"/>
                <a:gd name="T61" fmla="*/ 52 h 122"/>
                <a:gd name="T62" fmla="*/ 100 w 236"/>
                <a:gd name="T63" fmla="*/ 48 h 122"/>
                <a:gd name="T64" fmla="*/ 97 w 236"/>
                <a:gd name="T65" fmla="*/ 44 h 122"/>
                <a:gd name="T66" fmla="*/ 93 w 236"/>
                <a:gd name="T67" fmla="*/ 51 h 122"/>
                <a:gd name="T68" fmla="*/ 92 w 236"/>
                <a:gd name="T69" fmla="*/ 58 h 122"/>
                <a:gd name="T70" fmla="*/ 86 w 236"/>
                <a:gd name="T71" fmla="*/ 55 h 122"/>
                <a:gd name="T72" fmla="*/ 80 w 236"/>
                <a:gd name="T73" fmla="*/ 56 h 122"/>
                <a:gd name="T74" fmla="*/ 76 w 236"/>
                <a:gd name="T75" fmla="*/ 61 h 122"/>
                <a:gd name="T76" fmla="*/ 71 w 236"/>
                <a:gd name="T77" fmla="*/ 60 h 122"/>
                <a:gd name="T78" fmla="*/ 63 w 236"/>
                <a:gd name="T79" fmla="*/ 57 h 122"/>
                <a:gd name="T80" fmla="*/ 57 w 236"/>
                <a:gd name="T81" fmla="*/ 61 h 122"/>
                <a:gd name="T82" fmla="*/ 49 w 236"/>
                <a:gd name="T83" fmla="*/ 66 h 122"/>
                <a:gd name="T84" fmla="*/ 43 w 236"/>
                <a:gd name="T85" fmla="*/ 67 h 122"/>
                <a:gd name="T86" fmla="*/ 43 w 236"/>
                <a:gd name="T87" fmla="*/ 72 h 122"/>
                <a:gd name="T88" fmla="*/ 44 w 236"/>
                <a:gd name="T89" fmla="*/ 78 h 122"/>
                <a:gd name="T90" fmla="*/ 36 w 236"/>
                <a:gd name="T91" fmla="*/ 81 h 122"/>
                <a:gd name="T92" fmla="*/ 33 w 236"/>
                <a:gd name="T93" fmla="*/ 88 h 122"/>
                <a:gd name="T94" fmla="*/ 33 w 236"/>
                <a:gd name="T95" fmla="*/ 94 h 122"/>
                <a:gd name="T96" fmla="*/ 27 w 236"/>
                <a:gd name="T97" fmla="*/ 94 h 122"/>
                <a:gd name="T98" fmla="*/ 19 w 236"/>
                <a:gd name="T99" fmla="*/ 89 h 122"/>
                <a:gd name="T100" fmla="*/ 14 w 236"/>
                <a:gd name="T101" fmla="*/ 93 h 122"/>
                <a:gd name="T102" fmla="*/ 10 w 236"/>
                <a:gd name="T103" fmla="*/ 97 h 122"/>
                <a:gd name="T104" fmla="*/ 14 w 236"/>
                <a:gd name="T105" fmla="*/ 102 h 122"/>
                <a:gd name="T106" fmla="*/ 14 w 236"/>
                <a:gd name="T107" fmla="*/ 107 h 122"/>
                <a:gd name="T108" fmla="*/ 12 w 236"/>
                <a:gd name="T109" fmla="*/ 115 h 122"/>
                <a:gd name="T110" fmla="*/ 7 w 236"/>
                <a:gd name="T111" fmla="*/ 116 h 122"/>
                <a:gd name="T112" fmla="*/ 5 w 236"/>
                <a:gd name="T113" fmla="*/ 117 h 122"/>
                <a:gd name="T114" fmla="*/ 0 w 236"/>
                <a:gd name="T115" fmla="*/ 117 h 122"/>
                <a:gd name="T116" fmla="*/ 0 w 236"/>
                <a:gd name="T117" fmla="*/ 121 h 122"/>
                <a:gd name="T118" fmla="*/ 2 w 236"/>
                <a:gd name="T119" fmla="*/ 121 h 122"/>
                <a:gd name="T120" fmla="*/ 50 w 236"/>
                <a:gd name="T121" fmla="*/ 111 h 122"/>
                <a:gd name="T122" fmla="*/ 192 w 236"/>
                <a:gd name="T123" fmla="*/ 100 h 122"/>
                <a:gd name="T124" fmla="*/ 202 w 236"/>
                <a:gd name="T125"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 h="122">
                  <a:moveTo>
                    <a:pt x="202" y="94"/>
                  </a:moveTo>
                  <a:lnTo>
                    <a:pt x="207" y="91"/>
                  </a:lnTo>
                  <a:lnTo>
                    <a:pt x="210" y="89"/>
                  </a:lnTo>
                  <a:lnTo>
                    <a:pt x="214" y="88"/>
                  </a:lnTo>
                  <a:lnTo>
                    <a:pt x="217" y="79"/>
                  </a:lnTo>
                  <a:lnTo>
                    <a:pt x="220" y="74"/>
                  </a:lnTo>
                  <a:lnTo>
                    <a:pt x="231" y="70"/>
                  </a:lnTo>
                  <a:lnTo>
                    <a:pt x="235" y="64"/>
                  </a:lnTo>
                  <a:lnTo>
                    <a:pt x="236" y="60"/>
                  </a:lnTo>
                  <a:lnTo>
                    <a:pt x="232" y="54"/>
                  </a:lnTo>
                  <a:lnTo>
                    <a:pt x="227" y="49"/>
                  </a:lnTo>
                  <a:lnTo>
                    <a:pt x="222" y="42"/>
                  </a:lnTo>
                  <a:lnTo>
                    <a:pt x="220" y="36"/>
                  </a:lnTo>
                  <a:lnTo>
                    <a:pt x="217" y="23"/>
                  </a:lnTo>
                  <a:lnTo>
                    <a:pt x="218" y="22"/>
                  </a:lnTo>
                  <a:lnTo>
                    <a:pt x="215" y="22"/>
                  </a:lnTo>
                  <a:lnTo>
                    <a:pt x="211" y="18"/>
                  </a:lnTo>
                  <a:lnTo>
                    <a:pt x="207" y="13"/>
                  </a:lnTo>
                  <a:lnTo>
                    <a:pt x="204" y="10"/>
                  </a:lnTo>
                  <a:lnTo>
                    <a:pt x="203" y="11"/>
                  </a:lnTo>
                  <a:lnTo>
                    <a:pt x="201" y="12"/>
                  </a:lnTo>
                  <a:lnTo>
                    <a:pt x="199" y="15"/>
                  </a:lnTo>
                  <a:lnTo>
                    <a:pt x="198" y="16"/>
                  </a:lnTo>
                  <a:lnTo>
                    <a:pt x="192" y="17"/>
                  </a:lnTo>
                  <a:lnTo>
                    <a:pt x="187" y="15"/>
                  </a:lnTo>
                  <a:lnTo>
                    <a:pt x="184" y="13"/>
                  </a:lnTo>
                  <a:lnTo>
                    <a:pt x="183" y="14"/>
                  </a:lnTo>
                  <a:lnTo>
                    <a:pt x="181" y="16"/>
                  </a:lnTo>
                  <a:lnTo>
                    <a:pt x="181" y="17"/>
                  </a:lnTo>
                  <a:lnTo>
                    <a:pt x="178" y="18"/>
                  </a:lnTo>
                  <a:lnTo>
                    <a:pt x="176" y="16"/>
                  </a:lnTo>
                  <a:lnTo>
                    <a:pt x="174" y="15"/>
                  </a:lnTo>
                  <a:lnTo>
                    <a:pt x="171" y="14"/>
                  </a:lnTo>
                  <a:lnTo>
                    <a:pt x="166" y="13"/>
                  </a:lnTo>
                  <a:lnTo>
                    <a:pt x="165" y="11"/>
                  </a:lnTo>
                  <a:lnTo>
                    <a:pt x="163" y="7"/>
                  </a:lnTo>
                  <a:lnTo>
                    <a:pt x="159" y="4"/>
                  </a:lnTo>
                  <a:lnTo>
                    <a:pt x="154" y="0"/>
                  </a:lnTo>
                  <a:lnTo>
                    <a:pt x="153" y="1"/>
                  </a:lnTo>
                  <a:lnTo>
                    <a:pt x="148" y="3"/>
                  </a:lnTo>
                  <a:lnTo>
                    <a:pt x="143" y="1"/>
                  </a:lnTo>
                  <a:lnTo>
                    <a:pt x="141" y="2"/>
                  </a:lnTo>
                  <a:lnTo>
                    <a:pt x="142" y="6"/>
                  </a:lnTo>
                  <a:lnTo>
                    <a:pt x="144" y="7"/>
                  </a:lnTo>
                  <a:lnTo>
                    <a:pt x="143" y="9"/>
                  </a:lnTo>
                  <a:lnTo>
                    <a:pt x="144" y="15"/>
                  </a:lnTo>
                  <a:lnTo>
                    <a:pt x="142" y="17"/>
                  </a:lnTo>
                  <a:lnTo>
                    <a:pt x="138" y="17"/>
                  </a:lnTo>
                  <a:lnTo>
                    <a:pt x="134" y="19"/>
                  </a:lnTo>
                  <a:lnTo>
                    <a:pt x="126" y="20"/>
                  </a:lnTo>
                  <a:lnTo>
                    <a:pt x="125" y="21"/>
                  </a:lnTo>
                  <a:lnTo>
                    <a:pt x="125" y="23"/>
                  </a:lnTo>
                  <a:lnTo>
                    <a:pt x="124" y="25"/>
                  </a:lnTo>
                  <a:lnTo>
                    <a:pt x="124" y="29"/>
                  </a:lnTo>
                  <a:lnTo>
                    <a:pt x="122" y="33"/>
                  </a:lnTo>
                  <a:lnTo>
                    <a:pt x="120" y="37"/>
                  </a:lnTo>
                  <a:lnTo>
                    <a:pt x="118" y="39"/>
                  </a:lnTo>
                  <a:lnTo>
                    <a:pt x="115" y="39"/>
                  </a:lnTo>
                  <a:lnTo>
                    <a:pt x="112" y="44"/>
                  </a:lnTo>
                  <a:lnTo>
                    <a:pt x="112" y="47"/>
                  </a:lnTo>
                  <a:lnTo>
                    <a:pt x="110" y="51"/>
                  </a:lnTo>
                  <a:lnTo>
                    <a:pt x="104" y="52"/>
                  </a:lnTo>
                  <a:lnTo>
                    <a:pt x="103" y="51"/>
                  </a:lnTo>
                  <a:lnTo>
                    <a:pt x="100" y="48"/>
                  </a:lnTo>
                  <a:lnTo>
                    <a:pt x="99" y="44"/>
                  </a:lnTo>
                  <a:lnTo>
                    <a:pt x="97" y="44"/>
                  </a:lnTo>
                  <a:lnTo>
                    <a:pt x="96" y="48"/>
                  </a:lnTo>
                  <a:lnTo>
                    <a:pt x="93" y="51"/>
                  </a:lnTo>
                  <a:lnTo>
                    <a:pt x="93" y="55"/>
                  </a:lnTo>
                  <a:lnTo>
                    <a:pt x="92" y="58"/>
                  </a:lnTo>
                  <a:lnTo>
                    <a:pt x="88" y="57"/>
                  </a:lnTo>
                  <a:lnTo>
                    <a:pt x="86" y="55"/>
                  </a:lnTo>
                  <a:lnTo>
                    <a:pt x="82" y="55"/>
                  </a:lnTo>
                  <a:lnTo>
                    <a:pt x="80" y="56"/>
                  </a:lnTo>
                  <a:lnTo>
                    <a:pt x="76" y="57"/>
                  </a:lnTo>
                  <a:lnTo>
                    <a:pt x="76" y="61"/>
                  </a:lnTo>
                  <a:lnTo>
                    <a:pt x="75" y="62"/>
                  </a:lnTo>
                  <a:lnTo>
                    <a:pt x="71" y="60"/>
                  </a:lnTo>
                  <a:lnTo>
                    <a:pt x="68" y="57"/>
                  </a:lnTo>
                  <a:lnTo>
                    <a:pt x="63" y="57"/>
                  </a:lnTo>
                  <a:lnTo>
                    <a:pt x="60" y="57"/>
                  </a:lnTo>
                  <a:lnTo>
                    <a:pt x="57" y="61"/>
                  </a:lnTo>
                  <a:lnTo>
                    <a:pt x="49" y="61"/>
                  </a:lnTo>
                  <a:lnTo>
                    <a:pt x="49" y="66"/>
                  </a:lnTo>
                  <a:lnTo>
                    <a:pt x="46" y="66"/>
                  </a:lnTo>
                  <a:lnTo>
                    <a:pt x="43" y="67"/>
                  </a:lnTo>
                  <a:lnTo>
                    <a:pt x="43" y="71"/>
                  </a:lnTo>
                  <a:lnTo>
                    <a:pt x="43" y="72"/>
                  </a:lnTo>
                  <a:lnTo>
                    <a:pt x="43" y="75"/>
                  </a:lnTo>
                  <a:lnTo>
                    <a:pt x="44" y="78"/>
                  </a:lnTo>
                  <a:lnTo>
                    <a:pt x="42" y="79"/>
                  </a:lnTo>
                  <a:lnTo>
                    <a:pt x="36" y="81"/>
                  </a:lnTo>
                  <a:lnTo>
                    <a:pt x="33" y="83"/>
                  </a:lnTo>
                  <a:lnTo>
                    <a:pt x="33" y="88"/>
                  </a:lnTo>
                  <a:lnTo>
                    <a:pt x="35" y="93"/>
                  </a:lnTo>
                  <a:lnTo>
                    <a:pt x="33" y="94"/>
                  </a:lnTo>
                  <a:lnTo>
                    <a:pt x="30" y="94"/>
                  </a:lnTo>
                  <a:lnTo>
                    <a:pt x="27" y="94"/>
                  </a:lnTo>
                  <a:lnTo>
                    <a:pt x="23" y="91"/>
                  </a:lnTo>
                  <a:lnTo>
                    <a:pt x="19" y="89"/>
                  </a:lnTo>
                  <a:lnTo>
                    <a:pt x="17" y="90"/>
                  </a:lnTo>
                  <a:lnTo>
                    <a:pt x="14" y="93"/>
                  </a:lnTo>
                  <a:lnTo>
                    <a:pt x="11" y="94"/>
                  </a:lnTo>
                  <a:lnTo>
                    <a:pt x="10" y="97"/>
                  </a:lnTo>
                  <a:lnTo>
                    <a:pt x="10" y="100"/>
                  </a:lnTo>
                  <a:lnTo>
                    <a:pt x="14" y="102"/>
                  </a:lnTo>
                  <a:lnTo>
                    <a:pt x="14" y="104"/>
                  </a:lnTo>
                  <a:lnTo>
                    <a:pt x="14" y="107"/>
                  </a:lnTo>
                  <a:lnTo>
                    <a:pt x="14" y="112"/>
                  </a:lnTo>
                  <a:lnTo>
                    <a:pt x="12" y="115"/>
                  </a:lnTo>
                  <a:lnTo>
                    <a:pt x="10" y="116"/>
                  </a:lnTo>
                  <a:lnTo>
                    <a:pt x="7" y="116"/>
                  </a:lnTo>
                  <a:lnTo>
                    <a:pt x="5" y="117"/>
                  </a:lnTo>
                  <a:lnTo>
                    <a:pt x="5" y="117"/>
                  </a:lnTo>
                  <a:lnTo>
                    <a:pt x="4" y="117"/>
                  </a:lnTo>
                  <a:lnTo>
                    <a:pt x="0" y="117"/>
                  </a:lnTo>
                  <a:lnTo>
                    <a:pt x="0" y="118"/>
                  </a:lnTo>
                  <a:lnTo>
                    <a:pt x="0" y="121"/>
                  </a:lnTo>
                  <a:lnTo>
                    <a:pt x="0" y="122"/>
                  </a:lnTo>
                  <a:lnTo>
                    <a:pt x="2" y="121"/>
                  </a:lnTo>
                  <a:lnTo>
                    <a:pt x="52" y="120"/>
                  </a:lnTo>
                  <a:lnTo>
                    <a:pt x="50" y="111"/>
                  </a:lnTo>
                  <a:lnTo>
                    <a:pt x="143" y="105"/>
                  </a:lnTo>
                  <a:lnTo>
                    <a:pt x="192" y="100"/>
                  </a:lnTo>
                  <a:lnTo>
                    <a:pt x="198" y="97"/>
                  </a:lnTo>
                  <a:lnTo>
                    <a:pt x="202" y="94"/>
                  </a:ln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Source Sans Pro Light" charset="0"/>
              </a:endParaRPr>
            </a:p>
          </p:txBody>
        </p:sp>
        <p:sp>
          <p:nvSpPr>
            <p:cNvPr id="47" name="Freeform 46">
              <a:extLst>
                <a:ext uri="{FF2B5EF4-FFF2-40B4-BE49-F238E27FC236}">
                  <a16:creationId xmlns:a16="http://schemas.microsoft.com/office/drawing/2014/main" xmlns="" id="{54056741-5B8F-447F-8CBB-933D838F03B6}"/>
                </a:ext>
              </a:extLst>
            </p:cNvPr>
            <p:cNvSpPr>
              <a:spLocks/>
            </p:cNvSpPr>
            <p:nvPr/>
          </p:nvSpPr>
          <p:spPr bwMode="auto">
            <a:xfrm>
              <a:off x="6706417" y="2426214"/>
              <a:ext cx="362585" cy="315365"/>
            </a:xfrm>
            <a:custGeom>
              <a:avLst/>
              <a:gdLst>
                <a:gd name="T0" fmla="*/ 238 w 254"/>
                <a:gd name="T1" fmla="*/ 190 h 221"/>
                <a:gd name="T2" fmla="*/ 242 w 254"/>
                <a:gd name="T3" fmla="*/ 189 h 221"/>
                <a:gd name="T4" fmla="*/ 244 w 254"/>
                <a:gd name="T5" fmla="*/ 188 h 221"/>
                <a:gd name="T6" fmla="*/ 249 w 254"/>
                <a:gd name="T7" fmla="*/ 187 h 221"/>
                <a:gd name="T8" fmla="*/ 254 w 254"/>
                <a:gd name="T9" fmla="*/ 183 h 221"/>
                <a:gd name="T10" fmla="*/ 254 w 254"/>
                <a:gd name="T11" fmla="*/ 173 h 221"/>
                <a:gd name="T12" fmla="*/ 250 w 254"/>
                <a:gd name="T13" fmla="*/ 168 h 221"/>
                <a:gd name="T14" fmla="*/ 251 w 254"/>
                <a:gd name="T15" fmla="*/ 161 h 221"/>
                <a:gd name="T16" fmla="*/ 243 w 254"/>
                <a:gd name="T17" fmla="*/ 166 h 221"/>
                <a:gd name="T18" fmla="*/ 238 w 254"/>
                <a:gd name="T19" fmla="*/ 156 h 221"/>
                <a:gd name="T20" fmla="*/ 240 w 254"/>
                <a:gd name="T21" fmla="*/ 146 h 221"/>
                <a:gd name="T22" fmla="*/ 232 w 254"/>
                <a:gd name="T23" fmla="*/ 131 h 221"/>
                <a:gd name="T24" fmla="*/ 216 w 254"/>
                <a:gd name="T25" fmla="*/ 124 h 221"/>
                <a:gd name="T26" fmla="*/ 202 w 254"/>
                <a:gd name="T27" fmla="*/ 112 h 221"/>
                <a:gd name="T28" fmla="*/ 204 w 254"/>
                <a:gd name="T29" fmla="*/ 100 h 221"/>
                <a:gd name="T30" fmla="*/ 206 w 254"/>
                <a:gd name="T31" fmla="*/ 91 h 221"/>
                <a:gd name="T32" fmla="*/ 206 w 254"/>
                <a:gd name="T33" fmla="*/ 80 h 221"/>
                <a:gd name="T34" fmla="*/ 196 w 254"/>
                <a:gd name="T35" fmla="*/ 76 h 221"/>
                <a:gd name="T36" fmla="*/ 191 w 254"/>
                <a:gd name="T37" fmla="*/ 81 h 221"/>
                <a:gd name="T38" fmla="*/ 186 w 254"/>
                <a:gd name="T39" fmla="*/ 67 h 221"/>
                <a:gd name="T40" fmla="*/ 163 w 254"/>
                <a:gd name="T41" fmla="*/ 45 h 221"/>
                <a:gd name="T42" fmla="*/ 156 w 254"/>
                <a:gd name="T43" fmla="*/ 22 h 221"/>
                <a:gd name="T44" fmla="*/ 158 w 254"/>
                <a:gd name="T45" fmla="*/ 10 h 221"/>
                <a:gd name="T46" fmla="*/ 0 w 254"/>
                <a:gd name="T47" fmla="*/ 2 h 221"/>
                <a:gd name="T48" fmla="*/ 4 w 254"/>
                <a:gd name="T49" fmla="*/ 6 h 221"/>
                <a:gd name="T50" fmla="*/ 3 w 254"/>
                <a:gd name="T51" fmla="*/ 13 h 221"/>
                <a:gd name="T52" fmla="*/ 5 w 254"/>
                <a:gd name="T53" fmla="*/ 17 h 221"/>
                <a:gd name="T54" fmla="*/ 12 w 254"/>
                <a:gd name="T55" fmla="*/ 25 h 221"/>
                <a:gd name="T56" fmla="*/ 14 w 254"/>
                <a:gd name="T57" fmla="*/ 29 h 221"/>
                <a:gd name="T58" fmla="*/ 20 w 254"/>
                <a:gd name="T59" fmla="*/ 39 h 221"/>
                <a:gd name="T60" fmla="*/ 31 w 254"/>
                <a:gd name="T61" fmla="*/ 39 h 221"/>
                <a:gd name="T62" fmla="*/ 28 w 254"/>
                <a:gd name="T63" fmla="*/ 50 h 221"/>
                <a:gd name="T64" fmla="*/ 31 w 254"/>
                <a:gd name="T65" fmla="*/ 61 h 221"/>
                <a:gd name="T66" fmla="*/ 36 w 254"/>
                <a:gd name="T67" fmla="*/ 69 h 221"/>
                <a:gd name="T68" fmla="*/ 42 w 254"/>
                <a:gd name="T69" fmla="*/ 176 h 221"/>
                <a:gd name="T70" fmla="*/ 215 w 254"/>
                <a:gd name="T71" fmla="*/ 197 h 221"/>
                <a:gd name="T72" fmla="*/ 205 w 254"/>
                <a:gd name="T73" fmla="*/ 221 h 221"/>
                <a:gd name="T74" fmla="*/ 234 w 254"/>
                <a:gd name="T75" fmla="*/ 216 h 221"/>
                <a:gd name="T76" fmla="*/ 237 w 254"/>
                <a:gd name="T77" fmla="*/ 211 h 221"/>
                <a:gd name="T78" fmla="*/ 234 w 254"/>
                <a:gd name="T79" fmla="*/ 206 h 221"/>
                <a:gd name="T80" fmla="*/ 237 w 254"/>
                <a:gd name="T81" fmla="*/ 203 h 221"/>
                <a:gd name="T82" fmla="*/ 238 w 254"/>
                <a:gd name="T83" fmla="*/ 197 h 221"/>
                <a:gd name="T84" fmla="*/ 238 w 254"/>
                <a:gd name="T85" fmla="*/ 19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4" h="221">
                  <a:moveTo>
                    <a:pt x="238" y="193"/>
                  </a:moveTo>
                  <a:cubicBezTo>
                    <a:pt x="238" y="190"/>
                    <a:pt x="238" y="190"/>
                    <a:pt x="238" y="190"/>
                  </a:cubicBezTo>
                  <a:cubicBezTo>
                    <a:pt x="238" y="189"/>
                    <a:pt x="238" y="189"/>
                    <a:pt x="238" y="189"/>
                  </a:cubicBezTo>
                  <a:cubicBezTo>
                    <a:pt x="242" y="189"/>
                    <a:pt x="242" y="189"/>
                    <a:pt x="242" y="189"/>
                  </a:cubicBezTo>
                  <a:cubicBezTo>
                    <a:pt x="243" y="189"/>
                    <a:pt x="243" y="189"/>
                    <a:pt x="243" y="189"/>
                  </a:cubicBezTo>
                  <a:cubicBezTo>
                    <a:pt x="244" y="188"/>
                    <a:pt x="244" y="188"/>
                    <a:pt x="244" y="188"/>
                  </a:cubicBezTo>
                  <a:cubicBezTo>
                    <a:pt x="246" y="187"/>
                    <a:pt x="246" y="187"/>
                    <a:pt x="246" y="187"/>
                  </a:cubicBezTo>
                  <a:cubicBezTo>
                    <a:pt x="249" y="187"/>
                    <a:pt x="249" y="187"/>
                    <a:pt x="249" y="187"/>
                  </a:cubicBezTo>
                  <a:cubicBezTo>
                    <a:pt x="252" y="186"/>
                    <a:pt x="252" y="186"/>
                    <a:pt x="252" y="186"/>
                  </a:cubicBezTo>
                  <a:cubicBezTo>
                    <a:pt x="254" y="183"/>
                    <a:pt x="254" y="183"/>
                    <a:pt x="254" y="183"/>
                  </a:cubicBezTo>
                  <a:cubicBezTo>
                    <a:pt x="254" y="177"/>
                    <a:pt x="254" y="177"/>
                    <a:pt x="254" y="177"/>
                  </a:cubicBezTo>
                  <a:cubicBezTo>
                    <a:pt x="254" y="173"/>
                    <a:pt x="254" y="173"/>
                    <a:pt x="254" y="173"/>
                  </a:cubicBezTo>
                  <a:cubicBezTo>
                    <a:pt x="254" y="171"/>
                    <a:pt x="254" y="171"/>
                    <a:pt x="254" y="171"/>
                  </a:cubicBezTo>
                  <a:cubicBezTo>
                    <a:pt x="250" y="168"/>
                    <a:pt x="250" y="168"/>
                    <a:pt x="250" y="168"/>
                  </a:cubicBezTo>
                  <a:cubicBezTo>
                    <a:pt x="250" y="165"/>
                    <a:pt x="250" y="165"/>
                    <a:pt x="250" y="165"/>
                  </a:cubicBezTo>
                  <a:cubicBezTo>
                    <a:pt x="251" y="161"/>
                    <a:pt x="251" y="161"/>
                    <a:pt x="251" y="161"/>
                  </a:cubicBezTo>
                  <a:cubicBezTo>
                    <a:pt x="246" y="161"/>
                    <a:pt x="246" y="161"/>
                    <a:pt x="246" y="161"/>
                  </a:cubicBezTo>
                  <a:cubicBezTo>
                    <a:pt x="243" y="166"/>
                    <a:pt x="243" y="166"/>
                    <a:pt x="243" y="166"/>
                  </a:cubicBezTo>
                  <a:cubicBezTo>
                    <a:pt x="243" y="161"/>
                    <a:pt x="243" y="161"/>
                    <a:pt x="243" y="161"/>
                  </a:cubicBezTo>
                  <a:cubicBezTo>
                    <a:pt x="238" y="156"/>
                    <a:pt x="238" y="156"/>
                    <a:pt x="238" y="156"/>
                  </a:cubicBezTo>
                  <a:cubicBezTo>
                    <a:pt x="239" y="152"/>
                    <a:pt x="239" y="152"/>
                    <a:pt x="239" y="152"/>
                  </a:cubicBezTo>
                  <a:cubicBezTo>
                    <a:pt x="240" y="146"/>
                    <a:pt x="240" y="146"/>
                    <a:pt x="240" y="146"/>
                  </a:cubicBezTo>
                  <a:cubicBezTo>
                    <a:pt x="236" y="135"/>
                    <a:pt x="236" y="135"/>
                    <a:pt x="236" y="135"/>
                  </a:cubicBezTo>
                  <a:cubicBezTo>
                    <a:pt x="232" y="131"/>
                    <a:pt x="232" y="131"/>
                    <a:pt x="232" y="131"/>
                  </a:cubicBezTo>
                  <a:cubicBezTo>
                    <a:pt x="219" y="122"/>
                    <a:pt x="219" y="122"/>
                    <a:pt x="219" y="122"/>
                  </a:cubicBezTo>
                  <a:cubicBezTo>
                    <a:pt x="216" y="124"/>
                    <a:pt x="216" y="124"/>
                    <a:pt x="216" y="124"/>
                  </a:cubicBezTo>
                  <a:cubicBezTo>
                    <a:pt x="208" y="118"/>
                    <a:pt x="208" y="118"/>
                    <a:pt x="208" y="118"/>
                  </a:cubicBezTo>
                  <a:cubicBezTo>
                    <a:pt x="202" y="112"/>
                    <a:pt x="202" y="112"/>
                    <a:pt x="202" y="112"/>
                  </a:cubicBezTo>
                  <a:cubicBezTo>
                    <a:pt x="202" y="106"/>
                    <a:pt x="202" y="106"/>
                    <a:pt x="202" y="106"/>
                  </a:cubicBezTo>
                  <a:cubicBezTo>
                    <a:pt x="204" y="100"/>
                    <a:pt x="204" y="100"/>
                    <a:pt x="204" y="100"/>
                  </a:cubicBezTo>
                  <a:cubicBezTo>
                    <a:pt x="205" y="96"/>
                    <a:pt x="205" y="96"/>
                    <a:pt x="205" y="96"/>
                  </a:cubicBezTo>
                  <a:cubicBezTo>
                    <a:pt x="206" y="91"/>
                    <a:pt x="206" y="91"/>
                    <a:pt x="206" y="91"/>
                  </a:cubicBezTo>
                  <a:cubicBezTo>
                    <a:pt x="209" y="84"/>
                    <a:pt x="209" y="84"/>
                    <a:pt x="209" y="84"/>
                  </a:cubicBezTo>
                  <a:cubicBezTo>
                    <a:pt x="206" y="80"/>
                    <a:pt x="206" y="80"/>
                    <a:pt x="206" y="80"/>
                  </a:cubicBezTo>
                  <a:cubicBezTo>
                    <a:pt x="202" y="76"/>
                    <a:pt x="202" y="76"/>
                    <a:pt x="202" y="76"/>
                  </a:cubicBezTo>
                  <a:cubicBezTo>
                    <a:pt x="196" y="76"/>
                    <a:pt x="196" y="76"/>
                    <a:pt x="196" y="76"/>
                  </a:cubicBezTo>
                  <a:cubicBezTo>
                    <a:pt x="193" y="78"/>
                    <a:pt x="193" y="78"/>
                    <a:pt x="193" y="78"/>
                  </a:cubicBezTo>
                  <a:cubicBezTo>
                    <a:pt x="191" y="81"/>
                    <a:pt x="191" y="81"/>
                    <a:pt x="191" y="81"/>
                  </a:cubicBezTo>
                  <a:cubicBezTo>
                    <a:pt x="186" y="76"/>
                    <a:pt x="186" y="76"/>
                    <a:pt x="186" y="76"/>
                  </a:cubicBezTo>
                  <a:cubicBezTo>
                    <a:pt x="186" y="67"/>
                    <a:pt x="186" y="67"/>
                    <a:pt x="186" y="67"/>
                  </a:cubicBezTo>
                  <a:cubicBezTo>
                    <a:pt x="181" y="60"/>
                    <a:pt x="181" y="60"/>
                    <a:pt x="181" y="60"/>
                  </a:cubicBezTo>
                  <a:cubicBezTo>
                    <a:pt x="163" y="45"/>
                    <a:pt x="163" y="45"/>
                    <a:pt x="163" y="45"/>
                  </a:cubicBezTo>
                  <a:cubicBezTo>
                    <a:pt x="156" y="33"/>
                    <a:pt x="156" y="33"/>
                    <a:pt x="156" y="33"/>
                  </a:cubicBezTo>
                  <a:cubicBezTo>
                    <a:pt x="156" y="22"/>
                    <a:pt x="156" y="22"/>
                    <a:pt x="156" y="22"/>
                  </a:cubicBezTo>
                  <a:cubicBezTo>
                    <a:pt x="156" y="11"/>
                    <a:pt x="156" y="11"/>
                    <a:pt x="156" y="11"/>
                  </a:cubicBezTo>
                  <a:cubicBezTo>
                    <a:pt x="158" y="10"/>
                    <a:pt x="158" y="10"/>
                    <a:pt x="158" y="10"/>
                  </a:cubicBezTo>
                  <a:cubicBezTo>
                    <a:pt x="146" y="0"/>
                    <a:pt x="146" y="0"/>
                    <a:pt x="146" y="0"/>
                  </a:cubicBezTo>
                  <a:cubicBezTo>
                    <a:pt x="0" y="2"/>
                    <a:pt x="0" y="2"/>
                    <a:pt x="0" y="2"/>
                  </a:cubicBezTo>
                  <a:cubicBezTo>
                    <a:pt x="1" y="4"/>
                    <a:pt x="1" y="4"/>
                    <a:pt x="1" y="4"/>
                  </a:cubicBezTo>
                  <a:cubicBezTo>
                    <a:pt x="4" y="6"/>
                    <a:pt x="4" y="6"/>
                    <a:pt x="4" y="6"/>
                  </a:cubicBezTo>
                  <a:cubicBezTo>
                    <a:pt x="5" y="11"/>
                    <a:pt x="5" y="11"/>
                    <a:pt x="5" y="11"/>
                  </a:cubicBezTo>
                  <a:cubicBezTo>
                    <a:pt x="3" y="13"/>
                    <a:pt x="3" y="13"/>
                    <a:pt x="3" y="13"/>
                  </a:cubicBezTo>
                  <a:cubicBezTo>
                    <a:pt x="5" y="16"/>
                    <a:pt x="5" y="16"/>
                    <a:pt x="5" y="16"/>
                  </a:cubicBezTo>
                  <a:cubicBezTo>
                    <a:pt x="5" y="16"/>
                    <a:pt x="4" y="16"/>
                    <a:pt x="5" y="17"/>
                  </a:cubicBezTo>
                  <a:cubicBezTo>
                    <a:pt x="6" y="18"/>
                    <a:pt x="11" y="19"/>
                    <a:pt x="11" y="19"/>
                  </a:cubicBezTo>
                  <a:cubicBezTo>
                    <a:pt x="12" y="25"/>
                    <a:pt x="12" y="25"/>
                    <a:pt x="12" y="25"/>
                  </a:cubicBezTo>
                  <a:cubicBezTo>
                    <a:pt x="14" y="29"/>
                    <a:pt x="14" y="29"/>
                    <a:pt x="14" y="29"/>
                  </a:cubicBezTo>
                  <a:cubicBezTo>
                    <a:pt x="14" y="29"/>
                    <a:pt x="14" y="29"/>
                    <a:pt x="14" y="29"/>
                  </a:cubicBezTo>
                  <a:cubicBezTo>
                    <a:pt x="18" y="35"/>
                    <a:pt x="18" y="35"/>
                    <a:pt x="18" y="35"/>
                  </a:cubicBezTo>
                  <a:cubicBezTo>
                    <a:pt x="20" y="39"/>
                    <a:pt x="20" y="39"/>
                    <a:pt x="20" y="39"/>
                  </a:cubicBezTo>
                  <a:cubicBezTo>
                    <a:pt x="29" y="39"/>
                    <a:pt x="29" y="39"/>
                    <a:pt x="29" y="39"/>
                  </a:cubicBezTo>
                  <a:cubicBezTo>
                    <a:pt x="31" y="39"/>
                    <a:pt x="31" y="39"/>
                    <a:pt x="31" y="39"/>
                  </a:cubicBezTo>
                  <a:cubicBezTo>
                    <a:pt x="31" y="44"/>
                    <a:pt x="31" y="44"/>
                    <a:pt x="31" y="44"/>
                  </a:cubicBezTo>
                  <a:cubicBezTo>
                    <a:pt x="28" y="50"/>
                    <a:pt x="28" y="50"/>
                    <a:pt x="28" y="50"/>
                  </a:cubicBezTo>
                  <a:cubicBezTo>
                    <a:pt x="25" y="55"/>
                    <a:pt x="25" y="55"/>
                    <a:pt x="25" y="55"/>
                  </a:cubicBezTo>
                  <a:cubicBezTo>
                    <a:pt x="31" y="61"/>
                    <a:pt x="31" y="61"/>
                    <a:pt x="31" y="61"/>
                  </a:cubicBezTo>
                  <a:cubicBezTo>
                    <a:pt x="33" y="67"/>
                    <a:pt x="33" y="67"/>
                    <a:pt x="33" y="67"/>
                  </a:cubicBezTo>
                  <a:cubicBezTo>
                    <a:pt x="36" y="69"/>
                    <a:pt x="36" y="69"/>
                    <a:pt x="36" y="69"/>
                  </a:cubicBezTo>
                  <a:cubicBezTo>
                    <a:pt x="42" y="72"/>
                    <a:pt x="42" y="72"/>
                    <a:pt x="42" y="72"/>
                  </a:cubicBezTo>
                  <a:cubicBezTo>
                    <a:pt x="42" y="176"/>
                    <a:pt x="42" y="176"/>
                    <a:pt x="42" y="176"/>
                  </a:cubicBezTo>
                  <a:cubicBezTo>
                    <a:pt x="42" y="201"/>
                    <a:pt x="42" y="201"/>
                    <a:pt x="42" y="201"/>
                  </a:cubicBezTo>
                  <a:cubicBezTo>
                    <a:pt x="215" y="197"/>
                    <a:pt x="215" y="197"/>
                    <a:pt x="215" y="197"/>
                  </a:cubicBezTo>
                  <a:cubicBezTo>
                    <a:pt x="216" y="203"/>
                    <a:pt x="216" y="203"/>
                    <a:pt x="216" y="203"/>
                  </a:cubicBezTo>
                  <a:cubicBezTo>
                    <a:pt x="205" y="221"/>
                    <a:pt x="205" y="221"/>
                    <a:pt x="205" y="221"/>
                  </a:cubicBezTo>
                  <a:cubicBezTo>
                    <a:pt x="233" y="219"/>
                    <a:pt x="233" y="219"/>
                    <a:pt x="233" y="219"/>
                  </a:cubicBezTo>
                  <a:cubicBezTo>
                    <a:pt x="234" y="216"/>
                    <a:pt x="234" y="216"/>
                    <a:pt x="234" y="216"/>
                  </a:cubicBezTo>
                  <a:cubicBezTo>
                    <a:pt x="236" y="213"/>
                    <a:pt x="236" y="213"/>
                    <a:pt x="236" y="213"/>
                  </a:cubicBezTo>
                  <a:cubicBezTo>
                    <a:pt x="236" y="213"/>
                    <a:pt x="238" y="212"/>
                    <a:pt x="237" y="211"/>
                  </a:cubicBezTo>
                  <a:cubicBezTo>
                    <a:pt x="237" y="210"/>
                    <a:pt x="235" y="207"/>
                    <a:pt x="235" y="207"/>
                  </a:cubicBezTo>
                  <a:cubicBezTo>
                    <a:pt x="234" y="206"/>
                    <a:pt x="234" y="206"/>
                    <a:pt x="234" y="206"/>
                  </a:cubicBezTo>
                  <a:cubicBezTo>
                    <a:pt x="235" y="204"/>
                    <a:pt x="235" y="204"/>
                    <a:pt x="235" y="204"/>
                  </a:cubicBezTo>
                  <a:cubicBezTo>
                    <a:pt x="237" y="203"/>
                    <a:pt x="237" y="203"/>
                    <a:pt x="237" y="203"/>
                  </a:cubicBezTo>
                  <a:cubicBezTo>
                    <a:pt x="238" y="200"/>
                    <a:pt x="238" y="200"/>
                    <a:pt x="238" y="200"/>
                  </a:cubicBezTo>
                  <a:cubicBezTo>
                    <a:pt x="238" y="197"/>
                    <a:pt x="238" y="197"/>
                    <a:pt x="238" y="197"/>
                  </a:cubicBezTo>
                  <a:cubicBezTo>
                    <a:pt x="238" y="194"/>
                    <a:pt x="238" y="194"/>
                    <a:pt x="238" y="194"/>
                  </a:cubicBezTo>
                  <a:lnTo>
                    <a:pt x="238" y="193"/>
                  </a:ln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Source Sans Pro Light" charset="0"/>
              </a:endParaRPr>
            </a:p>
          </p:txBody>
        </p:sp>
        <p:sp>
          <p:nvSpPr>
            <p:cNvPr id="48" name="Freeform 47">
              <a:extLst>
                <a:ext uri="{FF2B5EF4-FFF2-40B4-BE49-F238E27FC236}">
                  <a16:creationId xmlns:a16="http://schemas.microsoft.com/office/drawing/2014/main" xmlns="" id="{1BB9D057-5366-48C7-AC7F-E264DA3B177D}"/>
                </a:ext>
              </a:extLst>
            </p:cNvPr>
            <p:cNvSpPr>
              <a:spLocks/>
            </p:cNvSpPr>
            <p:nvPr/>
          </p:nvSpPr>
          <p:spPr bwMode="auto">
            <a:xfrm>
              <a:off x="6642332" y="1820781"/>
              <a:ext cx="350780" cy="408119"/>
            </a:xfrm>
            <a:custGeom>
              <a:avLst/>
              <a:gdLst>
                <a:gd name="T0" fmla="*/ 139 w 208"/>
                <a:gd name="T1" fmla="*/ 135 h 242"/>
                <a:gd name="T2" fmla="*/ 144 w 208"/>
                <a:gd name="T3" fmla="*/ 107 h 242"/>
                <a:gd name="T4" fmla="*/ 169 w 208"/>
                <a:gd name="T5" fmla="*/ 80 h 242"/>
                <a:gd name="T6" fmla="*/ 208 w 208"/>
                <a:gd name="T7" fmla="*/ 55 h 242"/>
                <a:gd name="T8" fmla="*/ 183 w 208"/>
                <a:gd name="T9" fmla="*/ 52 h 242"/>
                <a:gd name="T10" fmla="*/ 166 w 208"/>
                <a:gd name="T11" fmla="*/ 52 h 242"/>
                <a:gd name="T12" fmla="*/ 154 w 208"/>
                <a:gd name="T13" fmla="*/ 55 h 242"/>
                <a:gd name="T14" fmla="*/ 147 w 208"/>
                <a:gd name="T15" fmla="*/ 48 h 242"/>
                <a:gd name="T16" fmla="*/ 133 w 208"/>
                <a:gd name="T17" fmla="*/ 45 h 242"/>
                <a:gd name="T18" fmla="*/ 128 w 208"/>
                <a:gd name="T19" fmla="*/ 42 h 242"/>
                <a:gd name="T20" fmla="*/ 114 w 208"/>
                <a:gd name="T21" fmla="*/ 36 h 242"/>
                <a:gd name="T22" fmla="*/ 123 w 208"/>
                <a:gd name="T23" fmla="*/ 36 h 242"/>
                <a:gd name="T24" fmla="*/ 114 w 208"/>
                <a:gd name="T25" fmla="*/ 35 h 242"/>
                <a:gd name="T26" fmla="*/ 105 w 208"/>
                <a:gd name="T27" fmla="*/ 35 h 242"/>
                <a:gd name="T28" fmla="*/ 97 w 208"/>
                <a:gd name="T29" fmla="*/ 39 h 242"/>
                <a:gd name="T30" fmla="*/ 87 w 208"/>
                <a:gd name="T31" fmla="*/ 34 h 242"/>
                <a:gd name="T32" fmla="*/ 80 w 208"/>
                <a:gd name="T33" fmla="*/ 34 h 242"/>
                <a:gd name="T34" fmla="*/ 68 w 208"/>
                <a:gd name="T35" fmla="*/ 24 h 242"/>
                <a:gd name="T36" fmla="*/ 66 w 208"/>
                <a:gd name="T37" fmla="*/ 20 h 242"/>
                <a:gd name="T38" fmla="*/ 58 w 208"/>
                <a:gd name="T39" fmla="*/ 20 h 242"/>
                <a:gd name="T40" fmla="*/ 54 w 208"/>
                <a:gd name="T41" fmla="*/ 16 h 242"/>
                <a:gd name="T42" fmla="*/ 58 w 208"/>
                <a:gd name="T43" fmla="*/ 8 h 242"/>
                <a:gd name="T44" fmla="*/ 60 w 208"/>
                <a:gd name="T45" fmla="*/ 2 h 242"/>
                <a:gd name="T46" fmla="*/ 56 w 208"/>
                <a:gd name="T47" fmla="*/ 0 h 242"/>
                <a:gd name="T48" fmla="*/ 54 w 208"/>
                <a:gd name="T49" fmla="*/ 12 h 242"/>
                <a:gd name="T50" fmla="*/ 0 w 208"/>
                <a:gd name="T51" fmla="*/ 16 h 242"/>
                <a:gd name="T52" fmla="*/ 1 w 208"/>
                <a:gd name="T53" fmla="*/ 23 h 242"/>
                <a:gd name="T54" fmla="*/ 4 w 208"/>
                <a:gd name="T55" fmla="*/ 26 h 242"/>
                <a:gd name="T56" fmla="*/ 3 w 208"/>
                <a:gd name="T57" fmla="*/ 31 h 242"/>
                <a:gd name="T58" fmla="*/ 1 w 208"/>
                <a:gd name="T59" fmla="*/ 34 h 242"/>
                <a:gd name="T60" fmla="*/ 2 w 208"/>
                <a:gd name="T61" fmla="*/ 40 h 242"/>
                <a:gd name="T62" fmla="*/ 1 w 208"/>
                <a:gd name="T63" fmla="*/ 51 h 242"/>
                <a:gd name="T64" fmla="*/ 6 w 208"/>
                <a:gd name="T65" fmla="*/ 64 h 242"/>
                <a:gd name="T66" fmla="*/ 9 w 208"/>
                <a:gd name="T67" fmla="*/ 78 h 242"/>
                <a:gd name="T68" fmla="*/ 10 w 208"/>
                <a:gd name="T69" fmla="*/ 104 h 242"/>
                <a:gd name="T70" fmla="*/ 12 w 208"/>
                <a:gd name="T71" fmla="*/ 114 h 242"/>
                <a:gd name="T72" fmla="*/ 12 w 208"/>
                <a:gd name="T73" fmla="*/ 122 h 242"/>
                <a:gd name="T74" fmla="*/ 17 w 208"/>
                <a:gd name="T75" fmla="*/ 127 h 242"/>
                <a:gd name="T76" fmla="*/ 18 w 208"/>
                <a:gd name="T77" fmla="*/ 136 h 242"/>
                <a:gd name="T78" fmla="*/ 16 w 208"/>
                <a:gd name="T79" fmla="*/ 142 h 242"/>
                <a:gd name="T80" fmla="*/ 17 w 208"/>
                <a:gd name="T81" fmla="*/ 144 h 242"/>
                <a:gd name="T82" fmla="*/ 11 w 208"/>
                <a:gd name="T83" fmla="*/ 150 h 242"/>
                <a:gd name="T84" fmla="*/ 8 w 208"/>
                <a:gd name="T85" fmla="*/ 154 h 242"/>
                <a:gd name="T86" fmla="*/ 9 w 208"/>
                <a:gd name="T87" fmla="*/ 158 h 242"/>
                <a:gd name="T88" fmla="*/ 12 w 208"/>
                <a:gd name="T89" fmla="*/ 163 h 242"/>
                <a:gd name="T90" fmla="*/ 18 w 208"/>
                <a:gd name="T91" fmla="*/ 167 h 242"/>
                <a:gd name="T92" fmla="*/ 18 w 208"/>
                <a:gd name="T93" fmla="*/ 242 h 242"/>
                <a:gd name="T94" fmla="*/ 173 w 208"/>
                <a:gd name="T95" fmla="*/ 233 h 242"/>
                <a:gd name="T96" fmla="*/ 166 w 208"/>
                <a:gd name="T97" fmla="*/ 220 h 242"/>
                <a:gd name="T98" fmla="*/ 157 w 208"/>
                <a:gd name="T99" fmla="*/ 213 h 242"/>
                <a:gd name="T100" fmla="*/ 138 w 208"/>
                <a:gd name="T101" fmla="*/ 197 h 242"/>
                <a:gd name="T102" fmla="*/ 125 w 208"/>
                <a:gd name="T103" fmla="*/ 189 h 242"/>
                <a:gd name="T104" fmla="*/ 128 w 208"/>
                <a:gd name="T105" fmla="*/ 159 h 242"/>
                <a:gd name="T106" fmla="*/ 122 w 208"/>
                <a:gd name="T107" fmla="*/ 154 h 242"/>
                <a:gd name="T108" fmla="*/ 128 w 208"/>
                <a:gd name="T109" fmla="*/ 14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 h="242">
                  <a:moveTo>
                    <a:pt x="128" y="141"/>
                  </a:moveTo>
                  <a:lnTo>
                    <a:pt x="139" y="135"/>
                  </a:lnTo>
                  <a:lnTo>
                    <a:pt x="139" y="111"/>
                  </a:lnTo>
                  <a:lnTo>
                    <a:pt x="144" y="107"/>
                  </a:lnTo>
                  <a:lnTo>
                    <a:pt x="161" y="91"/>
                  </a:lnTo>
                  <a:lnTo>
                    <a:pt x="169" y="80"/>
                  </a:lnTo>
                  <a:lnTo>
                    <a:pt x="185" y="69"/>
                  </a:lnTo>
                  <a:lnTo>
                    <a:pt x="208" y="55"/>
                  </a:lnTo>
                  <a:lnTo>
                    <a:pt x="200" y="53"/>
                  </a:lnTo>
                  <a:lnTo>
                    <a:pt x="183" y="52"/>
                  </a:lnTo>
                  <a:lnTo>
                    <a:pt x="169" y="49"/>
                  </a:lnTo>
                  <a:lnTo>
                    <a:pt x="166" y="52"/>
                  </a:lnTo>
                  <a:lnTo>
                    <a:pt x="162" y="55"/>
                  </a:lnTo>
                  <a:lnTo>
                    <a:pt x="154" y="55"/>
                  </a:lnTo>
                  <a:lnTo>
                    <a:pt x="151" y="51"/>
                  </a:lnTo>
                  <a:lnTo>
                    <a:pt x="147" y="48"/>
                  </a:lnTo>
                  <a:lnTo>
                    <a:pt x="136" y="45"/>
                  </a:lnTo>
                  <a:lnTo>
                    <a:pt x="133" y="45"/>
                  </a:lnTo>
                  <a:lnTo>
                    <a:pt x="129" y="43"/>
                  </a:lnTo>
                  <a:lnTo>
                    <a:pt x="128" y="42"/>
                  </a:lnTo>
                  <a:lnTo>
                    <a:pt x="119" y="41"/>
                  </a:lnTo>
                  <a:lnTo>
                    <a:pt x="114" y="36"/>
                  </a:lnTo>
                  <a:lnTo>
                    <a:pt x="120" y="39"/>
                  </a:lnTo>
                  <a:lnTo>
                    <a:pt x="123" y="36"/>
                  </a:lnTo>
                  <a:lnTo>
                    <a:pt x="119" y="35"/>
                  </a:lnTo>
                  <a:lnTo>
                    <a:pt x="114" y="35"/>
                  </a:lnTo>
                  <a:lnTo>
                    <a:pt x="109" y="35"/>
                  </a:lnTo>
                  <a:lnTo>
                    <a:pt x="105" y="35"/>
                  </a:lnTo>
                  <a:lnTo>
                    <a:pt x="100" y="35"/>
                  </a:lnTo>
                  <a:lnTo>
                    <a:pt x="97" y="39"/>
                  </a:lnTo>
                  <a:lnTo>
                    <a:pt x="93" y="39"/>
                  </a:lnTo>
                  <a:lnTo>
                    <a:pt x="87" y="34"/>
                  </a:lnTo>
                  <a:lnTo>
                    <a:pt x="84" y="34"/>
                  </a:lnTo>
                  <a:lnTo>
                    <a:pt x="80" y="34"/>
                  </a:lnTo>
                  <a:lnTo>
                    <a:pt x="73" y="32"/>
                  </a:lnTo>
                  <a:lnTo>
                    <a:pt x="68" y="24"/>
                  </a:lnTo>
                  <a:lnTo>
                    <a:pt x="68" y="24"/>
                  </a:lnTo>
                  <a:lnTo>
                    <a:pt x="66" y="20"/>
                  </a:lnTo>
                  <a:lnTo>
                    <a:pt x="62" y="20"/>
                  </a:lnTo>
                  <a:lnTo>
                    <a:pt x="58" y="20"/>
                  </a:lnTo>
                  <a:lnTo>
                    <a:pt x="55" y="20"/>
                  </a:lnTo>
                  <a:lnTo>
                    <a:pt x="54" y="16"/>
                  </a:lnTo>
                  <a:lnTo>
                    <a:pt x="57" y="12"/>
                  </a:lnTo>
                  <a:lnTo>
                    <a:pt x="58" y="8"/>
                  </a:lnTo>
                  <a:lnTo>
                    <a:pt x="62" y="5"/>
                  </a:lnTo>
                  <a:lnTo>
                    <a:pt x="60" y="2"/>
                  </a:lnTo>
                  <a:lnTo>
                    <a:pt x="60" y="2"/>
                  </a:lnTo>
                  <a:lnTo>
                    <a:pt x="56" y="0"/>
                  </a:lnTo>
                  <a:lnTo>
                    <a:pt x="56" y="10"/>
                  </a:lnTo>
                  <a:lnTo>
                    <a:pt x="54" y="12"/>
                  </a:lnTo>
                  <a:lnTo>
                    <a:pt x="52" y="16"/>
                  </a:lnTo>
                  <a:lnTo>
                    <a:pt x="0" y="16"/>
                  </a:lnTo>
                  <a:lnTo>
                    <a:pt x="1" y="20"/>
                  </a:lnTo>
                  <a:lnTo>
                    <a:pt x="1" y="23"/>
                  </a:lnTo>
                  <a:lnTo>
                    <a:pt x="1" y="24"/>
                  </a:lnTo>
                  <a:lnTo>
                    <a:pt x="4" y="26"/>
                  </a:lnTo>
                  <a:lnTo>
                    <a:pt x="4" y="30"/>
                  </a:lnTo>
                  <a:lnTo>
                    <a:pt x="3" y="31"/>
                  </a:lnTo>
                  <a:lnTo>
                    <a:pt x="1" y="33"/>
                  </a:lnTo>
                  <a:lnTo>
                    <a:pt x="1" y="34"/>
                  </a:lnTo>
                  <a:lnTo>
                    <a:pt x="1" y="38"/>
                  </a:lnTo>
                  <a:lnTo>
                    <a:pt x="2" y="40"/>
                  </a:lnTo>
                  <a:lnTo>
                    <a:pt x="3" y="45"/>
                  </a:lnTo>
                  <a:lnTo>
                    <a:pt x="1" y="51"/>
                  </a:lnTo>
                  <a:lnTo>
                    <a:pt x="3" y="56"/>
                  </a:lnTo>
                  <a:lnTo>
                    <a:pt x="6" y="64"/>
                  </a:lnTo>
                  <a:lnTo>
                    <a:pt x="9" y="70"/>
                  </a:lnTo>
                  <a:lnTo>
                    <a:pt x="9" y="78"/>
                  </a:lnTo>
                  <a:lnTo>
                    <a:pt x="10" y="92"/>
                  </a:lnTo>
                  <a:lnTo>
                    <a:pt x="10" y="104"/>
                  </a:lnTo>
                  <a:lnTo>
                    <a:pt x="10" y="112"/>
                  </a:lnTo>
                  <a:lnTo>
                    <a:pt x="12" y="114"/>
                  </a:lnTo>
                  <a:lnTo>
                    <a:pt x="12" y="116"/>
                  </a:lnTo>
                  <a:lnTo>
                    <a:pt x="12" y="122"/>
                  </a:lnTo>
                  <a:lnTo>
                    <a:pt x="15" y="124"/>
                  </a:lnTo>
                  <a:lnTo>
                    <a:pt x="17" y="127"/>
                  </a:lnTo>
                  <a:lnTo>
                    <a:pt x="18" y="132"/>
                  </a:lnTo>
                  <a:lnTo>
                    <a:pt x="18" y="136"/>
                  </a:lnTo>
                  <a:lnTo>
                    <a:pt x="18" y="141"/>
                  </a:lnTo>
                  <a:lnTo>
                    <a:pt x="16" y="142"/>
                  </a:lnTo>
                  <a:lnTo>
                    <a:pt x="16" y="142"/>
                  </a:lnTo>
                  <a:lnTo>
                    <a:pt x="17" y="144"/>
                  </a:lnTo>
                  <a:lnTo>
                    <a:pt x="13" y="147"/>
                  </a:lnTo>
                  <a:lnTo>
                    <a:pt x="11" y="150"/>
                  </a:lnTo>
                  <a:lnTo>
                    <a:pt x="8" y="152"/>
                  </a:lnTo>
                  <a:lnTo>
                    <a:pt x="8" y="154"/>
                  </a:lnTo>
                  <a:lnTo>
                    <a:pt x="8" y="156"/>
                  </a:lnTo>
                  <a:lnTo>
                    <a:pt x="9" y="158"/>
                  </a:lnTo>
                  <a:lnTo>
                    <a:pt x="12" y="160"/>
                  </a:lnTo>
                  <a:lnTo>
                    <a:pt x="12" y="163"/>
                  </a:lnTo>
                  <a:lnTo>
                    <a:pt x="17" y="164"/>
                  </a:lnTo>
                  <a:lnTo>
                    <a:pt x="18" y="167"/>
                  </a:lnTo>
                  <a:lnTo>
                    <a:pt x="21" y="169"/>
                  </a:lnTo>
                  <a:lnTo>
                    <a:pt x="18" y="242"/>
                  </a:lnTo>
                  <a:lnTo>
                    <a:pt x="172" y="239"/>
                  </a:lnTo>
                  <a:lnTo>
                    <a:pt x="173" y="233"/>
                  </a:lnTo>
                  <a:lnTo>
                    <a:pt x="172" y="227"/>
                  </a:lnTo>
                  <a:lnTo>
                    <a:pt x="166" y="220"/>
                  </a:lnTo>
                  <a:lnTo>
                    <a:pt x="160" y="216"/>
                  </a:lnTo>
                  <a:lnTo>
                    <a:pt x="157" y="213"/>
                  </a:lnTo>
                  <a:lnTo>
                    <a:pt x="150" y="204"/>
                  </a:lnTo>
                  <a:lnTo>
                    <a:pt x="138" y="197"/>
                  </a:lnTo>
                  <a:lnTo>
                    <a:pt x="130" y="193"/>
                  </a:lnTo>
                  <a:lnTo>
                    <a:pt x="125" y="189"/>
                  </a:lnTo>
                  <a:lnTo>
                    <a:pt x="126" y="174"/>
                  </a:lnTo>
                  <a:lnTo>
                    <a:pt x="128" y="159"/>
                  </a:lnTo>
                  <a:lnTo>
                    <a:pt x="126" y="159"/>
                  </a:lnTo>
                  <a:lnTo>
                    <a:pt x="122" y="154"/>
                  </a:lnTo>
                  <a:lnTo>
                    <a:pt x="126" y="145"/>
                  </a:lnTo>
                  <a:lnTo>
                    <a:pt x="128" y="141"/>
                  </a:ln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Source Sans Pro Light" charset="0"/>
              </a:endParaRPr>
            </a:p>
          </p:txBody>
        </p:sp>
        <p:sp>
          <p:nvSpPr>
            <p:cNvPr id="49" name="Line 48">
              <a:extLst>
                <a:ext uri="{FF2B5EF4-FFF2-40B4-BE49-F238E27FC236}">
                  <a16:creationId xmlns:a16="http://schemas.microsoft.com/office/drawing/2014/main" xmlns="" id="{1E1C851B-E21B-417C-89AD-2F918B195AC0}"/>
                </a:ext>
              </a:extLst>
            </p:cNvPr>
            <p:cNvSpPr>
              <a:spLocks noChangeShapeType="1"/>
            </p:cNvSpPr>
            <p:nvPr/>
          </p:nvSpPr>
          <p:spPr bwMode="auto">
            <a:xfrm>
              <a:off x="6881808" y="2014722"/>
              <a:ext cx="0" cy="0"/>
            </a:xfrm>
            <a:prstGeom prst="line">
              <a:avLst/>
            </a:prstGeom>
            <a:grpFill/>
            <a:ln w="6350">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a:latin typeface="Source Sans Pro Light" charset="0"/>
              </a:endParaRPr>
            </a:p>
          </p:txBody>
        </p:sp>
        <p:sp>
          <p:nvSpPr>
            <p:cNvPr id="50" name="Line 49">
              <a:extLst>
                <a:ext uri="{FF2B5EF4-FFF2-40B4-BE49-F238E27FC236}">
                  <a16:creationId xmlns:a16="http://schemas.microsoft.com/office/drawing/2014/main" xmlns="" id="{0BCC449B-6FA4-4283-BE1F-9E3BD9B519CF}"/>
                </a:ext>
              </a:extLst>
            </p:cNvPr>
            <p:cNvSpPr>
              <a:spLocks noChangeShapeType="1"/>
            </p:cNvSpPr>
            <p:nvPr/>
          </p:nvSpPr>
          <p:spPr bwMode="auto">
            <a:xfrm>
              <a:off x="6881808" y="2014722"/>
              <a:ext cx="0" cy="0"/>
            </a:xfrm>
            <a:prstGeom prst="line">
              <a:avLst/>
            </a:prstGeom>
            <a:grpFill/>
            <a:ln w="6350"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latin typeface="Source Sans Pro Light" charset="0"/>
              </a:endParaRPr>
            </a:p>
          </p:txBody>
        </p:sp>
        <p:sp>
          <p:nvSpPr>
            <p:cNvPr id="51" name="Freeform 50">
              <a:extLst>
                <a:ext uri="{FF2B5EF4-FFF2-40B4-BE49-F238E27FC236}">
                  <a16:creationId xmlns:a16="http://schemas.microsoft.com/office/drawing/2014/main" xmlns="" id="{094B13E3-322B-4D62-BF40-FB6D3624CBB5}"/>
                </a:ext>
              </a:extLst>
            </p:cNvPr>
            <p:cNvSpPr>
              <a:spLocks/>
            </p:cNvSpPr>
            <p:nvPr/>
          </p:nvSpPr>
          <p:spPr bwMode="auto">
            <a:xfrm>
              <a:off x="6964444" y="1940519"/>
              <a:ext cx="409805" cy="386196"/>
            </a:xfrm>
            <a:custGeom>
              <a:avLst/>
              <a:gdLst>
                <a:gd name="T0" fmla="*/ 12 w 287"/>
                <a:gd name="T1" fmla="*/ 44 h 270"/>
                <a:gd name="T2" fmla="*/ 29 w 287"/>
                <a:gd name="T3" fmla="*/ 36 h 270"/>
                <a:gd name="T4" fmla="*/ 52 w 287"/>
                <a:gd name="T5" fmla="*/ 17 h 270"/>
                <a:gd name="T6" fmla="*/ 77 w 287"/>
                <a:gd name="T7" fmla="*/ 0 h 270"/>
                <a:gd name="T8" fmla="*/ 75 w 287"/>
                <a:gd name="T9" fmla="*/ 6 h 270"/>
                <a:gd name="T10" fmla="*/ 65 w 287"/>
                <a:gd name="T11" fmla="*/ 19 h 270"/>
                <a:gd name="T12" fmla="*/ 67 w 287"/>
                <a:gd name="T13" fmla="*/ 29 h 270"/>
                <a:gd name="T14" fmla="*/ 77 w 287"/>
                <a:gd name="T15" fmla="*/ 28 h 270"/>
                <a:gd name="T16" fmla="*/ 111 w 287"/>
                <a:gd name="T17" fmla="*/ 45 h 270"/>
                <a:gd name="T18" fmla="*/ 135 w 287"/>
                <a:gd name="T19" fmla="*/ 39 h 270"/>
                <a:gd name="T20" fmla="*/ 169 w 287"/>
                <a:gd name="T21" fmla="*/ 28 h 270"/>
                <a:gd name="T22" fmla="*/ 198 w 287"/>
                <a:gd name="T23" fmla="*/ 38 h 270"/>
                <a:gd name="T24" fmla="*/ 217 w 287"/>
                <a:gd name="T25" fmla="*/ 55 h 270"/>
                <a:gd name="T26" fmla="*/ 232 w 287"/>
                <a:gd name="T27" fmla="*/ 56 h 270"/>
                <a:gd name="T28" fmla="*/ 219 w 287"/>
                <a:gd name="T29" fmla="*/ 62 h 270"/>
                <a:gd name="T30" fmla="*/ 193 w 287"/>
                <a:gd name="T31" fmla="*/ 64 h 270"/>
                <a:gd name="T32" fmla="*/ 201 w 287"/>
                <a:gd name="T33" fmla="*/ 74 h 270"/>
                <a:gd name="T34" fmla="*/ 204 w 287"/>
                <a:gd name="T35" fmla="*/ 75 h 270"/>
                <a:gd name="T36" fmla="*/ 234 w 287"/>
                <a:gd name="T37" fmla="*/ 88 h 270"/>
                <a:gd name="T38" fmla="*/ 246 w 287"/>
                <a:gd name="T39" fmla="*/ 109 h 270"/>
                <a:gd name="T40" fmla="*/ 245 w 287"/>
                <a:gd name="T41" fmla="*/ 141 h 270"/>
                <a:gd name="T42" fmla="*/ 233 w 287"/>
                <a:gd name="T43" fmla="*/ 168 h 270"/>
                <a:gd name="T44" fmla="*/ 246 w 287"/>
                <a:gd name="T45" fmla="*/ 166 h 270"/>
                <a:gd name="T46" fmla="*/ 255 w 287"/>
                <a:gd name="T47" fmla="*/ 153 h 270"/>
                <a:gd name="T48" fmla="*/ 275 w 287"/>
                <a:gd name="T49" fmla="*/ 154 h 270"/>
                <a:gd name="T50" fmla="*/ 287 w 287"/>
                <a:gd name="T51" fmla="*/ 197 h 270"/>
                <a:gd name="T52" fmla="*/ 275 w 287"/>
                <a:gd name="T53" fmla="*/ 220 h 270"/>
                <a:gd name="T54" fmla="*/ 266 w 287"/>
                <a:gd name="T55" fmla="*/ 249 h 270"/>
                <a:gd name="T56" fmla="*/ 141 w 287"/>
                <a:gd name="T57" fmla="*/ 270 h 270"/>
                <a:gd name="T58" fmla="*/ 158 w 287"/>
                <a:gd name="T59" fmla="*/ 235 h 270"/>
                <a:gd name="T60" fmla="*/ 145 w 287"/>
                <a:gd name="T61" fmla="*/ 191 h 270"/>
                <a:gd name="T62" fmla="*/ 144 w 287"/>
                <a:gd name="T63" fmla="*/ 165 h 270"/>
                <a:gd name="T64" fmla="*/ 148 w 287"/>
                <a:gd name="T65" fmla="*/ 147 h 270"/>
                <a:gd name="T66" fmla="*/ 153 w 287"/>
                <a:gd name="T67" fmla="*/ 122 h 270"/>
                <a:gd name="T68" fmla="*/ 166 w 287"/>
                <a:gd name="T69" fmla="*/ 106 h 270"/>
                <a:gd name="T70" fmla="*/ 169 w 287"/>
                <a:gd name="T71" fmla="*/ 122 h 270"/>
                <a:gd name="T72" fmla="*/ 175 w 287"/>
                <a:gd name="T73" fmla="*/ 111 h 270"/>
                <a:gd name="T74" fmla="*/ 180 w 287"/>
                <a:gd name="T75" fmla="*/ 94 h 270"/>
                <a:gd name="T76" fmla="*/ 184 w 287"/>
                <a:gd name="T77" fmla="*/ 81 h 270"/>
                <a:gd name="T78" fmla="*/ 189 w 287"/>
                <a:gd name="T79" fmla="*/ 74 h 270"/>
                <a:gd name="T80" fmla="*/ 187 w 287"/>
                <a:gd name="T81" fmla="*/ 65 h 270"/>
                <a:gd name="T82" fmla="*/ 159 w 287"/>
                <a:gd name="T83" fmla="*/ 68 h 270"/>
                <a:gd name="T84" fmla="*/ 129 w 287"/>
                <a:gd name="T85" fmla="*/ 85 h 270"/>
                <a:gd name="T86" fmla="*/ 127 w 287"/>
                <a:gd name="T87" fmla="*/ 76 h 270"/>
                <a:gd name="T88" fmla="*/ 118 w 287"/>
                <a:gd name="T89" fmla="*/ 75 h 270"/>
                <a:gd name="T90" fmla="*/ 107 w 287"/>
                <a:gd name="T91" fmla="*/ 101 h 270"/>
                <a:gd name="T92" fmla="*/ 95 w 287"/>
                <a:gd name="T93" fmla="*/ 100 h 270"/>
                <a:gd name="T94" fmla="*/ 84 w 287"/>
                <a:gd name="T95" fmla="*/ 81 h 270"/>
                <a:gd name="T96" fmla="*/ 58 w 287"/>
                <a:gd name="T97" fmla="*/ 74 h 270"/>
                <a:gd name="T98" fmla="*/ 29 w 287"/>
                <a:gd name="T99" fmla="*/ 65 h 270"/>
                <a:gd name="T100" fmla="*/ 9 w 287"/>
                <a:gd name="T101" fmla="*/ 5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7" h="270">
                  <a:moveTo>
                    <a:pt x="0" y="51"/>
                  </a:moveTo>
                  <a:cubicBezTo>
                    <a:pt x="2" y="49"/>
                    <a:pt x="2" y="49"/>
                    <a:pt x="2" y="49"/>
                  </a:cubicBezTo>
                  <a:cubicBezTo>
                    <a:pt x="6" y="49"/>
                    <a:pt x="6" y="49"/>
                    <a:pt x="6" y="49"/>
                  </a:cubicBezTo>
                  <a:cubicBezTo>
                    <a:pt x="11" y="46"/>
                    <a:pt x="11" y="46"/>
                    <a:pt x="11" y="46"/>
                  </a:cubicBezTo>
                  <a:cubicBezTo>
                    <a:pt x="12" y="44"/>
                    <a:pt x="12" y="44"/>
                    <a:pt x="12" y="44"/>
                  </a:cubicBezTo>
                  <a:cubicBezTo>
                    <a:pt x="14" y="40"/>
                    <a:pt x="14" y="40"/>
                    <a:pt x="14" y="40"/>
                  </a:cubicBezTo>
                  <a:cubicBezTo>
                    <a:pt x="17" y="37"/>
                    <a:pt x="17" y="37"/>
                    <a:pt x="17" y="37"/>
                  </a:cubicBezTo>
                  <a:cubicBezTo>
                    <a:pt x="20" y="36"/>
                    <a:pt x="20" y="36"/>
                    <a:pt x="20" y="36"/>
                  </a:cubicBezTo>
                  <a:cubicBezTo>
                    <a:pt x="23" y="36"/>
                    <a:pt x="23" y="36"/>
                    <a:pt x="23" y="36"/>
                  </a:cubicBezTo>
                  <a:cubicBezTo>
                    <a:pt x="29" y="36"/>
                    <a:pt x="29" y="36"/>
                    <a:pt x="29" y="36"/>
                  </a:cubicBezTo>
                  <a:cubicBezTo>
                    <a:pt x="32" y="34"/>
                    <a:pt x="32" y="34"/>
                    <a:pt x="32" y="34"/>
                  </a:cubicBezTo>
                  <a:cubicBezTo>
                    <a:pt x="42" y="27"/>
                    <a:pt x="42" y="27"/>
                    <a:pt x="42" y="27"/>
                  </a:cubicBezTo>
                  <a:cubicBezTo>
                    <a:pt x="45" y="26"/>
                    <a:pt x="45" y="26"/>
                    <a:pt x="45" y="26"/>
                  </a:cubicBezTo>
                  <a:cubicBezTo>
                    <a:pt x="49" y="22"/>
                    <a:pt x="49" y="22"/>
                    <a:pt x="49" y="22"/>
                  </a:cubicBezTo>
                  <a:cubicBezTo>
                    <a:pt x="52" y="17"/>
                    <a:pt x="52" y="17"/>
                    <a:pt x="52" y="17"/>
                  </a:cubicBezTo>
                  <a:cubicBezTo>
                    <a:pt x="56" y="14"/>
                    <a:pt x="56" y="14"/>
                    <a:pt x="56" y="14"/>
                  </a:cubicBezTo>
                  <a:cubicBezTo>
                    <a:pt x="61" y="9"/>
                    <a:pt x="61" y="9"/>
                    <a:pt x="61" y="9"/>
                  </a:cubicBezTo>
                  <a:cubicBezTo>
                    <a:pt x="65" y="4"/>
                    <a:pt x="65" y="4"/>
                    <a:pt x="65" y="4"/>
                  </a:cubicBezTo>
                  <a:cubicBezTo>
                    <a:pt x="70" y="1"/>
                    <a:pt x="70" y="1"/>
                    <a:pt x="70" y="1"/>
                  </a:cubicBezTo>
                  <a:cubicBezTo>
                    <a:pt x="77" y="0"/>
                    <a:pt x="77" y="0"/>
                    <a:pt x="77" y="0"/>
                  </a:cubicBezTo>
                  <a:cubicBezTo>
                    <a:pt x="80" y="0"/>
                    <a:pt x="80" y="0"/>
                    <a:pt x="80" y="0"/>
                  </a:cubicBezTo>
                  <a:cubicBezTo>
                    <a:pt x="85" y="2"/>
                    <a:pt x="85" y="2"/>
                    <a:pt x="85" y="2"/>
                  </a:cubicBezTo>
                  <a:cubicBezTo>
                    <a:pt x="83" y="3"/>
                    <a:pt x="83" y="3"/>
                    <a:pt x="83" y="3"/>
                  </a:cubicBezTo>
                  <a:cubicBezTo>
                    <a:pt x="79" y="5"/>
                    <a:pt x="79" y="5"/>
                    <a:pt x="79" y="5"/>
                  </a:cubicBezTo>
                  <a:cubicBezTo>
                    <a:pt x="75" y="6"/>
                    <a:pt x="75" y="6"/>
                    <a:pt x="75" y="6"/>
                  </a:cubicBezTo>
                  <a:cubicBezTo>
                    <a:pt x="76" y="8"/>
                    <a:pt x="76" y="8"/>
                    <a:pt x="76" y="8"/>
                  </a:cubicBezTo>
                  <a:cubicBezTo>
                    <a:pt x="70" y="14"/>
                    <a:pt x="70" y="14"/>
                    <a:pt x="70" y="14"/>
                  </a:cubicBezTo>
                  <a:cubicBezTo>
                    <a:pt x="70" y="14"/>
                    <a:pt x="68" y="14"/>
                    <a:pt x="68" y="15"/>
                  </a:cubicBezTo>
                  <a:cubicBezTo>
                    <a:pt x="68" y="16"/>
                    <a:pt x="65" y="23"/>
                    <a:pt x="65" y="23"/>
                  </a:cubicBezTo>
                  <a:cubicBezTo>
                    <a:pt x="65" y="19"/>
                    <a:pt x="65" y="19"/>
                    <a:pt x="65" y="19"/>
                  </a:cubicBezTo>
                  <a:cubicBezTo>
                    <a:pt x="63" y="17"/>
                    <a:pt x="63" y="17"/>
                    <a:pt x="63" y="17"/>
                  </a:cubicBezTo>
                  <a:cubicBezTo>
                    <a:pt x="62" y="27"/>
                    <a:pt x="62" y="27"/>
                    <a:pt x="62" y="27"/>
                  </a:cubicBezTo>
                  <a:cubicBezTo>
                    <a:pt x="62" y="33"/>
                    <a:pt x="62" y="33"/>
                    <a:pt x="62" y="33"/>
                  </a:cubicBezTo>
                  <a:cubicBezTo>
                    <a:pt x="65" y="31"/>
                    <a:pt x="65" y="31"/>
                    <a:pt x="65" y="31"/>
                  </a:cubicBezTo>
                  <a:cubicBezTo>
                    <a:pt x="67" y="29"/>
                    <a:pt x="67" y="29"/>
                    <a:pt x="67" y="29"/>
                  </a:cubicBezTo>
                  <a:cubicBezTo>
                    <a:pt x="68" y="29"/>
                    <a:pt x="68" y="29"/>
                    <a:pt x="68" y="29"/>
                  </a:cubicBezTo>
                  <a:cubicBezTo>
                    <a:pt x="69" y="31"/>
                    <a:pt x="69" y="31"/>
                    <a:pt x="69" y="31"/>
                  </a:cubicBezTo>
                  <a:cubicBezTo>
                    <a:pt x="72" y="31"/>
                    <a:pt x="72" y="31"/>
                    <a:pt x="72" y="31"/>
                  </a:cubicBezTo>
                  <a:cubicBezTo>
                    <a:pt x="74" y="30"/>
                    <a:pt x="74" y="30"/>
                    <a:pt x="74" y="30"/>
                  </a:cubicBezTo>
                  <a:cubicBezTo>
                    <a:pt x="77" y="28"/>
                    <a:pt x="77" y="28"/>
                    <a:pt x="77" y="28"/>
                  </a:cubicBezTo>
                  <a:cubicBezTo>
                    <a:pt x="82" y="29"/>
                    <a:pt x="82" y="29"/>
                    <a:pt x="82" y="29"/>
                  </a:cubicBezTo>
                  <a:cubicBezTo>
                    <a:pt x="92" y="34"/>
                    <a:pt x="92" y="34"/>
                    <a:pt x="92" y="34"/>
                  </a:cubicBezTo>
                  <a:cubicBezTo>
                    <a:pt x="98" y="41"/>
                    <a:pt x="98" y="41"/>
                    <a:pt x="98" y="41"/>
                  </a:cubicBezTo>
                  <a:cubicBezTo>
                    <a:pt x="102" y="44"/>
                    <a:pt x="102" y="44"/>
                    <a:pt x="102" y="44"/>
                  </a:cubicBezTo>
                  <a:cubicBezTo>
                    <a:pt x="111" y="45"/>
                    <a:pt x="111" y="45"/>
                    <a:pt x="111" y="45"/>
                  </a:cubicBezTo>
                  <a:cubicBezTo>
                    <a:pt x="114" y="44"/>
                    <a:pt x="114" y="44"/>
                    <a:pt x="114" y="44"/>
                  </a:cubicBezTo>
                  <a:cubicBezTo>
                    <a:pt x="121" y="46"/>
                    <a:pt x="121" y="46"/>
                    <a:pt x="121" y="46"/>
                  </a:cubicBezTo>
                  <a:cubicBezTo>
                    <a:pt x="127" y="48"/>
                    <a:pt x="127" y="48"/>
                    <a:pt x="127" y="48"/>
                  </a:cubicBezTo>
                  <a:cubicBezTo>
                    <a:pt x="130" y="44"/>
                    <a:pt x="130" y="44"/>
                    <a:pt x="130" y="44"/>
                  </a:cubicBezTo>
                  <a:cubicBezTo>
                    <a:pt x="135" y="39"/>
                    <a:pt x="135" y="39"/>
                    <a:pt x="135" y="39"/>
                  </a:cubicBezTo>
                  <a:cubicBezTo>
                    <a:pt x="139" y="35"/>
                    <a:pt x="139" y="35"/>
                    <a:pt x="139" y="35"/>
                  </a:cubicBezTo>
                  <a:cubicBezTo>
                    <a:pt x="148" y="33"/>
                    <a:pt x="148" y="33"/>
                    <a:pt x="148" y="33"/>
                  </a:cubicBezTo>
                  <a:cubicBezTo>
                    <a:pt x="154" y="31"/>
                    <a:pt x="154" y="31"/>
                    <a:pt x="154" y="31"/>
                  </a:cubicBezTo>
                  <a:cubicBezTo>
                    <a:pt x="160" y="31"/>
                    <a:pt x="160" y="31"/>
                    <a:pt x="160" y="31"/>
                  </a:cubicBezTo>
                  <a:cubicBezTo>
                    <a:pt x="169" y="28"/>
                    <a:pt x="169" y="28"/>
                    <a:pt x="169" y="28"/>
                  </a:cubicBezTo>
                  <a:cubicBezTo>
                    <a:pt x="175" y="26"/>
                    <a:pt x="175" y="26"/>
                    <a:pt x="175" y="26"/>
                  </a:cubicBezTo>
                  <a:cubicBezTo>
                    <a:pt x="178" y="28"/>
                    <a:pt x="178" y="28"/>
                    <a:pt x="178" y="28"/>
                  </a:cubicBezTo>
                  <a:cubicBezTo>
                    <a:pt x="180" y="36"/>
                    <a:pt x="180" y="36"/>
                    <a:pt x="180" y="36"/>
                  </a:cubicBezTo>
                  <a:cubicBezTo>
                    <a:pt x="191" y="38"/>
                    <a:pt x="191" y="38"/>
                    <a:pt x="191" y="38"/>
                  </a:cubicBezTo>
                  <a:cubicBezTo>
                    <a:pt x="198" y="38"/>
                    <a:pt x="198" y="38"/>
                    <a:pt x="198" y="38"/>
                  </a:cubicBezTo>
                  <a:cubicBezTo>
                    <a:pt x="203" y="39"/>
                    <a:pt x="203" y="39"/>
                    <a:pt x="203" y="39"/>
                  </a:cubicBezTo>
                  <a:cubicBezTo>
                    <a:pt x="207" y="44"/>
                    <a:pt x="207" y="44"/>
                    <a:pt x="207" y="44"/>
                  </a:cubicBezTo>
                  <a:cubicBezTo>
                    <a:pt x="213" y="51"/>
                    <a:pt x="213" y="51"/>
                    <a:pt x="213" y="51"/>
                  </a:cubicBezTo>
                  <a:cubicBezTo>
                    <a:pt x="215" y="53"/>
                    <a:pt x="215" y="53"/>
                    <a:pt x="215" y="53"/>
                  </a:cubicBezTo>
                  <a:cubicBezTo>
                    <a:pt x="215" y="53"/>
                    <a:pt x="216" y="54"/>
                    <a:pt x="217" y="55"/>
                  </a:cubicBezTo>
                  <a:cubicBezTo>
                    <a:pt x="218" y="56"/>
                    <a:pt x="219" y="58"/>
                    <a:pt x="219" y="58"/>
                  </a:cubicBezTo>
                  <a:cubicBezTo>
                    <a:pt x="224" y="59"/>
                    <a:pt x="224" y="59"/>
                    <a:pt x="224" y="59"/>
                  </a:cubicBezTo>
                  <a:cubicBezTo>
                    <a:pt x="224" y="59"/>
                    <a:pt x="226" y="57"/>
                    <a:pt x="226" y="57"/>
                  </a:cubicBezTo>
                  <a:cubicBezTo>
                    <a:pt x="226" y="56"/>
                    <a:pt x="230" y="54"/>
                    <a:pt x="230" y="54"/>
                  </a:cubicBezTo>
                  <a:cubicBezTo>
                    <a:pt x="232" y="56"/>
                    <a:pt x="232" y="56"/>
                    <a:pt x="232" y="56"/>
                  </a:cubicBezTo>
                  <a:cubicBezTo>
                    <a:pt x="232" y="56"/>
                    <a:pt x="234" y="57"/>
                    <a:pt x="232" y="58"/>
                  </a:cubicBezTo>
                  <a:cubicBezTo>
                    <a:pt x="231" y="58"/>
                    <a:pt x="230" y="60"/>
                    <a:pt x="229" y="60"/>
                  </a:cubicBezTo>
                  <a:cubicBezTo>
                    <a:pt x="227" y="60"/>
                    <a:pt x="225" y="60"/>
                    <a:pt x="225" y="60"/>
                  </a:cubicBezTo>
                  <a:cubicBezTo>
                    <a:pt x="221" y="60"/>
                    <a:pt x="221" y="60"/>
                    <a:pt x="221" y="60"/>
                  </a:cubicBezTo>
                  <a:cubicBezTo>
                    <a:pt x="219" y="62"/>
                    <a:pt x="219" y="62"/>
                    <a:pt x="219" y="62"/>
                  </a:cubicBezTo>
                  <a:cubicBezTo>
                    <a:pt x="208" y="62"/>
                    <a:pt x="208" y="62"/>
                    <a:pt x="208" y="62"/>
                  </a:cubicBezTo>
                  <a:cubicBezTo>
                    <a:pt x="205" y="63"/>
                    <a:pt x="205" y="63"/>
                    <a:pt x="205" y="63"/>
                  </a:cubicBezTo>
                  <a:cubicBezTo>
                    <a:pt x="201" y="61"/>
                    <a:pt x="201" y="61"/>
                    <a:pt x="201" y="61"/>
                  </a:cubicBezTo>
                  <a:cubicBezTo>
                    <a:pt x="197" y="59"/>
                    <a:pt x="197" y="59"/>
                    <a:pt x="197" y="59"/>
                  </a:cubicBezTo>
                  <a:cubicBezTo>
                    <a:pt x="193" y="64"/>
                    <a:pt x="193" y="64"/>
                    <a:pt x="193" y="64"/>
                  </a:cubicBezTo>
                  <a:cubicBezTo>
                    <a:pt x="194" y="67"/>
                    <a:pt x="194" y="67"/>
                    <a:pt x="194" y="67"/>
                  </a:cubicBezTo>
                  <a:cubicBezTo>
                    <a:pt x="194" y="69"/>
                    <a:pt x="194" y="69"/>
                    <a:pt x="194" y="69"/>
                  </a:cubicBezTo>
                  <a:cubicBezTo>
                    <a:pt x="194" y="69"/>
                    <a:pt x="194" y="71"/>
                    <a:pt x="195" y="71"/>
                  </a:cubicBezTo>
                  <a:cubicBezTo>
                    <a:pt x="195" y="71"/>
                    <a:pt x="196" y="72"/>
                    <a:pt x="196" y="72"/>
                  </a:cubicBezTo>
                  <a:cubicBezTo>
                    <a:pt x="201" y="74"/>
                    <a:pt x="201" y="74"/>
                    <a:pt x="201" y="74"/>
                  </a:cubicBezTo>
                  <a:cubicBezTo>
                    <a:pt x="203" y="72"/>
                    <a:pt x="203" y="72"/>
                    <a:pt x="203" y="72"/>
                  </a:cubicBezTo>
                  <a:cubicBezTo>
                    <a:pt x="203" y="72"/>
                    <a:pt x="200" y="70"/>
                    <a:pt x="201" y="70"/>
                  </a:cubicBezTo>
                  <a:cubicBezTo>
                    <a:pt x="202" y="70"/>
                    <a:pt x="206" y="72"/>
                    <a:pt x="206" y="72"/>
                  </a:cubicBezTo>
                  <a:cubicBezTo>
                    <a:pt x="206" y="72"/>
                    <a:pt x="205" y="74"/>
                    <a:pt x="205" y="74"/>
                  </a:cubicBezTo>
                  <a:cubicBezTo>
                    <a:pt x="204" y="75"/>
                    <a:pt x="204" y="75"/>
                    <a:pt x="204" y="75"/>
                  </a:cubicBezTo>
                  <a:cubicBezTo>
                    <a:pt x="205" y="76"/>
                    <a:pt x="210" y="77"/>
                    <a:pt x="210" y="77"/>
                  </a:cubicBezTo>
                  <a:cubicBezTo>
                    <a:pt x="211" y="77"/>
                    <a:pt x="214" y="79"/>
                    <a:pt x="214" y="79"/>
                  </a:cubicBezTo>
                  <a:cubicBezTo>
                    <a:pt x="219" y="82"/>
                    <a:pt x="219" y="82"/>
                    <a:pt x="219" y="82"/>
                  </a:cubicBezTo>
                  <a:cubicBezTo>
                    <a:pt x="226" y="85"/>
                    <a:pt x="226" y="85"/>
                    <a:pt x="226" y="85"/>
                  </a:cubicBezTo>
                  <a:cubicBezTo>
                    <a:pt x="234" y="88"/>
                    <a:pt x="234" y="88"/>
                    <a:pt x="234" y="88"/>
                  </a:cubicBezTo>
                  <a:cubicBezTo>
                    <a:pt x="242" y="96"/>
                    <a:pt x="242" y="96"/>
                    <a:pt x="242" y="96"/>
                  </a:cubicBezTo>
                  <a:cubicBezTo>
                    <a:pt x="246" y="101"/>
                    <a:pt x="246" y="101"/>
                    <a:pt x="246" y="101"/>
                  </a:cubicBezTo>
                  <a:cubicBezTo>
                    <a:pt x="244" y="103"/>
                    <a:pt x="244" y="103"/>
                    <a:pt x="244" y="103"/>
                  </a:cubicBezTo>
                  <a:cubicBezTo>
                    <a:pt x="244" y="103"/>
                    <a:pt x="243" y="103"/>
                    <a:pt x="243" y="104"/>
                  </a:cubicBezTo>
                  <a:cubicBezTo>
                    <a:pt x="244" y="105"/>
                    <a:pt x="246" y="109"/>
                    <a:pt x="246" y="109"/>
                  </a:cubicBezTo>
                  <a:cubicBezTo>
                    <a:pt x="245" y="110"/>
                    <a:pt x="247" y="113"/>
                    <a:pt x="247" y="113"/>
                  </a:cubicBezTo>
                  <a:cubicBezTo>
                    <a:pt x="249" y="124"/>
                    <a:pt x="249" y="124"/>
                    <a:pt x="249" y="124"/>
                  </a:cubicBezTo>
                  <a:cubicBezTo>
                    <a:pt x="250" y="130"/>
                    <a:pt x="250" y="130"/>
                    <a:pt x="250" y="130"/>
                  </a:cubicBezTo>
                  <a:cubicBezTo>
                    <a:pt x="249" y="136"/>
                    <a:pt x="249" y="136"/>
                    <a:pt x="249" y="136"/>
                  </a:cubicBezTo>
                  <a:cubicBezTo>
                    <a:pt x="245" y="141"/>
                    <a:pt x="245" y="141"/>
                    <a:pt x="245" y="141"/>
                  </a:cubicBezTo>
                  <a:cubicBezTo>
                    <a:pt x="242" y="147"/>
                    <a:pt x="242" y="147"/>
                    <a:pt x="242" y="147"/>
                  </a:cubicBezTo>
                  <a:cubicBezTo>
                    <a:pt x="242" y="147"/>
                    <a:pt x="240" y="151"/>
                    <a:pt x="239" y="152"/>
                  </a:cubicBezTo>
                  <a:cubicBezTo>
                    <a:pt x="239" y="152"/>
                    <a:pt x="235" y="155"/>
                    <a:pt x="235" y="156"/>
                  </a:cubicBezTo>
                  <a:cubicBezTo>
                    <a:pt x="235" y="156"/>
                    <a:pt x="233" y="160"/>
                    <a:pt x="233" y="160"/>
                  </a:cubicBezTo>
                  <a:cubicBezTo>
                    <a:pt x="233" y="168"/>
                    <a:pt x="233" y="168"/>
                    <a:pt x="233" y="168"/>
                  </a:cubicBezTo>
                  <a:cubicBezTo>
                    <a:pt x="235" y="170"/>
                    <a:pt x="235" y="170"/>
                    <a:pt x="235" y="170"/>
                  </a:cubicBezTo>
                  <a:cubicBezTo>
                    <a:pt x="240" y="172"/>
                    <a:pt x="240" y="172"/>
                    <a:pt x="240" y="172"/>
                  </a:cubicBezTo>
                  <a:cubicBezTo>
                    <a:pt x="242" y="170"/>
                    <a:pt x="242" y="170"/>
                    <a:pt x="242" y="170"/>
                  </a:cubicBezTo>
                  <a:cubicBezTo>
                    <a:pt x="242" y="170"/>
                    <a:pt x="244" y="169"/>
                    <a:pt x="244" y="168"/>
                  </a:cubicBezTo>
                  <a:cubicBezTo>
                    <a:pt x="245" y="168"/>
                    <a:pt x="246" y="166"/>
                    <a:pt x="246" y="166"/>
                  </a:cubicBezTo>
                  <a:cubicBezTo>
                    <a:pt x="246" y="166"/>
                    <a:pt x="249" y="164"/>
                    <a:pt x="249" y="164"/>
                  </a:cubicBezTo>
                  <a:cubicBezTo>
                    <a:pt x="249" y="164"/>
                    <a:pt x="249" y="161"/>
                    <a:pt x="249" y="161"/>
                  </a:cubicBezTo>
                  <a:cubicBezTo>
                    <a:pt x="249" y="161"/>
                    <a:pt x="250" y="157"/>
                    <a:pt x="250" y="157"/>
                  </a:cubicBezTo>
                  <a:cubicBezTo>
                    <a:pt x="250" y="157"/>
                    <a:pt x="252" y="156"/>
                    <a:pt x="252" y="156"/>
                  </a:cubicBezTo>
                  <a:cubicBezTo>
                    <a:pt x="252" y="155"/>
                    <a:pt x="255" y="153"/>
                    <a:pt x="255" y="153"/>
                  </a:cubicBezTo>
                  <a:cubicBezTo>
                    <a:pt x="255" y="153"/>
                    <a:pt x="259" y="150"/>
                    <a:pt x="259" y="150"/>
                  </a:cubicBezTo>
                  <a:cubicBezTo>
                    <a:pt x="260" y="150"/>
                    <a:pt x="262" y="147"/>
                    <a:pt x="262" y="147"/>
                  </a:cubicBezTo>
                  <a:cubicBezTo>
                    <a:pt x="265" y="147"/>
                    <a:pt x="265" y="147"/>
                    <a:pt x="265" y="147"/>
                  </a:cubicBezTo>
                  <a:cubicBezTo>
                    <a:pt x="269" y="148"/>
                    <a:pt x="269" y="148"/>
                    <a:pt x="269" y="148"/>
                  </a:cubicBezTo>
                  <a:cubicBezTo>
                    <a:pt x="275" y="154"/>
                    <a:pt x="275" y="154"/>
                    <a:pt x="275" y="154"/>
                  </a:cubicBezTo>
                  <a:cubicBezTo>
                    <a:pt x="279" y="162"/>
                    <a:pt x="279" y="162"/>
                    <a:pt x="279" y="162"/>
                  </a:cubicBezTo>
                  <a:cubicBezTo>
                    <a:pt x="283" y="184"/>
                    <a:pt x="283" y="184"/>
                    <a:pt x="283" y="184"/>
                  </a:cubicBezTo>
                  <a:cubicBezTo>
                    <a:pt x="286" y="189"/>
                    <a:pt x="286" y="189"/>
                    <a:pt x="286" y="189"/>
                  </a:cubicBezTo>
                  <a:cubicBezTo>
                    <a:pt x="286" y="193"/>
                    <a:pt x="286" y="193"/>
                    <a:pt x="286" y="193"/>
                  </a:cubicBezTo>
                  <a:cubicBezTo>
                    <a:pt x="286" y="193"/>
                    <a:pt x="287" y="196"/>
                    <a:pt x="287" y="197"/>
                  </a:cubicBezTo>
                  <a:cubicBezTo>
                    <a:pt x="287" y="198"/>
                    <a:pt x="287" y="213"/>
                    <a:pt x="287" y="213"/>
                  </a:cubicBezTo>
                  <a:cubicBezTo>
                    <a:pt x="280" y="213"/>
                    <a:pt x="280" y="213"/>
                    <a:pt x="280" y="213"/>
                  </a:cubicBezTo>
                  <a:cubicBezTo>
                    <a:pt x="278" y="213"/>
                    <a:pt x="278" y="213"/>
                    <a:pt x="278" y="213"/>
                  </a:cubicBezTo>
                  <a:cubicBezTo>
                    <a:pt x="278" y="216"/>
                    <a:pt x="278" y="216"/>
                    <a:pt x="278" y="216"/>
                  </a:cubicBezTo>
                  <a:cubicBezTo>
                    <a:pt x="275" y="220"/>
                    <a:pt x="275" y="220"/>
                    <a:pt x="275" y="220"/>
                  </a:cubicBezTo>
                  <a:cubicBezTo>
                    <a:pt x="274" y="225"/>
                    <a:pt x="274" y="225"/>
                    <a:pt x="274" y="225"/>
                  </a:cubicBezTo>
                  <a:cubicBezTo>
                    <a:pt x="272" y="229"/>
                    <a:pt x="272" y="229"/>
                    <a:pt x="272" y="229"/>
                  </a:cubicBezTo>
                  <a:cubicBezTo>
                    <a:pt x="269" y="233"/>
                    <a:pt x="269" y="233"/>
                    <a:pt x="269" y="233"/>
                  </a:cubicBezTo>
                  <a:cubicBezTo>
                    <a:pt x="266" y="243"/>
                    <a:pt x="266" y="243"/>
                    <a:pt x="266" y="243"/>
                  </a:cubicBezTo>
                  <a:cubicBezTo>
                    <a:pt x="266" y="249"/>
                    <a:pt x="266" y="249"/>
                    <a:pt x="266" y="249"/>
                  </a:cubicBezTo>
                  <a:cubicBezTo>
                    <a:pt x="262" y="254"/>
                    <a:pt x="262" y="254"/>
                    <a:pt x="262" y="254"/>
                  </a:cubicBezTo>
                  <a:cubicBezTo>
                    <a:pt x="259" y="259"/>
                    <a:pt x="259" y="259"/>
                    <a:pt x="259" y="259"/>
                  </a:cubicBezTo>
                  <a:cubicBezTo>
                    <a:pt x="213" y="267"/>
                    <a:pt x="213" y="267"/>
                    <a:pt x="213" y="267"/>
                  </a:cubicBezTo>
                  <a:cubicBezTo>
                    <a:pt x="212" y="265"/>
                    <a:pt x="212" y="265"/>
                    <a:pt x="212" y="265"/>
                  </a:cubicBezTo>
                  <a:cubicBezTo>
                    <a:pt x="141" y="270"/>
                    <a:pt x="141" y="270"/>
                    <a:pt x="141" y="270"/>
                  </a:cubicBezTo>
                  <a:cubicBezTo>
                    <a:pt x="146" y="265"/>
                    <a:pt x="146" y="265"/>
                    <a:pt x="146" y="265"/>
                  </a:cubicBezTo>
                  <a:cubicBezTo>
                    <a:pt x="148" y="261"/>
                    <a:pt x="148" y="261"/>
                    <a:pt x="148" y="261"/>
                  </a:cubicBezTo>
                  <a:cubicBezTo>
                    <a:pt x="152" y="254"/>
                    <a:pt x="152" y="254"/>
                    <a:pt x="152" y="254"/>
                  </a:cubicBezTo>
                  <a:cubicBezTo>
                    <a:pt x="156" y="245"/>
                    <a:pt x="156" y="245"/>
                    <a:pt x="156" y="245"/>
                  </a:cubicBezTo>
                  <a:cubicBezTo>
                    <a:pt x="158" y="235"/>
                    <a:pt x="158" y="235"/>
                    <a:pt x="158" y="235"/>
                  </a:cubicBezTo>
                  <a:cubicBezTo>
                    <a:pt x="157" y="217"/>
                    <a:pt x="157" y="217"/>
                    <a:pt x="157" y="217"/>
                  </a:cubicBezTo>
                  <a:cubicBezTo>
                    <a:pt x="157" y="209"/>
                    <a:pt x="157" y="209"/>
                    <a:pt x="157" y="209"/>
                  </a:cubicBezTo>
                  <a:cubicBezTo>
                    <a:pt x="153" y="203"/>
                    <a:pt x="153" y="203"/>
                    <a:pt x="153" y="203"/>
                  </a:cubicBezTo>
                  <a:cubicBezTo>
                    <a:pt x="149" y="195"/>
                    <a:pt x="149" y="195"/>
                    <a:pt x="149" y="195"/>
                  </a:cubicBezTo>
                  <a:cubicBezTo>
                    <a:pt x="145" y="191"/>
                    <a:pt x="145" y="191"/>
                    <a:pt x="145" y="191"/>
                  </a:cubicBezTo>
                  <a:cubicBezTo>
                    <a:pt x="142" y="184"/>
                    <a:pt x="142" y="184"/>
                    <a:pt x="142" y="184"/>
                  </a:cubicBezTo>
                  <a:cubicBezTo>
                    <a:pt x="144" y="179"/>
                    <a:pt x="144" y="179"/>
                    <a:pt x="144" y="179"/>
                  </a:cubicBezTo>
                  <a:cubicBezTo>
                    <a:pt x="146" y="177"/>
                    <a:pt x="146" y="177"/>
                    <a:pt x="146" y="177"/>
                  </a:cubicBezTo>
                  <a:cubicBezTo>
                    <a:pt x="146" y="173"/>
                    <a:pt x="146" y="173"/>
                    <a:pt x="146" y="173"/>
                  </a:cubicBezTo>
                  <a:cubicBezTo>
                    <a:pt x="144" y="165"/>
                    <a:pt x="144" y="165"/>
                    <a:pt x="144" y="165"/>
                  </a:cubicBezTo>
                  <a:cubicBezTo>
                    <a:pt x="141" y="162"/>
                    <a:pt x="141" y="162"/>
                    <a:pt x="141" y="162"/>
                  </a:cubicBezTo>
                  <a:cubicBezTo>
                    <a:pt x="144" y="160"/>
                    <a:pt x="144" y="160"/>
                    <a:pt x="144" y="160"/>
                  </a:cubicBezTo>
                  <a:cubicBezTo>
                    <a:pt x="145" y="155"/>
                    <a:pt x="145" y="155"/>
                    <a:pt x="145" y="155"/>
                  </a:cubicBezTo>
                  <a:cubicBezTo>
                    <a:pt x="146" y="150"/>
                    <a:pt x="146" y="150"/>
                    <a:pt x="146" y="150"/>
                  </a:cubicBezTo>
                  <a:cubicBezTo>
                    <a:pt x="148" y="147"/>
                    <a:pt x="148" y="147"/>
                    <a:pt x="148" y="147"/>
                  </a:cubicBezTo>
                  <a:cubicBezTo>
                    <a:pt x="148" y="139"/>
                    <a:pt x="148" y="139"/>
                    <a:pt x="148" y="139"/>
                  </a:cubicBezTo>
                  <a:cubicBezTo>
                    <a:pt x="147" y="135"/>
                    <a:pt x="147" y="135"/>
                    <a:pt x="147" y="135"/>
                  </a:cubicBezTo>
                  <a:cubicBezTo>
                    <a:pt x="148" y="130"/>
                    <a:pt x="148" y="130"/>
                    <a:pt x="148" y="130"/>
                  </a:cubicBezTo>
                  <a:cubicBezTo>
                    <a:pt x="151" y="126"/>
                    <a:pt x="151" y="126"/>
                    <a:pt x="151" y="126"/>
                  </a:cubicBezTo>
                  <a:cubicBezTo>
                    <a:pt x="153" y="122"/>
                    <a:pt x="153" y="122"/>
                    <a:pt x="153" y="122"/>
                  </a:cubicBezTo>
                  <a:cubicBezTo>
                    <a:pt x="153" y="117"/>
                    <a:pt x="153" y="117"/>
                    <a:pt x="153" y="117"/>
                  </a:cubicBezTo>
                  <a:cubicBezTo>
                    <a:pt x="157" y="116"/>
                    <a:pt x="157" y="116"/>
                    <a:pt x="157" y="116"/>
                  </a:cubicBezTo>
                  <a:cubicBezTo>
                    <a:pt x="163" y="116"/>
                    <a:pt x="163" y="116"/>
                    <a:pt x="163" y="116"/>
                  </a:cubicBezTo>
                  <a:cubicBezTo>
                    <a:pt x="165" y="108"/>
                    <a:pt x="165" y="108"/>
                    <a:pt x="165" y="108"/>
                  </a:cubicBezTo>
                  <a:cubicBezTo>
                    <a:pt x="166" y="106"/>
                    <a:pt x="166" y="106"/>
                    <a:pt x="166" y="106"/>
                  </a:cubicBezTo>
                  <a:cubicBezTo>
                    <a:pt x="168" y="105"/>
                    <a:pt x="168" y="105"/>
                    <a:pt x="168" y="105"/>
                  </a:cubicBezTo>
                  <a:cubicBezTo>
                    <a:pt x="171" y="114"/>
                    <a:pt x="171" y="114"/>
                    <a:pt x="171" y="114"/>
                  </a:cubicBezTo>
                  <a:cubicBezTo>
                    <a:pt x="167" y="119"/>
                    <a:pt x="167" y="119"/>
                    <a:pt x="167" y="119"/>
                  </a:cubicBezTo>
                  <a:cubicBezTo>
                    <a:pt x="167" y="121"/>
                    <a:pt x="167" y="121"/>
                    <a:pt x="167" y="121"/>
                  </a:cubicBezTo>
                  <a:cubicBezTo>
                    <a:pt x="167" y="121"/>
                    <a:pt x="168" y="122"/>
                    <a:pt x="169" y="122"/>
                  </a:cubicBezTo>
                  <a:cubicBezTo>
                    <a:pt x="170" y="122"/>
                    <a:pt x="170" y="122"/>
                    <a:pt x="170" y="122"/>
                  </a:cubicBezTo>
                  <a:cubicBezTo>
                    <a:pt x="170" y="122"/>
                    <a:pt x="172" y="121"/>
                    <a:pt x="172" y="121"/>
                  </a:cubicBezTo>
                  <a:cubicBezTo>
                    <a:pt x="172" y="120"/>
                    <a:pt x="173" y="117"/>
                    <a:pt x="173" y="117"/>
                  </a:cubicBezTo>
                  <a:cubicBezTo>
                    <a:pt x="174" y="116"/>
                    <a:pt x="174" y="116"/>
                    <a:pt x="174" y="116"/>
                  </a:cubicBezTo>
                  <a:cubicBezTo>
                    <a:pt x="175" y="111"/>
                    <a:pt x="175" y="111"/>
                    <a:pt x="175" y="111"/>
                  </a:cubicBezTo>
                  <a:cubicBezTo>
                    <a:pt x="175" y="108"/>
                    <a:pt x="175" y="108"/>
                    <a:pt x="175" y="108"/>
                  </a:cubicBezTo>
                  <a:cubicBezTo>
                    <a:pt x="175" y="104"/>
                    <a:pt x="175" y="104"/>
                    <a:pt x="175" y="104"/>
                  </a:cubicBezTo>
                  <a:cubicBezTo>
                    <a:pt x="175" y="100"/>
                    <a:pt x="175" y="100"/>
                    <a:pt x="175" y="100"/>
                  </a:cubicBezTo>
                  <a:cubicBezTo>
                    <a:pt x="178" y="96"/>
                    <a:pt x="178" y="96"/>
                    <a:pt x="178" y="96"/>
                  </a:cubicBezTo>
                  <a:cubicBezTo>
                    <a:pt x="180" y="94"/>
                    <a:pt x="180" y="94"/>
                    <a:pt x="180" y="94"/>
                  </a:cubicBezTo>
                  <a:cubicBezTo>
                    <a:pt x="185" y="93"/>
                    <a:pt x="185" y="93"/>
                    <a:pt x="185" y="93"/>
                  </a:cubicBezTo>
                  <a:cubicBezTo>
                    <a:pt x="187" y="91"/>
                    <a:pt x="187" y="91"/>
                    <a:pt x="187" y="91"/>
                  </a:cubicBezTo>
                  <a:cubicBezTo>
                    <a:pt x="183" y="87"/>
                    <a:pt x="183" y="87"/>
                    <a:pt x="183" y="87"/>
                  </a:cubicBezTo>
                  <a:cubicBezTo>
                    <a:pt x="182" y="84"/>
                    <a:pt x="182" y="84"/>
                    <a:pt x="182" y="84"/>
                  </a:cubicBezTo>
                  <a:cubicBezTo>
                    <a:pt x="184" y="81"/>
                    <a:pt x="184" y="81"/>
                    <a:pt x="184" y="81"/>
                  </a:cubicBezTo>
                  <a:cubicBezTo>
                    <a:pt x="186" y="78"/>
                    <a:pt x="186" y="78"/>
                    <a:pt x="186" y="78"/>
                  </a:cubicBezTo>
                  <a:cubicBezTo>
                    <a:pt x="187" y="77"/>
                    <a:pt x="187" y="77"/>
                    <a:pt x="187" y="77"/>
                  </a:cubicBezTo>
                  <a:cubicBezTo>
                    <a:pt x="187" y="75"/>
                    <a:pt x="187" y="75"/>
                    <a:pt x="187" y="75"/>
                  </a:cubicBezTo>
                  <a:cubicBezTo>
                    <a:pt x="188" y="74"/>
                    <a:pt x="188" y="74"/>
                    <a:pt x="188" y="74"/>
                  </a:cubicBezTo>
                  <a:cubicBezTo>
                    <a:pt x="188" y="74"/>
                    <a:pt x="188" y="74"/>
                    <a:pt x="189" y="74"/>
                  </a:cubicBezTo>
                  <a:cubicBezTo>
                    <a:pt x="189" y="74"/>
                    <a:pt x="193" y="73"/>
                    <a:pt x="193" y="73"/>
                  </a:cubicBezTo>
                  <a:cubicBezTo>
                    <a:pt x="195" y="73"/>
                    <a:pt x="195" y="73"/>
                    <a:pt x="195" y="73"/>
                  </a:cubicBezTo>
                  <a:cubicBezTo>
                    <a:pt x="193" y="70"/>
                    <a:pt x="193" y="70"/>
                    <a:pt x="193" y="70"/>
                  </a:cubicBezTo>
                  <a:cubicBezTo>
                    <a:pt x="189" y="67"/>
                    <a:pt x="189" y="67"/>
                    <a:pt x="189" y="67"/>
                  </a:cubicBezTo>
                  <a:cubicBezTo>
                    <a:pt x="187" y="65"/>
                    <a:pt x="187" y="65"/>
                    <a:pt x="187" y="65"/>
                  </a:cubicBezTo>
                  <a:cubicBezTo>
                    <a:pt x="184" y="63"/>
                    <a:pt x="184" y="63"/>
                    <a:pt x="184" y="63"/>
                  </a:cubicBezTo>
                  <a:cubicBezTo>
                    <a:pt x="179" y="61"/>
                    <a:pt x="179" y="61"/>
                    <a:pt x="179" y="61"/>
                  </a:cubicBezTo>
                  <a:cubicBezTo>
                    <a:pt x="170" y="60"/>
                    <a:pt x="170" y="60"/>
                    <a:pt x="170" y="60"/>
                  </a:cubicBezTo>
                  <a:cubicBezTo>
                    <a:pt x="163" y="64"/>
                    <a:pt x="163" y="64"/>
                    <a:pt x="163" y="64"/>
                  </a:cubicBezTo>
                  <a:cubicBezTo>
                    <a:pt x="159" y="68"/>
                    <a:pt x="159" y="68"/>
                    <a:pt x="159" y="68"/>
                  </a:cubicBezTo>
                  <a:cubicBezTo>
                    <a:pt x="152" y="69"/>
                    <a:pt x="152" y="69"/>
                    <a:pt x="152" y="69"/>
                  </a:cubicBezTo>
                  <a:cubicBezTo>
                    <a:pt x="144" y="69"/>
                    <a:pt x="144" y="69"/>
                    <a:pt x="144" y="69"/>
                  </a:cubicBezTo>
                  <a:cubicBezTo>
                    <a:pt x="140" y="72"/>
                    <a:pt x="140" y="72"/>
                    <a:pt x="140" y="72"/>
                  </a:cubicBezTo>
                  <a:cubicBezTo>
                    <a:pt x="135" y="81"/>
                    <a:pt x="135" y="81"/>
                    <a:pt x="135" y="81"/>
                  </a:cubicBezTo>
                  <a:cubicBezTo>
                    <a:pt x="129" y="85"/>
                    <a:pt x="129" y="85"/>
                    <a:pt x="129" y="85"/>
                  </a:cubicBezTo>
                  <a:cubicBezTo>
                    <a:pt x="128" y="84"/>
                    <a:pt x="128" y="84"/>
                    <a:pt x="128" y="84"/>
                  </a:cubicBezTo>
                  <a:cubicBezTo>
                    <a:pt x="130" y="80"/>
                    <a:pt x="130" y="80"/>
                    <a:pt x="130" y="80"/>
                  </a:cubicBezTo>
                  <a:cubicBezTo>
                    <a:pt x="133" y="77"/>
                    <a:pt x="133" y="77"/>
                    <a:pt x="133" y="77"/>
                  </a:cubicBezTo>
                  <a:cubicBezTo>
                    <a:pt x="131" y="74"/>
                    <a:pt x="131" y="74"/>
                    <a:pt x="131" y="74"/>
                  </a:cubicBezTo>
                  <a:cubicBezTo>
                    <a:pt x="127" y="76"/>
                    <a:pt x="127" y="76"/>
                    <a:pt x="127" y="76"/>
                  </a:cubicBezTo>
                  <a:cubicBezTo>
                    <a:pt x="125" y="77"/>
                    <a:pt x="125" y="77"/>
                    <a:pt x="125" y="77"/>
                  </a:cubicBezTo>
                  <a:cubicBezTo>
                    <a:pt x="123" y="81"/>
                    <a:pt x="123" y="81"/>
                    <a:pt x="123" y="81"/>
                  </a:cubicBezTo>
                  <a:cubicBezTo>
                    <a:pt x="121" y="82"/>
                    <a:pt x="121" y="82"/>
                    <a:pt x="121" y="82"/>
                  </a:cubicBezTo>
                  <a:cubicBezTo>
                    <a:pt x="120" y="82"/>
                    <a:pt x="120" y="82"/>
                    <a:pt x="120" y="82"/>
                  </a:cubicBezTo>
                  <a:cubicBezTo>
                    <a:pt x="118" y="75"/>
                    <a:pt x="118" y="75"/>
                    <a:pt x="118" y="75"/>
                  </a:cubicBezTo>
                  <a:cubicBezTo>
                    <a:pt x="117" y="75"/>
                    <a:pt x="117" y="75"/>
                    <a:pt x="117" y="75"/>
                  </a:cubicBezTo>
                  <a:cubicBezTo>
                    <a:pt x="115" y="81"/>
                    <a:pt x="115" y="81"/>
                    <a:pt x="115" y="81"/>
                  </a:cubicBezTo>
                  <a:cubicBezTo>
                    <a:pt x="114" y="85"/>
                    <a:pt x="114" y="85"/>
                    <a:pt x="114" y="85"/>
                  </a:cubicBezTo>
                  <a:cubicBezTo>
                    <a:pt x="110" y="90"/>
                    <a:pt x="110" y="90"/>
                    <a:pt x="110" y="90"/>
                  </a:cubicBezTo>
                  <a:cubicBezTo>
                    <a:pt x="107" y="101"/>
                    <a:pt x="107" y="101"/>
                    <a:pt x="107" y="101"/>
                  </a:cubicBezTo>
                  <a:cubicBezTo>
                    <a:pt x="105" y="107"/>
                    <a:pt x="105" y="107"/>
                    <a:pt x="105" y="107"/>
                  </a:cubicBezTo>
                  <a:cubicBezTo>
                    <a:pt x="99" y="112"/>
                    <a:pt x="99" y="112"/>
                    <a:pt x="99" y="112"/>
                  </a:cubicBezTo>
                  <a:cubicBezTo>
                    <a:pt x="97" y="108"/>
                    <a:pt x="97" y="108"/>
                    <a:pt x="97" y="108"/>
                  </a:cubicBezTo>
                  <a:cubicBezTo>
                    <a:pt x="96" y="101"/>
                    <a:pt x="96" y="101"/>
                    <a:pt x="96" y="101"/>
                  </a:cubicBezTo>
                  <a:cubicBezTo>
                    <a:pt x="95" y="100"/>
                    <a:pt x="95" y="100"/>
                    <a:pt x="95" y="100"/>
                  </a:cubicBezTo>
                  <a:cubicBezTo>
                    <a:pt x="93" y="97"/>
                    <a:pt x="93" y="97"/>
                    <a:pt x="93" y="97"/>
                  </a:cubicBezTo>
                  <a:cubicBezTo>
                    <a:pt x="94" y="94"/>
                    <a:pt x="94" y="94"/>
                    <a:pt x="94" y="94"/>
                  </a:cubicBezTo>
                  <a:cubicBezTo>
                    <a:pt x="93" y="88"/>
                    <a:pt x="93" y="88"/>
                    <a:pt x="93" y="88"/>
                  </a:cubicBezTo>
                  <a:cubicBezTo>
                    <a:pt x="90" y="85"/>
                    <a:pt x="90" y="85"/>
                    <a:pt x="90" y="85"/>
                  </a:cubicBezTo>
                  <a:cubicBezTo>
                    <a:pt x="84" y="81"/>
                    <a:pt x="84" y="81"/>
                    <a:pt x="84" y="81"/>
                  </a:cubicBezTo>
                  <a:cubicBezTo>
                    <a:pt x="82" y="77"/>
                    <a:pt x="82" y="77"/>
                    <a:pt x="82" y="77"/>
                  </a:cubicBezTo>
                  <a:cubicBezTo>
                    <a:pt x="75" y="76"/>
                    <a:pt x="75" y="76"/>
                    <a:pt x="75" y="76"/>
                  </a:cubicBezTo>
                  <a:cubicBezTo>
                    <a:pt x="66" y="76"/>
                    <a:pt x="66" y="76"/>
                    <a:pt x="66" y="76"/>
                  </a:cubicBezTo>
                  <a:cubicBezTo>
                    <a:pt x="64" y="74"/>
                    <a:pt x="64" y="74"/>
                    <a:pt x="64" y="74"/>
                  </a:cubicBezTo>
                  <a:cubicBezTo>
                    <a:pt x="58" y="74"/>
                    <a:pt x="58" y="74"/>
                    <a:pt x="58" y="74"/>
                  </a:cubicBezTo>
                  <a:cubicBezTo>
                    <a:pt x="50" y="73"/>
                    <a:pt x="50" y="73"/>
                    <a:pt x="50" y="73"/>
                  </a:cubicBezTo>
                  <a:cubicBezTo>
                    <a:pt x="49" y="71"/>
                    <a:pt x="49" y="71"/>
                    <a:pt x="49" y="71"/>
                  </a:cubicBezTo>
                  <a:cubicBezTo>
                    <a:pt x="43" y="68"/>
                    <a:pt x="43" y="68"/>
                    <a:pt x="43" y="68"/>
                  </a:cubicBezTo>
                  <a:cubicBezTo>
                    <a:pt x="36" y="67"/>
                    <a:pt x="36" y="67"/>
                    <a:pt x="36" y="67"/>
                  </a:cubicBezTo>
                  <a:cubicBezTo>
                    <a:pt x="29" y="65"/>
                    <a:pt x="29" y="65"/>
                    <a:pt x="29" y="65"/>
                  </a:cubicBezTo>
                  <a:cubicBezTo>
                    <a:pt x="21" y="62"/>
                    <a:pt x="21" y="62"/>
                    <a:pt x="21" y="62"/>
                  </a:cubicBezTo>
                  <a:cubicBezTo>
                    <a:pt x="16" y="59"/>
                    <a:pt x="16" y="59"/>
                    <a:pt x="16" y="59"/>
                  </a:cubicBezTo>
                  <a:cubicBezTo>
                    <a:pt x="12" y="59"/>
                    <a:pt x="12" y="59"/>
                    <a:pt x="12" y="59"/>
                  </a:cubicBezTo>
                  <a:cubicBezTo>
                    <a:pt x="11" y="59"/>
                    <a:pt x="11" y="59"/>
                    <a:pt x="11" y="59"/>
                  </a:cubicBezTo>
                  <a:cubicBezTo>
                    <a:pt x="9" y="57"/>
                    <a:pt x="9" y="57"/>
                    <a:pt x="9" y="57"/>
                  </a:cubicBezTo>
                  <a:cubicBezTo>
                    <a:pt x="7" y="54"/>
                    <a:pt x="7" y="54"/>
                    <a:pt x="7" y="54"/>
                  </a:cubicBezTo>
                  <a:cubicBezTo>
                    <a:pt x="0" y="52"/>
                    <a:pt x="0" y="52"/>
                    <a:pt x="0" y="52"/>
                  </a:cubicBezTo>
                  <a:lnTo>
                    <a:pt x="0" y="51"/>
                  </a:ln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Source Sans Pro Light" charset="0"/>
              </a:endParaRPr>
            </a:p>
          </p:txBody>
        </p:sp>
        <p:sp>
          <p:nvSpPr>
            <p:cNvPr id="52" name="Freeform 51">
              <a:extLst>
                <a:ext uri="{FF2B5EF4-FFF2-40B4-BE49-F238E27FC236}">
                  <a16:creationId xmlns:a16="http://schemas.microsoft.com/office/drawing/2014/main" xmlns="" id="{C00C7853-737D-4370-A061-D08886E7ABF3}"/>
                </a:ext>
              </a:extLst>
            </p:cNvPr>
            <p:cNvSpPr>
              <a:spLocks/>
            </p:cNvSpPr>
            <p:nvPr/>
          </p:nvSpPr>
          <p:spPr bwMode="auto">
            <a:xfrm>
              <a:off x="6848079" y="1986053"/>
              <a:ext cx="286695" cy="305247"/>
            </a:xfrm>
            <a:custGeom>
              <a:avLst/>
              <a:gdLst>
                <a:gd name="T0" fmla="*/ 175 w 201"/>
                <a:gd name="T1" fmla="*/ 65 h 213"/>
                <a:gd name="T2" fmla="*/ 172 w 201"/>
                <a:gd name="T3" fmla="*/ 53 h 213"/>
                <a:gd name="T4" fmla="*/ 157 w 201"/>
                <a:gd name="T5" fmla="*/ 44 h 213"/>
                <a:gd name="T6" fmla="*/ 140 w 201"/>
                <a:gd name="T7" fmla="*/ 42 h 213"/>
                <a:gd name="T8" fmla="*/ 125 w 201"/>
                <a:gd name="T9" fmla="*/ 36 h 213"/>
                <a:gd name="T10" fmla="*/ 103 w 201"/>
                <a:gd name="T11" fmla="*/ 30 h 213"/>
                <a:gd name="T12" fmla="*/ 93 w 201"/>
                <a:gd name="T13" fmla="*/ 27 h 213"/>
                <a:gd name="T14" fmla="*/ 82 w 201"/>
                <a:gd name="T15" fmla="*/ 20 h 213"/>
                <a:gd name="T16" fmla="*/ 78 w 201"/>
                <a:gd name="T17" fmla="*/ 18 h 213"/>
                <a:gd name="T18" fmla="*/ 70 w 201"/>
                <a:gd name="T19" fmla="*/ 17 h 213"/>
                <a:gd name="T20" fmla="*/ 67 w 201"/>
                <a:gd name="T21" fmla="*/ 15 h 213"/>
                <a:gd name="T22" fmla="*/ 70 w 201"/>
                <a:gd name="T23" fmla="*/ 2 h 213"/>
                <a:gd name="T24" fmla="*/ 61 w 201"/>
                <a:gd name="T25" fmla="*/ 3 h 213"/>
                <a:gd name="T26" fmla="*/ 47 w 201"/>
                <a:gd name="T27" fmla="*/ 9 h 213"/>
                <a:gd name="T28" fmla="*/ 33 w 201"/>
                <a:gd name="T29" fmla="*/ 16 h 213"/>
                <a:gd name="T30" fmla="*/ 21 w 201"/>
                <a:gd name="T31" fmla="*/ 15 h 213"/>
                <a:gd name="T32" fmla="*/ 5 w 201"/>
                <a:gd name="T33" fmla="*/ 55 h 213"/>
                <a:gd name="T34" fmla="*/ 7 w 201"/>
                <a:gd name="T35" fmla="*/ 72 h 213"/>
                <a:gd name="T36" fmla="*/ 10 w 201"/>
                <a:gd name="T37" fmla="*/ 112 h 213"/>
                <a:gd name="T38" fmla="*/ 42 w 201"/>
                <a:gd name="T39" fmla="*/ 135 h 213"/>
                <a:gd name="T40" fmla="*/ 60 w 201"/>
                <a:gd name="T41" fmla="*/ 152 h 213"/>
                <a:gd name="T42" fmla="*/ 63 w 201"/>
                <a:gd name="T43" fmla="*/ 173 h 213"/>
                <a:gd name="T44" fmla="*/ 65 w 201"/>
                <a:gd name="T45" fmla="*/ 187 h 213"/>
                <a:gd name="T46" fmla="*/ 67 w 201"/>
                <a:gd name="T47" fmla="*/ 203 h 213"/>
                <a:gd name="T48" fmla="*/ 82 w 201"/>
                <a:gd name="T49" fmla="*/ 209 h 213"/>
                <a:gd name="T50" fmla="*/ 184 w 201"/>
                <a:gd name="T51" fmla="*/ 195 h 213"/>
                <a:gd name="T52" fmla="*/ 178 w 201"/>
                <a:gd name="T53" fmla="*/ 172 h 213"/>
                <a:gd name="T54" fmla="*/ 182 w 201"/>
                <a:gd name="T55" fmla="*/ 155 h 213"/>
                <a:gd name="T56" fmla="*/ 182 w 201"/>
                <a:gd name="T57" fmla="*/ 140 h 213"/>
                <a:gd name="T58" fmla="*/ 184 w 201"/>
                <a:gd name="T59" fmla="*/ 131 h 213"/>
                <a:gd name="T60" fmla="*/ 186 w 201"/>
                <a:gd name="T61" fmla="*/ 121 h 213"/>
                <a:gd name="T62" fmla="*/ 188 w 201"/>
                <a:gd name="T63" fmla="*/ 105 h 213"/>
                <a:gd name="T64" fmla="*/ 197 w 201"/>
                <a:gd name="T65" fmla="*/ 85 h 213"/>
                <a:gd name="T66" fmla="*/ 201 w 201"/>
                <a:gd name="T67" fmla="*/ 79 h 213"/>
                <a:gd name="T68" fmla="*/ 201 w 201"/>
                <a:gd name="T69" fmla="*/ 73 h 213"/>
                <a:gd name="T70" fmla="*/ 194 w 201"/>
                <a:gd name="T71" fmla="*/ 79 h 213"/>
                <a:gd name="T72" fmla="*/ 187 w 201"/>
                <a:gd name="T73" fmla="*/ 92 h 213"/>
                <a:gd name="T74" fmla="*/ 177 w 201"/>
                <a:gd name="T75" fmla="*/ 101 h 213"/>
                <a:gd name="T76" fmla="*/ 168 w 201"/>
                <a:gd name="T77" fmla="*/ 107 h 213"/>
                <a:gd name="T78" fmla="*/ 174 w 201"/>
                <a:gd name="T79" fmla="*/ 93 h 213"/>
                <a:gd name="T80" fmla="*/ 179 w 201"/>
                <a:gd name="T81" fmla="*/ 87 h 213"/>
                <a:gd name="T82" fmla="*/ 180 w 201"/>
                <a:gd name="T83" fmla="*/ 7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1" h="213">
                  <a:moveTo>
                    <a:pt x="178" y="69"/>
                  </a:moveTo>
                  <a:cubicBezTo>
                    <a:pt x="177" y="68"/>
                    <a:pt x="177" y="68"/>
                    <a:pt x="177" y="68"/>
                  </a:cubicBezTo>
                  <a:cubicBezTo>
                    <a:pt x="175" y="65"/>
                    <a:pt x="175" y="65"/>
                    <a:pt x="175" y="65"/>
                  </a:cubicBezTo>
                  <a:cubicBezTo>
                    <a:pt x="176" y="62"/>
                    <a:pt x="176" y="62"/>
                    <a:pt x="176" y="62"/>
                  </a:cubicBezTo>
                  <a:cubicBezTo>
                    <a:pt x="175" y="56"/>
                    <a:pt x="175" y="56"/>
                    <a:pt x="175" y="56"/>
                  </a:cubicBezTo>
                  <a:cubicBezTo>
                    <a:pt x="172" y="53"/>
                    <a:pt x="172" y="53"/>
                    <a:pt x="172" y="53"/>
                  </a:cubicBezTo>
                  <a:cubicBezTo>
                    <a:pt x="166" y="49"/>
                    <a:pt x="166" y="49"/>
                    <a:pt x="166" y="49"/>
                  </a:cubicBezTo>
                  <a:cubicBezTo>
                    <a:pt x="164" y="45"/>
                    <a:pt x="164" y="45"/>
                    <a:pt x="164" y="45"/>
                  </a:cubicBezTo>
                  <a:cubicBezTo>
                    <a:pt x="157" y="44"/>
                    <a:pt x="157" y="44"/>
                    <a:pt x="157" y="44"/>
                  </a:cubicBezTo>
                  <a:cubicBezTo>
                    <a:pt x="148" y="44"/>
                    <a:pt x="148" y="44"/>
                    <a:pt x="148" y="44"/>
                  </a:cubicBezTo>
                  <a:cubicBezTo>
                    <a:pt x="146" y="42"/>
                    <a:pt x="146" y="42"/>
                    <a:pt x="146" y="42"/>
                  </a:cubicBezTo>
                  <a:cubicBezTo>
                    <a:pt x="140" y="42"/>
                    <a:pt x="140" y="42"/>
                    <a:pt x="140" y="42"/>
                  </a:cubicBezTo>
                  <a:cubicBezTo>
                    <a:pt x="132" y="41"/>
                    <a:pt x="132" y="41"/>
                    <a:pt x="132" y="41"/>
                  </a:cubicBezTo>
                  <a:cubicBezTo>
                    <a:pt x="131" y="39"/>
                    <a:pt x="131" y="39"/>
                    <a:pt x="131" y="39"/>
                  </a:cubicBezTo>
                  <a:cubicBezTo>
                    <a:pt x="125" y="36"/>
                    <a:pt x="125" y="36"/>
                    <a:pt x="125" y="36"/>
                  </a:cubicBezTo>
                  <a:cubicBezTo>
                    <a:pt x="118" y="35"/>
                    <a:pt x="118" y="35"/>
                    <a:pt x="118" y="35"/>
                  </a:cubicBezTo>
                  <a:cubicBezTo>
                    <a:pt x="111" y="33"/>
                    <a:pt x="111" y="33"/>
                    <a:pt x="111" y="33"/>
                  </a:cubicBezTo>
                  <a:cubicBezTo>
                    <a:pt x="103" y="30"/>
                    <a:pt x="103" y="30"/>
                    <a:pt x="103" y="30"/>
                  </a:cubicBezTo>
                  <a:cubicBezTo>
                    <a:pt x="98" y="27"/>
                    <a:pt x="98" y="27"/>
                    <a:pt x="98" y="27"/>
                  </a:cubicBezTo>
                  <a:cubicBezTo>
                    <a:pt x="94" y="27"/>
                    <a:pt x="94" y="27"/>
                    <a:pt x="94" y="27"/>
                  </a:cubicBezTo>
                  <a:cubicBezTo>
                    <a:pt x="93" y="27"/>
                    <a:pt x="93" y="27"/>
                    <a:pt x="93" y="27"/>
                  </a:cubicBezTo>
                  <a:cubicBezTo>
                    <a:pt x="91" y="25"/>
                    <a:pt x="91" y="25"/>
                    <a:pt x="91" y="25"/>
                  </a:cubicBezTo>
                  <a:cubicBezTo>
                    <a:pt x="89" y="22"/>
                    <a:pt x="89" y="22"/>
                    <a:pt x="89" y="22"/>
                  </a:cubicBezTo>
                  <a:cubicBezTo>
                    <a:pt x="82" y="20"/>
                    <a:pt x="82" y="20"/>
                    <a:pt x="82" y="20"/>
                  </a:cubicBezTo>
                  <a:cubicBezTo>
                    <a:pt x="82" y="20"/>
                    <a:pt x="82" y="20"/>
                    <a:pt x="82" y="20"/>
                  </a:cubicBezTo>
                  <a:cubicBezTo>
                    <a:pt x="81" y="20"/>
                    <a:pt x="81" y="20"/>
                    <a:pt x="81" y="20"/>
                  </a:cubicBezTo>
                  <a:cubicBezTo>
                    <a:pt x="78" y="18"/>
                    <a:pt x="78" y="18"/>
                    <a:pt x="78" y="18"/>
                  </a:cubicBezTo>
                  <a:cubicBezTo>
                    <a:pt x="75" y="16"/>
                    <a:pt x="75" y="16"/>
                    <a:pt x="75" y="16"/>
                  </a:cubicBezTo>
                  <a:cubicBezTo>
                    <a:pt x="72" y="15"/>
                    <a:pt x="72" y="15"/>
                    <a:pt x="72" y="15"/>
                  </a:cubicBezTo>
                  <a:cubicBezTo>
                    <a:pt x="70" y="17"/>
                    <a:pt x="70" y="17"/>
                    <a:pt x="70" y="17"/>
                  </a:cubicBezTo>
                  <a:cubicBezTo>
                    <a:pt x="67" y="18"/>
                    <a:pt x="67" y="18"/>
                    <a:pt x="67" y="18"/>
                  </a:cubicBezTo>
                  <a:cubicBezTo>
                    <a:pt x="66" y="17"/>
                    <a:pt x="66" y="17"/>
                    <a:pt x="66" y="17"/>
                  </a:cubicBezTo>
                  <a:cubicBezTo>
                    <a:pt x="67" y="15"/>
                    <a:pt x="67" y="15"/>
                    <a:pt x="67" y="15"/>
                  </a:cubicBezTo>
                  <a:cubicBezTo>
                    <a:pt x="68" y="9"/>
                    <a:pt x="68" y="9"/>
                    <a:pt x="68" y="9"/>
                  </a:cubicBezTo>
                  <a:cubicBezTo>
                    <a:pt x="69" y="7"/>
                    <a:pt x="69" y="7"/>
                    <a:pt x="69" y="7"/>
                  </a:cubicBezTo>
                  <a:cubicBezTo>
                    <a:pt x="70" y="2"/>
                    <a:pt x="70" y="2"/>
                    <a:pt x="70" y="2"/>
                  </a:cubicBezTo>
                  <a:cubicBezTo>
                    <a:pt x="67" y="0"/>
                    <a:pt x="67" y="0"/>
                    <a:pt x="67" y="0"/>
                  </a:cubicBezTo>
                  <a:cubicBezTo>
                    <a:pt x="65" y="1"/>
                    <a:pt x="65" y="1"/>
                    <a:pt x="65" y="1"/>
                  </a:cubicBezTo>
                  <a:cubicBezTo>
                    <a:pt x="61" y="3"/>
                    <a:pt x="61" y="3"/>
                    <a:pt x="61" y="3"/>
                  </a:cubicBezTo>
                  <a:cubicBezTo>
                    <a:pt x="57" y="4"/>
                    <a:pt x="57" y="4"/>
                    <a:pt x="57" y="4"/>
                  </a:cubicBezTo>
                  <a:cubicBezTo>
                    <a:pt x="52" y="6"/>
                    <a:pt x="52" y="6"/>
                    <a:pt x="52" y="6"/>
                  </a:cubicBezTo>
                  <a:cubicBezTo>
                    <a:pt x="47" y="9"/>
                    <a:pt x="47" y="9"/>
                    <a:pt x="47" y="9"/>
                  </a:cubicBezTo>
                  <a:cubicBezTo>
                    <a:pt x="39" y="13"/>
                    <a:pt x="39" y="13"/>
                    <a:pt x="39" y="13"/>
                  </a:cubicBezTo>
                  <a:cubicBezTo>
                    <a:pt x="37" y="16"/>
                    <a:pt x="37" y="16"/>
                    <a:pt x="37" y="16"/>
                  </a:cubicBezTo>
                  <a:cubicBezTo>
                    <a:pt x="33" y="16"/>
                    <a:pt x="33" y="16"/>
                    <a:pt x="33" y="16"/>
                  </a:cubicBezTo>
                  <a:cubicBezTo>
                    <a:pt x="28" y="14"/>
                    <a:pt x="28" y="14"/>
                    <a:pt x="28" y="14"/>
                  </a:cubicBezTo>
                  <a:cubicBezTo>
                    <a:pt x="25" y="11"/>
                    <a:pt x="25" y="11"/>
                    <a:pt x="25" y="11"/>
                  </a:cubicBezTo>
                  <a:cubicBezTo>
                    <a:pt x="21" y="15"/>
                    <a:pt x="21" y="15"/>
                    <a:pt x="21" y="15"/>
                  </a:cubicBezTo>
                  <a:cubicBezTo>
                    <a:pt x="20" y="43"/>
                    <a:pt x="20" y="43"/>
                    <a:pt x="20" y="43"/>
                  </a:cubicBezTo>
                  <a:cubicBezTo>
                    <a:pt x="7" y="51"/>
                    <a:pt x="7" y="51"/>
                    <a:pt x="7" y="51"/>
                  </a:cubicBezTo>
                  <a:cubicBezTo>
                    <a:pt x="5" y="55"/>
                    <a:pt x="5" y="55"/>
                    <a:pt x="5" y="55"/>
                  </a:cubicBezTo>
                  <a:cubicBezTo>
                    <a:pt x="0" y="66"/>
                    <a:pt x="0" y="66"/>
                    <a:pt x="0" y="66"/>
                  </a:cubicBezTo>
                  <a:cubicBezTo>
                    <a:pt x="5" y="72"/>
                    <a:pt x="5" y="72"/>
                    <a:pt x="5" y="72"/>
                  </a:cubicBezTo>
                  <a:cubicBezTo>
                    <a:pt x="7" y="72"/>
                    <a:pt x="7" y="72"/>
                    <a:pt x="7" y="72"/>
                  </a:cubicBezTo>
                  <a:cubicBezTo>
                    <a:pt x="5" y="89"/>
                    <a:pt x="5" y="89"/>
                    <a:pt x="5" y="89"/>
                  </a:cubicBezTo>
                  <a:cubicBezTo>
                    <a:pt x="4" y="107"/>
                    <a:pt x="4" y="107"/>
                    <a:pt x="4" y="107"/>
                  </a:cubicBezTo>
                  <a:cubicBezTo>
                    <a:pt x="10" y="112"/>
                    <a:pt x="10" y="112"/>
                    <a:pt x="10" y="112"/>
                  </a:cubicBezTo>
                  <a:cubicBezTo>
                    <a:pt x="19" y="117"/>
                    <a:pt x="19" y="117"/>
                    <a:pt x="19" y="117"/>
                  </a:cubicBezTo>
                  <a:cubicBezTo>
                    <a:pt x="33" y="125"/>
                    <a:pt x="33" y="125"/>
                    <a:pt x="33" y="125"/>
                  </a:cubicBezTo>
                  <a:cubicBezTo>
                    <a:pt x="42" y="135"/>
                    <a:pt x="42" y="135"/>
                    <a:pt x="42" y="135"/>
                  </a:cubicBezTo>
                  <a:cubicBezTo>
                    <a:pt x="45" y="139"/>
                    <a:pt x="45" y="139"/>
                    <a:pt x="45" y="139"/>
                  </a:cubicBezTo>
                  <a:cubicBezTo>
                    <a:pt x="52" y="144"/>
                    <a:pt x="52" y="144"/>
                    <a:pt x="52" y="144"/>
                  </a:cubicBezTo>
                  <a:cubicBezTo>
                    <a:pt x="60" y="152"/>
                    <a:pt x="60" y="152"/>
                    <a:pt x="60" y="152"/>
                  </a:cubicBezTo>
                  <a:cubicBezTo>
                    <a:pt x="61" y="159"/>
                    <a:pt x="61" y="159"/>
                    <a:pt x="61" y="159"/>
                  </a:cubicBezTo>
                  <a:cubicBezTo>
                    <a:pt x="60" y="166"/>
                    <a:pt x="60" y="166"/>
                    <a:pt x="60" y="166"/>
                  </a:cubicBezTo>
                  <a:cubicBezTo>
                    <a:pt x="63" y="173"/>
                    <a:pt x="63" y="173"/>
                    <a:pt x="63" y="173"/>
                  </a:cubicBezTo>
                  <a:cubicBezTo>
                    <a:pt x="65" y="176"/>
                    <a:pt x="65" y="176"/>
                    <a:pt x="65" y="176"/>
                  </a:cubicBezTo>
                  <a:cubicBezTo>
                    <a:pt x="65" y="183"/>
                    <a:pt x="65" y="183"/>
                    <a:pt x="65" y="183"/>
                  </a:cubicBezTo>
                  <a:cubicBezTo>
                    <a:pt x="65" y="187"/>
                    <a:pt x="65" y="187"/>
                    <a:pt x="65" y="187"/>
                  </a:cubicBezTo>
                  <a:cubicBezTo>
                    <a:pt x="65" y="193"/>
                    <a:pt x="65" y="193"/>
                    <a:pt x="65" y="193"/>
                  </a:cubicBezTo>
                  <a:cubicBezTo>
                    <a:pt x="67" y="198"/>
                    <a:pt x="67" y="198"/>
                    <a:pt x="67" y="198"/>
                  </a:cubicBezTo>
                  <a:cubicBezTo>
                    <a:pt x="67" y="203"/>
                    <a:pt x="67" y="203"/>
                    <a:pt x="67" y="203"/>
                  </a:cubicBezTo>
                  <a:cubicBezTo>
                    <a:pt x="72" y="203"/>
                    <a:pt x="72" y="203"/>
                    <a:pt x="72" y="203"/>
                  </a:cubicBezTo>
                  <a:cubicBezTo>
                    <a:pt x="72" y="203"/>
                    <a:pt x="76" y="207"/>
                    <a:pt x="77" y="207"/>
                  </a:cubicBezTo>
                  <a:cubicBezTo>
                    <a:pt x="78" y="207"/>
                    <a:pt x="82" y="209"/>
                    <a:pt x="82" y="209"/>
                  </a:cubicBezTo>
                  <a:cubicBezTo>
                    <a:pt x="85" y="213"/>
                    <a:pt x="85" y="213"/>
                    <a:pt x="85" y="213"/>
                  </a:cubicBezTo>
                  <a:cubicBezTo>
                    <a:pt x="184" y="207"/>
                    <a:pt x="184" y="207"/>
                    <a:pt x="184" y="207"/>
                  </a:cubicBezTo>
                  <a:cubicBezTo>
                    <a:pt x="184" y="195"/>
                    <a:pt x="184" y="195"/>
                    <a:pt x="184" y="195"/>
                  </a:cubicBezTo>
                  <a:cubicBezTo>
                    <a:pt x="184" y="191"/>
                    <a:pt x="184" y="191"/>
                    <a:pt x="184" y="191"/>
                  </a:cubicBezTo>
                  <a:cubicBezTo>
                    <a:pt x="179" y="179"/>
                    <a:pt x="179" y="179"/>
                    <a:pt x="179" y="179"/>
                  </a:cubicBezTo>
                  <a:cubicBezTo>
                    <a:pt x="178" y="172"/>
                    <a:pt x="178" y="172"/>
                    <a:pt x="178" y="172"/>
                  </a:cubicBezTo>
                  <a:cubicBezTo>
                    <a:pt x="179" y="164"/>
                    <a:pt x="179" y="164"/>
                    <a:pt x="179" y="164"/>
                  </a:cubicBezTo>
                  <a:cubicBezTo>
                    <a:pt x="181" y="158"/>
                    <a:pt x="181" y="158"/>
                    <a:pt x="181" y="158"/>
                  </a:cubicBezTo>
                  <a:cubicBezTo>
                    <a:pt x="182" y="155"/>
                    <a:pt x="182" y="155"/>
                    <a:pt x="182" y="155"/>
                  </a:cubicBezTo>
                  <a:cubicBezTo>
                    <a:pt x="184" y="152"/>
                    <a:pt x="184" y="152"/>
                    <a:pt x="184" y="152"/>
                  </a:cubicBezTo>
                  <a:cubicBezTo>
                    <a:pt x="182" y="147"/>
                    <a:pt x="182" y="147"/>
                    <a:pt x="182" y="147"/>
                  </a:cubicBezTo>
                  <a:cubicBezTo>
                    <a:pt x="182" y="140"/>
                    <a:pt x="182" y="140"/>
                    <a:pt x="182" y="140"/>
                  </a:cubicBezTo>
                  <a:cubicBezTo>
                    <a:pt x="182" y="136"/>
                    <a:pt x="182" y="136"/>
                    <a:pt x="182" y="136"/>
                  </a:cubicBezTo>
                  <a:cubicBezTo>
                    <a:pt x="184" y="133"/>
                    <a:pt x="184" y="133"/>
                    <a:pt x="184" y="133"/>
                  </a:cubicBezTo>
                  <a:cubicBezTo>
                    <a:pt x="184" y="131"/>
                    <a:pt x="184" y="131"/>
                    <a:pt x="184" y="131"/>
                  </a:cubicBezTo>
                  <a:cubicBezTo>
                    <a:pt x="188" y="127"/>
                    <a:pt x="188" y="127"/>
                    <a:pt x="188" y="127"/>
                  </a:cubicBezTo>
                  <a:cubicBezTo>
                    <a:pt x="188" y="125"/>
                    <a:pt x="188" y="125"/>
                    <a:pt x="188" y="125"/>
                  </a:cubicBezTo>
                  <a:cubicBezTo>
                    <a:pt x="186" y="121"/>
                    <a:pt x="186" y="121"/>
                    <a:pt x="186" y="121"/>
                  </a:cubicBezTo>
                  <a:cubicBezTo>
                    <a:pt x="186" y="118"/>
                    <a:pt x="186" y="118"/>
                    <a:pt x="186" y="118"/>
                  </a:cubicBezTo>
                  <a:cubicBezTo>
                    <a:pt x="187" y="110"/>
                    <a:pt x="187" y="110"/>
                    <a:pt x="187" y="110"/>
                  </a:cubicBezTo>
                  <a:cubicBezTo>
                    <a:pt x="188" y="105"/>
                    <a:pt x="188" y="105"/>
                    <a:pt x="188" y="105"/>
                  </a:cubicBezTo>
                  <a:cubicBezTo>
                    <a:pt x="191" y="99"/>
                    <a:pt x="191" y="99"/>
                    <a:pt x="191" y="99"/>
                  </a:cubicBezTo>
                  <a:cubicBezTo>
                    <a:pt x="196" y="89"/>
                    <a:pt x="196" y="89"/>
                    <a:pt x="196" y="89"/>
                  </a:cubicBezTo>
                  <a:cubicBezTo>
                    <a:pt x="197" y="85"/>
                    <a:pt x="197" y="85"/>
                    <a:pt x="197" y="85"/>
                  </a:cubicBezTo>
                  <a:cubicBezTo>
                    <a:pt x="197" y="82"/>
                    <a:pt x="197" y="82"/>
                    <a:pt x="197" y="82"/>
                  </a:cubicBezTo>
                  <a:cubicBezTo>
                    <a:pt x="201" y="81"/>
                    <a:pt x="201" y="81"/>
                    <a:pt x="201" y="81"/>
                  </a:cubicBezTo>
                  <a:cubicBezTo>
                    <a:pt x="201" y="79"/>
                    <a:pt x="201" y="79"/>
                    <a:pt x="201" y="79"/>
                  </a:cubicBezTo>
                  <a:cubicBezTo>
                    <a:pt x="201" y="77"/>
                    <a:pt x="201" y="77"/>
                    <a:pt x="201" y="77"/>
                  </a:cubicBezTo>
                  <a:cubicBezTo>
                    <a:pt x="201" y="75"/>
                    <a:pt x="201" y="75"/>
                    <a:pt x="201" y="75"/>
                  </a:cubicBezTo>
                  <a:cubicBezTo>
                    <a:pt x="201" y="73"/>
                    <a:pt x="201" y="73"/>
                    <a:pt x="201" y="73"/>
                  </a:cubicBezTo>
                  <a:cubicBezTo>
                    <a:pt x="201" y="71"/>
                    <a:pt x="201" y="71"/>
                    <a:pt x="201" y="71"/>
                  </a:cubicBezTo>
                  <a:cubicBezTo>
                    <a:pt x="197" y="75"/>
                    <a:pt x="197" y="75"/>
                    <a:pt x="197" y="75"/>
                  </a:cubicBezTo>
                  <a:cubicBezTo>
                    <a:pt x="194" y="79"/>
                    <a:pt x="194" y="79"/>
                    <a:pt x="194" y="79"/>
                  </a:cubicBezTo>
                  <a:cubicBezTo>
                    <a:pt x="193" y="84"/>
                    <a:pt x="193" y="84"/>
                    <a:pt x="193" y="84"/>
                  </a:cubicBezTo>
                  <a:cubicBezTo>
                    <a:pt x="190" y="90"/>
                    <a:pt x="190" y="90"/>
                    <a:pt x="190" y="90"/>
                  </a:cubicBezTo>
                  <a:cubicBezTo>
                    <a:pt x="187" y="92"/>
                    <a:pt x="187" y="92"/>
                    <a:pt x="187" y="92"/>
                  </a:cubicBezTo>
                  <a:cubicBezTo>
                    <a:pt x="181" y="95"/>
                    <a:pt x="181" y="95"/>
                    <a:pt x="181" y="95"/>
                  </a:cubicBezTo>
                  <a:cubicBezTo>
                    <a:pt x="178" y="99"/>
                    <a:pt x="178" y="99"/>
                    <a:pt x="178" y="99"/>
                  </a:cubicBezTo>
                  <a:cubicBezTo>
                    <a:pt x="177" y="101"/>
                    <a:pt x="177" y="101"/>
                    <a:pt x="177" y="101"/>
                  </a:cubicBezTo>
                  <a:cubicBezTo>
                    <a:pt x="175" y="105"/>
                    <a:pt x="175" y="105"/>
                    <a:pt x="175" y="105"/>
                  </a:cubicBezTo>
                  <a:cubicBezTo>
                    <a:pt x="171" y="110"/>
                    <a:pt x="171" y="110"/>
                    <a:pt x="171" y="110"/>
                  </a:cubicBezTo>
                  <a:cubicBezTo>
                    <a:pt x="168" y="107"/>
                    <a:pt x="168" y="107"/>
                    <a:pt x="168" y="107"/>
                  </a:cubicBezTo>
                  <a:cubicBezTo>
                    <a:pt x="171" y="103"/>
                    <a:pt x="171" y="103"/>
                    <a:pt x="171" y="103"/>
                  </a:cubicBezTo>
                  <a:cubicBezTo>
                    <a:pt x="173" y="96"/>
                    <a:pt x="173" y="96"/>
                    <a:pt x="173" y="96"/>
                  </a:cubicBezTo>
                  <a:cubicBezTo>
                    <a:pt x="174" y="93"/>
                    <a:pt x="174" y="93"/>
                    <a:pt x="174" y="93"/>
                  </a:cubicBezTo>
                  <a:cubicBezTo>
                    <a:pt x="175" y="91"/>
                    <a:pt x="175" y="91"/>
                    <a:pt x="175" y="91"/>
                  </a:cubicBezTo>
                  <a:cubicBezTo>
                    <a:pt x="177" y="89"/>
                    <a:pt x="177" y="89"/>
                    <a:pt x="177" y="89"/>
                  </a:cubicBezTo>
                  <a:cubicBezTo>
                    <a:pt x="179" y="87"/>
                    <a:pt x="179" y="87"/>
                    <a:pt x="179" y="87"/>
                  </a:cubicBezTo>
                  <a:cubicBezTo>
                    <a:pt x="180" y="85"/>
                    <a:pt x="180" y="85"/>
                    <a:pt x="180" y="85"/>
                  </a:cubicBezTo>
                  <a:cubicBezTo>
                    <a:pt x="179" y="80"/>
                    <a:pt x="179" y="80"/>
                    <a:pt x="179" y="80"/>
                  </a:cubicBezTo>
                  <a:cubicBezTo>
                    <a:pt x="180" y="78"/>
                    <a:pt x="180" y="78"/>
                    <a:pt x="180" y="78"/>
                  </a:cubicBezTo>
                  <a:cubicBezTo>
                    <a:pt x="179" y="76"/>
                    <a:pt x="179" y="76"/>
                    <a:pt x="179" y="76"/>
                  </a:cubicBezTo>
                  <a:lnTo>
                    <a:pt x="178" y="69"/>
                  </a:ln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Source Sans Pro Light" charset="0"/>
              </a:endParaRPr>
            </a:p>
          </p:txBody>
        </p:sp>
        <p:sp>
          <p:nvSpPr>
            <p:cNvPr id="53" name="Freeform 52">
              <a:extLst>
                <a:ext uri="{FF2B5EF4-FFF2-40B4-BE49-F238E27FC236}">
                  <a16:creationId xmlns:a16="http://schemas.microsoft.com/office/drawing/2014/main" xmlns="" id="{681D46DD-9928-4465-9BF2-495C772179B1}"/>
                </a:ext>
              </a:extLst>
            </p:cNvPr>
            <p:cNvSpPr>
              <a:spLocks/>
            </p:cNvSpPr>
            <p:nvPr/>
          </p:nvSpPr>
          <p:spPr bwMode="auto">
            <a:xfrm>
              <a:off x="7268003" y="2274434"/>
              <a:ext cx="229357" cy="263085"/>
            </a:xfrm>
            <a:custGeom>
              <a:avLst/>
              <a:gdLst>
                <a:gd name="T0" fmla="*/ 114 w 136"/>
                <a:gd name="T1" fmla="*/ 8 h 156"/>
                <a:gd name="T2" fmla="*/ 101 w 136"/>
                <a:gd name="T3" fmla="*/ 17 h 156"/>
                <a:gd name="T4" fmla="*/ 93 w 136"/>
                <a:gd name="T5" fmla="*/ 22 h 156"/>
                <a:gd name="T6" fmla="*/ 88 w 136"/>
                <a:gd name="T7" fmla="*/ 27 h 156"/>
                <a:gd name="T8" fmla="*/ 82 w 136"/>
                <a:gd name="T9" fmla="*/ 27 h 156"/>
                <a:gd name="T10" fmla="*/ 74 w 136"/>
                <a:gd name="T11" fmla="*/ 33 h 156"/>
                <a:gd name="T12" fmla="*/ 69 w 136"/>
                <a:gd name="T13" fmla="*/ 33 h 156"/>
                <a:gd name="T14" fmla="*/ 65 w 136"/>
                <a:gd name="T15" fmla="*/ 31 h 156"/>
                <a:gd name="T16" fmla="*/ 60 w 136"/>
                <a:gd name="T17" fmla="*/ 29 h 156"/>
                <a:gd name="T18" fmla="*/ 55 w 136"/>
                <a:gd name="T19" fmla="*/ 27 h 156"/>
                <a:gd name="T20" fmla="*/ 47 w 136"/>
                <a:gd name="T21" fmla="*/ 23 h 156"/>
                <a:gd name="T22" fmla="*/ 0 w 136"/>
                <a:gd name="T23" fmla="*/ 28 h 156"/>
                <a:gd name="T24" fmla="*/ 16 w 136"/>
                <a:gd name="T25" fmla="*/ 136 h 156"/>
                <a:gd name="T26" fmla="*/ 22 w 136"/>
                <a:gd name="T27" fmla="*/ 133 h 156"/>
                <a:gd name="T28" fmla="*/ 31 w 136"/>
                <a:gd name="T29" fmla="*/ 140 h 156"/>
                <a:gd name="T30" fmla="*/ 34 w 136"/>
                <a:gd name="T31" fmla="*/ 146 h 156"/>
                <a:gd name="T32" fmla="*/ 42 w 136"/>
                <a:gd name="T33" fmla="*/ 148 h 156"/>
                <a:gd name="T34" fmla="*/ 46 w 136"/>
                <a:gd name="T35" fmla="*/ 151 h 156"/>
                <a:gd name="T36" fmla="*/ 49 w 136"/>
                <a:gd name="T37" fmla="*/ 149 h 156"/>
                <a:gd name="T38" fmla="*/ 52 w 136"/>
                <a:gd name="T39" fmla="*/ 146 h 156"/>
                <a:gd name="T40" fmla="*/ 60 w 136"/>
                <a:gd name="T41" fmla="*/ 150 h 156"/>
                <a:gd name="T42" fmla="*/ 67 w 136"/>
                <a:gd name="T43" fmla="*/ 148 h 156"/>
                <a:gd name="T44" fmla="*/ 71 w 136"/>
                <a:gd name="T45" fmla="*/ 144 h 156"/>
                <a:gd name="T46" fmla="*/ 75 w 136"/>
                <a:gd name="T47" fmla="*/ 146 h 156"/>
                <a:gd name="T48" fmla="*/ 83 w 136"/>
                <a:gd name="T49" fmla="*/ 155 h 156"/>
                <a:gd name="T50" fmla="*/ 85 w 136"/>
                <a:gd name="T51" fmla="*/ 156 h 156"/>
                <a:gd name="T52" fmla="*/ 92 w 136"/>
                <a:gd name="T53" fmla="*/ 149 h 156"/>
                <a:gd name="T54" fmla="*/ 94 w 136"/>
                <a:gd name="T55" fmla="*/ 142 h 156"/>
                <a:gd name="T56" fmla="*/ 100 w 136"/>
                <a:gd name="T57" fmla="*/ 128 h 156"/>
                <a:gd name="T58" fmla="*/ 105 w 136"/>
                <a:gd name="T59" fmla="*/ 130 h 156"/>
                <a:gd name="T60" fmla="*/ 109 w 136"/>
                <a:gd name="T61" fmla="*/ 116 h 156"/>
                <a:gd name="T62" fmla="*/ 118 w 136"/>
                <a:gd name="T63" fmla="*/ 110 h 156"/>
                <a:gd name="T64" fmla="*/ 129 w 136"/>
                <a:gd name="T65" fmla="*/ 99 h 156"/>
                <a:gd name="T66" fmla="*/ 131 w 136"/>
                <a:gd name="T67" fmla="*/ 91 h 156"/>
                <a:gd name="T68" fmla="*/ 132 w 136"/>
                <a:gd name="T69" fmla="*/ 77 h 156"/>
                <a:gd name="T70" fmla="*/ 133 w 136"/>
                <a:gd name="T71" fmla="*/ 70 h 156"/>
                <a:gd name="T72" fmla="*/ 133 w 136"/>
                <a:gd name="T73" fmla="*/ 61 h 156"/>
                <a:gd name="T74" fmla="*/ 133 w 136"/>
                <a:gd name="T75" fmla="*/ 55 h 156"/>
                <a:gd name="T76" fmla="*/ 126 w 136"/>
                <a:gd name="T7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6" h="156">
                  <a:moveTo>
                    <a:pt x="121" y="5"/>
                  </a:moveTo>
                  <a:lnTo>
                    <a:pt x="114" y="8"/>
                  </a:lnTo>
                  <a:lnTo>
                    <a:pt x="108" y="13"/>
                  </a:lnTo>
                  <a:lnTo>
                    <a:pt x="101" y="17"/>
                  </a:lnTo>
                  <a:lnTo>
                    <a:pt x="96" y="21"/>
                  </a:lnTo>
                  <a:lnTo>
                    <a:pt x="93" y="22"/>
                  </a:lnTo>
                  <a:lnTo>
                    <a:pt x="91" y="24"/>
                  </a:lnTo>
                  <a:lnTo>
                    <a:pt x="88" y="27"/>
                  </a:lnTo>
                  <a:lnTo>
                    <a:pt x="85" y="27"/>
                  </a:lnTo>
                  <a:lnTo>
                    <a:pt x="82" y="27"/>
                  </a:lnTo>
                  <a:lnTo>
                    <a:pt x="78" y="29"/>
                  </a:lnTo>
                  <a:lnTo>
                    <a:pt x="74" y="33"/>
                  </a:lnTo>
                  <a:lnTo>
                    <a:pt x="71" y="33"/>
                  </a:lnTo>
                  <a:lnTo>
                    <a:pt x="69" y="33"/>
                  </a:lnTo>
                  <a:lnTo>
                    <a:pt x="68" y="33"/>
                  </a:lnTo>
                  <a:lnTo>
                    <a:pt x="65" y="31"/>
                  </a:lnTo>
                  <a:lnTo>
                    <a:pt x="62" y="28"/>
                  </a:lnTo>
                  <a:lnTo>
                    <a:pt x="60" y="29"/>
                  </a:lnTo>
                  <a:lnTo>
                    <a:pt x="56" y="28"/>
                  </a:lnTo>
                  <a:lnTo>
                    <a:pt x="55" y="27"/>
                  </a:lnTo>
                  <a:lnTo>
                    <a:pt x="51" y="24"/>
                  </a:lnTo>
                  <a:lnTo>
                    <a:pt x="47" y="23"/>
                  </a:lnTo>
                  <a:lnTo>
                    <a:pt x="39" y="22"/>
                  </a:lnTo>
                  <a:lnTo>
                    <a:pt x="0" y="28"/>
                  </a:lnTo>
                  <a:lnTo>
                    <a:pt x="11" y="134"/>
                  </a:lnTo>
                  <a:lnTo>
                    <a:pt x="16" y="136"/>
                  </a:lnTo>
                  <a:lnTo>
                    <a:pt x="21" y="134"/>
                  </a:lnTo>
                  <a:lnTo>
                    <a:pt x="22" y="133"/>
                  </a:lnTo>
                  <a:lnTo>
                    <a:pt x="27" y="137"/>
                  </a:lnTo>
                  <a:lnTo>
                    <a:pt x="31" y="140"/>
                  </a:lnTo>
                  <a:lnTo>
                    <a:pt x="33" y="144"/>
                  </a:lnTo>
                  <a:lnTo>
                    <a:pt x="34" y="146"/>
                  </a:lnTo>
                  <a:lnTo>
                    <a:pt x="39" y="147"/>
                  </a:lnTo>
                  <a:lnTo>
                    <a:pt x="42" y="148"/>
                  </a:lnTo>
                  <a:lnTo>
                    <a:pt x="44" y="149"/>
                  </a:lnTo>
                  <a:lnTo>
                    <a:pt x="46" y="151"/>
                  </a:lnTo>
                  <a:lnTo>
                    <a:pt x="49" y="150"/>
                  </a:lnTo>
                  <a:lnTo>
                    <a:pt x="49" y="149"/>
                  </a:lnTo>
                  <a:lnTo>
                    <a:pt x="51" y="147"/>
                  </a:lnTo>
                  <a:lnTo>
                    <a:pt x="52" y="146"/>
                  </a:lnTo>
                  <a:lnTo>
                    <a:pt x="55" y="148"/>
                  </a:lnTo>
                  <a:lnTo>
                    <a:pt x="60" y="150"/>
                  </a:lnTo>
                  <a:lnTo>
                    <a:pt x="66" y="149"/>
                  </a:lnTo>
                  <a:lnTo>
                    <a:pt x="67" y="148"/>
                  </a:lnTo>
                  <a:lnTo>
                    <a:pt x="69" y="145"/>
                  </a:lnTo>
                  <a:lnTo>
                    <a:pt x="71" y="144"/>
                  </a:lnTo>
                  <a:lnTo>
                    <a:pt x="72" y="143"/>
                  </a:lnTo>
                  <a:lnTo>
                    <a:pt x="75" y="146"/>
                  </a:lnTo>
                  <a:lnTo>
                    <a:pt x="79" y="151"/>
                  </a:lnTo>
                  <a:lnTo>
                    <a:pt x="83" y="155"/>
                  </a:lnTo>
                  <a:lnTo>
                    <a:pt x="86" y="155"/>
                  </a:lnTo>
                  <a:lnTo>
                    <a:pt x="85" y="156"/>
                  </a:lnTo>
                  <a:lnTo>
                    <a:pt x="88" y="153"/>
                  </a:lnTo>
                  <a:lnTo>
                    <a:pt x="92" y="149"/>
                  </a:lnTo>
                  <a:lnTo>
                    <a:pt x="94" y="146"/>
                  </a:lnTo>
                  <a:lnTo>
                    <a:pt x="94" y="142"/>
                  </a:lnTo>
                  <a:lnTo>
                    <a:pt x="97" y="131"/>
                  </a:lnTo>
                  <a:lnTo>
                    <a:pt x="100" y="128"/>
                  </a:lnTo>
                  <a:lnTo>
                    <a:pt x="104" y="131"/>
                  </a:lnTo>
                  <a:lnTo>
                    <a:pt x="105" y="130"/>
                  </a:lnTo>
                  <a:lnTo>
                    <a:pt x="106" y="120"/>
                  </a:lnTo>
                  <a:lnTo>
                    <a:pt x="109" y="116"/>
                  </a:lnTo>
                  <a:lnTo>
                    <a:pt x="113" y="110"/>
                  </a:lnTo>
                  <a:lnTo>
                    <a:pt x="118" y="110"/>
                  </a:lnTo>
                  <a:lnTo>
                    <a:pt x="121" y="106"/>
                  </a:lnTo>
                  <a:lnTo>
                    <a:pt x="129" y="99"/>
                  </a:lnTo>
                  <a:lnTo>
                    <a:pt x="131" y="94"/>
                  </a:lnTo>
                  <a:lnTo>
                    <a:pt x="131" y="91"/>
                  </a:lnTo>
                  <a:lnTo>
                    <a:pt x="132" y="83"/>
                  </a:lnTo>
                  <a:lnTo>
                    <a:pt x="132" y="77"/>
                  </a:lnTo>
                  <a:lnTo>
                    <a:pt x="133" y="74"/>
                  </a:lnTo>
                  <a:lnTo>
                    <a:pt x="133" y="70"/>
                  </a:lnTo>
                  <a:lnTo>
                    <a:pt x="133" y="62"/>
                  </a:lnTo>
                  <a:lnTo>
                    <a:pt x="133" y="61"/>
                  </a:lnTo>
                  <a:lnTo>
                    <a:pt x="132" y="58"/>
                  </a:lnTo>
                  <a:lnTo>
                    <a:pt x="133" y="55"/>
                  </a:lnTo>
                  <a:lnTo>
                    <a:pt x="136" y="55"/>
                  </a:lnTo>
                  <a:lnTo>
                    <a:pt x="126" y="0"/>
                  </a:lnTo>
                  <a:lnTo>
                    <a:pt x="121" y="5"/>
                  </a:ln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Source Sans Pro Light" charset="0"/>
              </a:endParaRPr>
            </a:p>
          </p:txBody>
        </p:sp>
        <p:sp>
          <p:nvSpPr>
            <p:cNvPr id="54" name="Freeform 53">
              <a:extLst>
                <a:ext uri="{FF2B5EF4-FFF2-40B4-BE49-F238E27FC236}">
                  <a16:creationId xmlns:a16="http://schemas.microsoft.com/office/drawing/2014/main" xmlns="" id="{0F5B5615-B5F0-47E6-B589-DABAC06C6840}"/>
                </a:ext>
              </a:extLst>
            </p:cNvPr>
            <p:cNvSpPr>
              <a:spLocks/>
            </p:cNvSpPr>
            <p:nvPr/>
          </p:nvSpPr>
          <p:spPr bwMode="auto">
            <a:xfrm>
              <a:off x="7119596" y="2319969"/>
              <a:ext cx="168644" cy="290068"/>
            </a:xfrm>
            <a:custGeom>
              <a:avLst/>
              <a:gdLst>
                <a:gd name="T0" fmla="*/ 5 w 100"/>
                <a:gd name="T1" fmla="*/ 167 h 172"/>
                <a:gd name="T2" fmla="*/ 16 w 100"/>
                <a:gd name="T3" fmla="*/ 163 h 172"/>
                <a:gd name="T4" fmla="*/ 24 w 100"/>
                <a:gd name="T5" fmla="*/ 163 h 172"/>
                <a:gd name="T6" fmla="*/ 31 w 100"/>
                <a:gd name="T7" fmla="*/ 168 h 172"/>
                <a:gd name="T8" fmla="*/ 32 w 100"/>
                <a:gd name="T9" fmla="*/ 163 h 172"/>
                <a:gd name="T10" fmla="*/ 38 w 100"/>
                <a:gd name="T11" fmla="*/ 161 h 172"/>
                <a:gd name="T12" fmla="*/ 44 w 100"/>
                <a:gd name="T13" fmla="*/ 163 h 172"/>
                <a:gd name="T14" fmla="*/ 49 w 100"/>
                <a:gd name="T15" fmla="*/ 161 h 172"/>
                <a:gd name="T16" fmla="*/ 52 w 100"/>
                <a:gd name="T17" fmla="*/ 154 h 172"/>
                <a:gd name="T18" fmla="*/ 55 w 100"/>
                <a:gd name="T19" fmla="*/ 150 h 172"/>
                <a:gd name="T20" fmla="*/ 59 w 100"/>
                <a:gd name="T21" fmla="*/ 157 h 172"/>
                <a:gd name="T22" fmla="*/ 66 w 100"/>
                <a:gd name="T23" fmla="*/ 157 h 172"/>
                <a:gd name="T24" fmla="*/ 68 w 100"/>
                <a:gd name="T25" fmla="*/ 150 h 172"/>
                <a:gd name="T26" fmla="*/ 74 w 100"/>
                <a:gd name="T27" fmla="*/ 145 h 172"/>
                <a:gd name="T28" fmla="*/ 78 w 100"/>
                <a:gd name="T29" fmla="*/ 139 h 172"/>
                <a:gd name="T30" fmla="*/ 80 w 100"/>
                <a:gd name="T31" fmla="*/ 131 h 172"/>
                <a:gd name="T32" fmla="*/ 81 w 100"/>
                <a:gd name="T33" fmla="*/ 127 h 172"/>
                <a:gd name="T34" fmla="*/ 90 w 100"/>
                <a:gd name="T35" fmla="*/ 125 h 172"/>
                <a:gd name="T36" fmla="*/ 98 w 100"/>
                <a:gd name="T37" fmla="*/ 123 h 172"/>
                <a:gd name="T38" fmla="*/ 99 w 100"/>
                <a:gd name="T39" fmla="*/ 115 h 172"/>
                <a:gd name="T40" fmla="*/ 98 w 100"/>
                <a:gd name="T41" fmla="*/ 112 h 172"/>
                <a:gd name="T42" fmla="*/ 99 w 100"/>
                <a:gd name="T43" fmla="*/ 107 h 172"/>
                <a:gd name="T44" fmla="*/ 88 w 100"/>
                <a:gd name="T45" fmla="*/ 0 h 172"/>
                <a:gd name="T46" fmla="*/ 27 w 100"/>
                <a:gd name="T47" fmla="*/ 5 h 172"/>
                <a:gd name="T48" fmla="*/ 16 w 100"/>
                <a:gd name="T49" fmla="*/ 12 h 172"/>
                <a:gd name="T50" fmla="*/ 8 w 100"/>
                <a:gd name="T51" fmla="*/ 12 h 172"/>
                <a:gd name="T52" fmla="*/ 10 w 100"/>
                <a:gd name="T53" fmla="*/ 106 h 172"/>
                <a:gd name="T54" fmla="*/ 10 w 100"/>
                <a:gd name="T55" fmla="*/ 113 h 172"/>
                <a:gd name="T56" fmla="*/ 15 w 100"/>
                <a:gd name="T57" fmla="*/ 124 h 172"/>
                <a:gd name="T58" fmla="*/ 16 w 100"/>
                <a:gd name="T59" fmla="*/ 134 h 172"/>
                <a:gd name="T60" fmla="*/ 11 w 100"/>
                <a:gd name="T61" fmla="*/ 140 h 172"/>
                <a:gd name="T62" fmla="*/ 8 w 100"/>
                <a:gd name="T63" fmla="*/ 147 h 172"/>
                <a:gd name="T64" fmla="*/ 4 w 100"/>
                <a:gd name="T65" fmla="*/ 156 h 172"/>
                <a:gd name="T66" fmla="*/ 0 w 100"/>
                <a:gd name="T67" fmla="*/ 161 h 172"/>
                <a:gd name="T68" fmla="*/ 1 w 100"/>
                <a:gd name="T69" fmla="*/ 171 h 172"/>
                <a:gd name="T70" fmla="*/ 2 w 100"/>
                <a:gd name="T7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72">
                  <a:moveTo>
                    <a:pt x="5" y="172"/>
                  </a:moveTo>
                  <a:lnTo>
                    <a:pt x="5" y="167"/>
                  </a:lnTo>
                  <a:lnTo>
                    <a:pt x="13" y="167"/>
                  </a:lnTo>
                  <a:lnTo>
                    <a:pt x="16" y="163"/>
                  </a:lnTo>
                  <a:lnTo>
                    <a:pt x="19" y="163"/>
                  </a:lnTo>
                  <a:lnTo>
                    <a:pt x="24" y="163"/>
                  </a:lnTo>
                  <a:lnTo>
                    <a:pt x="27" y="166"/>
                  </a:lnTo>
                  <a:lnTo>
                    <a:pt x="31" y="168"/>
                  </a:lnTo>
                  <a:lnTo>
                    <a:pt x="32" y="167"/>
                  </a:lnTo>
                  <a:lnTo>
                    <a:pt x="32" y="163"/>
                  </a:lnTo>
                  <a:lnTo>
                    <a:pt x="36" y="162"/>
                  </a:lnTo>
                  <a:lnTo>
                    <a:pt x="38" y="161"/>
                  </a:lnTo>
                  <a:lnTo>
                    <a:pt x="42" y="161"/>
                  </a:lnTo>
                  <a:lnTo>
                    <a:pt x="44" y="163"/>
                  </a:lnTo>
                  <a:lnTo>
                    <a:pt x="48" y="164"/>
                  </a:lnTo>
                  <a:lnTo>
                    <a:pt x="49" y="161"/>
                  </a:lnTo>
                  <a:lnTo>
                    <a:pt x="49" y="157"/>
                  </a:lnTo>
                  <a:lnTo>
                    <a:pt x="52" y="154"/>
                  </a:lnTo>
                  <a:lnTo>
                    <a:pt x="53" y="150"/>
                  </a:lnTo>
                  <a:lnTo>
                    <a:pt x="55" y="150"/>
                  </a:lnTo>
                  <a:lnTo>
                    <a:pt x="56" y="154"/>
                  </a:lnTo>
                  <a:lnTo>
                    <a:pt x="59" y="157"/>
                  </a:lnTo>
                  <a:lnTo>
                    <a:pt x="60" y="158"/>
                  </a:lnTo>
                  <a:lnTo>
                    <a:pt x="66" y="157"/>
                  </a:lnTo>
                  <a:lnTo>
                    <a:pt x="68" y="153"/>
                  </a:lnTo>
                  <a:lnTo>
                    <a:pt x="68" y="150"/>
                  </a:lnTo>
                  <a:lnTo>
                    <a:pt x="71" y="145"/>
                  </a:lnTo>
                  <a:lnTo>
                    <a:pt x="74" y="145"/>
                  </a:lnTo>
                  <a:lnTo>
                    <a:pt x="76" y="143"/>
                  </a:lnTo>
                  <a:lnTo>
                    <a:pt x="78" y="139"/>
                  </a:lnTo>
                  <a:lnTo>
                    <a:pt x="80" y="135"/>
                  </a:lnTo>
                  <a:lnTo>
                    <a:pt x="80" y="131"/>
                  </a:lnTo>
                  <a:lnTo>
                    <a:pt x="81" y="129"/>
                  </a:lnTo>
                  <a:lnTo>
                    <a:pt x="81" y="127"/>
                  </a:lnTo>
                  <a:lnTo>
                    <a:pt x="82" y="126"/>
                  </a:lnTo>
                  <a:lnTo>
                    <a:pt x="90" y="125"/>
                  </a:lnTo>
                  <a:lnTo>
                    <a:pt x="94" y="123"/>
                  </a:lnTo>
                  <a:lnTo>
                    <a:pt x="98" y="123"/>
                  </a:lnTo>
                  <a:lnTo>
                    <a:pt x="100" y="121"/>
                  </a:lnTo>
                  <a:lnTo>
                    <a:pt x="99" y="115"/>
                  </a:lnTo>
                  <a:lnTo>
                    <a:pt x="100" y="113"/>
                  </a:lnTo>
                  <a:lnTo>
                    <a:pt x="98" y="112"/>
                  </a:lnTo>
                  <a:lnTo>
                    <a:pt x="97" y="108"/>
                  </a:lnTo>
                  <a:lnTo>
                    <a:pt x="99" y="107"/>
                  </a:lnTo>
                  <a:lnTo>
                    <a:pt x="88" y="1"/>
                  </a:lnTo>
                  <a:lnTo>
                    <a:pt x="88" y="0"/>
                  </a:lnTo>
                  <a:lnTo>
                    <a:pt x="27" y="4"/>
                  </a:lnTo>
                  <a:lnTo>
                    <a:pt x="27" y="5"/>
                  </a:lnTo>
                  <a:lnTo>
                    <a:pt x="20" y="9"/>
                  </a:lnTo>
                  <a:lnTo>
                    <a:pt x="16" y="12"/>
                  </a:lnTo>
                  <a:lnTo>
                    <a:pt x="13" y="13"/>
                  </a:lnTo>
                  <a:lnTo>
                    <a:pt x="8" y="12"/>
                  </a:lnTo>
                  <a:lnTo>
                    <a:pt x="11" y="103"/>
                  </a:lnTo>
                  <a:lnTo>
                    <a:pt x="10" y="106"/>
                  </a:lnTo>
                  <a:lnTo>
                    <a:pt x="10" y="109"/>
                  </a:lnTo>
                  <a:lnTo>
                    <a:pt x="10" y="113"/>
                  </a:lnTo>
                  <a:lnTo>
                    <a:pt x="11" y="117"/>
                  </a:lnTo>
                  <a:lnTo>
                    <a:pt x="15" y="124"/>
                  </a:lnTo>
                  <a:lnTo>
                    <a:pt x="16" y="130"/>
                  </a:lnTo>
                  <a:lnTo>
                    <a:pt x="16" y="134"/>
                  </a:lnTo>
                  <a:lnTo>
                    <a:pt x="13" y="136"/>
                  </a:lnTo>
                  <a:lnTo>
                    <a:pt x="11" y="140"/>
                  </a:lnTo>
                  <a:lnTo>
                    <a:pt x="10" y="145"/>
                  </a:lnTo>
                  <a:lnTo>
                    <a:pt x="8" y="147"/>
                  </a:lnTo>
                  <a:lnTo>
                    <a:pt x="5" y="150"/>
                  </a:lnTo>
                  <a:lnTo>
                    <a:pt x="4" y="156"/>
                  </a:lnTo>
                  <a:lnTo>
                    <a:pt x="2" y="157"/>
                  </a:lnTo>
                  <a:lnTo>
                    <a:pt x="0" y="161"/>
                  </a:lnTo>
                  <a:lnTo>
                    <a:pt x="0" y="167"/>
                  </a:lnTo>
                  <a:lnTo>
                    <a:pt x="1" y="171"/>
                  </a:lnTo>
                  <a:lnTo>
                    <a:pt x="2" y="172"/>
                  </a:lnTo>
                  <a:lnTo>
                    <a:pt x="2" y="172"/>
                  </a:lnTo>
                  <a:lnTo>
                    <a:pt x="5" y="172"/>
                  </a:ln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Source Sans Pro Light" charset="0"/>
              </a:endParaRPr>
            </a:p>
          </p:txBody>
        </p:sp>
        <p:sp>
          <p:nvSpPr>
            <p:cNvPr id="55" name="Freeform 54">
              <a:extLst>
                <a:ext uri="{FF2B5EF4-FFF2-40B4-BE49-F238E27FC236}">
                  <a16:creationId xmlns:a16="http://schemas.microsoft.com/office/drawing/2014/main" xmlns="" id="{ADF3905F-CF2C-4F62-86F1-EA8DC8F6A24C}"/>
                </a:ext>
              </a:extLst>
            </p:cNvPr>
            <p:cNvSpPr>
              <a:spLocks/>
            </p:cNvSpPr>
            <p:nvPr/>
          </p:nvSpPr>
          <p:spPr bwMode="auto">
            <a:xfrm>
              <a:off x="6929028" y="2282867"/>
              <a:ext cx="217551" cy="381136"/>
            </a:xfrm>
            <a:custGeom>
              <a:avLst/>
              <a:gdLst>
                <a:gd name="T0" fmla="*/ 88 w 129"/>
                <a:gd name="T1" fmla="*/ 217 h 226"/>
                <a:gd name="T2" fmla="*/ 96 w 129"/>
                <a:gd name="T3" fmla="*/ 222 h 226"/>
                <a:gd name="T4" fmla="*/ 102 w 129"/>
                <a:gd name="T5" fmla="*/ 222 h 226"/>
                <a:gd name="T6" fmla="*/ 102 w 129"/>
                <a:gd name="T7" fmla="*/ 216 h 226"/>
                <a:gd name="T8" fmla="*/ 105 w 129"/>
                <a:gd name="T9" fmla="*/ 209 h 226"/>
                <a:gd name="T10" fmla="*/ 113 w 129"/>
                <a:gd name="T11" fmla="*/ 206 h 226"/>
                <a:gd name="T12" fmla="*/ 112 w 129"/>
                <a:gd name="T13" fmla="*/ 200 h 226"/>
                <a:gd name="T14" fmla="*/ 112 w 129"/>
                <a:gd name="T15" fmla="*/ 195 h 226"/>
                <a:gd name="T16" fmla="*/ 115 w 129"/>
                <a:gd name="T17" fmla="*/ 194 h 226"/>
                <a:gd name="T18" fmla="*/ 113 w 129"/>
                <a:gd name="T19" fmla="*/ 189 h 226"/>
                <a:gd name="T20" fmla="*/ 115 w 129"/>
                <a:gd name="T21" fmla="*/ 179 h 226"/>
                <a:gd name="T22" fmla="*/ 118 w 129"/>
                <a:gd name="T23" fmla="*/ 172 h 226"/>
                <a:gd name="T24" fmla="*/ 123 w 129"/>
                <a:gd name="T25" fmla="*/ 167 h 226"/>
                <a:gd name="T26" fmla="*/ 126 w 129"/>
                <a:gd name="T27" fmla="*/ 158 h 226"/>
                <a:gd name="T28" fmla="*/ 129 w 129"/>
                <a:gd name="T29" fmla="*/ 152 h 226"/>
                <a:gd name="T30" fmla="*/ 124 w 129"/>
                <a:gd name="T31" fmla="*/ 139 h 226"/>
                <a:gd name="T32" fmla="*/ 123 w 129"/>
                <a:gd name="T33" fmla="*/ 131 h 226"/>
                <a:gd name="T34" fmla="*/ 124 w 129"/>
                <a:gd name="T35" fmla="*/ 125 h 226"/>
                <a:gd name="T36" fmla="*/ 122 w 129"/>
                <a:gd name="T37" fmla="*/ 34 h 226"/>
                <a:gd name="T38" fmla="*/ 116 w 129"/>
                <a:gd name="T39" fmla="*/ 26 h 226"/>
                <a:gd name="T40" fmla="*/ 113 w 129"/>
                <a:gd name="T41" fmla="*/ 17 h 226"/>
                <a:gd name="T42" fmla="*/ 107 w 129"/>
                <a:gd name="T43" fmla="*/ 3 h 226"/>
                <a:gd name="T44" fmla="*/ 24 w 129"/>
                <a:gd name="T45" fmla="*/ 5 h 226"/>
                <a:gd name="T46" fmla="*/ 22 w 129"/>
                <a:gd name="T47" fmla="*/ 3 h 226"/>
                <a:gd name="T48" fmla="*/ 21 w 129"/>
                <a:gd name="T49" fmla="*/ 8 h 226"/>
                <a:gd name="T50" fmla="*/ 28 w 129"/>
                <a:gd name="T51" fmla="*/ 14 h 226"/>
                <a:gd name="T52" fmla="*/ 38 w 129"/>
                <a:gd name="T53" fmla="*/ 23 h 226"/>
                <a:gd name="T54" fmla="*/ 36 w 129"/>
                <a:gd name="T55" fmla="*/ 32 h 226"/>
                <a:gd name="T56" fmla="*/ 31 w 129"/>
                <a:gd name="T57" fmla="*/ 43 h 226"/>
                <a:gd name="T58" fmla="*/ 27 w 129"/>
                <a:gd name="T59" fmla="*/ 47 h 226"/>
                <a:gd name="T60" fmla="*/ 15 w 129"/>
                <a:gd name="T61" fmla="*/ 50 h 226"/>
                <a:gd name="T62" fmla="*/ 12 w 129"/>
                <a:gd name="T63" fmla="*/ 55 h 226"/>
                <a:gd name="T64" fmla="*/ 15 w 129"/>
                <a:gd name="T65" fmla="*/ 65 h 226"/>
                <a:gd name="T66" fmla="*/ 13 w 129"/>
                <a:gd name="T67" fmla="*/ 70 h 226"/>
                <a:gd name="T68" fmla="*/ 11 w 129"/>
                <a:gd name="T69" fmla="*/ 77 h 226"/>
                <a:gd name="T70" fmla="*/ 2 w 129"/>
                <a:gd name="T71" fmla="*/ 86 h 226"/>
                <a:gd name="T72" fmla="*/ 0 w 129"/>
                <a:gd name="T73" fmla="*/ 95 h 226"/>
                <a:gd name="T74" fmla="*/ 0 w 129"/>
                <a:gd name="T75" fmla="*/ 113 h 226"/>
                <a:gd name="T76" fmla="*/ 21 w 129"/>
                <a:gd name="T77" fmla="*/ 136 h 226"/>
                <a:gd name="T78" fmla="*/ 25 w 129"/>
                <a:gd name="T79" fmla="*/ 150 h 226"/>
                <a:gd name="T80" fmla="*/ 31 w 129"/>
                <a:gd name="T81" fmla="*/ 151 h 226"/>
                <a:gd name="T82" fmla="*/ 39 w 129"/>
                <a:gd name="T83" fmla="*/ 150 h 226"/>
                <a:gd name="T84" fmla="*/ 45 w 129"/>
                <a:gd name="T85" fmla="*/ 156 h 226"/>
                <a:gd name="T86" fmla="*/ 41 w 129"/>
                <a:gd name="T87" fmla="*/ 167 h 226"/>
                <a:gd name="T88" fmla="*/ 39 w 129"/>
                <a:gd name="T89" fmla="*/ 175 h 226"/>
                <a:gd name="T90" fmla="*/ 44 w 129"/>
                <a:gd name="T91" fmla="*/ 185 h 226"/>
                <a:gd name="T92" fmla="*/ 53 w 129"/>
                <a:gd name="T93" fmla="*/ 189 h 226"/>
                <a:gd name="T94" fmla="*/ 68 w 129"/>
                <a:gd name="T95" fmla="*/ 200 h 226"/>
                <a:gd name="T96" fmla="*/ 70 w 129"/>
                <a:gd name="T97" fmla="*/ 214 h 226"/>
                <a:gd name="T98" fmla="*/ 74 w 129"/>
                <a:gd name="T99" fmla="*/ 222 h 226"/>
                <a:gd name="T100" fmla="*/ 76 w 129"/>
                <a:gd name="T101" fmla="*/ 222 h 226"/>
                <a:gd name="T102" fmla="*/ 83 w 129"/>
                <a:gd name="T103" fmla="*/ 22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9" h="226">
                  <a:moveTo>
                    <a:pt x="86" y="218"/>
                  </a:moveTo>
                  <a:lnTo>
                    <a:pt x="88" y="217"/>
                  </a:lnTo>
                  <a:lnTo>
                    <a:pt x="92" y="219"/>
                  </a:lnTo>
                  <a:lnTo>
                    <a:pt x="96" y="222"/>
                  </a:lnTo>
                  <a:lnTo>
                    <a:pt x="99" y="222"/>
                  </a:lnTo>
                  <a:lnTo>
                    <a:pt x="102" y="222"/>
                  </a:lnTo>
                  <a:lnTo>
                    <a:pt x="104" y="221"/>
                  </a:lnTo>
                  <a:lnTo>
                    <a:pt x="102" y="216"/>
                  </a:lnTo>
                  <a:lnTo>
                    <a:pt x="102" y="211"/>
                  </a:lnTo>
                  <a:lnTo>
                    <a:pt x="105" y="209"/>
                  </a:lnTo>
                  <a:lnTo>
                    <a:pt x="111" y="207"/>
                  </a:lnTo>
                  <a:lnTo>
                    <a:pt x="113" y="206"/>
                  </a:lnTo>
                  <a:lnTo>
                    <a:pt x="112" y="203"/>
                  </a:lnTo>
                  <a:lnTo>
                    <a:pt x="112" y="200"/>
                  </a:lnTo>
                  <a:lnTo>
                    <a:pt x="112" y="199"/>
                  </a:lnTo>
                  <a:lnTo>
                    <a:pt x="112" y="195"/>
                  </a:lnTo>
                  <a:lnTo>
                    <a:pt x="115" y="194"/>
                  </a:lnTo>
                  <a:lnTo>
                    <a:pt x="115" y="194"/>
                  </a:lnTo>
                  <a:lnTo>
                    <a:pt x="114" y="193"/>
                  </a:lnTo>
                  <a:lnTo>
                    <a:pt x="113" y="189"/>
                  </a:lnTo>
                  <a:lnTo>
                    <a:pt x="113" y="183"/>
                  </a:lnTo>
                  <a:lnTo>
                    <a:pt x="115" y="179"/>
                  </a:lnTo>
                  <a:lnTo>
                    <a:pt x="117" y="178"/>
                  </a:lnTo>
                  <a:lnTo>
                    <a:pt x="118" y="172"/>
                  </a:lnTo>
                  <a:lnTo>
                    <a:pt x="121" y="169"/>
                  </a:lnTo>
                  <a:lnTo>
                    <a:pt x="123" y="167"/>
                  </a:lnTo>
                  <a:lnTo>
                    <a:pt x="124" y="162"/>
                  </a:lnTo>
                  <a:lnTo>
                    <a:pt x="126" y="158"/>
                  </a:lnTo>
                  <a:lnTo>
                    <a:pt x="129" y="156"/>
                  </a:lnTo>
                  <a:lnTo>
                    <a:pt x="129" y="152"/>
                  </a:lnTo>
                  <a:lnTo>
                    <a:pt x="128" y="146"/>
                  </a:lnTo>
                  <a:lnTo>
                    <a:pt x="124" y="139"/>
                  </a:lnTo>
                  <a:lnTo>
                    <a:pt x="123" y="135"/>
                  </a:lnTo>
                  <a:lnTo>
                    <a:pt x="123" y="131"/>
                  </a:lnTo>
                  <a:lnTo>
                    <a:pt x="123" y="128"/>
                  </a:lnTo>
                  <a:lnTo>
                    <a:pt x="124" y="125"/>
                  </a:lnTo>
                  <a:lnTo>
                    <a:pt x="121" y="34"/>
                  </a:lnTo>
                  <a:lnTo>
                    <a:pt x="122" y="34"/>
                  </a:lnTo>
                  <a:lnTo>
                    <a:pt x="118" y="31"/>
                  </a:lnTo>
                  <a:lnTo>
                    <a:pt x="116" y="26"/>
                  </a:lnTo>
                  <a:lnTo>
                    <a:pt x="114" y="23"/>
                  </a:lnTo>
                  <a:lnTo>
                    <a:pt x="113" y="17"/>
                  </a:lnTo>
                  <a:lnTo>
                    <a:pt x="109" y="13"/>
                  </a:lnTo>
                  <a:lnTo>
                    <a:pt x="107" y="3"/>
                  </a:lnTo>
                  <a:lnTo>
                    <a:pt x="107" y="0"/>
                  </a:lnTo>
                  <a:lnTo>
                    <a:pt x="24" y="5"/>
                  </a:lnTo>
                  <a:lnTo>
                    <a:pt x="22" y="3"/>
                  </a:lnTo>
                  <a:lnTo>
                    <a:pt x="22" y="3"/>
                  </a:lnTo>
                  <a:lnTo>
                    <a:pt x="21" y="6"/>
                  </a:lnTo>
                  <a:lnTo>
                    <a:pt x="21" y="8"/>
                  </a:lnTo>
                  <a:lnTo>
                    <a:pt x="24" y="11"/>
                  </a:lnTo>
                  <a:lnTo>
                    <a:pt x="28" y="14"/>
                  </a:lnTo>
                  <a:lnTo>
                    <a:pt x="33" y="18"/>
                  </a:lnTo>
                  <a:lnTo>
                    <a:pt x="38" y="23"/>
                  </a:lnTo>
                  <a:lnTo>
                    <a:pt x="38" y="26"/>
                  </a:lnTo>
                  <a:lnTo>
                    <a:pt x="36" y="32"/>
                  </a:lnTo>
                  <a:lnTo>
                    <a:pt x="34" y="35"/>
                  </a:lnTo>
                  <a:lnTo>
                    <a:pt x="31" y="43"/>
                  </a:lnTo>
                  <a:lnTo>
                    <a:pt x="29" y="45"/>
                  </a:lnTo>
                  <a:lnTo>
                    <a:pt x="27" y="47"/>
                  </a:lnTo>
                  <a:lnTo>
                    <a:pt x="21" y="50"/>
                  </a:lnTo>
                  <a:lnTo>
                    <a:pt x="15" y="50"/>
                  </a:lnTo>
                  <a:lnTo>
                    <a:pt x="12" y="51"/>
                  </a:lnTo>
                  <a:lnTo>
                    <a:pt x="12" y="55"/>
                  </a:lnTo>
                  <a:lnTo>
                    <a:pt x="12" y="58"/>
                  </a:lnTo>
                  <a:lnTo>
                    <a:pt x="15" y="65"/>
                  </a:lnTo>
                  <a:lnTo>
                    <a:pt x="17" y="67"/>
                  </a:lnTo>
                  <a:lnTo>
                    <a:pt x="13" y="70"/>
                  </a:lnTo>
                  <a:lnTo>
                    <a:pt x="13" y="77"/>
                  </a:lnTo>
                  <a:lnTo>
                    <a:pt x="11" y="77"/>
                  </a:lnTo>
                  <a:lnTo>
                    <a:pt x="8" y="80"/>
                  </a:lnTo>
                  <a:lnTo>
                    <a:pt x="2" y="86"/>
                  </a:lnTo>
                  <a:lnTo>
                    <a:pt x="3" y="92"/>
                  </a:lnTo>
                  <a:lnTo>
                    <a:pt x="0" y="95"/>
                  </a:lnTo>
                  <a:lnTo>
                    <a:pt x="0" y="104"/>
                  </a:lnTo>
                  <a:lnTo>
                    <a:pt x="0" y="113"/>
                  </a:lnTo>
                  <a:lnTo>
                    <a:pt x="6" y="123"/>
                  </a:lnTo>
                  <a:lnTo>
                    <a:pt x="21" y="136"/>
                  </a:lnTo>
                  <a:lnTo>
                    <a:pt x="25" y="142"/>
                  </a:lnTo>
                  <a:lnTo>
                    <a:pt x="25" y="150"/>
                  </a:lnTo>
                  <a:lnTo>
                    <a:pt x="30" y="154"/>
                  </a:lnTo>
                  <a:lnTo>
                    <a:pt x="31" y="151"/>
                  </a:lnTo>
                  <a:lnTo>
                    <a:pt x="34" y="150"/>
                  </a:lnTo>
                  <a:lnTo>
                    <a:pt x="39" y="150"/>
                  </a:lnTo>
                  <a:lnTo>
                    <a:pt x="42" y="153"/>
                  </a:lnTo>
                  <a:lnTo>
                    <a:pt x="45" y="156"/>
                  </a:lnTo>
                  <a:lnTo>
                    <a:pt x="42" y="162"/>
                  </a:lnTo>
                  <a:lnTo>
                    <a:pt x="41" y="167"/>
                  </a:lnTo>
                  <a:lnTo>
                    <a:pt x="41" y="170"/>
                  </a:lnTo>
                  <a:lnTo>
                    <a:pt x="39" y="175"/>
                  </a:lnTo>
                  <a:lnTo>
                    <a:pt x="39" y="180"/>
                  </a:lnTo>
                  <a:lnTo>
                    <a:pt x="44" y="185"/>
                  </a:lnTo>
                  <a:lnTo>
                    <a:pt x="51" y="190"/>
                  </a:lnTo>
                  <a:lnTo>
                    <a:pt x="53" y="189"/>
                  </a:lnTo>
                  <a:lnTo>
                    <a:pt x="64" y="196"/>
                  </a:lnTo>
                  <a:lnTo>
                    <a:pt x="68" y="200"/>
                  </a:lnTo>
                  <a:lnTo>
                    <a:pt x="71" y="209"/>
                  </a:lnTo>
                  <a:lnTo>
                    <a:pt x="70" y="214"/>
                  </a:lnTo>
                  <a:lnTo>
                    <a:pt x="69" y="217"/>
                  </a:lnTo>
                  <a:lnTo>
                    <a:pt x="74" y="222"/>
                  </a:lnTo>
                  <a:lnTo>
                    <a:pt x="74" y="226"/>
                  </a:lnTo>
                  <a:lnTo>
                    <a:pt x="76" y="222"/>
                  </a:lnTo>
                  <a:lnTo>
                    <a:pt x="80" y="222"/>
                  </a:lnTo>
                  <a:lnTo>
                    <a:pt x="83" y="221"/>
                  </a:lnTo>
                  <a:lnTo>
                    <a:pt x="86" y="218"/>
                  </a:ln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Source Sans Pro Light" charset="0"/>
              </a:endParaRPr>
            </a:p>
          </p:txBody>
        </p:sp>
        <p:sp>
          <p:nvSpPr>
            <p:cNvPr id="56" name="Freeform 55">
              <a:extLst>
                <a:ext uri="{FF2B5EF4-FFF2-40B4-BE49-F238E27FC236}">
                  <a16:creationId xmlns:a16="http://schemas.microsoft.com/office/drawing/2014/main" xmlns="" id="{06F24107-16E5-4629-B66A-B94F9BE69A2A}"/>
                </a:ext>
              </a:extLst>
            </p:cNvPr>
            <p:cNvSpPr>
              <a:spLocks/>
            </p:cNvSpPr>
            <p:nvPr/>
          </p:nvSpPr>
          <p:spPr bwMode="auto">
            <a:xfrm>
              <a:off x="6662570" y="2198544"/>
              <a:ext cx="330543" cy="242848"/>
            </a:xfrm>
            <a:custGeom>
              <a:avLst/>
              <a:gdLst>
                <a:gd name="T0" fmla="*/ 196 w 231"/>
                <a:gd name="T1" fmla="*/ 154 h 170"/>
                <a:gd name="T2" fmla="*/ 201 w 231"/>
                <a:gd name="T3" fmla="*/ 150 h 170"/>
                <a:gd name="T4" fmla="*/ 206 w 231"/>
                <a:gd name="T5" fmla="*/ 139 h 170"/>
                <a:gd name="T6" fmla="*/ 200 w 231"/>
                <a:gd name="T7" fmla="*/ 128 h 170"/>
                <a:gd name="T8" fmla="*/ 200 w 231"/>
                <a:gd name="T9" fmla="*/ 120 h 170"/>
                <a:gd name="T10" fmla="*/ 211 w 231"/>
                <a:gd name="T11" fmla="*/ 118 h 170"/>
                <a:gd name="T12" fmla="*/ 220 w 231"/>
                <a:gd name="T13" fmla="*/ 113 h 170"/>
                <a:gd name="T14" fmla="*/ 226 w 231"/>
                <a:gd name="T15" fmla="*/ 101 h 170"/>
                <a:gd name="T16" fmla="*/ 231 w 231"/>
                <a:gd name="T17" fmla="*/ 90 h 170"/>
                <a:gd name="T18" fmla="*/ 225 w 231"/>
                <a:gd name="T19" fmla="*/ 81 h 170"/>
                <a:gd name="T20" fmla="*/ 215 w 231"/>
                <a:gd name="T21" fmla="*/ 72 h 170"/>
                <a:gd name="T22" fmla="*/ 211 w 231"/>
                <a:gd name="T23" fmla="*/ 66 h 170"/>
                <a:gd name="T24" fmla="*/ 214 w 231"/>
                <a:gd name="T25" fmla="*/ 65 h 170"/>
                <a:gd name="T26" fmla="*/ 206 w 231"/>
                <a:gd name="T27" fmla="*/ 59 h 170"/>
                <a:gd name="T28" fmla="*/ 196 w 231"/>
                <a:gd name="T29" fmla="*/ 55 h 170"/>
                <a:gd name="T30" fmla="*/ 194 w 231"/>
                <a:gd name="T31" fmla="*/ 45 h 170"/>
                <a:gd name="T32" fmla="*/ 194 w 231"/>
                <a:gd name="T33" fmla="*/ 35 h 170"/>
                <a:gd name="T34" fmla="*/ 192 w 231"/>
                <a:gd name="T35" fmla="*/ 25 h 170"/>
                <a:gd name="T36" fmla="*/ 7 w 231"/>
                <a:gd name="T37" fmla="*/ 22 h 170"/>
                <a:gd name="T38" fmla="*/ 8 w 231"/>
                <a:gd name="T39" fmla="*/ 0 h 170"/>
                <a:gd name="T40" fmla="*/ 4 w 231"/>
                <a:gd name="T41" fmla="*/ 23 h 170"/>
                <a:gd name="T42" fmla="*/ 3 w 231"/>
                <a:gd name="T43" fmla="*/ 31 h 170"/>
                <a:gd name="T44" fmla="*/ 7 w 231"/>
                <a:gd name="T45" fmla="*/ 37 h 170"/>
                <a:gd name="T46" fmla="*/ 5 w 231"/>
                <a:gd name="T47" fmla="*/ 42 h 170"/>
                <a:gd name="T48" fmla="*/ 4 w 231"/>
                <a:gd name="T49" fmla="*/ 52 h 170"/>
                <a:gd name="T50" fmla="*/ 0 w 231"/>
                <a:gd name="T51" fmla="*/ 56 h 170"/>
                <a:gd name="T52" fmla="*/ 4 w 231"/>
                <a:gd name="T53" fmla="*/ 62 h 170"/>
                <a:gd name="T54" fmla="*/ 4 w 231"/>
                <a:gd name="T55" fmla="*/ 69 h 170"/>
                <a:gd name="T56" fmla="*/ 6 w 231"/>
                <a:gd name="T57" fmla="*/ 71 h 170"/>
                <a:gd name="T58" fmla="*/ 12 w 231"/>
                <a:gd name="T59" fmla="*/ 85 h 170"/>
                <a:gd name="T60" fmla="*/ 16 w 231"/>
                <a:gd name="T61" fmla="*/ 96 h 170"/>
                <a:gd name="T62" fmla="*/ 19 w 231"/>
                <a:gd name="T63" fmla="*/ 102 h 170"/>
                <a:gd name="T64" fmla="*/ 20 w 231"/>
                <a:gd name="T65" fmla="*/ 104 h 170"/>
                <a:gd name="T66" fmla="*/ 18 w 231"/>
                <a:gd name="T67" fmla="*/ 109 h 170"/>
                <a:gd name="T68" fmla="*/ 20 w 231"/>
                <a:gd name="T69" fmla="*/ 116 h 170"/>
                <a:gd name="T70" fmla="*/ 24 w 231"/>
                <a:gd name="T71" fmla="*/ 118 h 170"/>
                <a:gd name="T72" fmla="*/ 26 w 231"/>
                <a:gd name="T73" fmla="*/ 135 h 170"/>
                <a:gd name="T74" fmla="*/ 27 w 231"/>
                <a:gd name="T75" fmla="*/ 142 h 170"/>
                <a:gd name="T76" fmla="*/ 28 w 231"/>
                <a:gd name="T77" fmla="*/ 154 h 170"/>
                <a:gd name="T78" fmla="*/ 30 w 231"/>
                <a:gd name="T79" fmla="*/ 162 h 170"/>
                <a:gd name="T80" fmla="*/ 188 w 231"/>
                <a:gd name="T81" fmla="*/ 170 h 170"/>
                <a:gd name="T82" fmla="*/ 189 w 231"/>
                <a:gd name="T83" fmla="*/ 1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1" h="170">
                  <a:moveTo>
                    <a:pt x="189" y="161"/>
                  </a:moveTo>
                  <a:cubicBezTo>
                    <a:pt x="196" y="154"/>
                    <a:pt x="196" y="154"/>
                    <a:pt x="196" y="154"/>
                  </a:cubicBezTo>
                  <a:cubicBezTo>
                    <a:pt x="199" y="150"/>
                    <a:pt x="199" y="150"/>
                    <a:pt x="199" y="150"/>
                  </a:cubicBezTo>
                  <a:cubicBezTo>
                    <a:pt x="201" y="150"/>
                    <a:pt x="201" y="150"/>
                    <a:pt x="201" y="150"/>
                  </a:cubicBezTo>
                  <a:cubicBezTo>
                    <a:pt x="202" y="142"/>
                    <a:pt x="202" y="142"/>
                    <a:pt x="202" y="142"/>
                  </a:cubicBezTo>
                  <a:cubicBezTo>
                    <a:pt x="206" y="139"/>
                    <a:pt x="206" y="139"/>
                    <a:pt x="206" y="139"/>
                  </a:cubicBezTo>
                  <a:cubicBezTo>
                    <a:pt x="204" y="136"/>
                    <a:pt x="204" y="136"/>
                    <a:pt x="204" y="136"/>
                  </a:cubicBezTo>
                  <a:cubicBezTo>
                    <a:pt x="200" y="128"/>
                    <a:pt x="200" y="128"/>
                    <a:pt x="200" y="128"/>
                  </a:cubicBezTo>
                  <a:cubicBezTo>
                    <a:pt x="200" y="124"/>
                    <a:pt x="200" y="124"/>
                    <a:pt x="200" y="124"/>
                  </a:cubicBezTo>
                  <a:cubicBezTo>
                    <a:pt x="200" y="120"/>
                    <a:pt x="200" y="120"/>
                    <a:pt x="200" y="120"/>
                  </a:cubicBezTo>
                  <a:cubicBezTo>
                    <a:pt x="204" y="118"/>
                    <a:pt x="204" y="118"/>
                    <a:pt x="204" y="118"/>
                  </a:cubicBezTo>
                  <a:cubicBezTo>
                    <a:pt x="211" y="118"/>
                    <a:pt x="211" y="118"/>
                    <a:pt x="211" y="118"/>
                  </a:cubicBezTo>
                  <a:cubicBezTo>
                    <a:pt x="218" y="115"/>
                    <a:pt x="218" y="115"/>
                    <a:pt x="218" y="115"/>
                  </a:cubicBezTo>
                  <a:cubicBezTo>
                    <a:pt x="220" y="113"/>
                    <a:pt x="220" y="113"/>
                    <a:pt x="220" y="113"/>
                  </a:cubicBezTo>
                  <a:cubicBezTo>
                    <a:pt x="223" y="110"/>
                    <a:pt x="223" y="110"/>
                    <a:pt x="223" y="110"/>
                  </a:cubicBezTo>
                  <a:cubicBezTo>
                    <a:pt x="226" y="101"/>
                    <a:pt x="226" y="101"/>
                    <a:pt x="226" y="101"/>
                  </a:cubicBezTo>
                  <a:cubicBezTo>
                    <a:pt x="229" y="97"/>
                    <a:pt x="229" y="97"/>
                    <a:pt x="229" y="97"/>
                  </a:cubicBezTo>
                  <a:cubicBezTo>
                    <a:pt x="231" y="90"/>
                    <a:pt x="231" y="90"/>
                    <a:pt x="231" y="90"/>
                  </a:cubicBezTo>
                  <a:cubicBezTo>
                    <a:pt x="231" y="87"/>
                    <a:pt x="231" y="87"/>
                    <a:pt x="231" y="87"/>
                  </a:cubicBezTo>
                  <a:cubicBezTo>
                    <a:pt x="225" y="81"/>
                    <a:pt x="225" y="81"/>
                    <a:pt x="225" y="81"/>
                  </a:cubicBezTo>
                  <a:cubicBezTo>
                    <a:pt x="219" y="76"/>
                    <a:pt x="219" y="76"/>
                    <a:pt x="219" y="76"/>
                  </a:cubicBezTo>
                  <a:cubicBezTo>
                    <a:pt x="215" y="72"/>
                    <a:pt x="215" y="72"/>
                    <a:pt x="215" y="72"/>
                  </a:cubicBezTo>
                  <a:cubicBezTo>
                    <a:pt x="211" y="69"/>
                    <a:pt x="211" y="69"/>
                    <a:pt x="211" y="69"/>
                  </a:cubicBezTo>
                  <a:cubicBezTo>
                    <a:pt x="211" y="66"/>
                    <a:pt x="211" y="66"/>
                    <a:pt x="211" y="66"/>
                  </a:cubicBezTo>
                  <a:cubicBezTo>
                    <a:pt x="212" y="63"/>
                    <a:pt x="212" y="63"/>
                    <a:pt x="212" y="63"/>
                  </a:cubicBezTo>
                  <a:cubicBezTo>
                    <a:pt x="214" y="65"/>
                    <a:pt x="214" y="65"/>
                    <a:pt x="214" y="65"/>
                  </a:cubicBezTo>
                  <a:cubicBezTo>
                    <a:pt x="211" y="61"/>
                    <a:pt x="211" y="61"/>
                    <a:pt x="211" y="61"/>
                  </a:cubicBezTo>
                  <a:cubicBezTo>
                    <a:pt x="211" y="61"/>
                    <a:pt x="207" y="59"/>
                    <a:pt x="206" y="59"/>
                  </a:cubicBezTo>
                  <a:cubicBezTo>
                    <a:pt x="205" y="59"/>
                    <a:pt x="201" y="55"/>
                    <a:pt x="201" y="55"/>
                  </a:cubicBezTo>
                  <a:cubicBezTo>
                    <a:pt x="196" y="55"/>
                    <a:pt x="196" y="55"/>
                    <a:pt x="196" y="55"/>
                  </a:cubicBezTo>
                  <a:cubicBezTo>
                    <a:pt x="196" y="50"/>
                    <a:pt x="196" y="50"/>
                    <a:pt x="196" y="50"/>
                  </a:cubicBezTo>
                  <a:cubicBezTo>
                    <a:pt x="194" y="45"/>
                    <a:pt x="194" y="45"/>
                    <a:pt x="194" y="45"/>
                  </a:cubicBezTo>
                  <a:cubicBezTo>
                    <a:pt x="194" y="39"/>
                    <a:pt x="194" y="39"/>
                    <a:pt x="194" y="39"/>
                  </a:cubicBezTo>
                  <a:cubicBezTo>
                    <a:pt x="194" y="35"/>
                    <a:pt x="194" y="35"/>
                    <a:pt x="194" y="35"/>
                  </a:cubicBezTo>
                  <a:cubicBezTo>
                    <a:pt x="194" y="28"/>
                    <a:pt x="194" y="28"/>
                    <a:pt x="194" y="28"/>
                  </a:cubicBezTo>
                  <a:cubicBezTo>
                    <a:pt x="192" y="25"/>
                    <a:pt x="192" y="25"/>
                    <a:pt x="192" y="25"/>
                  </a:cubicBezTo>
                  <a:cubicBezTo>
                    <a:pt x="189" y="18"/>
                    <a:pt x="189" y="18"/>
                    <a:pt x="189" y="18"/>
                  </a:cubicBezTo>
                  <a:cubicBezTo>
                    <a:pt x="7" y="22"/>
                    <a:pt x="7" y="22"/>
                    <a:pt x="7" y="22"/>
                  </a:cubicBezTo>
                  <a:cubicBezTo>
                    <a:pt x="8" y="0"/>
                    <a:pt x="8" y="0"/>
                    <a:pt x="8" y="0"/>
                  </a:cubicBezTo>
                  <a:cubicBezTo>
                    <a:pt x="8" y="0"/>
                    <a:pt x="8" y="0"/>
                    <a:pt x="8" y="0"/>
                  </a:cubicBezTo>
                  <a:cubicBezTo>
                    <a:pt x="7" y="23"/>
                    <a:pt x="7" y="23"/>
                    <a:pt x="7" y="23"/>
                  </a:cubicBezTo>
                  <a:cubicBezTo>
                    <a:pt x="4" y="23"/>
                    <a:pt x="4" y="23"/>
                    <a:pt x="4" y="23"/>
                  </a:cubicBezTo>
                  <a:cubicBezTo>
                    <a:pt x="4" y="26"/>
                    <a:pt x="4" y="26"/>
                    <a:pt x="4" y="26"/>
                  </a:cubicBezTo>
                  <a:cubicBezTo>
                    <a:pt x="3" y="31"/>
                    <a:pt x="3" y="31"/>
                    <a:pt x="3" y="31"/>
                  </a:cubicBezTo>
                  <a:cubicBezTo>
                    <a:pt x="5" y="32"/>
                    <a:pt x="5" y="32"/>
                    <a:pt x="5" y="32"/>
                  </a:cubicBezTo>
                  <a:cubicBezTo>
                    <a:pt x="7" y="37"/>
                    <a:pt x="7" y="37"/>
                    <a:pt x="7" y="37"/>
                  </a:cubicBezTo>
                  <a:cubicBezTo>
                    <a:pt x="7" y="41"/>
                    <a:pt x="7" y="41"/>
                    <a:pt x="7" y="41"/>
                  </a:cubicBezTo>
                  <a:cubicBezTo>
                    <a:pt x="5" y="42"/>
                    <a:pt x="5" y="42"/>
                    <a:pt x="5" y="42"/>
                  </a:cubicBezTo>
                  <a:cubicBezTo>
                    <a:pt x="4" y="45"/>
                    <a:pt x="4" y="45"/>
                    <a:pt x="4" y="45"/>
                  </a:cubicBezTo>
                  <a:cubicBezTo>
                    <a:pt x="4" y="52"/>
                    <a:pt x="4" y="52"/>
                    <a:pt x="4" y="52"/>
                  </a:cubicBezTo>
                  <a:cubicBezTo>
                    <a:pt x="1" y="53"/>
                    <a:pt x="1" y="53"/>
                    <a:pt x="1" y="53"/>
                  </a:cubicBezTo>
                  <a:cubicBezTo>
                    <a:pt x="0" y="56"/>
                    <a:pt x="0" y="56"/>
                    <a:pt x="0" y="56"/>
                  </a:cubicBezTo>
                  <a:cubicBezTo>
                    <a:pt x="0" y="59"/>
                    <a:pt x="0" y="59"/>
                    <a:pt x="0" y="59"/>
                  </a:cubicBezTo>
                  <a:cubicBezTo>
                    <a:pt x="4" y="62"/>
                    <a:pt x="4" y="62"/>
                    <a:pt x="4" y="62"/>
                  </a:cubicBezTo>
                  <a:cubicBezTo>
                    <a:pt x="4" y="66"/>
                    <a:pt x="4" y="66"/>
                    <a:pt x="4" y="66"/>
                  </a:cubicBezTo>
                  <a:cubicBezTo>
                    <a:pt x="4" y="69"/>
                    <a:pt x="4" y="69"/>
                    <a:pt x="4" y="69"/>
                  </a:cubicBezTo>
                  <a:cubicBezTo>
                    <a:pt x="3" y="67"/>
                    <a:pt x="3" y="67"/>
                    <a:pt x="3" y="67"/>
                  </a:cubicBezTo>
                  <a:cubicBezTo>
                    <a:pt x="6" y="71"/>
                    <a:pt x="6" y="71"/>
                    <a:pt x="6" y="71"/>
                  </a:cubicBezTo>
                  <a:cubicBezTo>
                    <a:pt x="9" y="80"/>
                    <a:pt x="9" y="80"/>
                    <a:pt x="9" y="80"/>
                  </a:cubicBezTo>
                  <a:cubicBezTo>
                    <a:pt x="12" y="85"/>
                    <a:pt x="12" y="85"/>
                    <a:pt x="12" y="85"/>
                  </a:cubicBezTo>
                  <a:cubicBezTo>
                    <a:pt x="14" y="91"/>
                    <a:pt x="14" y="91"/>
                    <a:pt x="14" y="91"/>
                  </a:cubicBezTo>
                  <a:cubicBezTo>
                    <a:pt x="16" y="96"/>
                    <a:pt x="16" y="96"/>
                    <a:pt x="16" y="96"/>
                  </a:cubicBezTo>
                  <a:cubicBezTo>
                    <a:pt x="18" y="99"/>
                    <a:pt x="18" y="99"/>
                    <a:pt x="18" y="99"/>
                  </a:cubicBezTo>
                  <a:cubicBezTo>
                    <a:pt x="19" y="102"/>
                    <a:pt x="19" y="102"/>
                    <a:pt x="19" y="102"/>
                  </a:cubicBezTo>
                  <a:cubicBezTo>
                    <a:pt x="20" y="103"/>
                    <a:pt x="20" y="103"/>
                    <a:pt x="20" y="103"/>
                  </a:cubicBezTo>
                  <a:cubicBezTo>
                    <a:pt x="20" y="104"/>
                    <a:pt x="20" y="104"/>
                    <a:pt x="20" y="104"/>
                  </a:cubicBezTo>
                  <a:cubicBezTo>
                    <a:pt x="17" y="105"/>
                    <a:pt x="17" y="105"/>
                    <a:pt x="17" y="105"/>
                  </a:cubicBezTo>
                  <a:cubicBezTo>
                    <a:pt x="18" y="109"/>
                    <a:pt x="18" y="109"/>
                    <a:pt x="18" y="109"/>
                  </a:cubicBezTo>
                  <a:cubicBezTo>
                    <a:pt x="19" y="114"/>
                    <a:pt x="19" y="114"/>
                    <a:pt x="19" y="114"/>
                  </a:cubicBezTo>
                  <a:cubicBezTo>
                    <a:pt x="20" y="116"/>
                    <a:pt x="20" y="116"/>
                    <a:pt x="20" y="116"/>
                  </a:cubicBezTo>
                  <a:cubicBezTo>
                    <a:pt x="22" y="116"/>
                    <a:pt x="22" y="116"/>
                    <a:pt x="22" y="116"/>
                  </a:cubicBezTo>
                  <a:cubicBezTo>
                    <a:pt x="24" y="118"/>
                    <a:pt x="24" y="118"/>
                    <a:pt x="24" y="118"/>
                  </a:cubicBezTo>
                  <a:cubicBezTo>
                    <a:pt x="26" y="125"/>
                    <a:pt x="26" y="125"/>
                    <a:pt x="26" y="125"/>
                  </a:cubicBezTo>
                  <a:cubicBezTo>
                    <a:pt x="26" y="135"/>
                    <a:pt x="26" y="135"/>
                    <a:pt x="26" y="135"/>
                  </a:cubicBezTo>
                  <a:cubicBezTo>
                    <a:pt x="25" y="139"/>
                    <a:pt x="25" y="139"/>
                    <a:pt x="25" y="139"/>
                  </a:cubicBezTo>
                  <a:cubicBezTo>
                    <a:pt x="27" y="142"/>
                    <a:pt x="27" y="142"/>
                    <a:pt x="27" y="142"/>
                  </a:cubicBezTo>
                  <a:cubicBezTo>
                    <a:pt x="28" y="144"/>
                    <a:pt x="28" y="144"/>
                    <a:pt x="28" y="144"/>
                  </a:cubicBezTo>
                  <a:cubicBezTo>
                    <a:pt x="28" y="154"/>
                    <a:pt x="28" y="154"/>
                    <a:pt x="28" y="154"/>
                  </a:cubicBezTo>
                  <a:cubicBezTo>
                    <a:pt x="30" y="161"/>
                    <a:pt x="30" y="161"/>
                    <a:pt x="30" y="161"/>
                  </a:cubicBezTo>
                  <a:cubicBezTo>
                    <a:pt x="30" y="162"/>
                    <a:pt x="30" y="162"/>
                    <a:pt x="30" y="162"/>
                  </a:cubicBezTo>
                  <a:cubicBezTo>
                    <a:pt x="176" y="160"/>
                    <a:pt x="176" y="160"/>
                    <a:pt x="176" y="160"/>
                  </a:cubicBezTo>
                  <a:cubicBezTo>
                    <a:pt x="188" y="170"/>
                    <a:pt x="188" y="170"/>
                    <a:pt x="188" y="170"/>
                  </a:cubicBezTo>
                  <a:cubicBezTo>
                    <a:pt x="190" y="168"/>
                    <a:pt x="190" y="168"/>
                    <a:pt x="190" y="168"/>
                  </a:cubicBezTo>
                  <a:lnTo>
                    <a:pt x="189" y="161"/>
                  </a:ln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Source Sans Pro Light" charset="0"/>
              </a:endParaRPr>
            </a:p>
          </p:txBody>
        </p:sp>
        <p:sp>
          <p:nvSpPr>
            <p:cNvPr id="57" name="Freeform 63">
              <a:extLst>
                <a:ext uri="{FF2B5EF4-FFF2-40B4-BE49-F238E27FC236}">
                  <a16:creationId xmlns:a16="http://schemas.microsoft.com/office/drawing/2014/main" xmlns="" id="{624DE512-1FFD-488F-AD96-F5DAD3EF1FAA}"/>
                </a:ext>
              </a:extLst>
            </p:cNvPr>
            <p:cNvSpPr>
              <a:spLocks/>
            </p:cNvSpPr>
            <p:nvPr/>
          </p:nvSpPr>
          <p:spPr bwMode="auto">
            <a:xfrm>
              <a:off x="5157992" y="3013096"/>
              <a:ext cx="735560" cy="571704"/>
            </a:xfrm>
            <a:custGeom>
              <a:avLst/>
              <a:gdLst>
                <a:gd name="connsiteX0" fmla="*/ 302516 w 770887"/>
                <a:gd name="connsiteY0" fmla="*/ 482511 h 599162"/>
                <a:gd name="connsiteX1" fmla="*/ 307819 w 770887"/>
                <a:gd name="connsiteY1" fmla="*/ 487813 h 599162"/>
                <a:gd name="connsiteX2" fmla="*/ 318423 w 770887"/>
                <a:gd name="connsiteY2" fmla="*/ 494883 h 599162"/>
                <a:gd name="connsiteX3" fmla="*/ 311354 w 770887"/>
                <a:gd name="connsiteY3" fmla="*/ 496651 h 599162"/>
                <a:gd name="connsiteX4" fmla="*/ 307819 w 770887"/>
                <a:gd name="connsiteY4" fmla="*/ 496651 h 599162"/>
                <a:gd name="connsiteX5" fmla="*/ 300749 w 770887"/>
                <a:gd name="connsiteY5" fmla="*/ 501953 h 599162"/>
                <a:gd name="connsiteX6" fmla="*/ 300749 w 770887"/>
                <a:gd name="connsiteY6" fmla="*/ 503720 h 599162"/>
                <a:gd name="connsiteX7" fmla="*/ 300749 w 770887"/>
                <a:gd name="connsiteY7" fmla="*/ 509023 h 599162"/>
                <a:gd name="connsiteX8" fmla="*/ 304284 w 770887"/>
                <a:gd name="connsiteY8" fmla="*/ 509023 h 599162"/>
                <a:gd name="connsiteX9" fmla="*/ 311354 w 770887"/>
                <a:gd name="connsiteY9" fmla="*/ 517860 h 599162"/>
                <a:gd name="connsiteX10" fmla="*/ 311354 w 770887"/>
                <a:gd name="connsiteY10" fmla="*/ 521395 h 599162"/>
                <a:gd name="connsiteX11" fmla="*/ 306051 w 770887"/>
                <a:gd name="connsiteY11" fmla="*/ 523162 h 599162"/>
                <a:gd name="connsiteX12" fmla="*/ 302516 w 770887"/>
                <a:gd name="connsiteY12" fmla="*/ 523162 h 599162"/>
                <a:gd name="connsiteX13" fmla="*/ 298982 w 770887"/>
                <a:gd name="connsiteY13" fmla="*/ 524930 h 599162"/>
                <a:gd name="connsiteX14" fmla="*/ 297214 w 770887"/>
                <a:gd name="connsiteY14" fmla="*/ 524930 h 599162"/>
                <a:gd name="connsiteX15" fmla="*/ 291912 w 770887"/>
                <a:gd name="connsiteY15" fmla="*/ 528465 h 599162"/>
                <a:gd name="connsiteX16" fmla="*/ 291912 w 770887"/>
                <a:gd name="connsiteY16" fmla="*/ 533767 h 599162"/>
                <a:gd name="connsiteX17" fmla="*/ 291912 w 770887"/>
                <a:gd name="connsiteY17" fmla="*/ 535534 h 599162"/>
                <a:gd name="connsiteX18" fmla="*/ 288377 w 770887"/>
                <a:gd name="connsiteY18" fmla="*/ 540837 h 599162"/>
                <a:gd name="connsiteX19" fmla="*/ 283075 w 770887"/>
                <a:gd name="connsiteY19" fmla="*/ 531999 h 599162"/>
                <a:gd name="connsiteX20" fmla="*/ 283075 w 770887"/>
                <a:gd name="connsiteY20" fmla="*/ 533767 h 599162"/>
                <a:gd name="connsiteX21" fmla="*/ 281307 w 770887"/>
                <a:gd name="connsiteY21" fmla="*/ 537302 h 599162"/>
                <a:gd name="connsiteX22" fmla="*/ 276005 w 770887"/>
                <a:gd name="connsiteY22" fmla="*/ 542604 h 599162"/>
                <a:gd name="connsiteX23" fmla="*/ 272470 w 770887"/>
                <a:gd name="connsiteY23" fmla="*/ 549674 h 599162"/>
                <a:gd name="connsiteX24" fmla="*/ 272470 w 770887"/>
                <a:gd name="connsiteY24" fmla="*/ 551441 h 599162"/>
                <a:gd name="connsiteX25" fmla="*/ 272470 w 770887"/>
                <a:gd name="connsiteY25" fmla="*/ 558511 h 599162"/>
                <a:gd name="connsiteX26" fmla="*/ 256563 w 770887"/>
                <a:gd name="connsiteY26" fmla="*/ 558511 h 599162"/>
                <a:gd name="connsiteX27" fmla="*/ 268935 w 770887"/>
                <a:gd name="connsiteY27" fmla="*/ 554976 h 599162"/>
                <a:gd name="connsiteX28" fmla="*/ 270703 w 770887"/>
                <a:gd name="connsiteY28" fmla="*/ 551441 h 599162"/>
                <a:gd name="connsiteX29" fmla="*/ 272470 w 770887"/>
                <a:gd name="connsiteY29" fmla="*/ 547906 h 599162"/>
                <a:gd name="connsiteX30" fmla="*/ 270703 w 770887"/>
                <a:gd name="connsiteY30" fmla="*/ 542604 h 599162"/>
                <a:gd name="connsiteX31" fmla="*/ 267168 w 770887"/>
                <a:gd name="connsiteY31" fmla="*/ 540837 h 599162"/>
                <a:gd name="connsiteX32" fmla="*/ 265400 w 770887"/>
                <a:gd name="connsiteY32" fmla="*/ 540837 h 599162"/>
                <a:gd name="connsiteX33" fmla="*/ 261866 w 770887"/>
                <a:gd name="connsiteY33" fmla="*/ 537302 h 599162"/>
                <a:gd name="connsiteX34" fmla="*/ 261866 w 770887"/>
                <a:gd name="connsiteY34" fmla="*/ 535534 h 599162"/>
                <a:gd name="connsiteX35" fmla="*/ 260098 w 770887"/>
                <a:gd name="connsiteY35" fmla="*/ 524930 h 599162"/>
                <a:gd name="connsiteX36" fmla="*/ 263633 w 770887"/>
                <a:gd name="connsiteY36" fmla="*/ 521395 h 599162"/>
                <a:gd name="connsiteX37" fmla="*/ 265400 w 770887"/>
                <a:gd name="connsiteY37" fmla="*/ 517860 h 599162"/>
                <a:gd name="connsiteX38" fmla="*/ 270703 w 770887"/>
                <a:gd name="connsiteY38" fmla="*/ 514325 h 599162"/>
                <a:gd name="connsiteX39" fmla="*/ 272470 w 770887"/>
                <a:gd name="connsiteY39" fmla="*/ 516093 h 599162"/>
                <a:gd name="connsiteX40" fmla="*/ 277772 w 770887"/>
                <a:gd name="connsiteY40" fmla="*/ 521395 h 599162"/>
                <a:gd name="connsiteX41" fmla="*/ 281307 w 770887"/>
                <a:gd name="connsiteY41" fmla="*/ 528465 h 599162"/>
                <a:gd name="connsiteX42" fmla="*/ 281307 w 770887"/>
                <a:gd name="connsiteY42" fmla="*/ 521395 h 599162"/>
                <a:gd name="connsiteX43" fmla="*/ 279540 w 770887"/>
                <a:gd name="connsiteY43" fmla="*/ 514325 h 599162"/>
                <a:gd name="connsiteX44" fmla="*/ 276005 w 770887"/>
                <a:gd name="connsiteY44" fmla="*/ 509023 h 599162"/>
                <a:gd name="connsiteX45" fmla="*/ 281307 w 770887"/>
                <a:gd name="connsiteY45" fmla="*/ 507255 h 599162"/>
                <a:gd name="connsiteX46" fmla="*/ 288377 w 770887"/>
                <a:gd name="connsiteY46" fmla="*/ 510790 h 599162"/>
                <a:gd name="connsiteX47" fmla="*/ 291912 w 770887"/>
                <a:gd name="connsiteY47" fmla="*/ 510790 h 599162"/>
                <a:gd name="connsiteX48" fmla="*/ 291912 w 770887"/>
                <a:gd name="connsiteY48" fmla="*/ 507255 h 599162"/>
                <a:gd name="connsiteX49" fmla="*/ 291912 w 770887"/>
                <a:gd name="connsiteY49" fmla="*/ 505488 h 599162"/>
                <a:gd name="connsiteX50" fmla="*/ 291912 w 770887"/>
                <a:gd name="connsiteY50" fmla="*/ 501953 h 599162"/>
                <a:gd name="connsiteX51" fmla="*/ 291912 w 770887"/>
                <a:gd name="connsiteY51" fmla="*/ 496651 h 599162"/>
                <a:gd name="connsiteX52" fmla="*/ 290144 w 770887"/>
                <a:gd name="connsiteY52" fmla="*/ 493116 h 599162"/>
                <a:gd name="connsiteX53" fmla="*/ 297214 w 770887"/>
                <a:gd name="connsiteY53" fmla="*/ 487813 h 599162"/>
                <a:gd name="connsiteX54" fmla="*/ 55075 w 770887"/>
                <a:gd name="connsiteY54" fmla="*/ 374697 h 599162"/>
                <a:gd name="connsiteX55" fmla="*/ 58610 w 770887"/>
                <a:gd name="connsiteY55" fmla="*/ 374697 h 599162"/>
                <a:gd name="connsiteX56" fmla="*/ 63912 w 770887"/>
                <a:gd name="connsiteY56" fmla="*/ 385302 h 599162"/>
                <a:gd name="connsiteX57" fmla="*/ 63912 w 770887"/>
                <a:gd name="connsiteY57" fmla="*/ 390604 h 599162"/>
                <a:gd name="connsiteX58" fmla="*/ 60377 w 770887"/>
                <a:gd name="connsiteY58" fmla="*/ 395906 h 599162"/>
                <a:gd name="connsiteX59" fmla="*/ 56842 w 770887"/>
                <a:gd name="connsiteY59" fmla="*/ 395906 h 599162"/>
                <a:gd name="connsiteX60" fmla="*/ 51540 w 770887"/>
                <a:gd name="connsiteY60" fmla="*/ 395906 h 599162"/>
                <a:gd name="connsiteX61" fmla="*/ 44470 w 770887"/>
                <a:gd name="connsiteY61" fmla="*/ 390604 h 599162"/>
                <a:gd name="connsiteX62" fmla="*/ 35633 w 770887"/>
                <a:gd name="connsiteY62" fmla="*/ 383534 h 599162"/>
                <a:gd name="connsiteX63" fmla="*/ 44470 w 770887"/>
                <a:gd name="connsiteY63" fmla="*/ 378232 h 599162"/>
                <a:gd name="connsiteX64" fmla="*/ 49773 w 770887"/>
                <a:gd name="connsiteY64" fmla="*/ 378232 h 599162"/>
                <a:gd name="connsiteX65" fmla="*/ 4447 w 770887"/>
                <a:gd name="connsiteY65" fmla="*/ 224465 h 599162"/>
                <a:gd name="connsiteX66" fmla="*/ 5929 w 770887"/>
                <a:gd name="connsiteY66" fmla="*/ 230488 h 599162"/>
                <a:gd name="connsiteX67" fmla="*/ 8894 w 770887"/>
                <a:gd name="connsiteY67" fmla="*/ 233499 h 599162"/>
                <a:gd name="connsiteX68" fmla="*/ 16306 w 770887"/>
                <a:gd name="connsiteY68" fmla="*/ 235005 h 599162"/>
                <a:gd name="connsiteX69" fmla="*/ 23717 w 770887"/>
                <a:gd name="connsiteY69" fmla="*/ 235005 h 599162"/>
                <a:gd name="connsiteX70" fmla="*/ 28164 w 770887"/>
                <a:gd name="connsiteY70" fmla="*/ 238016 h 599162"/>
                <a:gd name="connsiteX71" fmla="*/ 28164 w 770887"/>
                <a:gd name="connsiteY71" fmla="*/ 242533 h 599162"/>
                <a:gd name="connsiteX72" fmla="*/ 31129 w 770887"/>
                <a:gd name="connsiteY72" fmla="*/ 245544 h 599162"/>
                <a:gd name="connsiteX73" fmla="*/ 37058 w 770887"/>
                <a:gd name="connsiteY73" fmla="*/ 251566 h 599162"/>
                <a:gd name="connsiteX74" fmla="*/ 44470 w 770887"/>
                <a:gd name="connsiteY74" fmla="*/ 262106 h 599162"/>
                <a:gd name="connsiteX75" fmla="*/ 40023 w 770887"/>
                <a:gd name="connsiteY75" fmla="*/ 262106 h 599162"/>
                <a:gd name="connsiteX76" fmla="*/ 31129 w 770887"/>
                <a:gd name="connsiteY76" fmla="*/ 262106 h 599162"/>
                <a:gd name="connsiteX77" fmla="*/ 29647 w 770887"/>
                <a:gd name="connsiteY77" fmla="*/ 265117 h 599162"/>
                <a:gd name="connsiteX78" fmla="*/ 23717 w 770887"/>
                <a:gd name="connsiteY78" fmla="*/ 259095 h 599162"/>
                <a:gd name="connsiteX79" fmla="*/ 20753 w 770887"/>
                <a:gd name="connsiteY79" fmla="*/ 250061 h 599162"/>
                <a:gd name="connsiteX80" fmla="*/ 19270 w 770887"/>
                <a:gd name="connsiteY80" fmla="*/ 247050 h 599162"/>
                <a:gd name="connsiteX81" fmla="*/ 16306 w 770887"/>
                <a:gd name="connsiteY81" fmla="*/ 244038 h 599162"/>
                <a:gd name="connsiteX82" fmla="*/ 14823 w 770887"/>
                <a:gd name="connsiteY82" fmla="*/ 244038 h 599162"/>
                <a:gd name="connsiteX83" fmla="*/ 13341 w 770887"/>
                <a:gd name="connsiteY83" fmla="*/ 244038 h 599162"/>
                <a:gd name="connsiteX84" fmla="*/ 10376 w 770887"/>
                <a:gd name="connsiteY84" fmla="*/ 244038 h 599162"/>
                <a:gd name="connsiteX85" fmla="*/ 8894 w 770887"/>
                <a:gd name="connsiteY85" fmla="*/ 244038 h 599162"/>
                <a:gd name="connsiteX86" fmla="*/ 4447 w 770887"/>
                <a:gd name="connsiteY86" fmla="*/ 244038 h 599162"/>
                <a:gd name="connsiteX87" fmla="*/ 2964 w 770887"/>
                <a:gd name="connsiteY87" fmla="*/ 242533 h 599162"/>
                <a:gd name="connsiteX88" fmla="*/ 1482 w 770887"/>
                <a:gd name="connsiteY88" fmla="*/ 239521 h 599162"/>
                <a:gd name="connsiteX89" fmla="*/ 0 w 770887"/>
                <a:gd name="connsiteY89" fmla="*/ 235005 h 599162"/>
                <a:gd name="connsiteX90" fmla="*/ 0 w 770887"/>
                <a:gd name="connsiteY90" fmla="*/ 230488 h 599162"/>
                <a:gd name="connsiteX91" fmla="*/ 4447 w 770887"/>
                <a:gd name="connsiteY91" fmla="*/ 224465 h 599162"/>
                <a:gd name="connsiteX92" fmla="*/ 277183 w 770887"/>
                <a:gd name="connsiteY92" fmla="*/ 0 h 599162"/>
                <a:gd name="connsiteX93" fmla="*/ 283168 w 770887"/>
                <a:gd name="connsiteY93" fmla="*/ 5977 h 599162"/>
                <a:gd name="connsiteX94" fmla="*/ 286160 w 770887"/>
                <a:gd name="connsiteY94" fmla="*/ 10459 h 599162"/>
                <a:gd name="connsiteX95" fmla="*/ 283168 w 770887"/>
                <a:gd name="connsiteY95" fmla="*/ 10459 h 599162"/>
                <a:gd name="connsiteX96" fmla="*/ 283168 w 770887"/>
                <a:gd name="connsiteY96" fmla="*/ 14942 h 599162"/>
                <a:gd name="connsiteX97" fmla="*/ 287656 w 770887"/>
                <a:gd name="connsiteY97" fmla="*/ 17930 h 599162"/>
                <a:gd name="connsiteX98" fmla="*/ 293640 w 770887"/>
                <a:gd name="connsiteY98" fmla="*/ 17930 h 599162"/>
                <a:gd name="connsiteX99" fmla="*/ 293640 w 770887"/>
                <a:gd name="connsiteY99" fmla="*/ 13447 h 599162"/>
                <a:gd name="connsiteX100" fmla="*/ 296632 w 770887"/>
                <a:gd name="connsiteY100" fmla="*/ 10459 h 599162"/>
                <a:gd name="connsiteX101" fmla="*/ 299624 w 770887"/>
                <a:gd name="connsiteY101" fmla="*/ 13447 h 599162"/>
                <a:gd name="connsiteX102" fmla="*/ 304113 w 770887"/>
                <a:gd name="connsiteY102" fmla="*/ 19424 h 599162"/>
                <a:gd name="connsiteX103" fmla="*/ 313089 w 770887"/>
                <a:gd name="connsiteY103" fmla="*/ 17930 h 599162"/>
                <a:gd name="connsiteX104" fmla="*/ 325058 w 770887"/>
                <a:gd name="connsiteY104" fmla="*/ 20918 h 599162"/>
                <a:gd name="connsiteX105" fmla="*/ 325058 w 770887"/>
                <a:gd name="connsiteY105" fmla="*/ 25401 h 599162"/>
                <a:gd name="connsiteX106" fmla="*/ 328050 w 770887"/>
                <a:gd name="connsiteY106" fmla="*/ 31377 h 599162"/>
                <a:gd name="connsiteX107" fmla="*/ 335530 w 770887"/>
                <a:gd name="connsiteY107" fmla="*/ 37354 h 599162"/>
                <a:gd name="connsiteX108" fmla="*/ 351987 w 770887"/>
                <a:gd name="connsiteY108" fmla="*/ 37354 h 599162"/>
                <a:gd name="connsiteX109" fmla="*/ 356475 w 770887"/>
                <a:gd name="connsiteY109" fmla="*/ 37354 h 599162"/>
                <a:gd name="connsiteX110" fmla="*/ 360963 w 770887"/>
                <a:gd name="connsiteY110" fmla="*/ 34366 h 599162"/>
                <a:gd name="connsiteX111" fmla="*/ 366948 w 770887"/>
                <a:gd name="connsiteY111" fmla="*/ 34366 h 599162"/>
                <a:gd name="connsiteX112" fmla="*/ 374428 w 770887"/>
                <a:gd name="connsiteY112" fmla="*/ 38848 h 599162"/>
                <a:gd name="connsiteX113" fmla="*/ 375924 w 770887"/>
                <a:gd name="connsiteY113" fmla="*/ 43331 h 599162"/>
                <a:gd name="connsiteX114" fmla="*/ 375924 w 770887"/>
                <a:gd name="connsiteY114" fmla="*/ 47813 h 599162"/>
                <a:gd name="connsiteX115" fmla="*/ 375924 w 770887"/>
                <a:gd name="connsiteY115" fmla="*/ 48560 h 599162"/>
                <a:gd name="connsiteX116" fmla="*/ 375924 w 770887"/>
                <a:gd name="connsiteY116" fmla="*/ 50802 h 599162"/>
                <a:gd name="connsiteX117" fmla="*/ 383404 w 770887"/>
                <a:gd name="connsiteY117" fmla="*/ 46319 h 599162"/>
                <a:gd name="connsiteX118" fmla="*/ 392381 w 770887"/>
                <a:gd name="connsiteY118" fmla="*/ 43331 h 599162"/>
                <a:gd name="connsiteX119" fmla="*/ 398365 w 770887"/>
                <a:gd name="connsiteY119" fmla="*/ 43331 h 599162"/>
                <a:gd name="connsiteX120" fmla="*/ 410334 w 770887"/>
                <a:gd name="connsiteY120" fmla="*/ 47813 h 599162"/>
                <a:gd name="connsiteX121" fmla="*/ 420806 w 770887"/>
                <a:gd name="connsiteY121" fmla="*/ 50802 h 599162"/>
                <a:gd name="connsiteX122" fmla="*/ 432775 w 770887"/>
                <a:gd name="connsiteY122" fmla="*/ 47813 h 599162"/>
                <a:gd name="connsiteX123" fmla="*/ 438759 w 770887"/>
                <a:gd name="connsiteY123" fmla="*/ 43331 h 599162"/>
                <a:gd name="connsiteX124" fmla="*/ 444743 w 770887"/>
                <a:gd name="connsiteY124" fmla="*/ 43331 h 599162"/>
                <a:gd name="connsiteX125" fmla="*/ 447736 w 770887"/>
                <a:gd name="connsiteY125" fmla="*/ 43331 h 599162"/>
                <a:gd name="connsiteX126" fmla="*/ 455216 w 770887"/>
                <a:gd name="connsiteY126" fmla="*/ 50802 h 599162"/>
                <a:gd name="connsiteX127" fmla="*/ 462696 w 770887"/>
                <a:gd name="connsiteY127" fmla="*/ 56778 h 599162"/>
                <a:gd name="connsiteX128" fmla="*/ 476161 w 770887"/>
                <a:gd name="connsiteY128" fmla="*/ 58272 h 599162"/>
                <a:gd name="connsiteX129" fmla="*/ 482145 w 770887"/>
                <a:gd name="connsiteY129" fmla="*/ 110568 h 599162"/>
                <a:gd name="connsiteX130" fmla="*/ 500098 w 770887"/>
                <a:gd name="connsiteY130" fmla="*/ 242056 h 599162"/>
                <a:gd name="connsiteX131" fmla="*/ 521043 w 770887"/>
                <a:gd name="connsiteY131" fmla="*/ 400438 h 599162"/>
                <a:gd name="connsiteX132" fmla="*/ 525531 w 770887"/>
                <a:gd name="connsiteY132" fmla="*/ 409403 h 599162"/>
                <a:gd name="connsiteX133" fmla="*/ 540492 w 770887"/>
                <a:gd name="connsiteY133" fmla="*/ 409403 h 599162"/>
                <a:gd name="connsiteX134" fmla="*/ 543484 w 770887"/>
                <a:gd name="connsiteY134" fmla="*/ 400438 h 599162"/>
                <a:gd name="connsiteX135" fmla="*/ 555453 w 770887"/>
                <a:gd name="connsiteY135" fmla="*/ 400438 h 599162"/>
                <a:gd name="connsiteX136" fmla="*/ 555453 w 770887"/>
                <a:gd name="connsiteY136" fmla="*/ 404920 h 599162"/>
                <a:gd name="connsiteX137" fmla="*/ 559941 w 770887"/>
                <a:gd name="connsiteY137" fmla="*/ 410897 h 599162"/>
                <a:gd name="connsiteX138" fmla="*/ 579390 w 770887"/>
                <a:gd name="connsiteY138" fmla="*/ 424344 h 599162"/>
                <a:gd name="connsiteX139" fmla="*/ 595847 w 770887"/>
                <a:gd name="connsiteY139" fmla="*/ 442274 h 599162"/>
                <a:gd name="connsiteX140" fmla="*/ 604823 w 770887"/>
                <a:gd name="connsiteY140" fmla="*/ 434803 h 599162"/>
                <a:gd name="connsiteX141" fmla="*/ 610807 w 770887"/>
                <a:gd name="connsiteY141" fmla="*/ 419862 h 599162"/>
                <a:gd name="connsiteX142" fmla="*/ 618288 w 770887"/>
                <a:gd name="connsiteY142" fmla="*/ 412391 h 599162"/>
                <a:gd name="connsiteX143" fmla="*/ 625768 w 770887"/>
                <a:gd name="connsiteY143" fmla="*/ 407908 h 599162"/>
                <a:gd name="connsiteX144" fmla="*/ 639233 w 770887"/>
                <a:gd name="connsiteY144" fmla="*/ 413885 h 599162"/>
                <a:gd name="connsiteX145" fmla="*/ 655690 w 770887"/>
                <a:gd name="connsiteY145" fmla="*/ 425838 h 599162"/>
                <a:gd name="connsiteX146" fmla="*/ 672146 w 770887"/>
                <a:gd name="connsiteY146" fmla="*/ 442274 h 599162"/>
                <a:gd name="connsiteX147" fmla="*/ 684115 w 770887"/>
                <a:gd name="connsiteY147" fmla="*/ 455722 h 599162"/>
                <a:gd name="connsiteX148" fmla="*/ 708052 w 770887"/>
                <a:gd name="connsiteY148" fmla="*/ 479629 h 599162"/>
                <a:gd name="connsiteX149" fmla="*/ 723013 w 770887"/>
                <a:gd name="connsiteY149" fmla="*/ 500547 h 599162"/>
                <a:gd name="connsiteX150" fmla="*/ 731989 w 770887"/>
                <a:gd name="connsiteY150" fmla="*/ 502041 h 599162"/>
                <a:gd name="connsiteX151" fmla="*/ 742462 w 770887"/>
                <a:gd name="connsiteY151" fmla="*/ 503535 h 599162"/>
                <a:gd name="connsiteX152" fmla="*/ 760415 w 770887"/>
                <a:gd name="connsiteY152" fmla="*/ 509512 h 599162"/>
                <a:gd name="connsiteX153" fmla="*/ 767895 w 770887"/>
                <a:gd name="connsiteY153" fmla="*/ 513994 h 599162"/>
                <a:gd name="connsiteX154" fmla="*/ 767895 w 770887"/>
                <a:gd name="connsiteY154" fmla="*/ 519971 h 599162"/>
                <a:gd name="connsiteX155" fmla="*/ 770887 w 770887"/>
                <a:gd name="connsiteY155" fmla="*/ 533419 h 599162"/>
                <a:gd name="connsiteX156" fmla="*/ 770887 w 770887"/>
                <a:gd name="connsiteY156" fmla="*/ 539395 h 599162"/>
                <a:gd name="connsiteX157" fmla="*/ 770887 w 770887"/>
                <a:gd name="connsiteY157" fmla="*/ 545372 h 599162"/>
                <a:gd name="connsiteX158" fmla="*/ 770887 w 770887"/>
                <a:gd name="connsiteY158" fmla="*/ 558820 h 599162"/>
                <a:gd name="connsiteX159" fmla="*/ 764903 w 770887"/>
                <a:gd name="connsiteY159" fmla="*/ 563302 h 599162"/>
                <a:gd name="connsiteX160" fmla="*/ 760415 w 770887"/>
                <a:gd name="connsiteY160" fmla="*/ 557325 h 599162"/>
                <a:gd name="connsiteX161" fmla="*/ 755926 w 770887"/>
                <a:gd name="connsiteY161" fmla="*/ 549855 h 599162"/>
                <a:gd name="connsiteX162" fmla="*/ 751438 w 770887"/>
                <a:gd name="connsiteY162" fmla="*/ 552843 h 599162"/>
                <a:gd name="connsiteX163" fmla="*/ 755926 w 770887"/>
                <a:gd name="connsiteY163" fmla="*/ 560314 h 599162"/>
                <a:gd name="connsiteX164" fmla="*/ 752934 w 770887"/>
                <a:gd name="connsiteY164" fmla="*/ 561808 h 599162"/>
                <a:gd name="connsiteX165" fmla="*/ 748446 w 770887"/>
                <a:gd name="connsiteY165" fmla="*/ 558820 h 599162"/>
                <a:gd name="connsiteX166" fmla="*/ 739470 w 770887"/>
                <a:gd name="connsiteY166" fmla="*/ 555831 h 599162"/>
                <a:gd name="connsiteX167" fmla="*/ 739470 w 770887"/>
                <a:gd name="connsiteY167" fmla="*/ 549855 h 599162"/>
                <a:gd name="connsiteX168" fmla="*/ 736478 w 770887"/>
                <a:gd name="connsiteY168" fmla="*/ 542384 h 599162"/>
                <a:gd name="connsiteX169" fmla="*/ 731989 w 770887"/>
                <a:gd name="connsiteY169" fmla="*/ 539395 h 599162"/>
                <a:gd name="connsiteX170" fmla="*/ 728997 w 770887"/>
                <a:gd name="connsiteY170" fmla="*/ 533419 h 599162"/>
                <a:gd name="connsiteX171" fmla="*/ 717029 w 770887"/>
                <a:gd name="connsiteY171" fmla="*/ 524454 h 599162"/>
                <a:gd name="connsiteX172" fmla="*/ 706556 w 770887"/>
                <a:gd name="connsiteY172" fmla="*/ 525948 h 599162"/>
                <a:gd name="connsiteX173" fmla="*/ 709548 w 770887"/>
                <a:gd name="connsiteY173" fmla="*/ 530430 h 599162"/>
                <a:gd name="connsiteX174" fmla="*/ 712540 w 770887"/>
                <a:gd name="connsiteY174" fmla="*/ 533419 h 599162"/>
                <a:gd name="connsiteX175" fmla="*/ 723013 w 770887"/>
                <a:gd name="connsiteY175" fmla="*/ 539395 h 599162"/>
                <a:gd name="connsiteX176" fmla="*/ 728997 w 770887"/>
                <a:gd name="connsiteY176" fmla="*/ 545372 h 599162"/>
                <a:gd name="connsiteX177" fmla="*/ 728997 w 770887"/>
                <a:gd name="connsiteY177" fmla="*/ 549855 h 599162"/>
                <a:gd name="connsiteX178" fmla="*/ 733485 w 770887"/>
                <a:gd name="connsiteY178" fmla="*/ 554337 h 599162"/>
                <a:gd name="connsiteX179" fmla="*/ 736478 w 770887"/>
                <a:gd name="connsiteY179" fmla="*/ 558820 h 599162"/>
                <a:gd name="connsiteX180" fmla="*/ 739470 w 770887"/>
                <a:gd name="connsiteY180" fmla="*/ 569279 h 599162"/>
                <a:gd name="connsiteX181" fmla="*/ 739470 w 770887"/>
                <a:gd name="connsiteY181" fmla="*/ 572267 h 599162"/>
                <a:gd name="connsiteX182" fmla="*/ 734981 w 770887"/>
                <a:gd name="connsiteY182" fmla="*/ 573761 h 599162"/>
                <a:gd name="connsiteX183" fmla="*/ 731989 w 770887"/>
                <a:gd name="connsiteY183" fmla="*/ 566290 h 599162"/>
                <a:gd name="connsiteX184" fmla="*/ 731989 w 770887"/>
                <a:gd name="connsiteY184" fmla="*/ 573761 h 599162"/>
                <a:gd name="connsiteX185" fmla="*/ 728997 w 770887"/>
                <a:gd name="connsiteY185" fmla="*/ 579738 h 599162"/>
                <a:gd name="connsiteX186" fmla="*/ 724509 w 770887"/>
                <a:gd name="connsiteY186" fmla="*/ 578244 h 599162"/>
                <a:gd name="connsiteX187" fmla="*/ 717029 w 770887"/>
                <a:gd name="connsiteY187" fmla="*/ 570773 h 599162"/>
                <a:gd name="connsiteX188" fmla="*/ 709548 w 770887"/>
                <a:gd name="connsiteY188" fmla="*/ 561808 h 599162"/>
                <a:gd name="connsiteX189" fmla="*/ 703564 w 770887"/>
                <a:gd name="connsiteY189" fmla="*/ 564796 h 599162"/>
                <a:gd name="connsiteX190" fmla="*/ 699076 w 770887"/>
                <a:gd name="connsiteY190" fmla="*/ 564796 h 599162"/>
                <a:gd name="connsiteX191" fmla="*/ 702068 w 770887"/>
                <a:gd name="connsiteY191" fmla="*/ 555831 h 599162"/>
                <a:gd name="connsiteX192" fmla="*/ 709548 w 770887"/>
                <a:gd name="connsiteY192" fmla="*/ 554337 h 599162"/>
                <a:gd name="connsiteX193" fmla="*/ 706556 w 770887"/>
                <a:gd name="connsiteY193" fmla="*/ 545372 h 599162"/>
                <a:gd name="connsiteX194" fmla="*/ 697580 w 770887"/>
                <a:gd name="connsiteY194" fmla="*/ 549855 h 599162"/>
                <a:gd name="connsiteX195" fmla="*/ 700572 w 770887"/>
                <a:gd name="connsiteY195" fmla="*/ 540890 h 599162"/>
                <a:gd name="connsiteX196" fmla="*/ 696084 w 770887"/>
                <a:gd name="connsiteY196" fmla="*/ 534913 h 599162"/>
                <a:gd name="connsiteX197" fmla="*/ 694588 w 770887"/>
                <a:gd name="connsiteY197" fmla="*/ 530430 h 599162"/>
                <a:gd name="connsiteX198" fmla="*/ 694588 w 770887"/>
                <a:gd name="connsiteY198" fmla="*/ 525948 h 599162"/>
                <a:gd name="connsiteX199" fmla="*/ 700572 w 770887"/>
                <a:gd name="connsiteY199" fmla="*/ 516983 h 599162"/>
                <a:gd name="connsiteX200" fmla="*/ 693091 w 770887"/>
                <a:gd name="connsiteY200" fmla="*/ 516983 h 599162"/>
                <a:gd name="connsiteX201" fmla="*/ 690099 w 770887"/>
                <a:gd name="connsiteY201" fmla="*/ 519971 h 599162"/>
                <a:gd name="connsiteX202" fmla="*/ 690099 w 770887"/>
                <a:gd name="connsiteY202" fmla="*/ 522959 h 599162"/>
                <a:gd name="connsiteX203" fmla="*/ 690099 w 770887"/>
                <a:gd name="connsiteY203" fmla="*/ 531925 h 599162"/>
                <a:gd name="connsiteX204" fmla="*/ 685611 w 770887"/>
                <a:gd name="connsiteY204" fmla="*/ 534913 h 599162"/>
                <a:gd name="connsiteX205" fmla="*/ 682619 w 770887"/>
                <a:gd name="connsiteY205" fmla="*/ 537901 h 599162"/>
                <a:gd name="connsiteX206" fmla="*/ 682619 w 770887"/>
                <a:gd name="connsiteY206" fmla="*/ 533419 h 599162"/>
                <a:gd name="connsiteX207" fmla="*/ 681123 w 770887"/>
                <a:gd name="connsiteY207" fmla="*/ 527442 h 599162"/>
                <a:gd name="connsiteX208" fmla="*/ 679627 w 770887"/>
                <a:gd name="connsiteY208" fmla="*/ 519971 h 599162"/>
                <a:gd name="connsiteX209" fmla="*/ 678131 w 770887"/>
                <a:gd name="connsiteY209" fmla="*/ 515489 h 599162"/>
                <a:gd name="connsiteX210" fmla="*/ 676635 w 770887"/>
                <a:gd name="connsiteY210" fmla="*/ 511006 h 599162"/>
                <a:gd name="connsiteX211" fmla="*/ 676635 w 770887"/>
                <a:gd name="connsiteY211" fmla="*/ 506524 h 599162"/>
                <a:gd name="connsiteX212" fmla="*/ 681123 w 770887"/>
                <a:gd name="connsiteY212" fmla="*/ 503535 h 599162"/>
                <a:gd name="connsiteX213" fmla="*/ 684115 w 770887"/>
                <a:gd name="connsiteY213" fmla="*/ 499053 h 599162"/>
                <a:gd name="connsiteX214" fmla="*/ 690099 w 770887"/>
                <a:gd name="connsiteY214" fmla="*/ 493076 h 599162"/>
                <a:gd name="connsiteX215" fmla="*/ 684115 w 770887"/>
                <a:gd name="connsiteY215" fmla="*/ 482617 h 599162"/>
                <a:gd name="connsiteX216" fmla="*/ 681123 w 770887"/>
                <a:gd name="connsiteY216" fmla="*/ 484111 h 599162"/>
                <a:gd name="connsiteX217" fmla="*/ 678131 w 770887"/>
                <a:gd name="connsiteY217" fmla="*/ 491582 h 599162"/>
                <a:gd name="connsiteX218" fmla="*/ 672146 w 770887"/>
                <a:gd name="connsiteY218" fmla="*/ 499053 h 599162"/>
                <a:gd name="connsiteX219" fmla="*/ 667658 w 770887"/>
                <a:gd name="connsiteY219" fmla="*/ 502041 h 599162"/>
                <a:gd name="connsiteX220" fmla="*/ 666162 w 770887"/>
                <a:gd name="connsiteY220" fmla="*/ 505029 h 599162"/>
                <a:gd name="connsiteX221" fmla="*/ 669154 w 770887"/>
                <a:gd name="connsiteY221" fmla="*/ 516983 h 599162"/>
                <a:gd name="connsiteX222" fmla="*/ 675139 w 770887"/>
                <a:gd name="connsiteY222" fmla="*/ 533419 h 599162"/>
                <a:gd name="connsiteX223" fmla="*/ 669154 w 770887"/>
                <a:gd name="connsiteY223" fmla="*/ 531925 h 599162"/>
                <a:gd name="connsiteX224" fmla="*/ 660178 w 770887"/>
                <a:gd name="connsiteY224" fmla="*/ 513994 h 599162"/>
                <a:gd name="connsiteX225" fmla="*/ 649705 w 770887"/>
                <a:gd name="connsiteY225" fmla="*/ 499053 h 599162"/>
                <a:gd name="connsiteX226" fmla="*/ 646713 w 770887"/>
                <a:gd name="connsiteY226" fmla="*/ 508018 h 599162"/>
                <a:gd name="connsiteX227" fmla="*/ 643721 w 770887"/>
                <a:gd name="connsiteY227" fmla="*/ 506524 h 599162"/>
                <a:gd name="connsiteX228" fmla="*/ 639233 w 770887"/>
                <a:gd name="connsiteY228" fmla="*/ 496064 h 599162"/>
                <a:gd name="connsiteX229" fmla="*/ 633249 w 770887"/>
                <a:gd name="connsiteY229" fmla="*/ 491582 h 599162"/>
                <a:gd name="connsiteX230" fmla="*/ 618288 w 770887"/>
                <a:gd name="connsiteY230" fmla="*/ 475146 h 599162"/>
                <a:gd name="connsiteX231" fmla="*/ 618288 w 770887"/>
                <a:gd name="connsiteY231" fmla="*/ 464687 h 599162"/>
                <a:gd name="connsiteX232" fmla="*/ 615296 w 770887"/>
                <a:gd name="connsiteY232" fmla="*/ 470664 h 599162"/>
                <a:gd name="connsiteX233" fmla="*/ 607815 w 770887"/>
                <a:gd name="connsiteY233" fmla="*/ 467675 h 599162"/>
                <a:gd name="connsiteX234" fmla="*/ 591358 w 770887"/>
                <a:gd name="connsiteY234" fmla="*/ 452734 h 599162"/>
                <a:gd name="connsiteX235" fmla="*/ 580886 w 770887"/>
                <a:gd name="connsiteY235" fmla="*/ 440780 h 599162"/>
                <a:gd name="connsiteX236" fmla="*/ 574902 w 770887"/>
                <a:gd name="connsiteY236" fmla="*/ 442274 h 599162"/>
                <a:gd name="connsiteX237" fmla="*/ 561437 w 770887"/>
                <a:gd name="connsiteY237" fmla="*/ 439286 h 599162"/>
                <a:gd name="connsiteX238" fmla="*/ 552461 w 770887"/>
                <a:gd name="connsiteY238" fmla="*/ 430321 h 599162"/>
                <a:gd name="connsiteX239" fmla="*/ 552461 w 770887"/>
                <a:gd name="connsiteY239" fmla="*/ 419862 h 599162"/>
                <a:gd name="connsiteX240" fmla="*/ 547972 w 770887"/>
                <a:gd name="connsiteY240" fmla="*/ 422850 h 599162"/>
                <a:gd name="connsiteX241" fmla="*/ 530020 w 770887"/>
                <a:gd name="connsiteY241" fmla="*/ 422850 h 599162"/>
                <a:gd name="connsiteX242" fmla="*/ 521043 w 770887"/>
                <a:gd name="connsiteY242" fmla="*/ 421356 h 599162"/>
                <a:gd name="connsiteX243" fmla="*/ 510571 w 770887"/>
                <a:gd name="connsiteY243" fmla="*/ 418368 h 599162"/>
                <a:gd name="connsiteX244" fmla="*/ 491122 w 770887"/>
                <a:gd name="connsiteY244" fmla="*/ 416873 h 599162"/>
                <a:gd name="connsiteX245" fmla="*/ 471673 w 770887"/>
                <a:gd name="connsiteY245" fmla="*/ 421356 h 599162"/>
                <a:gd name="connsiteX246" fmla="*/ 458208 w 770887"/>
                <a:gd name="connsiteY246" fmla="*/ 424344 h 599162"/>
                <a:gd name="connsiteX247" fmla="*/ 461200 w 770887"/>
                <a:gd name="connsiteY247" fmla="*/ 412391 h 599162"/>
                <a:gd name="connsiteX248" fmla="*/ 456712 w 770887"/>
                <a:gd name="connsiteY248" fmla="*/ 415379 h 599162"/>
                <a:gd name="connsiteX249" fmla="*/ 449232 w 770887"/>
                <a:gd name="connsiteY249" fmla="*/ 410897 h 599162"/>
                <a:gd name="connsiteX250" fmla="*/ 443247 w 770887"/>
                <a:gd name="connsiteY250" fmla="*/ 407908 h 599162"/>
                <a:gd name="connsiteX251" fmla="*/ 437263 w 770887"/>
                <a:gd name="connsiteY251" fmla="*/ 407908 h 599162"/>
                <a:gd name="connsiteX252" fmla="*/ 432775 w 770887"/>
                <a:gd name="connsiteY252" fmla="*/ 407908 h 599162"/>
                <a:gd name="connsiteX253" fmla="*/ 425294 w 770887"/>
                <a:gd name="connsiteY253" fmla="*/ 412391 h 599162"/>
                <a:gd name="connsiteX254" fmla="*/ 419310 w 770887"/>
                <a:gd name="connsiteY254" fmla="*/ 415379 h 599162"/>
                <a:gd name="connsiteX255" fmla="*/ 413326 w 770887"/>
                <a:gd name="connsiteY255" fmla="*/ 422850 h 599162"/>
                <a:gd name="connsiteX256" fmla="*/ 410334 w 770887"/>
                <a:gd name="connsiteY256" fmla="*/ 425838 h 599162"/>
                <a:gd name="connsiteX257" fmla="*/ 402853 w 770887"/>
                <a:gd name="connsiteY257" fmla="*/ 424344 h 599162"/>
                <a:gd name="connsiteX258" fmla="*/ 410334 w 770887"/>
                <a:gd name="connsiteY258" fmla="*/ 418368 h 599162"/>
                <a:gd name="connsiteX259" fmla="*/ 419310 w 770887"/>
                <a:gd name="connsiteY259" fmla="*/ 409403 h 599162"/>
                <a:gd name="connsiteX260" fmla="*/ 425294 w 770887"/>
                <a:gd name="connsiteY260" fmla="*/ 403426 h 599162"/>
                <a:gd name="connsiteX261" fmla="*/ 429783 w 770887"/>
                <a:gd name="connsiteY261" fmla="*/ 397449 h 599162"/>
                <a:gd name="connsiteX262" fmla="*/ 426791 w 770887"/>
                <a:gd name="connsiteY262" fmla="*/ 397449 h 599162"/>
                <a:gd name="connsiteX263" fmla="*/ 420806 w 770887"/>
                <a:gd name="connsiteY263" fmla="*/ 394461 h 599162"/>
                <a:gd name="connsiteX264" fmla="*/ 420806 w 770887"/>
                <a:gd name="connsiteY264" fmla="*/ 384002 h 599162"/>
                <a:gd name="connsiteX265" fmla="*/ 414822 w 770887"/>
                <a:gd name="connsiteY265" fmla="*/ 388484 h 599162"/>
                <a:gd name="connsiteX266" fmla="*/ 413326 w 770887"/>
                <a:gd name="connsiteY266" fmla="*/ 389978 h 599162"/>
                <a:gd name="connsiteX267" fmla="*/ 402853 w 770887"/>
                <a:gd name="connsiteY267" fmla="*/ 389978 h 599162"/>
                <a:gd name="connsiteX268" fmla="*/ 393877 w 770887"/>
                <a:gd name="connsiteY268" fmla="*/ 388484 h 599162"/>
                <a:gd name="connsiteX269" fmla="*/ 389389 w 770887"/>
                <a:gd name="connsiteY269" fmla="*/ 392967 h 599162"/>
                <a:gd name="connsiteX270" fmla="*/ 386397 w 770887"/>
                <a:gd name="connsiteY270" fmla="*/ 401932 h 599162"/>
                <a:gd name="connsiteX271" fmla="*/ 392381 w 770887"/>
                <a:gd name="connsiteY271" fmla="*/ 409403 h 599162"/>
                <a:gd name="connsiteX272" fmla="*/ 389389 w 770887"/>
                <a:gd name="connsiteY272" fmla="*/ 421356 h 599162"/>
                <a:gd name="connsiteX273" fmla="*/ 381908 w 770887"/>
                <a:gd name="connsiteY273" fmla="*/ 428827 h 599162"/>
                <a:gd name="connsiteX274" fmla="*/ 374428 w 770887"/>
                <a:gd name="connsiteY274" fmla="*/ 428827 h 599162"/>
                <a:gd name="connsiteX275" fmla="*/ 365452 w 770887"/>
                <a:gd name="connsiteY275" fmla="*/ 428827 h 599162"/>
                <a:gd name="connsiteX276" fmla="*/ 362459 w 770887"/>
                <a:gd name="connsiteY276" fmla="*/ 439286 h 599162"/>
                <a:gd name="connsiteX277" fmla="*/ 350491 w 770887"/>
                <a:gd name="connsiteY277" fmla="*/ 443769 h 599162"/>
                <a:gd name="connsiteX278" fmla="*/ 348995 w 770887"/>
                <a:gd name="connsiteY278" fmla="*/ 446757 h 599162"/>
                <a:gd name="connsiteX279" fmla="*/ 338522 w 770887"/>
                <a:gd name="connsiteY279" fmla="*/ 454228 h 599162"/>
                <a:gd name="connsiteX280" fmla="*/ 328050 w 770887"/>
                <a:gd name="connsiteY280" fmla="*/ 457216 h 599162"/>
                <a:gd name="connsiteX281" fmla="*/ 322065 w 770887"/>
                <a:gd name="connsiteY281" fmla="*/ 458710 h 599162"/>
                <a:gd name="connsiteX282" fmla="*/ 319073 w 770887"/>
                <a:gd name="connsiteY282" fmla="*/ 454228 h 599162"/>
                <a:gd name="connsiteX283" fmla="*/ 317577 w 770887"/>
                <a:gd name="connsiteY283" fmla="*/ 451239 h 599162"/>
                <a:gd name="connsiteX284" fmla="*/ 325058 w 770887"/>
                <a:gd name="connsiteY284" fmla="*/ 448251 h 599162"/>
                <a:gd name="connsiteX285" fmla="*/ 331042 w 770887"/>
                <a:gd name="connsiteY285" fmla="*/ 440780 h 599162"/>
                <a:gd name="connsiteX286" fmla="*/ 323561 w 770887"/>
                <a:gd name="connsiteY286" fmla="*/ 440780 h 599162"/>
                <a:gd name="connsiteX287" fmla="*/ 320569 w 770887"/>
                <a:gd name="connsiteY287" fmla="*/ 436298 h 599162"/>
                <a:gd name="connsiteX288" fmla="*/ 328050 w 770887"/>
                <a:gd name="connsiteY288" fmla="*/ 425838 h 599162"/>
                <a:gd name="connsiteX289" fmla="*/ 331042 w 770887"/>
                <a:gd name="connsiteY289" fmla="*/ 415379 h 599162"/>
                <a:gd name="connsiteX290" fmla="*/ 335530 w 770887"/>
                <a:gd name="connsiteY290" fmla="*/ 400438 h 599162"/>
                <a:gd name="connsiteX291" fmla="*/ 343010 w 770887"/>
                <a:gd name="connsiteY291" fmla="*/ 391473 h 599162"/>
                <a:gd name="connsiteX292" fmla="*/ 369940 w 770887"/>
                <a:gd name="connsiteY292" fmla="*/ 394461 h 599162"/>
                <a:gd name="connsiteX293" fmla="*/ 365452 w 770887"/>
                <a:gd name="connsiteY293" fmla="*/ 388484 h 599162"/>
                <a:gd name="connsiteX294" fmla="*/ 357971 w 770887"/>
                <a:gd name="connsiteY294" fmla="*/ 386990 h 599162"/>
                <a:gd name="connsiteX295" fmla="*/ 344507 w 770887"/>
                <a:gd name="connsiteY295" fmla="*/ 381013 h 599162"/>
                <a:gd name="connsiteX296" fmla="*/ 334034 w 770887"/>
                <a:gd name="connsiteY296" fmla="*/ 385496 h 599162"/>
                <a:gd name="connsiteX297" fmla="*/ 325058 w 770887"/>
                <a:gd name="connsiteY297" fmla="*/ 392967 h 599162"/>
                <a:gd name="connsiteX298" fmla="*/ 316081 w 770887"/>
                <a:gd name="connsiteY298" fmla="*/ 400438 h 599162"/>
                <a:gd name="connsiteX299" fmla="*/ 311593 w 770887"/>
                <a:gd name="connsiteY299" fmla="*/ 409403 h 599162"/>
                <a:gd name="connsiteX300" fmla="*/ 310097 w 770887"/>
                <a:gd name="connsiteY300" fmla="*/ 416873 h 599162"/>
                <a:gd name="connsiteX301" fmla="*/ 304113 w 770887"/>
                <a:gd name="connsiteY301" fmla="*/ 416873 h 599162"/>
                <a:gd name="connsiteX302" fmla="*/ 304113 w 770887"/>
                <a:gd name="connsiteY302" fmla="*/ 419862 h 599162"/>
                <a:gd name="connsiteX303" fmla="*/ 307105 w 770887"/>
                <a:gd name="connsiteY303" fmla="*/ 425838 h 599162"/>
                <a:gd name="connsiteX304" fmla="*/ 305609 w 770887"/>
                <a:gd name="connsiteY304" fmla="*/ 430321 h 599162"/>
                <a:gd name="connsiteX305" fmla="*/ 301120 w 770887"/>
                <a:gd name="connsiteY305" fmla="*/ 434803 h 599162"/>
                <a:gd name="connsiteX306" fmla="*/ 290648 w 770887"/>
                <a:gd name="connsiteY306" fmla="*/ 440780 h 599162"/>
                <a:gd name="connsiteX307" fmla="*/ 284664 w 770887"/>
                <a:gd name="connsiteY307" fmla="*/ 445263 h 599162"/>
                <a:gd name="connsiteX308" fmla="*/ 277183 w 770887"/>
                <a:gd name="connsiteY308" fmla="*/ 452734 h 599162"/>
                <a:gd name="connsiteX309" fmla="*/ 275687 w 770887"/>
                <a:gd name="connsiteY309" fmla="*/ 460204 h 599162"/>
                <a:gd name="connsiteX310" fmla="*/ 286160 w 770887"/>
                <a:gd name="connsiteY310" fmla="*/ 463193 h 599162"/>
                <a:gd name="connsiteX311" fmla="*/ 287656 w 770887"/>
                <a:gd name="connsiteY311" fmla="*/ 473652 h 599162"/>
                <a:gd name="connsiteX312" fmla="*/ 283168 w 770887"/>
                <a:gd name="connsiteY312" fmla="*/ 479629 h 599162"/>
                <a:gd name="connsiteX313" fmla="*/ 275687 w 770887"/>
                <a:gd name="connsiteY313" fmla="*/ 484111 h 599162"/>
                <a:gd name="connsiteX314" fmla="*/ 266711 w 770887"/>
                <a:gd name="connsiteY314" fmla="*/ 496064 h 599162"/>
                <a:gd name="connsiteX315" fmla="*/ 253246 w 770887"/>
                <a:gd name="connsiteY315" fmla="*/ 505029 h 599162"/>
                <a:gd name="connsiteX316" fmla="*/ 226317 w 770887"/>
                <a:gd name="connsiteY316" fmla="*/ 518477 h 599162"/>
                <a:gd name="connsiteX317" fmla="*/ 224821 w 770887"/>
                <a:gd name="connsiteY317" fmla="*/ 530430 h 599162"/>
                <a:gd name="connsiteX318" fmla="*/ 214348 w 770887"/>
                <a:gd name="connsiteY318" fmla="*/ 534913 h 599162"/>
                <a:gd name="connsiteX319" fmla="*/ 203876 w 770887"/>
                <a:gd name="connsiteY319" fmla="*/ 540890 h 599162"/>
                <a:gd name="connsiteX320" fmla="*/ 190411 w 770887"/>
                <a:gd name="connsiteY320" fmla="*/ 545372 h 599162"/>
                <a:gd name="connsiteX321" fmla="*/ 185923 w 770887"/>
                <a:gd name="connsiteY321" fmla="*/ 548360 h 599162"/>
                <a:gd name="connsiteX322" fmla="*/ 179939 w 770887"/>
                <a:gd name="connsiteY322" fmla="*/ 552843 h 599162"/>
                <a:gd name="connsiteX323" fmla="*/ 175450 w 770887"/>
                <a:gd name="connsiteY323" fmla="*/ 557325 h 599162"/>
                <a:gd name="connsiteX324" fmla="*/ 172458 w 770887"/>
                <a:gd name="connsiteY324" fmla="*/ 566290 h 599162"/>
                <a:gd name="connsiteX325" fmla="*/ 164978 w 770887"/>
                <a:gd name="connsiteY325" fmla="*/ 567785 h 599162"/>
                <a:gd name="connsiteX326" fmla="*/ 154505 w 770887"/>
                <a:gd name="connsiteY326" fmla="*/ 570773 h 599162"/>
                <a:gd name="connsiteX327" fmla="*/ 147025 w 770887"/>
                <a:gd name="connsiteY327" fmla="*/ 570773 h 599162"/>
                <a:gd name="connsiteX328" fmla="*/ 139545 w 770887"/>
                <a:gd name="connsiteY328" fmla="*/ 573761 h 599162"/>
                <a:gd name="connsiteX329" fmla="*/ 129072 w 770887"/>
                <a:gd name="connsiteY329" fmla="*/ 579738 h 599162"/>
                <a:gd name="connsiteX330" fmla="*/ 132064 w 770887"/>
                <a:gd name="connsiteY330" fmla="*/ 587209 h 599162"/>
                <a:gd name="connsiteX331" fmla="*/ 129072 w 770887"/>
                <a:gd name="connsiteY331" fmla="*/ 588703 h 599162"/>
                <a:gd name="connsiteX332" fmla="*/ 121592 w 770887"/>
                <a:gd name="connsiteY332" fmla="*/ 584220 h 599162"/>
                <a:gd name="connsiteX333" fmla="*/ 114111 w 770887"/>
                <a:gd name="connsiteY333" fmla="*/ 581232 h 599162"/>
                <a:gd name="connsiteX334" fmla="*/ 108127 w 770887"/>
                <a:gd name="connsiteY334" fmla="*/ 572267 h 599162"/>
                <a:gd name="connsiteX335" fmla="*/ 106631 w 770887"/>
                <a:gd name="connsiteY335" fmla="*/ 575255 h 599162"/>
                <a:gd name="connsiteX336" fmla="*/ 106631 w 770887"/>
                <a:gd name="connsiteY336" fmla="*/ 587209 h 599162"/>
                <a:gd name="connsiteX337" fmla="*/ 97655 w 770887"/>
                <a:gd name="connsiteY337" fmla="*/ 587209 h 599162"/>
                <a:gd name="connsiteX338" fmla="*/ 97655 w 770887"/>
                <a:gd name="connsiteY338" fmla="*/ 591691 h 599162"/>
                <a:gd name="connsiteX339" fmla="*/ 88678 w 770887"/>
                <a:gd name="connsiteY339" fmla="*/ 591691 h 599162"/>
                <a:gd name="connsiteX340" fmla="*/ 88678 w 770887"/>
                <a:gd name="connsiteY340" fmla="*/ 590197 h 599162"/>
                <a:gd name="connsiteX341" fmla="*/ 84190 w 770887"/>
                <a:gd name="connsiteY341" fmla="*/ 588703 h 599162"/>
                <a:gd name="connsiteX342" fmla="*/ 78206 w 770887"/>
                <a:gd name="connsiteY342" fmla="*/ 588703 h 599162"/>
                <a:gd name="connsiteX343" fmla="*/ 70725 w 770887"/>
                <a:gd name="connsiteY343" fmla="*/ 590197 h 599162"/>
                <a:gd name="connsiteX344" fmla="*/ 61749 w 770887"/>
                <a:gd name="connsiteY344" fmla="*/ 599162 h 599162"/>
                <a:gd name="connsiteX345" fmla="*/ 45292 w 770887"/>
                <a:gd name="connsiteY345" fmla="*/ 599162 h 599162"/>
                <a:gd name="connsiteX346" fmla="*/ 30331 w 770887"/>
                <a:gd name="connsiteY346" fmla="*/ 599162 h 599162"/>
                <a:gd name="connsiteX347" fmla="*/ 30331 w 770887"/>
                <a:gd name="connsiteY347" fmla="*/ 593185 h 599162"/>
                <a:gd name="connsiteX348" fmla="*/ 40804 w 770887"/>
                <a:gd name="connsiteY348" fmla="*/ 581232 h 599162"/>
                <a:gd name="connsiteX349" fmla="*/ 58757 w 770887"/>
                <a:gd name="connsiteY349" fmla="*/ 581232 h 599162"/>
                <a:gd name="connsiteX350" fmla="*/ 66237 w 770887"/>
                <a:gd name="connsiteY350" fmla="*/ 581232 h 599162"/>
                <a:gd name="connsiteX351" fmla="*/ 73717 w 770887"/>
                <a:gd name="connsiteY351" fmla="*/ 576750 h 599162"/>
                <a:gd name="connsiteX352" fmla="*/ 84190 w 770887"/>
                <a:gd name="connsiteY352" fmla="*/ 573761 h 599162"/>
                <a:gd name="connsiteX353" fmla="*/ 88678 w 770887"/>
                <a:gd name="connsiteY353" fmla="*/ 570773 h 599162"/>
                <a:gd name="connsiteX354" fmla="*/ 93166 w 770887"/>
                <a:gd name="connsiteY354" fmla="*/ 563302 h 599162"/>
                <a:gd name="connsiteX355" fmla="*/ 102143 w 770887"/>
                <a:gd name="connsiteY355" fmla="*/ 558820 h 599162"/>
                <a:gd name="connsiteX356" fmla="*/ 115607 w 770887"/>
                <a:gd name="connsiteY356" fmla="*/ 557325 h 599162"/>
                <a:gd name="connsiteX357" fmla="*/ 123088 w 770887"/>
                <a:gd name="connsiteY357" fmla="*/ 557325 h 599162"/>
                <a:gd name="connsiteX358" fmla="*/ 129072 w 770887"/>
                <a:gd name="connsiteY358" fmla="*/ 563302 h 599162"/>
                <a:gd name="connsiteX359" fmla="*/ 135056 w 770887"/>
                <a:gd name="connsiteY359" fmla="*/ 558820 h 599162"/>
                <a:gd name="connsiteX360" fmla="*/ 141041 w 770887"/>
                <a:gd name="connsiteY360" fmla="*/ 549855 h 599162"/>
                <a:gd name="connsiteX361" fmla="*/ 148521 w 770887"/>
                <a:gd name="connsiteY361" fmla="*/ 542384 h 599162"/>
                <a:gd name="connsiteX362" fmla="*/ 156001 w 770887"/>
                <a:gd name="connsiteY362" fmla="*/ 537901 h 599162"/>
                <a:gd name="connsiteX363" fmla="*/ 170962 w 770887"/>
                <a:gd name="connsiteY363" fmla="*/ 534913 h 599162"/>
                <a:gd name="connsiteX364" fmla="*/ 176946 w 770887"/>
                <a:gd name="connsiteY364" fmla="*/ 528936 h 599162"/>
                <a:gd name="connsiteX365" fmla="*/ 184427 w 770887"/>
                <a:gd name="connsiteY365" fmla="*/ 521465 h 599162"/>
                <a:gd name="connsiteX366" fmla="*/ 193403 w 770887"/>
                <a:gd name="connsiteY366" fmla="*/ 513994 h 599162"/>
                <a:gd name="connsiteX367" fmla="*/ 200884 w 770887"/>
                <a:gd name="connsiteY367" fmla="*/ 509512 h 599162"/>
                <a:gd name="connsiteX368" fmla="*/ 203876 w 770887"/>
                <a:gd name="connsiteY368" fmla="*/ 500547 h 599162"/>
                <a:gd name="connsiteX369" fmla="*/ 205372 w 770887"/>
                <a:gd name="connsiteY369" fmla="*/ 487099 h 599162"/>
                <a:gd name="connsiteX370" fmla="*/ 208364 w 770887"/>
                <a:gd name="connsiteY370" fmla="*/ 478134 h 599162"/>
                <a:gd name="connsiteX371" fmla="*/ 209860 w 770887"/>
                <a:gd name="connsiteY371" fmla="*/ 475146 h 599162"/>
                <a:gd name="connsiteX372" fmla="*/ 217340 w 770887"/>
                <a:gd name="connsiteY372" fmla="*/ 464687 h 599162"/>
                <a:gd name="connsiteX373" fmla="*/ 212852 w 770887"/>
                <a:gd name="connsiteY373" fmla="*/ 464687 h 599162"/>
                <a:gd name="connsiteX374" fmla="*/ 205372 w 770887"/>
                <a:gd name="connsiteY374" fmla="*/ 466181 h 599162"/>
                <a:gd name="connsiteX375" fmla="*/ 200884 w 770887"/>
                <a:gd name="connsiteY375" fmla="*/ 466181 h 599162"/>
                <a:gd name="connsiteX376" fmla="*/ 193403 w 770887"/>
                <a:gd name="connsiteY376" fmla="*/ 464687 h 599162"/>
                <a:gd name="connsiteX377" fmla="*/ 190411 w 770887"/>
                <a:gd name="connsiteY377" fmla="*/ 461699 h 599162"/>
                <a:gd name="connsiteX378" fmla="*/ 197891 w 770887"/>
                <a:gd name="connsiteY378" fmla="*/ 454228 h 599162"/>
                <a:gd name="connsiteX379" fmla="*/ 190411 w 770887"/>
                <a:gd name="connsiteY379" fmla="*/ 455722 h 599162"/>
                <a:gd name="connsiteX380" fmla="*/ 185923 w 770887"/>
                <a:gd name="connsiteY380" fmla="*/ 460204 h 599162"/>
                <a:gd name="connsiteX381" fmla="*/ 182931 w 770887"/>
                <a:gd name="connsiteY381" fmla="*/ 470664 h 599162"/>
                <a:gd name="connsiteX382" fmla="*/ 178442 w 770887"/>
                <a:gd name="connsiteY382" fmla="*/ 475146 h 599162"/>
                <a:gd name="connsiteX383" fmla="*/ 176946 w 770887"/>
                <a:gd name="connsiteY383" fmla="*/ 470664 h 599162"/>
                <a:gd name="connsiteX384" fmla="*/ 172458 w 770887"/>
                <a:gd name="connsiteY384" fmla="*/ 464687 h 599162"/>
                <a:gd name="connsiteX385" fmla="*/ 164978 w 770887"/>
                <a:gd name="connsiteY385" fmla="*/ 457216 h 599162"/>
                <a:gd name="connsiteX386" fmla="*/ 153009 w 770887"/>
                <a:gd name="connsiteY386" fmla="*/ 449745 h 599162"/>
                <a:gd name="connsiteX387" fmla="*/ 150017 w 770887"/>
                <a:gd name="connsiteY387" fmla="*/ 449745 h 599162"/>
                <a:gd name="connsiteX388" fmla="*/ 139545 w 770887"/>
                <a:gd name="connsiteY388" fmla="*/ 457216 h 599162"/>
                <a:gd name="connsiteX389" fmla="*/ 133560 w 770887"/>
                <a:gd name="connsiteY389" fmla="*/ 457216 h 599162"/>
                <a:gd name="connsiteX390" fmla="*/ 124584 w 770887"/>
                <a:gd name="connsiteY390" fmla="*/ 457216 h 599162"/>
                <a:gd name="connsiteX391" fmla="*/ 126080 w 770887"/>
                <a:gd name="connsiteY391" fmla="*/ 437792 h 599162"/>
                <a:gd name="connsiteX392" fmla="*/ 127576 w 770887"/>
                <a:gd name="connsiteY392" fmla="*/ 431815 h 599162"/>
                <a:gd name="connsiteX393" fmla="*/ 132064 w 770887"/>
                <a:gd name="connsiteY393" fmla="*/ 425838 h 599162"/>
                <a:gd name="connsiteX394" fmla="*/ 132064 w 770887"/>
                <a:gd name="connsiteY394" fmla="*/ 418368 h 599162"/>
                <a:gd name="connsiteX395" fmla="*/ 130568 w 770887"/>
                <a:gd name="connsiteY395" fmla="*/ 406414 h 599162"/>
                <a:gd name="connsiteX396" fmla="*/ 127576 w 770887"/>
                <a:gd name="connsiteY396" fmla="*/ 394461 h 599162"/>
                <a:gd name="connsiteX397" fmla="*/ 124584 w 770887"/>
                <a:gd name="connsiteY397" fmla="*/ 397449 h 599162"/>
                <a:gd name="connsiteX398" fmla="*/ 118600 w 770887"/>
                <a:gd name="connsiteY398" fmla="*/ 403426 h 599162"/>
                <a:gd name="connsiteX399" fmla="*/ 114111 w 770887"/>
                <a:gd name="connsiteY399" fmla="*/ 406414 h 599162"/>
                <a:gd name="connsiteX400" fmla="*/ 109623 w 770887"/>
                <a:gd name="connsiteY400" fmla="*/ 406414 h 599162"/>
                <a:gd name="connsiteX401" fmla="*/ 105135 w 770887"/>
                <a:gd name="connsiteY401" fmla="*/ 401932 h 599162"/>
                <a:gd name="connsiteX402" fmla="*/ 102143 w 770887"/>
                <a:gd name="connsiteY402" fmla="*/ 401932 h 599162"/>
                <a:gd name="connsiteX403" fmla="*/ 96158 w 770887"/>
                <a:gd name="connsiteY403" fmla="*/ 398943 h 599162"/>
                <a:gd name="connsiteX404" fmla="*/ 91670 w 770887"/>
                <a:gd name="connsiteY404" fmla="*/ 394461 h 599162"/>
                <a:gd name="connsiteX405" fmla="*/ 87182 w 770887"/>
                <a:gd name="connsiteY405" fmla="*/ 391473 h 599162"/>
                <a:gd name="connsiteX406" fmla="*/ 82694 w 770887"/>
                <a:gd name="connsiteY406" fmla="*/ 386990 h 599162"/>
                <a:gd name="connsiteX407" fmla="*/ 81198 w 770887"/>
                <a:gd name="connsiteY407" fmla="*/ 382508 h 599162"/>
                <a:gd name="connsiteX408" fmla="*/ 79702 w 770887"/>
                <a:gd name="connsiteY408" fmla="*/ 372048 h 599162"/>
                <a:gd name="connsiteX409" fmla="*/ 85686 w 770887"/>
                <a:gd name="connsiteY409" fmla="*/ 367566 h 599162"/>
                <a:gd name="connsiteX410" fmla="*/ 91670 w 770887"/>
                <a:gd name="connsiteY410" fmla="*/ 367566 h 599162"/>
                <a:gd name="connsiteX411" fmla="*/ 99151 w 770887"/>
                <a:gd name="connsiteY411" fmla="*/ 367566 h 599162"/>
                <a:gd name="connsiteX412" fmla="*/ 106631 w 770887"/>
                <a:gd name="connsiteY412" fmla="*/ 372048 h 599162"/>
                <a:gd name="connsiteX413" fmla="*/ 109623 w 770887"/>
                <a:gd name="connsiteY413" fmla="*/ 364578 h 599162"/>
                <a:gd name="connsiteX414" fmla="*/ 105135 w 770887"/>
                <a:gd name="connsiteY414" fmla="*/ 360095 h 599162"/>
                <a:gd name="connsiteX415" fmla="*/ 103639 w 770887"/>
                <a:gd name="connsiteY415" fmla="*/ 360095 h 599162"/>
                <a:gd name="connsiteX416" fmla="*/ 96158 w 770887"/>
                <a:gd name="connsiteY416" fmla="*/ 360095 h 599162"/>
                <a:gd name="connsiteX417" fmla="*/ 91670 w 770887"/>
                <a:gd name="connsiteY417" fmla="*/ 360095 h 599162"/>
                <a:gd name="connsiteX418" fmla="*/ 82694 w 770887"/>
                <a:gd name="connsiteY418" fmla="*/ 354118 h 599162"/>
                <a:gd name="connsiteX419" fmla="*/ 79702 w 770887"/>
                <a:gd name="connsiteY419" fmla="*/ 348142 h 599162"/>
                <a:gd name="connsiteX420" fmla="*/ 76710 w 770887"/>
                <a:gd name="connsiteY420" fmla="*/ 340671 h 599162"/>
                <a:gd name="connsiteX421" fmla="*/ 73717 w 770887"/>
                <a:gd name="connsiteY421" fmla="*/ 333200 h 599162"/>
                <a:gd name="connsiteX422" fmla="*/ 73717 w 770887"/>
                <a:gd name="connsiteY422" fmla="*/ 330212 h 599162"/>
                <a:gd name="connsiteX423" fmla="*/ 76710 w 770887"/>
                <a:gd name="connsiteY423" fmla="*/ 327223 h 599162"/>
                <a:gd name="connsiteX424" fmla="*/ 81198 w 770887"/>
                <a:gd name="connsiteY424" fmla="*/ 319752 h 599162"/>
                <a:gd name="connsiteX425" fmla="*/ 88678 w 770887"/>
                <a:gd name="connsiteY425" fmla="*/ 310787 h 599162"/>
                <a:gd name="connsiteX426" fmla="*/ 97655 w 770887"/>
                <a:gd name="connsiteY426" fmla="*/ 304811 h 599162"/>
                <a:gd name="connsiteX427" fmla="*/ 103639 w 770887"/>
                <a:gd name="connsiteY427" fmla="*/ 297340 h 599162"/>
                <a:gd name="connsiteX428" fmla="*/ 105135 w 770887"/>
                <a:gd name="connsiteY428" fmla="*/ 289869 h 599162"/>
                <a:gd name="connsiteX429" fmla="*/ 112615 w 770887"/>
                <a:gd name="connsiteY429" fmla="*/ 282398 h 599162"/>
                <a:gd name="connsiteX430" fmla="*/ 118600 w 770887"/>
                <a:gd name="connsiteY430" fmla="*/ 280904 h 599162"/>
                <a:gd name="connsiteX431" fmla="*/ 123088 w 770887"/>
                <a:gd name="connsiteY431" fmla="*/ 283892 h 599162"/>
                <a:gd name="connsiteX432" fmla="*/ 127576 w 770887"/>
                <a:gd name="connsiteY432" fmla="*/ 289869 h 599162"/>
                <a:gd name="connsiteX433" fmla="*/ 130568 w 770887"/>
                <a:gd name="connsiteY433" fmla="*/ 289869 h 599162"/>
                <a:gd name="connsiteX434" fmla="*/ 136552 w 770887"/>
                <a:gd name="connsiteY434" fmla="*/ 289869 h 599162"/>
                <a:gd name="connsiteX435" fmla="*/ 139545 w 770887"/>
                <a:gd name="connsiteY435" fmla="*/ 289869 h 599162"/>
                <a:gd name="connsiteX436" fmla="*/ 144033 w 770887"/>
                <a:gd name="connsiteY436" fmla="*/ 283892 h 599162"/>
                <a:gd name="connsiteX437" fmla="*/ 148521 w 770887"/>
                <a:gd name="connsiteY437" fmla="*/ 283892 h 599162"/>
                <a:gd name="connsiteX438" fmla="*/ 150017 w 770887"/>
                <a:gd name="connsiteY438" fmla="*/ 280904 h 599162"/>
                <a:gd name="connsiteX439" fmla="*/ 153009 w 770887"/>
                <a:gd name="connsiteY439" fmla="*/ 276422 h 599162"/>
                <a:gd name="connsiteX440" fmla="*/ 154505 w 770887"/>
                <a:gd name="connsiteY440" fmla="*/ 280904 h 599162"/>
                <a:gd name="connsiteX441" fmla="*/ 158994 w 770887"/>
                <a:gd name="connsiteY441" fmla="*/ 280904 h 599162"/>
                <a:gd name="connsiteX442" fmla="*/ 161986 w 770887"/>
                <a:gd name="connsiteY442" fmla="*/ 280904 h 599162"/>
                <a:gd name="connsiteX443" fmla="*/ 167970 w 770887"/>
                <a:gd name="connsiteY443" fmla="*/ 280904 h 599162"/>
                <a:gd name="connsiteX444" fmla="*/ 172458 w 770887"/>
                <a:gd name="connsiteY444" fmla="*/ 276422 h 599162"/>
                <a:gd name="connsiteX445" fmla="*/ 176946 w 770887"/>
                <a:gd name="connsiteY445" fmla="*/ 276422 h 599162"/>
                <a:gd name="connsiteX446" fmla="*/ 178442 w 770887"/>
                <a:gd name="connsiteY446" fmla="*/ 265962 h 599162"/>
                <a:gd name="connsiteX447" fmla="*/ 175450 w 770887"/>
                <a:gd name="connsiteY447" fmla="*/ 258491 h 599162"/>
                <a:gd name="connsiteX448" fmla="*/ 172458 w 770887"/>
                <a:gd name="connsiteY448" fmla="*/ 246538 h 599162"/>
                <a:gd name="connsiteX449" fmla="*/ 178442 w 770887"/>
                <a:gd name="connsiteY449" fmla="*/ 246538 h 599162"/>
                <a:gd name="connsiteX450" fmla="*/ 184427 w 770887"/>
                <a:gd name="connsiteY450" fmla="*/ 240561 h 599162"/>
                <a:gd name="connsiteX451" fmla="*/ 182931 w 770887"/>
                <a:gd name="connsiteY451" fmla="*/ 231596 h 599162"/>
                <a:gd name="connsiteX452" fmla="*/ 173954 w 770887"/>
                <a:gd name="connsiteY452" fmla="*/ 230102 h 599162"/>
                <a:gd name="connsiteX453" fmla="*/ 169466 w 770887"/>
                <a:gd name="connsiteY453" fmla="*/ 230102 h 599162"/>
                <a:gd name="connsiteX454" fmla="*/ 164978 w 770887"/>
                <a:gd name="connsiteY454" fmla="*/ 231596 h 599162"/>
                <a:gd name="connsiteX455" fmla="*/ 160490 w 770887"/>
                <a:gd name="connsiteY455" fmla="*/ 234585 h 599162"/>
                <a:gd name="connsiteX456" fmla="*/ 157497 w 770887"/>
                <a:gd name="connsiteY456" fmla="*/ 240561 h 599162"/>
                <a:gd name="connsiteX457" fmla="*/ 153009 w 770887"/>
                <a:gd name="connsiteY457" fmla="*/ 240561 h 599162"/>
                <a:gd name="connsiteX458" fmla="*/ 148521 w 770887"/>
                <a:gd name="connsiteY458" fmla="*/ 231596 h 599162"/>
                <a:gd name="connsiteX459" fmla="*/ 136552 w 770887"/>
                <a:gd name="connsiteY459" fmla="*/ 231596 h 599162"/>
                <a:gd name="connsiteX460" fmla="*/ 123088 w 770887"/>
                <a:gd name="connsiteY460" fmla="*/ 231596 h 599162"/>
                <a:gd name="connsiteX461" fmla="*/ 112615 w 770887"/>
                <a:gd name="connsiteY461" fmla="*/ 228608 h 599162"/>
                <a:gd name="connsiteX462" fmla="*/ 102143 w 770887"/>
                <a:gd name="connsiteY462" fmla="*/ 224125 h 599162"/>
                <a:gd name="connsiteX463" fmla="*/ 96158 w 770887"/>
                <a:gd name="connsiteY463" fmla="*/ 216654 h 599162"/>
                <a:gd name="connsiteX464" fmla="*/ 94662 w 770887"/>
                <a:gd name="connsiteY464" fmla="*/ 201713 h 599162"/>
                <a:gd name="connsiteX465" fmla="*/ 102143 w 770887"/>
                <a:gd name="connsiteY465" fmla="*/ 198724 h 599162"/>
                <a:gd name="connsiteX466" fmla="*/ 106631 w 770887"/>
                <a:gd name="connsiteY466" fmla="*/ 195736 h 599162"/>
                <a:gd name="connsiteX467" fmla="*/ 96158 w 770887"/>
                <a:gd name="connsiteY467" fmla="*/ 191254 h 599162"/>
                <a:gd name="connsiteX468" fmla="*/ 90174 w 770887"/>
                <a:gd name="connsiteY468" fmla="*/ 186771 h 599162"/>
                <a:gd name="connsiteX469" fmla="*/ 82694 w 770887"/>
                <a:gd name="connsiteY469" fmla="*/ 180794 h 599162"/>
                <a:gd name="connsiteX470" fmla="*/ 81198 w 770887"/>
                <a:gd name="connsiteY470" fmla="*/ 177806 h 599162"/>
                <a:gd name="connsiteX471" fmla="*/ 87182 w 770887"/>
                <a:gd name="connsiteY471" fmla="*/ 173324 h 599162"/>
                <a:gd name="connsiteX472" fmla="*/ 91670 w 770887"/>
                <a:gd name="connsiteY472" fmla="*/ 173324 h 599162"/>
                <a:gd name="connsiteX473" fmla="*/ 100647 w 770887"/>
                <a:gd name="connsiteY473" fmla="*/ 171829 h 599162"/>
                <a:gd name="connsiteX474" fmla="*/ 112615 w 770887"/>
                <a:gd name="connsiteY474" fmla="*/ 164359 h 599162"/>
                <a:gd name="connsiteX475" fmla="*/ 114111 w 770887"/>
                <a:gd name="connsiteY475" fmla="*/ 167347 h 599162"/>
                <a:gd name="connsiteX476" fmla="*/ 121592 w 770887"/>
                <a:gd name="connsiteY476" fmla="*/ 164359 h 599162"/>
                <a:gd name="connsiteX477" fmla="*/ 121592 w 770887"/>
                <a:gd name="connsiteY477" fmla="*/ 162864 h 599162"/>
                <a:gd name="connsiteX478" fmla="*/ 126080 w 770887"/>
                <a:gd name="connsiteY478" fmla="*/ 161370 h 599162"/>
                <a:gd name="connsiteX479" fmla="*/ 135056 w 770887"/>
                <a:gd name="connsiteY479" fmla="*/ 159876 h 599162"/>
                <a:gd name="connsiteX480" fmla="*/ 145529 w 770887"/>
                <a:gd name="connsiteY480" fmla="*/ 159876 h 599162"/>
                <a:gd name="connsiteX481" fmla="*/ 150017 w 770887"/>
                <a:gd name="connsiteY481" fmla="*/ 162864 h 599162"/>
                <a:gd name="connsiteX482" fmla="*/ 147025 w 770887"/>
                <a:gd name="connsiteY482" fmla="*/ 170335 h 599162"/>
                <a:gd name="connsiteX483" fmla="*/ 147025 w 770887"/>
                <a:gd name="connsiteY483" fmla="*/ 173324 h 599162"/>
                <a:gd name="connsiteX484" fmla="*/ 151513 w 770887"/>
                <a:gd name="connsiteY484" fmla="*/ 176312 h 599162"/>
                <a:gd name="connsiteX485" fmla="*/ 156001 w 770887"/>
                <a:gd name="connsiteY485" fmla="*/ 180794 h 599162"/>
                <a:gd name="connsiteX486" fmla="*/ 164978 w 770887"/>
                <a:gd name="connsiteY486" fmla="*/ 180794 h 599162"/>
                <a:gd name="connsiteX487" fmla="*/ 176946 w 770887"/>
                <a:gd name="connsiteY487" fmla="*/ 183783 h 599162"/>
                <a:gd name="connsiteX488" fmla="*/ 185923 w 770887"/>
                <a:gd name="connsiteY488" fmla="*/ 179300 h 599162"/>
                <a:gd name="connsiteX489" fmla="*/ 191907 w 770887"/>
                <a:gd name="connsiteY489" fmla="*/ 173324 h 599162"/>
                <a:gd name="connsiteX490" fmla="*/ 199387 w 770887"/>
                <a:gd name="connsiteY490" fmla="*/ 168841 h 599162"/>
                <a:gd name="connsiteX491" fmla="*/ 191907 w 770887"/>
                <a:gd name="connsiteY491" fmla="*/ 165853 h 599162"/>
                <a:gd name="connsiteX492" fmla="*/ 185923 w 770887"/>
                <a:gd name="connsiteY492" fmla="*/ 162864 h 599162"/>
                <a:gd name="connsiteX493" fmla="*/ 181435 w 770887"/>
                <a:gd name="connsiteY493" fmla="*/ 159876 h 599162"/>
                <a:gd name="connsiteX494" fmla="*/ 181435 w 770887"/>
                <a:gd name="connsiteY494" fmla="*/ 153899 h 599162"/>
                <a:gd name="connsiteX495" fmla="*/ 179939 w 770887"/>
                <a:gd name="connsiteY495" fmla="*/ 146428 h 599162"/>
                <a:gd name="connsiteX496" fmla="*/ 157497 w 770887"/>
                <a:gd name="connsiteY496" fmla="*/ 140452 h 599162"/>
                <a:gd name="connsiteX497" fmla="*/ 157497 w 770887"/>
                <a:gd name="connsiteY497" fmla="*/ 118039 h 599162"/>
                <a:gd name="connsiteX498" fmla="*/ 147025 w 770887"/>
                <a:gd name="connsiteY498" fmla="*/ 107580 h 599162"/>
                <a:gd name="connsiteX499" fmla="*/ 126080 w 770887"/>
                <a:gd name="connsiteY499" fmla="*/ 85168 h 599162"/>
                <a:gd name="connsiteX500" fmla="*/ 129072 w 770887"/>
                <a:gd name="connsiteY500" fmla="*/ 85168 h 599162"/>
                <a:gd name="connsiteX501" fmla="*/ 129072 w 770887"/>
                <a:gd name="connsiteY501" fmla="*/ 80685 h 599162"/>
                <a:gd name="connsiteX502" fmla="*/ 136552 w 770887"/>
                <a:gd name="connsiteY502" fmla="*/ 80685 h 599162"/>
                <a:gd name="connsiteX503" fmla="*/ 136552 w 770887"/>
                <a:gd name="connsiteY503" fmla="*/ 74708 h 599162"/>
                <a:gd name="connsiteX504" fmla="*/ 138048 w 770887"/>
                <a:gd name="connsiteY504" fmla="*/ 67238 h 599162"/>
                <a:gd name="connsiteX505" fmla="*/ 142537 w 770887"/>
                <a:gd name="connsiteY505" fmla="*/ 67238 h 599162"/>
                <a:gd name="connsiteX506" fmla="*/ 147025 w 770887"/>
                <a:gd name="connsiteY506" fmla="*/ 70226 h 599162"/>
                <a:gd name="connsiteX507" fmla="*/ 154505 w 770887"/>
                <a:gd name="connsiteY507" fmla="*/ 70226 h 599162"/>
                <a:gd name="connsiteX508" fmla="*/ 157497 w 770887"/>
                <a:gd name="connsiteY508" fmla="*/ 70226 h 599162"/>
                <a:gd name="connsiteX509" fmla="*/ 164978 w 770887"/>
                <a:gd name="connsiteY509" fmla="*/ 70226 h 599162"/>
                <a:gd name="connsiteX510" fmla="*/ 178442 w 770887"/>
                <a:gd name="connsiteY510" fmla="*/ 65743 h 599162"/>
                <a:gd name="connsiteX511" fmla="*/ 182931 w 770887"/>
                <a:gd name="connsiteY511" fmla="*/ 61261 h 599162"/>
                <a:gd name="connsiteX512" fmla="*/ 187419 w 770887"/>
                <a:gd name="connsiteY512" fmla="*/ 53790 h 599162"/>
                <a:gd name="connsiteX513" fmla="*/ 187419 w 770887"/>
                <a:gd name="connsiteY513" fmla="*/ 41837 h 599162"/>
                <a:gd name="connsiteX514" fmla="*/ 191907 w 770887"/>
                <a:gd name="connsiteY514" fmla="*/ 41837 h 599162"/>
                <a:gd name="connsiteX515" fmla="*/ 196395 w 770887"/>
                <a:gd name="connsiteY515" fmla="*/ 37354 h 599162"/>
                <a:gd name="connsiteX516" fmla="*/ 205372 w 770887"/>
                <a:gd name="connsiteY516" fmla="*/ 29883 h 599162"/>
                <a:gd name="connsiteX517" fmla="*/ 221829 w 770887"/>
                <a:gd name="connsiteY517" fmla="*/ 26895 h 599162"/>
                <a:gd name="connsiteX518" fmla="*/ 227813 w 770887"/>
                <a:gd name="connsiteY518" fmla="*/ 19424 h 599162"/>
                <a:gd name="connsiteX519" fmla="*/ 233797 w 770887"/>
                <a:gd name="connsiteY519" fmla="*/ 16436 h 599162"/>
                <a:gd name="connsiteX520" fmla="*/ 238285 w 770887"/>
                <a:gd name="connsiteY520" fmla="*/ 11953 h 599162"/>
                <a:gd name="connsiteX521" fmla="*/ 262223 w 770887"/>
                <a:gd name="connsiteY521" fmla="*/ 13447 h 599162"/>
                <a:gd name="connsiteX522" fmla="*/ 265215 w 770887"/>
                <a:gd name="connsiteY522" fmla="*/ 5977 h 599162"/>
                <a:gd name="connsiteX523" fmla="*/ 277183 w 770887"/>
                <a:gd name="connsiteY523" fmla="*/ 0 h 59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Lst>
              <a:rect l="l" t="t" r="r" b="b"/>
              <a:pathLst>
                <a:path w="770887" h="599162">
                  <a:moveTo>
                    <a:pt x="302516" y="482511"/>
                  </a:moveTo>
                  <a:lnTo>
                    <a:pt x="307819" y="487813"/>
                  </a:lnTo>
                  <a:lnTo>
                    <a:pt x="318423" y="494883"/>
                  </a:lnTo>
                  <a:lnTo>
                    <a:pt x="311354" y="496651"/>
                  </a:lnTo>
                  <a:lnTo>
                    <a:pt x="307819" y="496651"/>
                  </a:lnTo>
                  <a:lnTo>
                    <a:pt x="300749" y="501953"/>
                  </a:lnTo>
                  <a:lnTo>
                    <a:pt x="300749" y="503720"/>
                  </a:lnTo>
                  <a:lnTo>
                    <a:pt x="300749" y="509023"/>
                  </a:lnTo>
                  <a:lnTo>
                    <a:pt x="304284" y="509023"/>
                  </a:lnTo>
                  <a:lnTo>
                    <a:pt x="311354" y="517860"/>
                  </a:lnTo>
                  <a:lnTo>
                    <a:pt x="311354" y="521395"/>
                  </a:lnTo>
                  <a:lnTo>
                    <a:pt x="306051" y="523162"/>
                  </a:lnTo>
                  <a:lnTo>
                    <a:pt x="302516" y="523162"/>
                  </a:lnTo>
                  <a:lnTo>
                    <a:pt x="298982" y="524930"/>
                  </a:lnTo>
                  <a:lnTo>
                    <a:pt x="297214" y="524930"/>
                  </a:lnTo>
                  <a:lnTo>
                    <a:pt x="291912" y="528465"/>
                  </a:lnTo>
                  <a:lnTo>
                    <a:pt x="291912" y="533767"/>
                  </a:lnTo>
                  <a:lnTo>
                    <a:pt x="291912" y="535534"/>
                  </a:lnTo>
                  <a:lnTo>
                    <a:pt x="288377" y="540837"/>
                  </a:lnTo>
                  <a:lnTo>
                    <a:pt x="283075" y="531999"/>
                  </a:lnTo>
                  <a:lnTo>
                    <a:pt x="283075" y="533767"/>
                  </a:lnTo>
                  <a:lnTo>
                    <a:pt x="281307" y="537302"/>
                  </a:lnTo>
                  <a:lnTo>
                    <a:pt x="276005" y="542604"/>
                  </a:lnTo>
                  <a:lnTo>
                    <a:pt x="272470" y="549674"/>
                  </a:lnTo>
                  <a:lnTo>
                    <a:pt x="272470" y="551441"/>
                  </a:lnTo>
                  <a:lnTo>
                    <a:pt x="272470" y="558511"/>
                  </a:lnTo>
                  <a:lnTo>
                    <a:pt x="256563" y="558511"/>
                  </a:lnTo>
                  <a:lnTo>
                    <a:pt x="268935" y="554976"/>
                  </a:lnTo>
                  <a:lnTo>
                    <a:pt x="270703" y="551441"/>
                  </a:lnTo>
                  <a:lnTo>
                    <a:pt x="272470" y="547906"/>
                  </a:lnTo>
                  <a:lnTo>
                    <a:pt x="270703" y="542604"/>
                  </a:lnTo>
                  <a:lnTo>
                    <a:pt x="267168" y="540837"/>
                  </a:lnTo>
                  <a:lnTo>
                    <a:pt x="265400" y="540837"/>
                  </a:lnTo>
                  <a:lnTo>
                    <a:pt x="261866" y="537302"/>
                  </a:lnTo>
                  <a:lnTo>
                    <a:pt x="261866" y="535534"/>
                  </a:lnTo>
                  <a:lnTo>
                    <a:pt x="260098" y="524930"/>
                  </a:lnTo>
                  <a:lnTo>
                    <a:pt x="263633" y="521395"/>
                  </a:lnTo>
                  <a:lnTo>
                    <a:pt x="265400" y="517860"/>
                  </a:lnTo>
                  <a:lnTo>
                    <a:pt x="270703" y="514325"/>
                  </a:lnTo>
                  <a:lnTo>
                    <a:pt x="272470" y="516093"/>
                  </a:lnTo>
                  <a:lnTo>
                    <a:pt x="277772" y="521395"/>
                  </a:lnTo>
                  <a:lnTo>
                    <a:pt x="281307" y="528465"/>
                  </a:lnTo>
                  <a:lnTo>
                    <a:pt x="281307" y="521395"/>
                  </a:lnTo>
                  <a:lnTo>
                    <a:pt x="279540" y="514325"/>
                  </a:lnTo>
                  <a:lnTo>
                    <a:pt x="276005" y="509023"/>
                  </a:lnTo>
                  <a:lnTo>
                    <a:pt x="281307" y="507255"/>
                  </a:lnTo>
                  <a:lnTo>
                    <a:pt x="288377" y="510790"/>
                  </a:lnTo>
                  <a:lnTo>
                    <a:pt x="291912" y="510790"/>
                  </a:lnTo>
                  <a:lnTo>
                    <a:pt x="291912" y="507255"/>
                  </a:lnTo>
                  <a:lnTo>
                    <a:pt x="291912" y="505488"/>
                  </a:lnTo>
                  <a:lnTo>
                    <a:pt x="291912" y="501953"/>
                  </a:lnTo>
                  <a:lnTo>
                    <a:pt x="291912" y="496651"/>
                  </a:lnTo>
                  <a:lnTo>
                    <a:pt x="290144" y="493116"/>
                  </a:lnTo>
                  <a:lnTo>
                    <a:pt x="297214" y="487813"/>
                  </a:lnTo>
                  <a:close/>
                  <a:moveTo>
                    <a:pt x="55075" y="374697"/>
                  </a:moveTo>
                  <a:lnTo>
                    <a:pt x="58610" y="374697"/>
                  </a:lnTo>
                  <a:lnTo>
                    <a:pt x="63912" y="385302"/>
                  </a:lnTo>
                  <a:lnTo>
                    <a:pt x="63912" y="390604"/>
                  </a:lnTo>
                  <a:lnTo>
                    <a:pt x="60377" y="395906"/>
                  </a:lnTo>
                  <a:lnTo>
                    <a:pt x="56842" y="395906"/>
                  </a:lnTo>
                  <a:lnTo>
                    <a:pt x="51540" y="395906"/>
                  </a:lnTo>
                  <a:lnTo>
                    <a:pt x="44470" y="390604"/>
                  </a:lnTo>
                  <a:lnTo>
                    <a:pt x="35633" y="383534"/>
                  </a:lnTo>
                  <a:lnTo>
                    <a:pt x="44470" y="378232"/>
                  </a:lnTo>
                  <a:lnTo>
                    <a:pt x="49773" y="378232"/>
                  </a:lnTo>
                  <a:close/>
                  <a:moveTo>
                    <a:pt x="4447" y="224465"/>
                  </a:moveTo>
                  <a:cubicBezTo>
                    <a:pt x="4447" y="224465"/>
                    <a:pt x="4447" y="224465"/>
                    <a:pt x="5929" y="230488"/>
                  </a:cubicBezTo>
                  <a:cubicBezTo>
                    <a:pt x="5929" y="230488"/>
                    <a:pt x="5929" y="230488"/>
                    <a:pt x="8894" y="233499"/>
                  </a:cubicBezTo>
                  <a:cubicBezTo>
                    <a:pt x="8894" y="233499"/>
                    <a:pt x="8894" y="233499"/>
                    <a:pt x="16306" y="235005"/>
                  </a:cubicBezTo>
                  <a:cubicBezTo>
                    <a:pt x="16306" y="235005"/>
                    <a:pt x="16306" y="235005"/>
                    <a:pt x="23717" y="235005"/>
                  </a:cubicBezTo>
                  <a:cubicBezTo>
                    <a:pt x="23717" y="235005"/>
                    <a:pt x="23717" y="235005"/>
                    <a:pt x="28164" y="238016"/>
                  </a:cubicBezTo>
                  <a:cubicBezTo>
                    <a:pt x="28164" y="238016"/>
                    <a:pt x="28164" y="238016"/>
                    <a:pt x="28164" y="242533"/>
                  </a:cubicBezTo>
                  <a:cubicBezTo>
                    <a:pt x="28164" y="242533"/>
                    <a:pt x="28164" y="242533"/>
                    <a:pt x="31129" y="245544"/>
                  </a:cubicBezTo>
                  <a:cubicBezTo>
                    <a:pt x="31129" y="245544"/>
                    <a:pt x="31129" y="245544"/>
                    <a:pt x="37058" y="251566"/>
                  </a:cubicBezTo>
                  <a:cubicBezTo>
                    <a:pt x="37058" y="251566"/>
                    <a:pt x="37058" y="251566"/>
                    <a:pt x="44470" y="262106"/>
                  </a:cubicBezTo>
                  <a:cubicBezTo>
                    <a:pt x="44470" y="262106"/>
                    <a:pt x="44470" y="262106"/>
                    <a:pt x="40023" y="262106"/>
                  </a:cubicBezTo>
                  <a:cubicBezTo>
                    <a:pt x="40023" y="262106"/>
                    <a:pt x="40023" y="262106"/>
                    <a:pt x="31129" y="262106"/>
                  </a:cubicBezTo>
                  <a:lnTo>
                    <a:pt x="29647" y="265117"/>
                  </a:lnTo>
                  <a:cubicBezTo>
                    <a:pt x="29647" y="265117"/>
                    <a:pt x="29647" y="265117"/>
                    <a:pt x="23717" y="259095"/>
                  </a:cubicBezTo>
                  <a:cubicBezTo>
                    <a:pt x="23717" y="259095"/>
                    <a:pt x="23717" y="259095"/>
                    <a:pt x="20753" y="250061"/>
                  </a:cubicBezTo>
                  <a:cubicBezTo>
                    <a:pt x="20753" y="250061"/>
                    <a:pt x="20753" y="250061"/>
                    <a:pt x="19270" y="247050"/>
                  </a:cubicBezTo>
                  <a:cubicBezTo>
                    <a:pt x="19270" y="247050"/>
                    <a:pt x="19270" y="247050"/>
                    <a:pt x="16306" y="244038"/>
                  </a:cubicBezTo>
                  <a:cubicBezTo>
                    <a:pt x="16306" y="244038"/>
                    <a:pt x="16306" y="244038"/>
                    <a:pt x="14823" y="244038"/>
                  </a:cubicBezTo>
                  <a:cubicBezTo>
                    <a:pt x="14823" y="244038"/>
                    <a:pt x="14823" y="244038"/>
                    <a:pt x="13341" y="244038"/>
                  </a:cubicBezTo>
                  <a:cubicBezTo>
                    <a:pt x="13341" y="244038"/>
                    <a:pt x="10376" y="244038"/>
                    <a:pt x="10376" y="244038"/>
                  </a:cubicBezTo>
                  <a:cubicBezTo>
                    <a:pt x="8894" y="242533"/>
                    <a:pt x="8894" y="244038"/>
                    <a:pt x="8894" y="244038"/>
                  </a:cubicBezTo>
                  <a:cubicBezTo>
                    <a:pt x="8894" y="244038"/>
                    <a:pt x="8894" y="244038"/>
                    <a:pt x="4447" y="244038"/>
                  </a:cubicBezTo>
                  <a:cubicBezTo>
                    <a:pt x="-1483" y="242533"/>
                    <a:pt x="2964" y="242533"/>
                    <a:pt x="2964" y="242533"/>
                  </a:cubicBezTo>
                  <a:cubicBezTo>
                    <a:pt x="1482" y="241027"/>
                    <a:pt x="1482" y="241027"/>
                    <a:pt x="1482" y="239521"/>
                  </a:cubicBezTo>
                  <a:cubicBezTo>
                    <a:pt x="1482" y="239521"/>
                    <a:pt x="0" y="236510"/>
                    <a:pt x="0" y="235005"/>
                  </a:cubicBezTo>
                  <a:cubicBezTo>
                    <a:pt x="0" y="235005"/>
                    <a:pt x="0" y="230488"/>
                    <a:pt x="0" y="230488"/>
                  </a:cubicBezTo>
                  <a:cubicBezTo>
                    <a:pt x="0" y="230488"/>
                    <a:pt x="0" y="230488"/>
                    <a:pt x="4447" y="224465"/>
                  </a:cubicBezTo>
                  <a:close/>
                  <a:moveTo>
                    <a:pt x="277183" y="0"/>
                  </a:moveTo>
                  <a:cubicBezTo>
                    <a:pt x="277183" y="0"/>
                    <a:pt x="277183" y="0"/>
                    <a:pt x="283168" y="5977"/>
                  </a:cubicBezTo>
                  <a:cubicBezTo>
                    <a:pt x="283168" y="5977"/>
                    <a:pt x="283168" y="5977"/>
                    <a:pt x="286160" y="10459"/>
                  </a:cubicBezTo>
                  <a:cubicBezTo>
                    <a:pt x="286160" y="10459"/>
                    <a:pt x="286160" y="10459"/>
                    <a:pt x="283168" y="10459"/>
                  </a:cubicBezTo>
                  <a:cubicBezTo>
                    <a:pt x="283168" y="10459"/>
                    <a:pt x="283168" y="10459"/>
                    <a:pt x="283168" y="14942"/>
                  </a:cubicBezTo>
                  <a:cubicBezTo>
                    <a:pt x="283168" y="14942"/>
                    <a:pt x="283168" y="14942"/>
                    <a:pt x="287656" y="17930"/>
                  </a:cubicBezTo>
                  <a:cubicBezTo>
                    <a:pt x="287656" y="17930"/>
                    <a:pt x="287656" y="17930"/>
                    <a:pt x="293640" y="17930"/>
                  </a:cubicBezTo>
                  <a:cubicBezTo>
                    <a:pt x="293640" y="17930"/>
                    <a:pt x="293640" y="17930"/>
                    <a:pt x="293640" y="13447"/>
                  </a:cubicBezTo>
                  <a:cubicBezTo>
                    <a:pt x="293640" y="13447"/>
                    <a:pt x="293640" y="13447"/>
                    <a:pt x="296632" y="10459"/>
                  </a:cubicBezTo>
                  <a:cubicBezTo>
                    <a:pt x="296632" y="10459"/>
                    <a:pt x="296632" y="10459"/>
                    <a:pt x="299624" y="13447"/>
                  </a:cubicBezTo>
                  <a:cubicBezTo>
                    <a:pt x="299624" y="13447"/>
                    <a:pt x="299624" y="13447"/>
                    <a:pt x="304113" y="19424"/>
                  </a:cubicBezTo>
                  <a:cubicBezTo>
                    <a:pt x="304113" y="19424"/>
                    <a:pt x="304113" y="19424"/>
                    <a:pt x="313089" y="17930"/>
                  </a:cubicBezTo>
                  <a:cubicBezTo>
                    <a:pt x="313089" y="17930"/>
                    <a:pt x="313089" y="17930"/>
                    <a:pt x="325058" y="20918"/>
                  </a:cubicBezTo>
                  <a:cubicBezTo>
                    <a:pt x="325058" y="20918"/>
                    <a:pt x="325058" y="20918"/>
                    <a:pt x="325058" y="25401"/>
                  </a:cubicBezTo>
                  <a:cubicBezTo>
                    <a:pt x="325058" y="25401"/>
                    <a:pt x="325058" y="25401"/>
                    <a:pt x="328050" y="31377"/>
                  </a:cubicBezTo>
                  <a:cubicBezTo>
                    <a:pt x="328050" y="31377"/>
                    <a:pt x="328050" y="31377"/>
                    <a:pt x="335530" y="37354"/>
                  </a:cubicBezTo>
                  <a:cubicBezTo>
                    <a:pt x="335530" y="37354"/>
                    <a:pt x="335530" y="37354"/>
                    <a:pt x="351987" y="37354"/>
                  </a:cubicBezTo>
                  <a:cubicBezTo>
                    <a:pt x="351987" y="37354"/>
                    <a:pt x="351987" y="37354"/>
                    <a:pt x="356475" y="37354"/>
                  </a:cubicBezTo>
                  <a:cubicBezTo>
                    <a:pt x="356475" y="37354"/>
                    <a:pt x="356475" y="37354"/>
                    <a:pt x="360963" y="34366"/>
                  </a:cubicBezTo>
                  <a:cubicBezTo>
                    <a:pt x="360963" y="34366"/>
                    <a:pt x="360963" y="34366"/>
                    <a:pt x="366948" y="34366"/>
                  </a:cubicBezTo>
                  <a:cubicBezTo>
                    <a:pt x="366948" y="34366"/>
                    <a:pt x="366948" y="34366"/>
                    <a:pt x="374428" y="38848"/>
                  </a:cubicBezTo>
                  <a:cubicBezTo>
                    <a:pt x="374428" y="38848"/>
                    <a:pt x="374428" y="38848"/>
                    <a:pt x="375924" y="43331"/>
                  </a:cubicBezTo>
                  <a:cubicBezTo>
                    <a:pt x="375924" y="43331"/>
                    <a:pt x="375924" y="43331"/>
                    <a:pt x="375924" y="47813"/>
                  </a:cubicBezTo>
                  <a:cubicBezTo>
                    <a:pt x="375924" y="47813"/>
                    <a:pt x="375924" y="47813"/>
                    <a:pt x="375924" y="48560"/>
                  </a:cubicBezTo>
                  <a:lnTo>
                    <a:pt x="375924" y="50802"/>
                  </a:lnTo>
                  <a:cubicBezTo>
                    <a:pt x="375924" y="50802"/>
                    <a:pt x="375924" y="50802"/>
                    <a:pt x="383404" y="46319"/>
                  </a:cubicBezTo>
                  <a:cubicBezTo>
                    <a:pt x="383404" y="46319"/>
                    <a:pt x="383404" y="46319"/>
                    <a:pt x="392381" y="43331"/>
                  </a:cubicBezTo>
                  <a:cubicBezTo>
                    <a:pt x="392381" y="43331"/>
                    <a:pt x="392381" y="43331"/>
                    <a:pt x="398365" y="43331"/>
                  </a:cubicBezTo>
                  <a:cubicBezTo>
                    <a:pt x="398365" y="43331"/>
                    <a:pt x="398365" y="43331"/>
                    <a:pt x="410334" y="47813"/>
                  </a:cubicBezTo>
                  <a:cubicBezTo>
                    <a:pt x="410334" y="47813"/>
                    <a:pt x="410334" y="47813"/>
                    <a:pt x="420806" y="50802"/>
                  </a:cubicBezTo>
                  <a:cubicBezTo>
                    <a:pt x="420806" y="50802"/>
                    <a:pt x="420806" y="50802"/>
                    <a:pt x="432775" y="47813"/>
                  </a:cubicBezTo>
                  <a:cubicBezTo>
                    <a:pt x="432775" y="47813"/>
                    <a:pt x="432775" y="47813"/>
                    <a:pt x="438759" y="43331"/>
                  </a:cubicBezTo>
                  <a:cubicBezTo>
                    <a:pt x="438759" y="43331"/>
                    <a:pt x="438759" y="43331"/>
                    <a:pt x="444743" y="43331"/>
                  </a:cubicBezTo>
                  <a:cubicBezTo>
                    <a:pt x="444743" y="43331"/>
                    <a:pt x="444743" y="43331"/>
                    <a:pt x="447736" y="43331"/>
                  </a:cubicBezTo>
                  <a:cubicBezTo>
                    <a:pt x="447736" y="43331"/>
                    <a:pt x="447736" y="43331"/>
                    <a:pt x="455216" y="50802"/>
                  </a:cubicBezTo>
                  <a:cubicBezTo>
                    <a:pt x="455216" y="50802"/>
                    <a:pt x="455216" y="50802"/>
                    <a:pt x="462696" y="56778"/>
                  </a:cubicBezTo>
                  <a:cubicBezTo>
                    <a:pt x="462696" y="56778"/>
                    <a:pt x="462696" y="56778"/>
                    <a:pt x="476161" y="58272"/>
                  </a:cubicBezTo>
                  <a:lnTo>
                    <a:pt x="482145" y="110568"/>
                  </a:lnTo>
                  <a:cubicBezTo>
                    <a:pt x="482145" y="110568"/>
                    <a:pt x="482145" y="110568"/>
                    <a:pt x="500098" y="242056"/>
                  </a:cubicBezTo>
                  <a:cubicBezTo>
                    <a:pt x="500098" y="242056"/>
                    <a:pt x="500098" y="242056"/>
                    <a:pt x="521043" y="400438"/>
                  </a:cubicBezTo>
                  <a:cubicBezTo>
                    <a:pt x="521043" y="400438"/>
                    <a:pt x="521043" y="400438"/>
                    <a:pt x="525531" y="409403"/>
                  </a:cubicBezTo>
                  <a:cubicBezTo>
                    <a:pt x="525531" y="409403"/>
                    <a:pt x="525531" y="409403"/>
                    <a:pt x="540492" y="409403"/>
                  </a:cubicBezTo>
                  <a:cubicBezTo>
                    <a:pt x="540492" y="409403"/>
                    <a:pt x="540492" y="409403"/>
                    <a:pt x="543484" y="400438"/>
                  </a:cubicBezTo>
                  <a:cubicBezTo>
                    <a:pt x="543484" y="400438"/>
                    <a:pt x="543484" y="400438"/>
                    <a:pt x="555453" y="400438"/>
                  </a:cubicBezTo>
                  <a:cubicBezTo>
                    <a:pt x="555453" y="400438"/>
                    <a:pt x="555453" y="400438"/>
                    <a:pt x="555453" y="404920"/>
                  </a:cubicBezTo>
                  <a:cubicBezTo>
                    <a:pt x="555453" y="404920"/>
                    <a:pt x="555453" y="404920"/>
                    <a:pt x="559941" y="410897"/>
                  </a:cubicBezTo>
                  <a:cubicBezTo>
                    <a:pt x="559941" y="410897"/>
                    <a:pt x="559941" y="410897"/>
                    <a:pt x="579390" y="424344"/>
                  </a:cubicBezTo>
                  <a:cubicBezTo>
                    <a:pt x="579390" y="424344"/>
                    <a:pt x="579390" y="424344"/>
                    <a:pt x="595847" y="442274"/>
                  </a:cubicBezTo>
                  <a:cubicBezTo>
                    <a:pt x="595847" y="442274"/>
                    <a:pt x="595847" y="442274"/>
                    <a:pt x="604823" y="434803"/>
                  </a:cubicBezTo>
                  <a:cubicBezTo>
                    <a:pt x="604823" y="434803"/>
                    <a:pt x="604823" y="434803"/>
                    <a:pt x="610807" y="419862"/>
                  </a:cubicBezTo>
                  <a:cubicBezTo>
                    <a:pt x="610807" y="419862"/>
                    <a:pt x="610807" y="419862"/>
                    <a:pt x="618288" y="412391"/>
                  </a:cubicBezTo>
                  <a:cubicBezTo>
                    <a:pt x="618288" y="412391"/>
                    <a:pt x="618288" y="412391"/>
                    <a:pt x="625768" y="407908"/>
                  </a:cubicBezTo>
                  <a:cubicBezTo>
                    <a:pt x="625768" y="407908"/>
                    <a:pt x="625768" y="407908"/>
                    <a:pt x="639233" y="413885"/>
                  </a:cubicBezTo>
                  <a:cubicBezTo>
                    <a:pt x="639233" y="413885"/>
                    <a:pt x="639233" y="413885"/>
                    <a:pt x="655690" y="425838"/>
                  </a:cubicBezTo>
                  <a:cubicBezTo>
                    <a:pt x="655690" y="425838"/>
                    <a:pt x="655690" y="425838"/>
                    <a:pt x="672146" y="442274"/>
                  </a:cubicBezTo>
                  <a:cubicBezTo>
                    <a:pt x="672146" y="442274"/>
                    <a:pt x="672146" y="442274"/>
                    <a:pt x="684115" y="455722"/>
                  </a:cubicBezTo>
                  <a:cubicBezTo>
                    <a:pt x="684115" y="455722"/>
                    <a:pt x="684115" y="455722"/>
                    <a:pt x="708052" y="479629"/>
                  </a:cubicBezTo>
                  <a:cubicBezTo>
                    <a:pt x="708052" y="479629"/>
                    <a:pt x="708052" y="479629"/>
                    <a:pt x="723013" y="500547"/>
                  </a:cubicBezTo>
                  <a:cubicBezTo>
                    <a:pt x="723013" y="500547"/>
                    <a:pt x="723013" y="500547"/>
                    <a:pt x="731989" y="502041"/>
                  </a:cubicBezTo>
                  <a:cubicBezTo>
                    <a:pt x="731989" y="502041"/>
                    <a:pt x="731989" y="502041"/>
                    <a:pt x="742462" y="503535"/>
                  </a:cubicBezTo>
                  <a:cubicBezTo>
                    <a:pt x="742462" y="503535"/>
                    <a:pt x="742462" y="503535"/>
                    <a:pt x="760415" y="509512"/>
                  </a:cubicBezTo>
                  <a:cubicBezTo>
                    <a:pt x="760415" y="509512"/>
                    <a:pt x="760415" y="509512"/>
                    <a:pt x="767895" y="513994"/>
                  </a:cubicBezTo>
                  <a:cubicBezTo>
                    <a:pt x="767895" y="513994"/>
                    <a:pt x="767895" y="513994"/>
                    <a:pt x="767895" y="519971"/>
                  </a:cubicBezTo>
                  <a:cubicBezTo>
                    <a:pt x="767895" y="519971"/>
                    <a:pt x="767895" y="519971"/>
                    <a:pt x="770887" y="533419"/>
                  </a:cubicBezTo>
                  <a:cubicBezTo>
                    <a:pt x="770887" y="533419"/>
                    <a:pt x="770887" y="533419"/>
                    <a:pt x="770887" y="539395"/>
                  </a:cubicBezTo>
                  <a:cubicBezTo>
                    <a:pt x="770887" y="539395"/>
                    <a:pt x="770887" y="539395"/>
                    <a:pt x="770887" y="545372"/>
                  </a:cubicBezTo>
                  <a:cubicBezTo>
                    <a:pt x="770887" y="545372"/>
                    <a:pt x="770887" y="545372"/>
                    <a:pt x="770887" y="558820"/>
                  </a:cubicBezTo>
                  <a:cubicBezTo>
                    <a:pt x="770887" y="558820"/>
                    <a:pt x="770887" y="558820"/>
                    <a:pt x="764903" y="563302"/>
                  </a:cubicBezTo>
                  <a:cubicBezTo>
                    <a:pt x="764903" y="563302"/>
                    <a:pt x="764903" y="563302"/>
                    <a:pt x="760415" y="557325"/>
                  </a:cubicBezTo>
                  <a:cubicBezTo>
                    <a:pt x="760415" y="557325"/>
                    <a:pt x="760415" y="557325"/>
                    <a:pt x="755926" y="549855"/>
                  </a:cubicBezTo>
                  <a:cubicBezTo>
                    <a:pt x="755926" y="549855"/>
                    <a:pt x="755926" y="549855"/>
                    <a:pt x="751438" y="552843"/>
                  </a:cubicBezTo>
                  <a:cubicBezTo>
                    <a:pt x="751438" y="552843"/>
                    <a:pt x="751438" y="552843"/>
                    <a:pt x="755926" y="560314"/>
                  </a:cubicBezTo>
                  <a:cubicBezTo>
                    <a:pt x="755926" y="560314"/>
                    <a:pt x="755926" y="560314"/>
                    <a:pt x="752934" y="561808"/>
                  </a:cubicBezTo>
                  <a:cubicBezTo>
                    <a:pt x="752934" y="561808"/>
                    <a:pt x="752934" y="561808"/>
                    <a:pt x="748446" y="558820"/>
                  </a:cubicBezTo>
                  <a:cubicBezTo>
                    <a:pt x="748446" y="558820"/>
                    <a:pt x="748446" y="558820"/>
                    <a:pt x="739470" y="555831"/>
                  </a:cubicBezTo>
                  <a:cubicBezTo>
                    <a:pt x="739470" y="555831"/>
                    <a:pt x="739470" y="555831"/>
                    <a:pt x="739470" y="549855"/>
                  </a:cubicBezTo>
                  <a:cubicBezTo>
                    <a:pt x="739470" y="549855"/>
                    <a:pt x="739470" y="549855"/>
                    <a:pt x="736478" y="542384"/>
                  </a:cubicBezTo>
                  <a:cubicBezTo>
                    <a:pt x="736478" y="542384"/>
                    <a:pt x="736478" y="542384"/>
                    <a:pt x="731989" y="539395"/>
                  </a:cubicBezTo>
                  <a:cubicBezTo>
                    <a:pt x="731989" y="539395"/>
                    <a:pt x="731989" y="539395"/>
                    <a:pt x="728997" y="533419"/>
                  </a:cubicBezTo>
                  <a:cubicBezTo>
                    <a:pt x="728997" y="533419"/>
                    <a:pt x="728997" y="533419"/>
                    <a:pt x="717029" y="524454"/>
                  </a:cubicBezTo>
                  <a:cubicBezTo>
                    <a:pt x="717029" y="524454"/>
                    <a:pt x="717029" y="524454"/>
                    <a:pt x="706556" y="525948"/>
                  </a:cubicBezTo>
                  <a:cubicBezTo>
                    <a:pt x="706556" y="525948"/>
                    <a:pt x="706556" y="525948"/>
                    <a:pt x="709548" y="530430"/>
                  </a:cubicBezTo>
                  <a:cubicBezTo>
                    <a:pt x="709548" y="530430"/>
                    <a:pt x="709548" y="530430"/>
                    <a:pt x="712540" y="533419"/>
                  </a:cubicBezTo>
                  <a:cubicBezTo>
                    <a:pt x="712540" y="533419"/>
                    <a:pt x="712540" y="533419"/>
                    <a:pt x="723013" y="539395"/>
                  </a:cubicBezTo>
                  <a:cubicBezTo>
                    <a:pt x="723013" y="539395"/>
                    <a:pt x="723013" y="539395"/>
                    <a:pt x="728997" y="545372"/>
                  </a:cubicBezTo>
                  <a:cubicBezTo>
                    <a:pt x="728997" y="545372"/>
                    <a:pt x="728997" y="545372"/>
                    <a:pt x="728997" y="549855"/>
                  </a:cubicBezTo>
                  <a:cubicBezTo>
                    <a:pt x="728997" y="549855"/>
                    <a:pt x="728997" y="549855"/>
                    <a:pt x="733485" y="554337"/>
                  </a:cubicBezTo>
                  <a:cubicBezTo>
                    <a:pt x="733485" y="554337"/>
                    <a:pt x="733485" y="554337"/>
                    <a:pt x="736478" y="558820"/>
                  </a:cubicBezTo>
                  <a:cubicBezTo>
                    <a:pt x="736478" y="558820"/>
                    <a:pt x="736478" y="558820"/>
                    <a:pt x="739470" y="569279"/>
                  </a:cubicBezTo>
                  <a:cubicBezTo>
                    <a:pt x="739470" y="569279"/>
                    <a:pt x="739470" y="569279"/>
                    <a:pt x="739470" y="572267"/>
                  </a:cubicBezTo>
                  <a:cubicBezTo>
                    <a:pt x="739470" y="572267"/>
                    <a:pt x="739470" y="572267"/>
                    <a:pt x="734981" y="573761"/>
                  </a:cubicBezTo>
                  <a:cubicBezTo>
                    <a:pt x="734981" y="573761"/>
                    <a:pt x="734981" y="573761"/>
                    <a:pt x="731989" y="566290"/>
                  </a:cubicBezTo>
                  <a:cubicBezTo>
                    <a:pt x="731989" y="566290"/>
                    <a:pt x="731989" y="566290"/>
                    <a:pt x="731989" y="573761"/>
                  </a:cubicBezTo>
                  <a:cubicBezTo>
                    <a:pt x="731989" y="573761"/>
                    <a:pt x="731989" y="573761"/>
                    <a:pt x="728997" y="579738"/>
                  </a:cubicBezTo>
                  <a:cubicBezTo>
                    <a:pt x="728997" y="579738"/>
                    <a:pt x="728997" y="579738"/>
                    <a:pt x="724509" y="578244"/>
                  </a:cubicBezTo>
                  <a:cubicBezTo>
                    <a:pt x="724509" y="578244"/>
                    <a:pt x="724509" y="578244"/>
                    <a:pt x="717029" y="570773"/>
                  </a:cubicBezTo>
                  <a:cubicBezTo>
                    <a:pt x="717029" y="570773"/>
                    <a:pt x="717029" y="570773"/>
                    <a:pt x="709548" y="561808"/>
                  </a:cubicBezTo>
                  <a:cubicBezTo>
                    <a:pt x="709548" y="561808"/>
                    <a:pt x="709548" y="561808"/>
                    <a:pt x="703564" y="564796"/>
                  </a:cubicBezTo>
                  <a:cubicBezTo>
                    <a:pt x="703564" y="564796"/>
                    <a:pt x="703564" y="564796"/>
                    <a:pt x="699076" y="564796"/>
                  </a:cubicBezTo>
                  <a:cubicBezTo>
                    <a:pt x="699076" y="564796"/>
                    <a:pt x="699076" y="564796"/>
                    <a:pt x="702068" y="555831"/>
                  </a:cubicBezTo>
                  <a:cubicBezTo>
                    <a:pt x="702068" y="555831"/>
                    <a:pt x="702068" y="555831"/>
                    <a:pt x="709548" y="554337"/>
                  </a:cubicBezTo>
                  <a:cubicBezTo>
                    <a:pt x="709548" y="554337"/>
                    <a:pt x="709548" y="554337"/>
                    <a:pt x="706556" y="545372"/>
                  </a:cubicBezTo>
                  <a:cubicBezTo>
                    <a:pt x="706556" y="545372"/>
                    <a:pt x="706556" y="545372"/>
                    <a:pt x="697580" y="549855"/>
                  </a:cubicBezTo>
                  <a:cubicBezTo>
                    <a:pt x="697580" y="549855"/>
                    <a:pt x="697580" y="549855"/>
                    <a:pt x="700572" y="540890"/>
                  </a:cubicBezTo>
                  <a:cubicBezTo>
                    <a:pt x="700572" y="540890"/>
                    <a:pt x="700572" y="540890"/>
                    <a:pt x="696084" y="534913"/>
                  </a:cubicBezTo>
                  <a:cubicBezTo>
                    <a:pt x="696084" y="534913"/>
                    <a:pt x="696084" y="534913"/>
                    <a:pt x="694588" y="530430"/>
                  </a:cubicBezTo>
                  <a:cubicBezTo>
                    <a:pt x="694588" y="530430"/>
                    <a:pt x="694588" y="530430"/>
                    <a:pt x="694588" y="525948"/>
                  </a:cubicBezTo>
                  <a:cubicBezTo>
                    <a:pt x="694588" y="525948"/>
                    <a:pt x="694588" y="525948"/>
                    <a:pt x="700572" y="516983"/>
                  </a:cubicBezTo>
                  <a:cubicBezTo>
                    <a:pt x="700572" y="516983"/>
                    <a:pt x="700572" y="516983"/>
                    <a:pt x="693091" y="516983"/>
                  </a:cubicBezTo>
                  <a:cubicBezTo>
                    <a:pt x="693091" y="516983"/>
                    <a:pt x="693091" y="516983"/>
                    <a:pt x="690099" y="519971"/>
                  </a:cubicBezTo>
                  <a:cubicBezTo>
                    <a:pt x="690099" y="519971"/>
                    <a:pt x="690099" y="519971"/>
                    <a:pt x="690099" y="522959"/>
                  </a:cubicBezTo>
                  <a:cubicBezTo>
                    <a:pt x="690099" y="522959"/>
                    <a:pt x="690099" y="522959"/>
                    <a:pt x="690099" y="531925"/>
                  </a:cubicBezTo>
                  <a:cubicBezTo>
                    <a:pt x="690099" y="531925"/>
                    <a:pt x="690099" y="531925"/>
                    <a:pt x="685611" y="534913"/>
                  </a:cubicBezTo>
                  <a:cubicBezTo>
                    <a:pt x="685611" y="534913"/>
                    <a:pt x="685611" y="534913"/>
                    <a:pt x="682619" y="537901"/>
                  </a:cubicBezTo>
                  <a:cubicBezTo>
                    <a:pt x="682619" y="537901"/>
                    <a:pt x="682619" y="534913"/>
                    <a:pt x="682619" y="533419"/>
                  </a:cubicBezTo>
                  <a:cubicBezTo>
                    <a:pt x="682619" y="531925"/>
                    <a:pt x="681123" y="527442"/>
                    <a:pt x="681123" y="527442"/>
                  </a:cubicBezTo>
                  <a:cubicBezTo>
                    <a:pt x="681123" y="527442"/>
                    <a:pt x="679627" y="522959"/>
                    <a:pt x="679627" y="519971"/>
                  </a:cubicBezTo>
                  <a:cubicBezTo>
                    <a:pt x="679627" y="518477"/>
                    <a:pt x="678131" y="515489"/>
                    <a:pt x="678131" y="515489"/>
                  </a:cubicBezTo>
                  <a:cubicBezTo>
                    <a:pt x="678131" y="515489"/>
                    <a:pt x="676635" y="512500"/>
                    <a:pt x="676635" y="511006"/>
                  </a:cubicBezTo>
                  <a:cubicBezTo>
                    <a:pt x="676635" y="508018"/>
                    <a:pt x="676635" y="506524"/>
                    <a:pt x="676635" y="506524"/>
                  </a:cubicBezTo>
                  <a:cubicBezTo>
                    <a:pt x="676635" y="506524"/>
                    <a:pt x="678131" y="503535"/>
                    <a:pt x="681123" y="503535"/>
                  </a:cubicBezTo>
                  <a:cubicBezTo>
                    <a:pt x="682619" y="502041"/>
                    <a:pt x="684115" y="499053"/>
                    <a:pt x="684115" y="499053"/>
                  </a:cubicBezTo>
                  <a:cubicBezTo>
                    <a:pt x="684115" y="499053"/>
                    <a:pt x="684115" y="499053"/>
                    <a:pt x="690099" y="493076"/>
                  </a:cubicBezTo>
                  <a:cubicBezTo>
                    <a:pt x="690099" y="493076"/>
                    <a:pt x="690099" y="493076"/>
                    <a:pt x="684115" y="482617"/>
                  </a:cubicBezTo>
                  <a:cubicBezTo>
                    <a:pt x="684115" y="482617"/>
                    <a:pt x="684115" y="482617"/>
                    <a:pt x="681123" y="484111"/>
                  </a:cubicBezTo>
                  <a:cubicBezTo>
                    <a:pt x="681123" y="484111"/>
                    <a:pt x="681123" y="484111"/>
                    <a:pt x="678131" y="491582"/>
                  </a:cubicBezTo>
                  <a:cubicBezTo>
                    <a:pt x="678131" y="491582"/>
                    <a:pt x="678131" y="491582"/>
                    <a:pt x="672146" y="499053"/>
                  </a:cubicBezTo>
                  <a:cubicBezTo>
                    <a:pt x="672146" y="499053"/>
                    <a:pt x="672146" y="499053"/>
                    <a:pt x="667658" y="502041"/>
                  </a:cubicBezTo>
                  <a:cubicBezTo>
                    <a:pt x="667658" y="502041"/>
                    <a:pt x="667658" y="502041"/>
                    <a:pt x="666162" y="505029"/>
                  </a:cubicBezTo>
                  <a:cubicBezTo>
                    <a:pt x="666162" y="505029"/>
                    <a:pt x="666162" y="505029"/>
                    <a:pt x="669154" y="516983"/>
                  </a:cubicBezTo>
                  <a:cubicBezTo>
                    <a:pt x="669154" y="516983"/>
                    <a:pt x="669154" y="516983"/>
                    <a:pt x="675139" y="533419"/>
                  </a:cubicBezTo>
                  <a:cubicBezTo>
                    <a:pt x="675139" y="533419"/>
                    <a:pt x="675139" y="533419"/>
                    <a:pt x="669154" y="531925"/>
                  </a:cubicBezTo>
                  <a:cubicBezTo>
                    <a:pt x="669154" y="531925"/>
                    <a:pt x="669154" y="531925"/>
                    <a:pt x="660178" y="513994"/>
                  </a:cubicBezTo>
                  <a:cubicBezTo>
                    <a:pt x="660178" y="513994"/>
                    <a:pt x="660178" y="513994"/>
                    <a:pt x="649705" y="499053"/>
                  </a:cubicBezTo>
                  <a:cubicBezTo>
                    <a:pt x="649705" y="499053"/>
                    <a:pt x="649705" y="499053"/>
                    <a:pt x="646713" y="508018"/>
                  </a:cubicBezTo>
                  <a:cubicBezTo>
                    <a:pt x="646713" y="508018"/>
                    <a:pt x="646713" y="508018"/>
                    <a:pt x="643721" y="506524"/>
                  </a:cubicBezTo>
                  <a:cubicBezTo>
                    <a:pt x="643721" y="506524"/>
                    <a:pt x="643721" y="506524"/>
                    <a:pt x="639233" y="496064"/>
                  </a:cubicBezTo>
                  <a:cubicBezTo>
                    <a:pt x="639233" y="496064"/>
                    <a:pt x="639233" y="496064"/>
                    <a:pt x="633249" y="491582"/>
                  </a:cubicBezTo>
                  <a:cubicBezTo>
                    <a:pt x="633249" y="491582"/>
                    <a:pt x="633249" y="491582"/>
                    <a:pt x="618288" y="475146"/>
                  </a:cubicBezTo>
                  <a:cubicBezTo>
                    <a:pt x="618288" y="475146"/>
                    <a:pt x="618288" y="475146"/>
                    <a:pt x="618288" y="464687"/>
                  </a:cubicBezTo>
                  <a:cubicBezTo>
                    <a:pt x="618288" y="464687"/>
                    <a:pt x="618288" y="464687"/>
                    <a:pt x="615296" y="470664"/>
                  </a:cubicBezTo>
                  <a:cubicBezTo>
                    <a:pt x="615296" y="470664"/>
                    <a:pt x="615296" y="470664"/>
                    <a:pt x="607815" y="467675"/>
                  </a:cubicBezTo>
                  <a:cubicBezTo>
                    <a:pt x="607815" y="467675"/>
                    <a:pt x="607815" y="467675"/>
                    <a:pt x="591358" y="452734"/>
                  </a:cubicBezTo>
                  <a:cubicBezTo>
                    <a:pt x="591358" y="452734"/>
                    <a:pt x="591358" y="452734"/>
                    <a:pt x="580886" y="440780"/>
                  </a:cubicBezTo>
                  <a:cubicBezTo>
                    <a:pt x="580886" y="440780"/>
                    <a:pt x="580886" y="440780"/>
                    <a:pt x="574902" y="442274"/>
                  </a:cubicBezTo>
                  <a:cubicBezTo>
                    <a:pt x="574902" y="442274"/>
                    <a:pt x="574902" y="442274"/>
                    <a:pt x="561437" y="439286"/>
                  </a:cubicBezTo>
                  <a:cubicBezTo>
                    <a:pt x="561437" y="439286"/>
                    <a:pt x="561437" y="439286"/>
                    <a:pt x="552461" y="430321"/>
                  </a:cubicBezTo>
                  <a:cubicBezTo>
                    <a:pt x="552461" y="430321"/>
                    <a:pt x="552461" y="430321"/>
                    <a:pt x="552461" y="419862"/>
                  </a:cubicBezTo>
                  <a:cubicBezTo>
                    <a:pt x="552461" y="419862"/>
                    <a:pt x="552461" y="419862"/>
                    <a:pt x="547972" y="422850"/>
                  </a:cubicBezTo>
                  <a:cubicBezTo>
                    <a:pt x="547972" y="422850"/>
                    <a:pt x="547972" y="422850"/>
                    <a:pt x="530020" y="422850"/>
                  </a:cubicBezTo>
                  <a:cubicBezTo>
                    <a:pt x="530020" y="422850"/>
                    <a:pt x="530020" y="422850"/>
                    <a:pt x="521043" y="421356"/>
                  </a:cubicBezTo>
                  <a:cubicBezTo>
                    <a:pt x="521043" y="421356"/>
                    <a:pt x="521043" y="421356"/>
                    <a:pt x="510571" y="418368"/>
                  </a:cubicBezTo>
                  <a:cubicBezTo>
                    <a:pt x="510571" y="418368"/>
                    <a:pt x="510571" y="418368"/>
                    <a:pt x="491122" y="416873"/>
                  </a:cubicBezTo>
                  <a:cubicBezTo>
                    <a:pt x="491122" y="416873"/>
                    <a:pt x="491122" y="416873"/>
                    <a:pt x="471673" y="421356"/>
                  </a:cubicBezTo>
                  <a:cubicBezTo>
                    <a:pt x="471673" y="421356"/>
                    <a:pt x="471673" y="421356"/>
                    <a:pt x="458208" y="424344"/>
                  </a:cubicBezTo>
                  <a:cubicBezTo>
                    <a:pt x="458208" y="424344"/>
                    <a:pt x="458208" y="424344"/>
                    <a:pt x="461200" y="412391"/>
                  </a:cubicBezTo>
                  <a:cubicBezTo>
                    <a:pt x="461200" y="412391"/>
                    <a:pt x="461200" y="412391"/>
                    <a:pt x="456712" y="415379"/>
                  </a:cubicBezTo>
                  <a:cubicBezTo>
                    <a:pt x="456712" y="415379"/>
                    <a:pt x="456712" y="415379"/>
                    <a:pt x="449232" y="410897"/>
                  </a:cubicBezTo>
                  <a:cubicBezTo>
                    <a:pt x="449232" y="410897"/>
                    <a:pt x="449232" y="410897"/>
                    <a:pt x="443247" y="407908"/>
                  </a:cubicBezTo>
                  <a:cubicBezTo>
                    <a:pt x="443247" y="407908"/>
                    <a:pt x="443247" y="407908"/>
                    <a:pt x="437263" y="407908"/>
                  </a:cubicBezTo>
                  <a:cubicBezTo>
                    <a:pt x="437263" y="407908"/>
                    <a:pt x="437263" y="407908"/>
                    <a:pt x="432775" y="407908"/>
                  </a:cubicBezTo>
                  <a:cubicBezTo>
                    <a:pt x="432775" y="407908"/>
                    <a:pt x="432775" y="407908"/>
                    <a:pt x="425294" y="412391"/>
                  </a:cubicBezTo>
                  <a:cubicBezTo>
                    <a:pt x="425294" y="412391"/>
                    <a:pt x="425294" y="412391"/>
                    <a:pt x="419310" y="415379"/>
                  </a:cubicBezTo>
                  <a:cubicBezTo>
                    <a:pt x="419310" y="415379"/>
                    <a:pt x="419310" y="415379"/>
                    <a:pt x="413326" y="422850"/>
                  </a:cubicBezTo>
                  <a:cubicBezTo>
                    <a:pt x="413326" y="422850"/>
                    <a:pt x="413326" y="422850"/>
                    <a:pt x="410334" y="425838"/>
                  </a:cubicBezTo>
                  <a:cubicBezTo>
                    <a:pt x="410334" y="425838"/>
                    <a:pt x="410334" y="425838"/>
                    <a:pt x="402853" y="424344"/>
                  </a:cubicBezTo>
                  <a:cubicBezTo>
                    <a:pt x="402853" y="424344"/>
                    <a:pt x="402853" y="424344"/>
                    <a:pt x="410334" y="418368"/>
                  </a:cubicBezTo>
                  <a:cubicBezTo>
                    <a:pt x="410334" y="418368"/>
                    <a:pt x="410334" y="418368"/>
                    <a:pt x="419310" y="409403"/>
                  </a:cubicBezTo>
                  <a:cubicBezTo>
                    <a:pt x="419310" y="409403"/>
                    <a:pt x="419310" y="409403"/>
                    <a:pt x="425294" y="403426"/>
                  </a:cubicBezTo>
                  <a:cubicBezTo>
                    <a:pt x="425294" y="403426"/>
                    <a:pt x="425294" y="403426"/>
                    <a:pt x="429783" y="397449"/>
                  </a:cubicBezTo>
                  <a:cubicBezTo>
                    <a:pt x="429783" y="397449"/>
                    <a:pt x="429783" y="397449"/>
                    <a:pt x="426791" y="397449"/>
                  </a:cubicBezTo>
                  <a:cubicBezTo>
                    <a:pt x="426791" y="397449"/>
                    <a:pt x="426791" y="397449"/>
                    <a:pt x="420806" y="394461"/>
                  </a:cubicBezTo>
                  <a:cubicBezTo>
                    <a:pt x="420806" y="394461"/>
                    <a:pt x="420806" y="394461"/>
                    <a:pt x="420806" y="384002"/>
                  </a:cubicBezTo>
                  <a:cubicBezTo>
                    <a:pt x="420806" y="384002"/>
                    <a:pt x="420806" y="384002"/>
                    <a:pt x="414822" y="388484"/>
                  </a:cubicBezTo>
                  <a:cubicBezTo>
                    <a:pt x="414822" y="388484"/>
                    <a:pt x="414822" y="388484"/>
                    <a:pt x="413326" y="389978"/>
                  </a:cubicBezTo>
                  <a:cubicBezTo>
                    <a:pt x="413326" y="389978"/>
                    <a:pt x="413326" y="389978"/>
                    <a:pt x="402853" y="389978"/>
                  </a:cubicBezTo>
                  <a:cubicBezTo>
                    <a:pt x="402853" y="389978"/>
                    <a:pt x="402853" y="389978"/>
                    <a:pt x="393877" y="388484"/>
                  </a:cubicBezTo>
                  <a:cubicBezTo>
                    <a:pt x="393877" y="388484"/>
                    <a:pt x="393877" y="388484"/>
                    <a:pt x="389389" y="392967"/>
                  </a:cubicBezTo>
                  <a:cubicBezTo>
                    <a:pt x="389389" y="392967"/>
                    <a:pt x="389389" y="392967"/>
                    <a:pt x="386397" y="401932"/>
                  </a:cubicBezTo>
                  <a:cubicBezTo>
                    <a:pt x="386397" y="401932"/>
                    <a:pt x="386397" y="401932"/>
                    <a:pt x="392381" y="409403"/>
                  </a:cubicBezTo>
                  <a:cubicBezTo>
                    <a:pt x="392381" y="409403"/>
                    <a:pt x="392381" y="409403"/>
                    <a:pt x="389389" y="421356"/>
                  </a:cubicBezTo>
                  <a:cubicBezTo>
                    <a:pt x="389389" y="421356"/>
                    <a:pt x="389389" y="421356"/>
                    <a:pt x="381908" y="428827"/>
                  </a:cubicBezTo>
                  <a:cubicBezTo>
                    <a:pt x="381908" y="428827"/>
                    <a:pt x="381908" y="428827"/>
                    <a:pt x="374428" y="428827"/>
                  </a:cubicBezTo>
                  <a:cubicBezTo>
                    <a:pt x="374428" y="428827"/>
                    <a:pt x="374428" y="428827"/>
                    <a:pt x="365452" y="428827"/>
                  </a:cubicBezTo>
                  <a:cubicBezTo>
                    <a:pt x="365452" y="428827"/>
                    <a:pt x="365452" y="428827"/>
                    <a:pt x="362459" y="439286"/>
                  </a:cubicBezTo>
                  <a:cubicBezTo>
                    <a:pt x="362459" y="439286"/>
                    <a:pt x="362459" y="439286"/>
                    <a:pt x="350491" y="443769"/>
                  </a:cubicBezTo>
                  <a:cubicBezTo>
                    <a:pt x="350491" y="443769"/>
                    <a:pt x="350491" y="443769"/>
                    <a:pt x="348995" y="446757"/>
                  </a:cubicBezTo>
                  <a:cubicBezTo>
                    <a:pt x="348995" y="446757"/>
                    <a:pt x="348995" y="446757"/>
                    <a:pt x="338522" y="454228"/>
                  </a:cubicBezTo>
                  <a:cubicBezTo>
                    <a:pt x="338522" y="454228"/>
                    <a:pt x="338522" y="454228"/>
                    <a:pt x="328050" y="457216"/>
                  </a:cubicBezTo>
                  <a:cubicBezTo>
                    <a:pt x="328050" y="457216"/>
                    <a:pt x="328050" y="457216"/>
                    <a:pt x="322065" y="458710"/>
                  </a:cubicBezTo>
                  <a:cubicBezTo>
                    <a:pt x="322065" y="458710"/>
                    <a:pt x="322065" y="458710"/>
                    <a:pt x="319073" y="454228"/>
                  </a:cubicBezTo>
                  <a:cubicBezTo>
                    <a:pt x="319073" y="454228"/>
                    <a:pt x="319073" y="454228"/>
                    <a:pt x="317577" y="451239"/>
                  </a:cubicBezTo>
                  <a:cubicBezTo>
                    <a:pt x="317577" y="451239"/>
                    <a:pt x="317577" y="451239"/>
                    <a:pt x="325058" y="448251"/>
                  </a:cubicBezTo>
                  <a:cubicBezTo>
                    <a:pt x="325058" y="448251"/>
                    <a:pt x="325058" y="448251"/>
                    <a:pt x="331042" y="440780"/>
                  </a:cubicBezTo>
                  <a:cubicBezTo>
                    <a:pt x="331042" y="440780"/>
                    <a:pt x="331042" y="440780"/>
                    <a:pt x="323561" y="440780"/>
                  </a:cubicBezTo>
                  <a:cubicBezTo>
                    <a:pt x="323561" y="440780"/>
                    <a:pt x="323561" y="440780"/>
                    <a:pt x="320569" y="436298"/>
                  </a:cubicBezTo>
                  <a:cubicBezTo>
                    <a:pt x="320569" y="436298"/>
                    <a:pt x="320569" y="436298"/>
                    <a:pt x="328050" y="425838"/>
                  </a:cubicBezTo>
                  <a:cubicBezTo>
                    <a:pt x="328050" y="425838"/>
                    <a:pt x="328050" y="425838"/>
                    <a:pt x="331042" y="415379"/>
                  </a:cubicBezTo>
                  <a:cubicBezTo>
                    <a:pt x="331042" y="415379"/>
                    <a:pt x="331042" y="415379"/>
                    <a:pt x="335530" y="400438"/>
                  </a:cubicBezTo>
                  <a:cubicBezTo>
                    <a:pt x="335530" y="400438"/>
                    <a:pt x="335530" y="400438"/>
                    <a:pt x="343010" y="391473"/>
                  </a:cubicBezTo>
                  <a:cubicBezTo>
                    <a:pt x="343010" y="391473"/>
                    <a:pt x="343010" y="391473"/>
                    <a:pt x="369940" y="394461"/>
                  </a:cubicBezTo>
                  <a:cubicBezTo>
                    <a:pt x="369940" y="394461"/>
                    <a:pt x="369940" y="394461"/>
                    <a:pt x="365452" y="388484"/>
                  </a:cubicBezTo>
                  <a:cubicBezTo>
                    <a:pt x="365452" y="388484"/>
                    <a:pt x="365452" y="388484"/>
                    <a:pt x="357971" y="386990"/>
                  </a:cubicBezTo>
                  <a:cubicBezTo>
                    <a:pt x="357971" y="386990"/>
                    <a:pt x="357971" y="386990"/>
                    <a:pt x="344507" y="381013"/>
                  </a:cubicBezTo>
                  <a:cubicBezTo>
                    <a:pt x="344507" y="381013"/>
                    <a:pt x="344507" y="381013"/>
                    <a:pt x="334034" y="385496"/>
                  </a:cubicBezTo>
                  <a:cubicBezTo>
                    <a:pt x="334034" y="385496"/>
                    <a:pt x="334034" y="385496"/>
                    <a:pt x="325058" y="392967"/>
                  </a:cubicBezTo>
                  <a:cubicBezTo>
                    <a:pt x="325058" y="392967"/>
                    <a:pt x="325058" y="392967"/>
                    <a:pt x="316081" y="400438"/>
                  </a:cubicBezTo>
                  <a:cubicBezTo>
                    <a:pt x="316081" y="400438"/>
                    <a:pt x="316081" y="400438"/>
                    <a:pt x="311593" y="409403"/>
                  </a:cubicBezTo>
                  <a:cubicBezTo>
                    <a:pt x="311593" y="409403"/>
                    <a:pt x="311593" y="409403"/>
                    <a:pt x="310097" y="416873"/>
                  </a:cubicBezTo>
                  <a:cubicBezTo>
                    <a:pt x="310097" y="416873"/>
                    <a:pt x="310097" y="416873"/>
                    <a:pt x="304113" y="416873"/>
                  </a:cubicBezTo>
                  <a:cubicBezTo>
                    <a:pt x="304113" y="416873"/>
                    <a:pt x="304113" y="416873"/>
                    <a:pt x="304113" y="419862"/>
                  </a:cubicBezTo>
                  <a:cubicBezTo>
                    <a:pt x="304113" y="419862"/>
                    <a:pt x="304113" y="419862"/>
                    <a:pt x="307105" y="425838"/>
                  </a:cubicBezTo>
                  <a:cubicBezTo>
                    <a:pt x="307105" y="425838"/>
                    <a:pt x="307105" y="425838"/>
                    <a:pt x="305609" y="430321"/>
                  </a:cubicBezTo>
                  <a:cubicBezTo>
                    <a:pt x="305609" y="430321"/>
                    <a:pt x="305609" y="430321"/>
                    <a:pt x="301120" y="434803"/>
                  </a:cubicBezTo>
                  <a:cubicBezTo>
                    <a:pt x="301120" y="434803"/>
                    <a:pt x="301120" y="434803"/>
                    <a:pt x="290648" y="440780"/>
                  </a:cubicBezTo>
                  <a:cubicBezTo>
                    <a:pt x="290648" y="440780"/>
                    <a:pt x="290648" y="440780"/>
                    <a:pt x="284664" y="445263"/>
                  </a:cubicBezTo>
                  <a:cubicBezTo>
                    <a:pt x="284664" y="445263"/>
                    <a:pt x="284664" y="445263"/>
                    <a:pt x="277183" y="452734"/>
                  </a:cubicBezTo>
                  <a:cubicBezTo>
                    <a:pt x="277183" y="452734"/>
                    <a:pt x="277183" y="452734"/>
                    <a:pt x="275687" y="460204"/>
                  </a:cubicBezTo>
                  <a:cubicBezTo>
                    <a:pt x="275687" y="460204"/>
                    <a:pt x="275687" y="460204"/>
                    <a:pt x="286160" y="463193"/>
                  </a:cubicBezTo>
                  <a:cubicBezTo>
                    <a:pt x="286160" y="463193"/>
                    <a:pt x="286160" y="463193"/>
                    <a:pt x="287656" y="473652"/>
                  </a:cubicBezTo>
                  <a:cubicBezTo>
                    <a:pt x="287656" y="473652"/>
                    <a:pt x="287656" y="473652"/>
                    <a:pt x="283168" y="479629"/>
                  </a:cubicBezTo>
                  <a:cubicBezTo>
                    <a:pt x="283168" y="479629"/>
                    <a:pt x="283168" y="479629"/>
                    <a:pt x="275687" y="484111"/>
                  </a:cubicBezTo>
                  <a:cubicBezTo>
                    <a:pt x="275687" y="484111"/>
                    <a:pt x="275687" y="484111"/>
                    <a:pt x="266711" y="496064"/>
                  </a:cubicBezTo>
                  <a:cubicBezTo>
                    <a:pt x="266711" y="496064"/>
                    <a:pt x="266711" y="496064"/>
                    <a:pt x="253246" y="505029"/>
                  </a:cubicBezTo>
                  <a:cubicBezTo>
                    <a:pt x="253246" y="505029"/>
                    <a:pt x="253246" y="505029"/>
                    <a:pt x="226317" y="518477"/>
                  </a:cubicBezTo>
                  <a:cubicBezTo>
                    <a:pt x="226317" y="518477"/>
                    <a:pt x="226317" y="518477"/>
                    <a:pt x="224821" y="530430"/>
                  </a:cubicBezTo>
                  <a:cubicBezTo>
                    <a:pt x="224821" y="530430"/>
                    <a:pt x="224821" y="530430"/>
                    <a:pt x="214348" y="534913"/>
                  </a:cubicBezTo>
                  <a:cubicBezTo>
                    <a:pt x="214348" y="534913"/>
                    <a:pt x="214348" y="534913"/>
                    <a:pt x="203876" y="540890"/>
                  </a:cubicBezTo>
                  <a:cubicBezTo>
                    <a:pt x="203876" y="540890"/>
                    <a:pt x="203876" y="540890"/>
                    <a:pt x="190411" y="545372"/>
                  </a:cubicBezTo>
                  <a:cubicBezTo>
                    <a:pt x="190411" y="545372"/>
                    <a:pt x="190411" y="545372"/>
                    <a:pt x="185923" y="548360"/>
                  </a:cubicBezTo>
                  <a:cubicBezTo>
                    <a:pt x="185923" y="548360"/>
                    <a:pt x="185923" y="548360"/>
                    <a:pt x="179939" y="552843"/>
                  </a:cubicBezTo>
                  <a:cubicBezTo>
                    <a:pt x="179939" y="552843"/>
                    <a:pt x="179939" y="552843"/>
                    <a:pt x="175450" y="557325"/>
                  </a:cubicBezTo>
                  <a:cubicBezTo>
                    <a:pt x="175450" y="557325"/>
                    <a:pt x="175450" y="557325"/>
                    <a:pt x="172458" y="566290"/>
                  </a:cubicBezTo>
                  <a:cubicBezTo>
                    <a:pt x="172458" y="566290"/>
                    <a:pt x="172458" y="566290"/>
                    <a:pt x="164978" y="567785"/>
                  </a:cubicBezTo>
                  <a:cubicBezTo>
                    <a:pt x="164978" y="567785"/>
                    <a:pt x="164978" y="567785"/>
                    <a:pt x="154505" y="570773"/>
                  </a:cubicBezTo>
                  <a:cubicBezTo>
                    <a:pt x="154505" y="570773"/>
                    <a:pt x="154505" y="570773"/>
                    <a:pt x="147025" y="570773"/>
                  </a:cubicBezTo>
                  <a:cubicBezTo>
                    <a:pt x="147025" y="570773"/>
                    <a:pt x="147025" y="570773"/>
                    <a:pt x="139545" y="573761"/>
                  </a:cubicBezTo>
                  <a:cubicBezTo>
                    <a:pt x="139545" y="573761"/>
                    <a:pt x="139545" y="573761"/>
                    <a:pt x="129072" y="579738"/>
                  </a:cubicBezTo>
                  <a:cubicBezTo>
                    <a:pt x="129072" y="579738"/>
                    <a:pt x="129072" y="579738"/>
                    <a:pt x="132064" y="587209"/>
                  </a:cubicBezTo>
                  <a:cubicBezTo>
                    <a:pt x="132064" y="587209"/>
                    <a:pt x="132064" y="587209"/>
                    <a:pt x="129072" y="588703"/>
                  </a:cubicBezTo>
                  <a:cubicBezTo>
                    <a:pt x="129072" y="588703"/>
                    <a:pt x="129072" y="588703"/>
                    <a:pt x="121592" y="584220"/>
                  </a:cubicBezTo>
                  <a:cubicBezTo>
                    <a:pt x="121592" y="584220"/>
                    <a:pt x="121592" y="584220"/>
                    <a:pt x="114111" y="581232"/>
                  </a:cubicBezTo>
                  <a:cubicBezTo>
                    <a:pt x="114111" y="581232"/>
                    <a:pt x="114111" y="581232"/>
                    <a:pt x="108127" y="572267"/>
                  </a:cubicBezTo>
                  <a:cubicBezTo>
                    <a:pt x="108127" y="572267"/>
                    <a:pt x="108127" y="572267"/>
                    <a:pt x="106631" y="575255"/>
                  </a:cubicBezTo>
                  <a:cubicBezTo>
                    <a:pt x="106631" y="575255"/>
                    <a:pt x="106631" y="575255"/>
                    <a:pt x="106631" y="587209"/>
                  </a:cubicBezTo>
                  <a:cubicBezTo>
                    <a:pt x="106631" y="587209"/>
                    <a:pt x="106631" y="587209"/>
                    <a:pt x="97655" y="587209"/>
                  </a:cubicBezTo>
                  <a:cubicBezTo>
                    <a:pt x="97655" y="587209"/>
                    <a:pt x="97655" y="587209"/>
                    <a:pt x="97655" y="591691"/>
                  </a:cubicBezTo>
                  <a:cubicBezTo>
                    <a:pt x="97655" y="591691"/>
                    <a:pt x="97655" y="591691"/>
                    <a:pt x="88678" y="591691"/>
                  </a:cubicBezTo>
                  <a:cubicBezTo>
                    <a:pt x="88678" y="591691"/>
                    <a:pt x="88678" y="591691"/>
                    <a:pt x="88678" y="590197"/>
                  </a:cubicBezTo>
                  <a:cubicBezTo>
                    <a:pt x="88678" y="588703"/>
                    <a:pt x="84190" y="588703"/>
                    <a:pt x="84190" y="588703"/>
                  </a:cubicBezTo>
                  <a:cubicBezTo>
                    <a:pt x="84190" y="588703"/>
                    <a:pt x="84190" y="588703"/>
                    <a:pt x="78206" y="588703"/>
                  </a:cubicBezTo>
                  <a:cubicBezTo>
                    <a:pt x="78206" y="588703"/>
                    <a:pt x="78206" y="588703"/>
                    <a:pt x="70725" y="590197"/>
                  </a:cubicBezTo>
                  <a:cubicBezTo>
                    <a:pt x="70725" y="590197"/>
                    <a:pt x="70725" y="590197"/>
                    <a:pt x="61749" y="599162"/>
                  </a:cubicBezTo>
                  <a:cubicBezTo>
                    <a:pt x="61749" y="599162"/>
                    <a:pt x="61749" y="599162"/>
                    <a:pt x="45292" y="599162"/>
                  </a:cubicBezTo>
                  <a:cubicBezTo>
                    <a:pt x="45292" y="599162"/>
                    <a:pt x="45292" y="599162"/>
                    <a:pt x="30331" y="599162"/>
                  </a:cubicBezTo>
                  <a:cubicBezTo>
                    <a:pt x="30331" y="599162"/>
                    <a:pt x="30331" y="599162"/>
                    <a:pt x="30331" y="593185"/>
                  </a:cubicBezTo>
                  <a:cubicBezTo>
                    <a:pt x="30331" y="593185"/>
                    <a:pt x="30331" y="593185"/>
                    <a:pt x="40804" y="581232"/>
                  </a:cubicBezTo>
                  <a:cubicBezTo>
                    <a:pt x="40804" y="581232"/>
                    <a:pt x="40804" y="581232"/>
                    <a:pt x="58757" y="581232"/>
                  </a:cubicBezTo>
                  <a:cubicBezTo>
                    <a:pt x="58757" y="581232"/>
                    <a:pt x="58757" y="581232"/>
                    <a:pt x="66237" y="581232"/>
                  </a:cubicBezTo>
                  <a:cubicBezTo>
                    <a:pt x="66237" y="581232"/>
                    <a:pt x="66237" y="581232"/>
                    <a:pt x="73717" y="576750"/>
                  </a:cubicBezTo>
                  <a:cubicBezTo>
                    <a:pt x="73717" y="576750"/>
                    <a:pt x="73717" y="576750"/>
                    <a:pt x="84190" y="573761"/>
                  </a:cubicBezTo>
                  <a:cubicBezTo>
                    <a:pt x="84190" y="573761"/>
                    <a:pt x="84190" y="573761"/>
                    <a:pt x="88678" y="570773"/>
                  </a:cubicBezTo>
                  <a:cubicBezTo>
                    <a:pt x="88678" y="570773"/>
                    <a:pt x="88678" y="570773"/>
                    <a:pt x="93166" y="563302"/>
                  </a:cubicBezTo>
                  <a:cubicBezTo>
                    <a:pt x="93166" y="563302"/>
                    <a:pt x="93166" y="563302"/>
                    <a:pt x="102143" y="558820"/>
                  </a:cubicBezTo>
                  <a:cubicBezTo>
                    <a:pt x="102143" y="558820"/>
                    <a:pt x="102143" y="558820"/>
                    <a:pt x="115607" y="557325"/>
                  </a:cubicBezTo>
                  <a:cubicBezTo>
                    <a:pt x="115607" y="557325"/>
                    <a:pt x="115607" y="557325"/>
                    <a:pt x="123088" y="557325"/>
                  </a:cubicBezTo>
                  <a:cubicBezTo>
                    <a:pt x="123088" y="557325"/>
                    <a:pt x="123088" y="557325"/>
                    <a:pt x="129072" y="563302"/>
                  </a:cubicBezTo>
                  <a:cubicBezTo>
                    <a:pt x="129072" y="563302"/>
                    <a:pt x="129072" y="563302"/>
                    <a:pt x="135056" y="558820"/>
                  </a:cubicBezTo>
                  <a:cubicBezTo>
                    <a:pt x="135056" y="558820"/>
                    <a:pt x="135056" y="558820"/>
                    <a:pt x="141041" y="549855"/>
                  </a:cubicBezTo>
                  <a:cubicBezTo>
                    <a:pt x="141041" y="549855"/>
                    <a:pt x="141041" y="549855"/>
                    <a:pt x="148521" y="542384"/>
                  </a:cubicBezTo>
                  <a:cubicBezTo>
                    <a:pt x="148521" y="542384"/>
                    <a:pt x="148521" y="542384"/>
                    <a:pt x="156001" y="537901"/>
                  </a:cubicBezTo>
                  <a:cubicBezTo>
                    <a:pt x="156001" y="537901"/>
                    <a:pt x="156001" y="537901"/>
                    <a:pt x="170962" y="534913"/>
                  </a:cubicBezTo>
                  <a:cubicBezTo>
                    <a:pt x="170962" y="534913"/>
                    <a:pt x="170962" y="534913"/>
                    <a:pt x="176946" y="528936"/>
                  </a:cubicBezTo>
                  <a:cubicBezTo>
                    <a:pt x="176946" y="528936"/>
                    <a:pt x="176946" y="528936"/>
                    <a:pt x="184427" y="521465"/>
                  </a:cubicBezTo>
                  <a:cubicBezTo>
                    <a:pt x="184427" y="521465"/>
                    <a:pt x="184427" y="521465"/>
                    <a:pt x="193403" y="513994"/>
                  </a:cubicBezTo>
                  <a:cubicBezTo>
                    <a:pt x="193403" y="513994"/>
                    <a:pt x="193403" y="513994"/>
                    <a:pt x="200884" y="509512"/>
                  </a:cubicBezTo>
                  <a:cubicBezTo>
                    <a:pt x="200884" y="509512"/>
                    <a:pt x="200884" y="509512"/>
                    <a:pt x="203876" y="500547"/>
                  </a:cubicBezTo>
                  <a:cubicBezTo>
                    <a:pt x="203876" y="500547"/>
                    <a:pt x="203876" y="500547"/>
                    <a:pt x="205372" y="487099"/>
                  </a:cubicBezTo>
                  <a:cubicBezTo>
                    <a:pt x="205372" y="487099"/>
                    <a:pt x="205372" y="487099"/>
                    <a:pt x="208364" y="478134"/>
                  </a:cubicBezTo>
                  <a:cubicBezTo>
                    <a:pt x="208364" y="478134"/>
                    <a:pt x="208364" y="478134"/>
                    <a:pt x="209860" y="475146"/>
                  </a:cubicBezTo>
                  <a:cubicBezTo>
                    <a:pt x="209860" y="475146"/>
                    <a:pt x="209860" y="475146"/>
                    <a:pt x="217340" y="464687"/>
                  </a:cubicBezTo>
                  <a:cubicBezTo>
                    <a:pt x="217340" y="464687"/>
                    <a:pt x="217340" y="464687"/>
                    <a:pt x="212852" y="464687"/>
                  </a:cubicBezTo>
                  <a:cubicBezTo>
                    <a:pt x="212852" y="464687"/>
                    <a:pt x="212852" y="464687"/>
                    <a:pt x="205372" y="466181"/>
                  </a:cubicBezTo>
                  <a:cubicBezTo>
                    <a:pt x="205372" y="466181"/>
                    <a:pt x="205372" y="466181"/>
                    <a:pt x="200884" y="466181"/>
                  </a:cubicBezTo>
                  <a:cubicBezTo>
                    <a:pt x="200884" y="466181"/>
                    <a:pt x="200884" y="466181"/>
                    <a:pt x="193403" y="464687"/>
                  </a:cubicBezTo>
                  <a:cubicBezTo>
                    <a:pt x="193403" y="464687"/>
                    <a:pt x="193403" y="464687"/>
                    <a:pt x="190411" y="461699"/>
                  </a:cubicBezTo>
                  <a:cubicBezTo>
                    <a:pt x="190411" y="461699"/>
                    <a:pt x="190411" y="461699"/>
                    <a:pt x="197891" y="454228"/>
                  </a:cubicBezTo>
                  <a:cubicBezTo>
                    <a:pt x="197891" y="454228"/>
                    <a:pt x="197891" y="454228"/>
                    <a:pt x="190411" y="455722"/>
                  </a:cubicBezTo>
                  <a:cubicBezTo>
                    <a:pt x="190411" y="455722"/>
                    <a:pt x="190411" y="455722"/>
                    <a:pt x="185923" y="460204"/>
                  </a:cubicBezTo>
                  <a:cubicBezTo>
                    <a:pt x="185923" y="460204"/>
                    <a:pt x="185923" y="460204"/>
                    <a:pt x="182931" y="470664"/>
                  </a:cubicBezTo>
                  <a:cubicBezTo>
                    <a:pt x="182931" y="470664"/>
                    <a:pt x="182931" y="470664"/>
                    <a:pt x="178442" y="475146"/>
                  </a:cubicBezTo>
                  <a:cubicBezTo>
                    <a:pt x="178442" y="475146"/>
                    <a:pt x="178442" y="475146"/>
                    <a:pt x="176946" y="470664"/>
                  </a:cubicBezTo>
                  <a:cubicBezTo>
                    <a:pt x="176946" y="470664"/>
                    <a:pt x="176946" y="470664"/>
                    <a:pt x="172458" y="464687"/>
                  </a:cubicBezTo>
                  <a:cubicBezTo>
                    <a:pt x="172458" y="464687"/>
                    <a:pt x="172458" y="464687"/>
                    <a:pt x="164978" y="457216"/>
                  </a:cubicBezTo>
                  <a:cubicBezTo>
                    <a:pt x="164978" y="457216"/>
                    <a:pt x="164978" y="457216"/>
                    <a:pt x="153009" y="449745"/>
                  </a:cubicBezTo>
                  <a:cubicBezTo>
                    <a:pt x="153009" y="449745"/>
                    <a:pt x="153009" y="449745"/>
                    <a:pt x="150017" y="449745"/>
                  </a:cubicBezTo>
                  <a:cubicBezTo>
                    <a:pt x="150017" y="449745"/>
                    <a:pt x="150017" y="449745"/>
                    <a:pt x="139545" y="457216"/>
                  </a:cubicBezTo>
                  <a:cubicBezTo>
                    <a:pt x="139545" y="457216"/>
                    <a:pt x="139545" y="457216"/>
                    <a:pt x="133560" y="457216"/>
                  </a:cubicBezTo>
                  <a:cubicBezTo>
                    <a:pt x="133560" y="457216"/>
                    <a:pt x="133560" y="457216"/>
                    <a:pt x="124584" y="457216"/>
                  </a:cubicBezTo>
                  <a:cubicBezTo>
                    <a:pt x="124584" y="457216"/>
                    <a:pt x="124584" y="457216"/>
                    <a:pt x="126080" y="437792"/>
                  </a:cubicBezTo>
                  <a:cubicBezTo>
                    <a:pt x="126080" y="437792"/>
                    <a:pt x="126080" y="437792"/>
                    <a:pt x="127576" y="431815"/>
                  </a:cubicBezTo>
                  <a:cubicBezTo>
                    <a:pt x="127576" y="431815"/>
                    <a:pt x="127576" y="431815"/>
                    <a:pt x="132064" y="425838"/>
                  </a:cubicBezTo>
                  <a:cubicBezTo>
                    <a:pt x="132064" y="425838"/>
                    <a:pt x="132064" y="425838"/>
                    <a:pt x="132064" y="418368"/>
                  </a:cubicBezTo>
                  <a:cubicBezTo>
                    <a:pt x="132064" y="418368"/>
                    <a:pt x="132064" y="418368"/>
                    <a:pt x="130568" y="406414"/>
                  </a:cubicBezTo>
                  <a:cubicBezTo>
                    <a:pt x="130568" y="406414"/>
                    <a:pt x="130568" y="406414"/>
                    <a:pt x="127576" y="394461"/>
                  </a:cubicBezTo>
                  <a:cubicBezTo>
                    <a:pt x="127576" y="394461"/>
                    <a:pt x="127576" y="394461"/>
                    <a:pt x="124584" y="397449"/>
                  </a:cubicBezTo>
                  <a:cubicBezTo>
                    <a:pt x="124584" y="397449"/>
                    <a:pt x="124584" y="397449"/>
                    <a:pt x="118600" y="403426"/>
                  </a:cubicBezTo>
                  <a:cubicBezTo>
                    <a:pt x="118600" y="403426"/>
                    <a:pt x="118600" y="403426"/>
                    <a:pt x="114111" y="406414"/>
                  </a:cubicBezTo>
                  <a:cubicBezTo>
                    <a:pt x="114111" y="406414"/>
                    <a:pt x="114111" y="406414"/>
                    <a:pt x="109623" y="406414"/>
                  </a:cubicBezTo>
                  <a:cubicBezTo>
                    <a:pt x="109623" y="406414"/>
                    <a:pt x="109623" y="406414"/>
                    <a:pt x="105135" y="401932"/>
                  </a:cubicBezTo>
                  <a:cubicBezTo>
                    <a:pt x="105135" y="401932"/>
                    <a:pt x="105135" y="401932"/>
                    <a:pt x="102143" y="401932"/>
                  </a:cubicBezTo>
                  <a:cubicBezTo>
                    <a:pt x="102143" y="401932"/>
                    <a:pt x="102143" y="401932"/>
                    <a:pt x="96158" y="398943"/>
                  </a:cubicBezTo>
                  <a:cubicBezTo>
                    <a:pt x="96158" y="398943"/>
                    <a:pt x="96158" y="398943"/>
                    <a:pt x="91670" y="394461"/>
                  </a:cubicBezTo>
                  <a:cubicBezTo>
                    <a:pt x="91670" y="394461"/>
                    <a:pt x="91670" y="394461"/>
                    <a:pt x="87182" y="391473"/>
                  </a:cubicBezTo>
                  <a:cubicBezTo>
                    <a:pt x="87182" y="391473"/>
                    <a:pt x="87182" y="391473"/>
                    <a:pt x="82694" y="386990"/>
                  </a:cubicBezTo>
                  <a:cubicBezTo>
                    <a:pt x="82694" y="386990"/>
                    <a:pt x="82694" y="386990"/>
                    <a:pt x="81198" y="382508"/>
                  </a:cubicBezTo>
                  <a:cubicBezTo>
                    <a:pt x="81198" y="382508"/>
                    <a:pt x="81198" y="382508"/>
                    <a:pt x="79702" y="372048"/>
                  </a:cubicBezTo>
                  <a:cubicBezTo>
                    <a:pt x="79702" y="372048"/>
                    <a:pt x="79702" y="372048"/>
                    <a:pt x="85686" y="367566"/>
                  </a:cubicBezTo>
                  <a:cubicBezTo>
                    <a:pt x="85686" y="367566"/>
                    <a:pt x="85686" y="367566"/>
                    <a:pt x="91670" y="367566"/>
                  </a:cubicBezTo>
                  <a:cubicBezTo>
                    <a:pt x="91670" y="367566"/>
                    <a:pt x="91670" y="367566"/>
                    <a:pt x="99151" y="367566"/>
                  </a:cubicBezTo>
                  <a:cubicBezTo>
                    <a:pt x="99151" y="367566"/>
                    <a:pt x="99151" y="367566"/>
                    <a:pt x="106631" y="372048"/>
                  </a:cubicBezTo>
                  <a:cubicBezTo>
                    <a:pt x="106631" y="372048"/>
                    <a:pt x="106631" y="372048"/>
                    <a:pt x="109623" y="364578"/>
                  </a:cubicBezTo>
                  <a:cubicBezTo>
                    <a:pt x="109623" y="364578"/>
                    <a:pt x="109623" y="364578"/>
                    <a:pt x="105135" y="360095"/>
                  </a:cubicBezTo>
                  <a:cubicBezTo>
                    <a:pt x="105135" y="360095"/>
                    <a:pt x="105135" y="360095"/>
                    <a:pt x="103639" y="360095"/>
                  </a:cubicBezTo>
                  <a:cubicBezTo>
                    <a:pt x="103639" y="360095"/>
                    <a:pt x="103639" y="360095"/>
                    <a:pt x="96158" y="360095"/>
                  </a:cubicBezTo>
                  <a:cubicBezTo>
                    <a:pt x="96158" y="360095"/>
                    <a:pt x="96158" y="360095"/>
                    <a:pt x="91670" y="360095"/>
                  </a:cubicBezTo>
                  <a:cubicBezTo>
                    <a:pt x="91670" y="360095"/>
                    <a:pt x="91670" y="360095"/>
                    <a:pt x="82694" y="354118"/>
                  </a:cubicBezTo>
                  <a:cubicBezTo>
                    <a:pt x="82694" y="354118"/>
                    <a:pt x="82694" y="354118"/>
                    <a:pt x="79702" y="348142"/>
                  </a:cubicBezTo>
                  <a:cubicBezTo>
                    <a:pt x="79702" y="348142"/>
                    <a:pt x="79702" y="348142"/>
                    <a:pt x="76710" y="340671"/>
                  </a:cubicBezTo>
                  <a:cubicBezTo>
                    <a:pt x="76710" y="340671"/>
                    <a:pt x="76710" y="340671"/>
                    <a:pt x="73717" y="333200"/>
                  </a:cubicBezTo>
                  <a:cubicBezTo>
                    <a:pt x="73717" y="333200"/>
                    <a:pt x="73717" y="333200"/>
                    <a:pt x="73717" y="330212"/>
                  </a:cubicBezTo>
                  <a:cubicBezTo>
                    <a:pt x="73717" y="330212"/>
                    <a:pt x="73717" y="330212"/>
                    <a:pt x="76710" y="327223"/>
                  </a:cubicBezTo>
                  <a:cubicBezTo>
                    <a:pt x="76710" y="327223"/>
                    <a:pt x="76710" y="327223"/>
                    <a:pt x="81198" y="319752"/>
                  </a:cubicBezTo>
                  <a:cubicBezTo>
                    <a:pt x="81198" y="319752"/>
                    <a:pt x="81198" y="319752"/>
                    <a:pt x="88678" y="310787"/>
                  </a:cubicBezTo>
                  <a:cubicBezTo>
                    <a:pt x="88678" y="310787"/>
                    <a:pt x="88678" y="310787"/>
                    <a:pt x="97655" y="304811"/>
                  </a:cubicBezTo>
                  <a:cubicBezTo>
                    <a:pt x="97655" y="304811"/>
                    <a:pt x="97655" y="304811"/>
                    <a:pt x="103639" y="297340"/>
                  </a:cubicBezTo>
                  <a:cubicBezTo>
                    <a:pt x="103639" y="297340"/>
                    <a:pt x="103639" y="297340"/>
                    <a:pt x="105135" y="289869"/>
                  </a:cubicBezTo>
                  <a:cubicBezTo>
                    <a:pt x="105135" y="289869"/>
                    <a:pt x="105135" y="289869"/>
                    <a:pt x="112615" y="282398"/>
                  </a:cubicBezTo>
                  <a:cubicBezTo>
                    <a:pt x="112615" y="282398"/>
                    <a:pt x="112615" y="282398"/>
                    <a:pt x="118600" y="280904"/>
                  </a:cubicBezTo>
                  <a:cubicBezTo>
                    <a:pt x="118600" y="280904"/>
                    <a:pt x="118600" y="280904"/>
                    <a:pt x="123088" y="283892"/>
                  </a:cubicBezTo>
                  <a:cubicBezTo>
                    <a:pt x="123088" y="283892"/>
                    <a:pt x="123088" y="283892"/>
                    <a:pt x="127576" y="289869"/>
                  </a:cubicBezTo>
                  <a:cubicBezTo>
                    <a:pt x="127576" y="289869"/>
                    <a:pt x="127576" y="289869"/>
                    <a:pt x="130568" y="289869"/>
                  </a:cubicBezTo>
                  <a:cubicBezTo>
                    <a:pt x="130568" y="289869"/>
                    <a:pt x="130568" y="289869"/>
                    <a:pt x="136552" y="289869"/>
                  </a:cubicBezTo>
                  <a:cubicBezTo>
                    <a:pt x="136552" y="289869"/>
                    <a:pt x="136552" y="289869"/>
                    <a:pt x="139545" y="289869"/>
                  </a:cubicBezTo>
                  <a:cubicBezTo>
                    <a:pt x="139545" y="289869"/>
                    <a:pt x="139545" y="289869"/>
                    <a:pt x="144033" y="283892"/>
                  </a:cubicBezTo>
                  <a:cubicBezTo>
                    <a:pt x="144033" y="283892"/>
                    <a:pt x="144033" y="283892"/>
                    <a:pt x="148521" y="283892"/>
                  </a:cubicBezTo>
                  <a:cubicBezTo>
                    <a:pt x="148521" y="283892"/>
                    <a:pt x="148521" y="283892"/>
                    <a:pt x="150017" y="280904"/>
                  </a:cubicBezTo>
                  <a:cubicBezTo>
                    <a:pt x="150017" y="280904"/>
                    <a:pt x="150017" y="280904"/>
                    <a:pt x="153009" y="276422"/>
                  </a:cubicBezTo>
                  <a:cubicBezTo>
                    <a:pt x="153009" y="276422"/>
                    <a:pt x="153009" y="276422"/>
                    <a:pt x="154505" y="280904"/>
                  </a:cubicBezTo>
                  <a:cubicBezTo>
                    <a:pt x="154505" y="280904"/>
                    <a:pt x="154505" y="280904"/>
                    <a:pt x="158994" y="280904"/>
                  </a:cubicBezTo>
                  <a:cubicBezTo>
                    <a:pt x="158994" y="280904"/>
                    <a:pt x="158994" y="280904"/>
                    <a:pt x="161986" y="280904"/>
                  </a:cubicBezTo>
                  <a:cubicBezTo>
                    <a:pt x="161986" y="280904"/>
                    <a:pt x="161986" y="280904"/>
                    <a:pt x="167970" y="280904"/>
                  </a:cubicBezTo>
                  <a:cubicBezTo>
                    <a:pt x="167970" y="280904"/>
                    <a:pt x="167970" y="280904"/>
                    <a:pt x="172458" y="276422"/>
                  </a:cubicBezTo>
                  <a:cubicBezTo>
                    <a:pt x="172458" y="276422"/>
                    <a:pt x="172458" y="276422"/>
                    <a:pt x="176946" y="276422"/>
                  </a:cubicBezTo>
                  <a:cubicBezTo>
                    <a:pt x="176946" y="276422"/>
                    <a:pt x="176946" y="276422"/>
                    <a:pt x="178442" y="265962"/>
                  </a:cubicBezTo>
                  <a:cubicBezTo>
                    <a:pt x="178442" y="265962"/>
                    <a:pt x="178442" y="265962"/>
                    <a:pt x="175450" y="258491"/>
                  </a:cubicBezTo>
                  <a:cubicBezTo>
                    <a:pt x="175450" y="258491"/>
                    <a:pt x="175450" y="258491"/>
                    <a:pt x="172458" y="246538"/>
                  </a:cubicBezTo>
                  <a:cubicBezTo>
                    <a:pt x="172458" y="246538"/>
                    <a:pt x="172458" y="246538"/>
                    <a:pt x="178442" y="246538"/>
                  </a:cubicBezTo>
                  <a:cubicBezTo>
                    <a:pt x="178442" y="246538"/>
                    <a:pt x="178442" y="246538"/>
                    <a:pt x="184427" y="240561"/>
                  </a:cubicBezTo>
                  <a:cubicBezTo>
                    <a:pt x="184427" y="240561"/>
                    <a:pt x="184427" y="240561"/>
                    <a:pt x="182931" y="231596"/>
                  </a:cubicBezTo>
                  <a:cubicBezTo>
                    <a:pt x="182931" y="231596"/>
                    <a:pt x="182931" y="231596"/>
                    <a:pt x="173954" y="230102"/>
                  </a:cubicBezTo>
                  <a:cubicBezTo>
                    <a:pt x="173954" y="230102"/>
                    <a:pt x="173954" y="230102"/>
                    <a:pt x="169466" y="230102"/>
                  </a:cubicBezTo>
                  <a:cubicBezTo>
                    <a:pt x="169466" y="230102"/>
                    <a:pt x="169466" y="230102"/>
                    <a:pt x="164978" y="231596"/>
                  </a:cubicBezTo>
                  <a:cubicBezTo>
                    <a:pt x="164978" y="231596"/>
                    <a:pt x="164978" y="231596"/>
                    <a:pt x="160490" y="234585"/>
                  </a:cubicBezTo>
                  <a:cubicBezTo>
                    <a:pt x="160490" y="234585"/>
                    <a:pt x="160490" y="234585"/>
                    <a:pt x="157497" y="240561"/>
                  </a:cubicBezTo>
                  <a:cubicBezTo>
                    <a:pt x="157497" y="240561"/>
                    <a:pt x="157497" y="240561"/>
                    <a:pt x="153009" y="240561"/>
                  </a:cubicBezTo>
                  <a:cubicBezTo>
                    <a:pt x="153009" y="240561"/>
                    <a:pt x="153009" y="240561"/>
                    <a:pt x="148521" y="231596"/>
                  </a:cubicBezTo>
                  <a:cubicBezTo>
                    <a:pt x="148521" y="231596"/>
                    <a:pt x="148521" y="231596"/>
                    <a:pt x="136552" y="231596"/>
                  </a:cubicBezTo>
                  <a:cubicBezTo>
                    <a:pt x="136552" y="231596"/>
                    <a:pt x="136552" y="231596"/>
                    <a:pt x="123088" y="231596"/>
                  </a:cubicBezTo>
                  <a:cubicBezTo>
                    <a:pt x="123088" y="231596"/>
                    <a:pt x="123088" y="231596"/>
                    <a:pt x="112615" y="228608"/>
                  </a:cubicBezTo>
                  <a:cubicBezTo>
                    <a:pt x="112615" y="228608"/>
                    <a:pt x="112615" y="228608"/>
                    <a:pt x="102143" y="224125"/>
                  </a:cubicBezTo>
                  <a:cubicBezTo>
                    <a:pt x="102143" y="224125"/>
                    <a:pt x="102143" y="224125"/>
                    <a:pt x="96158" y="216654"/>
                  </a:cubicBezTo>
                  <a:cubicBezTo>
                    <a:pt x="96158" y="216654"/>
                    <a:pt x="96158" y="216654"/>
                    <a:pt x="94662" y="201713"/>
                  </a:cubicBezTo>
                  <a:cubicBezTo>
                    <a:pt x="94662" y="201713"/>
                    <a:pt x="94662" y="201713"/>
                    <a:pt x="102143" y="198724"/>
                  </a:cubicBezTo>
                  <a:cubicBezTo>
                    <a:pt x="102143" y="198724"/>
                    <a:pt x="102143" y="198724"/>
                    <a:pt x="106631" y="195736"/>
                  </a:cubicBezTo>
                  <a:cubicBezTo>
                    <a:pt x="106631" y="195736"/>
                    <a:pt x="106631" y="195736"/>
                    <a:pt x="96158" y="191254"/>
                  </a:cubicBezTo>
                  <a:cubicBezTo>
                    <a:pt x="96158" y="191254"/>
                    <a:pt x="96158" y="191254"/>
                    <a:pt x="90174" y="186771"/>
                  </a:cubicBezTo>
                  <a:cubicBezTo>
                    <a:pt x="90174" y="186771"/>
                    <a:pt x="90174" y="186771"/>
                    <a:pt x="82694" y="180794"/>
                  </a:cubicBezTo>
                  <a:cubicBezTo>
                    <a:pt x="82694" y="180794"/>
                    <a:pt x="82694" y="180794"/>
                    <a:pt x="81198" y="177806"/>
                  </a:cubicBezTo>
                  <a:cubicBezTo>
                    <a:pt x="81198" y="177806"/>
                    <a:pt x="81198" y="177806"/>
                    <a:pt x="87182" y="173324"/>
                  </a:cubicBezTo>
                  <a:cubicBezTo>
                    <a:pt x="87182" y="173324"/>
                    <a:pt x="87182" y="173324"/>
                    <a:pt x="91670" y="173324"/>
                  </a:cubicBezTo>
                  <a:cubicBezTo>
                    <a:pt x="91670" y="173324"/>
                    <a:pt x="91670" y="173324"/>
                    <a:pt x="100647" y="171829"/>
                  </a:cubicBezTo>
                  <a:cubicBezTo>
                    <a:pt x="100647" y="171829"/>
                    <a:pt x="100647" y="171829"/>
                    <a:pt x="112615" y="164359"/>
                  </a:cubicBezTo>
                  <a:cubicBezTo>
                    <a:pt x="112615" y="164359"/>
                    <a:pt x="112615" y="164359"/>
                    <a:pt x="114111" y="167347"/>
                  </a:cubicBezTo>
                  <a:cubicBezTo>
                    <a:pt x="114111" y="167347"/>
                    <a:pt x="114111" y="167347"/>
                    <a:pt x="121592" y="164359"/>
                  </a:cubicBezTo>
                  <a:cubicBezTo>
                    <a:pt x="121592" y="164359"/>
                    <a:pt x="121592" y="164359"/>
                    <a:pt x="121592" y="162864"/>
                  </a:cubicBezTo>
                  <a:cubicBezTo>
                    <a:pt x="121592" y="162864"/>
                    <a:pt x="121592" y="162864"/>
                    <a:pt x="126080" y="161370"/>
                  </a:cubicBezTo>
                  <a:cubicBezTo>
                    <a:pt x="126080" y="161370"/>
                    <a:pt x="126080" y="161370"/>
                    <a:pt x="135056" y="159876"/>
                  </a:cubicBezTo>
                  <a:cubicBezTo>
                    <a:pt x="135056" y="159876"/>
                    <a:pt x="135056" y="159876"/>
                    <a:pt x="145529" y="159876"/>
                  </a:cubicBezTo>
                  <a:cubicBezTo>
                    <a:pt x="145529" y="159876"/>
                    <a:pt x="145529" y="159876"/>
                    <a:pt x="150017" y="162864"/>
                  </a:cubicBezTo>
                  <a:cubicBezTo>
                    <a:pt x="150017" y="162864"/>
                    <a:pt x="150017" y="162864"/>
                    <a:pt x="147025" y="170335"/>
                  </a:cubicBezTo>
                  <a:cubicBezTo>
                    <a:pt x="147025" y="170335"/>
                    <a:pt x="147025" y="170335"/>
                    <a:pt x="147025" y="173324"/>
                  </a:cubicBezTo>
                  <a:cubicBezTo>
                    <a:pt x="147025" y="173324"/>
                    <a:pt x="147025" y="173324"/>
                    <a:pt x="151513" y="176312"/>
                  </a:cubicBezTo>
                  <a:cubicBezTo>
                    <a:pt x="151513" y="176312"/>
                    <a:pt x="151513" y="176312"/>
                    <a:pt x="156001" y="180794"/>
                  </a:cubicBezTo>
                  <a:cubicBezTo>
                    <a:pt x="156001" y="180794"/>
                    <a:pt x="156001" y="180794"/>
                    <a:pt x="164978" y="180794"/>
                  </a:cubicBezTo>
                  <a:cubicBezTo>
                    <a:pt x="164978" y="180794"/>
                    <a:pt x="164978" y="180794"/>
                    <a:pt x="176946" y="183783"/>
                  </a:cubicBezTo>
                  <a:cubicBezTo>
                    <a:pt x="176946" y="183783"/>
                    <a:pt x="176946" y="183783"/>
                    <a:pt x="185923" y="179300"/>
                  </a:cubicBezTo>
                  <a:cubicBezTo>
                    <a:pt x="185923" y="179300"/>
                    <a:pt x="185923" y="179300"/>
                    <a:pt x="191907" y="173324"/>
                  </a:cubicBezTo>
                  <a:cubicBezTo>
                    <a:pt x="191907" y="173324"/>
                    <a:pt x="191907" y="173324"/>
                    <a:pt x="199387" y="168841"/>
                  </a:cubicBezTo>
                  <a:cubicBezTo>
                    <a:pt x="199387" y="168841"/>
                    <a:pt x="193403" y="165853"/>
                    <a:pt x="191907" y="165853"/>
                  </a:cubicBezTo>
                  <a:cubicBezTo>
                    <a:pt x="188915" y="165853"/>
                    <a:pt x="185923" y="162864"/>
                    <a:pt x="185923" y="162864"/>
                  </a:cubicBezTo>
                  <a:cubicBezTo>
                    <a:pt x="185923" y="162864"/>
                    <a:pt x="185923" y="162864"/>
                    <a:pt x="181435" y="159876"/>
                  </a:cubicBezTo>
                  <a:cubicBezTo>
                    <a:pt x="181435" y="159876"/>
                    <a:pt x="181435" y="159876"/>
                    <a:pt x="181435" y="153899"/>
                  </a:cubicBezTo>
                  <a:cubicBezTo>
                    <a:pt x="181435" y="153899"/>
                    <a:pt x="181435" y="153899"/>
                    <a:pt x="179939" y="146428"/>
                  </a:cubicBezTo>
                  <a:cubicBezTo>
                    <a:pt x="179939" y="146428"/>
                    <a:pt x="179939" y="146428"/>
                    <a:pt x="157497" y="140452"/>
                  </a:cubicBezTo>
                  <a:cubicBezTo>
                    <a:pt x="157497" y="140452"/>
                    <a:pt x="157497" y="140452"/>
                    <a:pt x="157497" y="118039"/>
                  </a:cubicBezTo>
                  <a:cubicBezTo>
                    <a:pt x="157497" y="118039"/>
                    <a:pt x="157497" y="118039"/>
                    <a:pt x="147025" y="107580"/>
                  </a:cubicBezTo>
                  <a:cubicBezTo>
                    <a:pt x="147025" y="107580"/>
                    <a:pt x="147025" y="107580"/>
                    <a:pt x="126080" y="85168"/>
                  </a:cubicBezTo>
                  <a:cubicBezTo>
                    <a:pt x="126080" y="85168"/>
                    <a:pt x="126080" y="85168"/>
                    <a:pt x="129072" y="85168"/>
                  </a:cubicBezTo>
                  <a:cubicBezTo>
                    <a:pt x="129072" y="85168"/>
                    <a:pt x="129072" y="85168"/>
                    <a:pt x="129072" y="80685"/>
                  </a:cubicBezTo>
                  <a:cubicBezTo>
                    <a:pt x="129072" y="80685"/>
                    <a:pt x="129072" y="80685"/>
                    <a:pt x="136552" y="80685"/>
                  </a:cubicBezTo>
                  <a:cubicBezTo>
                    <a:pt x="136552" y="80685"/>
                    <a:pt x="136552" y="80685"/>
                    <a:pt x="136552" y="74708"/>
                  </a:cubicBezTo>
                  <a:cubicBezTo>
                    <a:pt x="136552" y="74708"/>
                    <a:pt x="136552" y="74708"/>
                    <a:pt x="138048" y="67238"/>
                  </a:cubicBezTo>
                  <a:cubicBezTo>
                    <a:pt x="138048" y="67238"/>
                    <a:pt x="138048" y="67238"/>
                    <a:pt x="142537" y="67238"/>
                  </a:cubicBezTo>
                  <a:cubicBezTo>
                    <a:pt x="142537" y="67238"/>
                    <a:pt x="142537" y="67238"/>
                    <a:pt x="147025" y="70226"/>
                  </a:cubicBezTo>
                  <a:cubicBezTo>
                    <a:pt x="147025" y="70226"/>
                    <a:pt x="147025" y="70226"/>
                    <a:pt x="154505" y="70226"/>
                  </a:cubicBezTo>
                  <a:cubicBezTo>
                    <a:pt x="154505" y="70226"/>
                    <a:pt x="154505" y="70226"/>
                    <a:pt x="157497" y="70226"/>
                  </a:cubicBezTo>
                  <a:cubicBezTo>
                    <a:pt x="157497" y="70226"/>
                    <a:pt x="157497" y="70226"/>
                    <a:pt x="164978" y="70226"/>
                  </a:cubicBezTo>
                  <a:cubicBezTo>
                    <a:pt x="164978" y="70226"/>
                    <a:pt x="164978" y="70226"/>
                    <a:pt x="178442" y="65743"/>
                  </a:cubicBezTo>
                  <a:cubicBezTo>
                    <a:pt x="178442" y="65743"/>
                    <a:pt x="178442" y="65743"/>
                    <a:pt x="182931" y="61261"/>
                  </a:cubicBezTo>
                  <a:cubicBezTo>
                    <a:pt x="182931" y="61261"/>
                    <a:pt x="182931" y="61261"/>
                    <a:pt x="187419" y="53790"/>
                  </a:cubicBezTo>
                  <a:cubicBezTo>
                    <a:pt x="187419" y="53790"/>
                    <a:pt x="187419" y="53790"/>
                    <a:pt x="187419" y="41837"/>
                  </a:cubicBezTo>
                  <a:cubicBezTo>
                    <a:pt x="187419" y="41837"/>
                    <a:pt x="187419" y="41837"/>
                    <a:pt x="191907" y="41837"/>
                  </a:cubicBezTo>
                  <a:cubicBezTo>
                    <a:pt x="191907" y="41837"/>
                    <a:pt x="191907" y="41837"/>
                    <a:pt x="196395" y="37354"/>
                  </a:cubicBezTo>
                  <a:cubicBezTo>
                    <a:pt x="196395" y="37354"/>
                    <a:pt x="196395" y="37354"/>
                    <a:pt x="205372" y="29883"/>
                  </a:cubicBezTo>
                  <a:cubicBezTo>
                    <a:pt x="205372" y="29883"/>
                    <a:pt x="205372" y="29883"/>
                    <a:pt x="221829" y="26895"/>
                  </a:cubicBezTo>
                  <a:cubicBezTo>
                    <a:pt x="221829" y="26895"/>
                    <a:pt x="221829" y="26895"/>
                    <a:pt x="227813" y="19424"/>
                  </a:cubicBezTo>
                  <a:cubicBezTo>
                    <a:pt x="227813" y="19424"/>
                    <a:pt x="227813" y="19424"/>
                    <a:pt x="233797" y="16436"/>
                  </a:cubicBezTo>
                  <a:cubicBezTo>
                    <a:pt x="233797" y="16436"/>
                    <a:pt x="233797" y="16436"/>
                    <a:pt x="238285" y="11953"/>
                  </a:cubicBezTo>
                  <a:cubicBezTo>
                    <a:pt x="238285" y="11953"/>
                    <a:pt x="238285" y="11953"/>
                    <a:pt x="262223" y="13447"/>
                  </a:cubicBezTo>
                  <a:cubicBezTo>
                    <a:pt x="262223" y="13447"/>
                    <a:pt x="262223" y="13447"/>
                    <a:pt x="265215" y="5977"/>
                  </a:cubicBezTo>
                  <a:cubicBezTo>
                    <a:pt x="265215" y="5977"/>
                    <a:pt x="265215" y="5977"/>
                    <a:pt x="277183" y="0"/>
                  </a:cubicBezTo>
                  <a:close/>
                </a:path>
              </a:pathLst>
            </a:custGeom>
            <a:solidFill>
              <a:schemeClr val="bg1">
                <a:lumMod val="50000"/>
              </a:schemeClr>
            </a:solid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dirty="0">
                <a:latin typeface="Source Sans Pro Light" charset="0"/>
              </a:endParaRPr>
            </a:p>
          </p:txBody>
        </p:sp>
        <p:sp>
          <p:nvSpPr>
            <p:cNvPr id="58" name="Freeform 64">
              <a:extLst>
                <a:ext uri="{FF2B5EF4-FFF2-40B4-BE49-F238E27FC236}">
                  <a16:creationId xmlns:a16="http://schemas.microsoft.com/office/drawing/2014/main" xmlns="" id="{84F9E6B9-1192-4103-A025-2A66C37F0CC2}"/>
                </a:ext>
              </a:extLst>
            </p:cNvPr>
            <p:cNvSpPr>
              <a:spLocks/>
            </p:cNvSpPr>
            <p:nvPr/>
          </p:nvSpPr>
          <p:spPr bwMode="auto">
            <a:xfrm>
              <a:off x="5957637" y="3282926"/>
              <a:ext cx="448593" cy="285010"/>
            </a:xfrm>
            <a:custGeom>
              <a:avLst/>
              <a:gdLst>
                <a:gd name="connsiteX0" fmla="*/ 373837 w 470138"/>
                <a:gd name="connsiteY0" fmla="*/ 178512 h 298698"/>
                <a:gd name="connsiteX1" fmla="*/ 376847 w 470138"/>
                <a:gd name="connsiteY1" fmla="*/ 178512 h 298698"/>
                <a:gd name="connsiteX2" fmla="*/ 382865 w 470138"/>
                <a:gd name="connsiteY2" fmla="*/ 178512 h 298698"/>
                <a:gd name="connsiteX3" fmla="*/ 391894 w 470138"/>
                <a:gd name="connsiteY3" fmla="*/ 184447 h 298698"/>
                <a:gd name="connsiteX4" fmla="*/ 399417 w 470138"/>
                <a:gd name="connsiteY4" fmla="*/ 191866 h 298698"/>
                <a:gd name="connsiteX5" fmla="*/ 405436 w 470138"/>
                <a:gd name="connsiteY5" fmla="*/ 193350 h 298698"/>
                <a:gd name="connsiteX6" fmla="*/ 409950 w 470138"/>
                <a:gd name="connsiteY6" fmla="*/ 193350 h 298698"/>
                <a:gd name="connsiteX7" fmla="*/ 417474 w 470138"/>
                <a:gd name="connsiteY7" fmla="*/ 193350 h 298698"/>
                <a:gd name="connsiteX8" fmla="*/ 432521 w 470138"/>
                <a:gd name="connsiteY8" fmla="*/ 199285 h 298698"/>
                <a:gd name="connsiteX9" fmla="*/ 441549 w 470138"/>
                <a:gd name="connsiteY9" fmla="*/ 206704 h 298698"/>
                <a:gd name="connsiteX10" fmla="*/ 441549 w 470138"/>
                <a:gd name="connsiteY10" fmla="*/ 212639 h 298698"/>
                <a:gd name="connsiteX11" fmla="*/ 444558 w 470138"/>
                <a:gd name="connsiteY11" fmla="*/ 225993 h 298698"/>
                <a:gd name="connsiteX12" fmla="*/ 449072 w 470138"/>
                <a:gd name="connsiteY12" fmla="*/ 225993 h 298698"/>
                <a:gd name="connsiteX13" fmla="*/ 452082 w 470138"/>
                <a:gd name="connsiteY13" fmla="*/ 225993 h 298698"/>
                <a:gd name="connsiteX14" fmla="*/ 452082 w 470138"/>
                <a:gd name="connsiteY14" fmla="*/ 234896 h 298698"/>
                <a:gd name="connsiteX15" fmla="*/ 456596 w 470138"/>
                <a:gd name="connsiteY15" fmla="*/ 234896 h 298698"/>
                <a:gd name="connsiteX16" fmla="*/ 462615 w 470138"/>
                <a:gd name="connsiteY16" fmla="*/ 240831 h 298698"/>
                <a:gd name="connsiteX17" fmla="*/ 470138 w 470138"/>
                <a:gd name="connsiteY17" fmla="*/ 240831 h 298698"/>
                <a:gd name="connsiteX18" fmla="*/ 462615 w 470138"/>
                <a:gd name="connsiteY18" fmla="*/ 251217 h 298698"/>
                <a:gd name="connsiteX19" fmla="*/ 456596 w 470138"/>
                <a:gd name="connsiteY19" fmla="*/ 254185 h 298698"/>
                <a:gd name="connsiteX20" fmla="*/ 449072 w 470138"/>
                <a:gd name="connsiteY20" fmla="*/ 267539 h 298698"/>
                <a:gd name="connsiteX21" fmla="*/ 440044 w 470138"/>
                <a:gd name="connsiteY21" fmla="*/ 270506 h 298698"/>
                <a:gd name="connsiteX22" fmla="*/ 421988 w 470138"/>
                <a:gd name="connsiteY22" fmla="*/ 270506 h 298698"/>
                <a:gd name="connsiteX23" fmla="*/ 418978 w 470138"/>
                <a:gd name="connsiteY23" fmla="*/ 274958 h 298698"/>
                <a:gd name="connsiteX24" fmla="*/ 406941 w 470138"/>
                <a:gd name="connsiteY24" fmla="*/ 274958 h 298698"/>
                <a:gd name="connsiteX25" fmla="*/ 403931 w 470138"/>
                <a:gd name="connsiteY25" fmla="*/ 285344 h 298698"/>
                <a:gd name="connsiteX26" fmla="*/ 402427 w 470138"/>
                <a:gd name="connsiteY26" fmla="*/ 292763 h 298698"/>
                <a:gd name="connsiteX27" fmla="*/ 399417 w 470138"/>
                <a:gd name="connsiteY27" fmla="*/ 295731 h 298698"/>
                <a:gd name="connsiteX28" fmla="*/ 396408 w 470138"/>
                <a:gd name="connsiteY28" fmla="*/ 298698 h 298698"/>
                <a:gd name="connsiteX29" fmla="*/ 391894 w 470138"/>
                <a:gd name="connsiteY29" fmla="*/ 298698 h 298698"/>
                <a:gd name="connsiteX30" fmla="*/ 387380 w 470138"/>
                <a:gd name="connsiteY30" fmla="*/ 291279 h 298698"/>
                <a:gd name="connsiteX31" fmla="*/ 376847 w 470138"/>
                <a:gd name="connsiteY31" fmla="*/ 286828 h 298698"/>
                <a:gd name="connsiteX32" fmla="*/ 370828 w 470138"/>
                <a:gd name="connsiteY32" fmla="*/ 280893 h 298698"/>
                <a:gd name="connsiteX33" fmla="*/ 370828 w 470138"/>
                <a:gd name="connsiteY33" fmla="*/ 277925 h 298698"/>
                <a:gd name="connsiteX34" fmla="*/ 370828 w 470138"/>
                <a:gd name="connsiteY34" fmla="*/ 273474 h 298698"/>
                <a:gd name="connsiteX35" fmla="*/ 370828 w 470138"/>
                <a:gd name="connsiteY35" fmla="*/ 267539 h 298698"/>
                <a:gd name="connsiteX36" fmla="*/ 370828 w 470138"/>
                <a:gd name="connsiteY36" fmla="*/ 264571 h 298698"/>
                <a:gd name="connsiteX37" fmla="*/ 370828 w 470138"/>
                <a:gd name="connsiteY37" fmla="*/ 252701 h 298698"/>
                <a:gd name="connsiteX38" fmla="*/ 370828 w 470138"/>
                <a:gd name="connsiteY38" fmla="*/ 249733 h 298698"/>
                <a:gd name="connsiteX39" fmla="*/ 370828 w 470138"/>
                <a:gd name="connsiteY39" fmla="*/ 242315 h 298698"/>
                <a:gd name="connsiteX40" fmla="*/ 363304 w 470138"/>
                <a:gd name="connsiteY40" fmla="*/ 231928 h 298698"/>
                <a:gd name="connsiteX41" fmla="*/ 358790 w 470138"/>
                <a:gd name="connsiteY41" fmla="*/ 227477 h 298698"/>
                <a:gd name="connsiteX42" fmla="*/ 358790 w 470138"/>
                <a:gd name="connsiteY42" fmla="*/ 223025 h 298698"/>
                <a:gd name="connsiteX43" fmla="*/ 358790 w 470138"/>
                <a:gd name="connsiteY43" fmla="*/ 220058 h 298698"/>
                <a:gd name="connsiteX44" fmla="*/ 363304 w 470138"/>
                <a:gd name="connsiteY44" fmla="*/ 214123 h 298698"/>
                <a:gd name="connsiteX45" fmla="*/ 370828 w 470138"/>
                <a:gd name="connsiteY45" fmla="*/ 212639 h 298698"/>
                <a:gd name="connsiteX46" fmla="*/ 376847 w 470138"/>
                <a:gd name="connsiteY46" fmla="*/ 206704 h 298698"/>
                <a:gd name="connsiteX47" fmla="*/ 376847 w 470138"/>
                <a:gd name="connsiteY47" fmla="*/ 199285 h 298698"/>
                <a:gd name="connsiteX48" fmla="*/ 373837 w 470138"/>
                <a:gd name="connsiteY48" fmla="*/ 185931 h 298698"/>
                <a:gd name="connsiteX49" fmla="*/ 373837 w 470138"/>
                <a:gd name="connsiteY49" fmla="*/ 182963 h 298698"/>
                <a:gd name="connsiteX50" fmla="*/ 373837 w 470138"/>
                <a:gd name="connsiteY50" fmla="*/ 178512 h 298698"/>
                <a:gd name="connsiteX51" fmla="*/ 275720 w 470138"/>
                <a:gd name="connsiteY51" fmla="*/ 116651 h 298698"/>
                <a:gd name="connsiteX52" fmla="*/ 281022 w 470138"/>
                <a:gd name="connsiteY52" fmla="*/ 116651 h 298698"/>
                <a:gd name="connsiteX53" fmla="*/ 284556 w 470138"/>
                <a:gd name="connsiteY53" fmla="*/ 116651 h 298698"/>
                <a:gd name="connsiteX54" fmla="*/ 288091 w 470138"/>
                <a:gd name="connsiteY54" fmla="*/ 120186 h 298698"/>
                <a:gd name="connsiteX55" fmla="*/ 291626 w 470138"/>
                <a:gd name="connsiteY55" fmla="*/ 125488 h 298698"/>
                <a:gd name="connsiteX56" fmla="*/ 291626 w 470138"/>
                <a:gd name="connsiteY56" fmla="*/ 130790 h 298698"/>
                <a:gd name="connsiteX57" fmla="*/ 284556 w 470138"/>
                <a:gd name="connsiteY57" fmla="*/ 134325 h 298698"/>
                <a:gd name="connsiteX58" fmla="*/ 281022 w 470138"/>
                <a:gd name="connsiteY58" fmla="*/ 130790 h 298698"/>
                <a:gd name="connsiteX59" fmla="*/ 281022 w 470138"/>
                <a:gd name="connsiteY59" fmla="*/ 125488 h 298698"/>
                <a:gd name="connsiteX60" fmla="*/ 275720 w 470138"/>
                <a:gd name="connsiteY60" fmla="*/ 121953 h 298698"/>
                <a:gd name="connsiteX61" fmla="*/ 275720 w 470138"/>
                <a:gd name="connsiteY61" fmla="*/ 120186 h 298698"/>
                <a:gd name="connsiteX62" fmla="*/ 309302 w 470138"/>
                <a:gd name="connsiteY62" fmla="*/ 107814 h 298698"/>
                <a:gd name="connsiteX63" fmla="*/ 314604 w 470138"/>
                <a:gd name="connsiteY63" fmla="*/ 107814 h 298698"/>
                <a:gd name="connsiteX64" fmla="*/ 319906 w 470138"/>
                <a:gd name="connsiteY64" fmla="*/ 113116 h 298698"/>
                <a:gd name="connsiteX65" fmla="*/ 323441 w 470138"/>
                <a:gd name="connsiteY65" fmla="*/ 116651 h 298698"/>
                <a:gd name="connsiteX66" fmla="*/ 330511 w 470138"/>
                <a:gd name="connsiteY66" fmla="*/ 120186 h 298698"/>
                <a:gd name="connsiteX67" fmla="*/ 330511 w 470138"/>
                <a:gd name="connsiteY67" fmla="*/ 116651 h 298698"/>
                <a:gd name="connsiteX68" fmla="*/ 339348 w 470138"/>
                <a:gd name="connsiteY68" fmla="*/ 116651 h 298698"/>
                <a:gd name="connsiteX69" fmla="*/ 344650 w 470138"/>
                <a:gd name="connsiteY69" fmla="*/ 116651 h 298698"/>
                <a:gd name="connsiteX70" fmla="*/ 351720 w 470138"/>
                <a:gd name="connsiteY70" fmla="*/ 121954 h 298698"/>
                <a:gd name="connsiteX71" fmla="*/ 364092 w 470138"/>
                <a:gd name="connsiteY71" fmla="*/ 130791 h 298698"/>
                <a:gd name="connsiteX72" fmla="*/ 364092 w 470138"/>
                <a:gd name="connsiteY72" fmla="*/ 139628 h 298698"/>
                <a:gd name="connsiteX73" fmla="*/ 358789 w 470138"/>
                <a:gd name="connsiteY73" fmla="*/ 144930 h 298698"/>
                <a:gd name="connsiteX74" fmla="*/ 353487 w 470138"/>
                <a:gd name="connsiteY74" fmla="*/ 144930 h 298698"/>
                <a:gd name="connsiteX75" fmla="*/ 348185 w 470138"/>
                <a:gd name="connsiteY75" fmla="*/ 144930 h 298698"/>
                <a:gd name="connsiteX76" fmla="*/ 348185 w 470138"/>
                <a:gd name="connsiteY76" fmla="*/ 146698 h 298698"/>
                <a:gd name="connsiteX77" fmla="*/ 335813 w 470138"/>
                <a:gd name="connsiteY77" fmla="*/ 146698 h 298698"/>
                <a:gd name="connsiteX78" fmla="*/ 330511 w 470138"/>
                <a:gd name="connsiteY78" fmla="*/ 146698 h 298698"/>
                <a:gd name="connsiteX79" fmla="*/ 328743 w 470138"/>
                <a:gd name="connsiteY79" fmla="*/ 146698 h 298698"/>
                <a:gd name="connsiteX80" fmla="*/ 325209 w 470138"/>
                <a:gd name="connsiteY80" fmla="*/ 141396 h 298698"/>
                <a:gd name="connsiteX81" fmla="*/ 323441 w 470138"/>
                <a:gd name="connsiteY81" fmla="*/ 134326 h 298698"/>
                <a:gd name="connsiteX82" fmla="*/ 325209 w 470138"/>
                <a:gd name="connsiteY82" fmla="*/ 127256 h 298698"/>
                <a:gd name="connsiteX83" fmla="*/ 316371 w 470138"/>
                <a:gd name="connsiteY83" fmla="*/ 127256 h 298698"/>
                <a:gd name="connsiteX84" fmla="*/ 309302 w 470138"/>
                <a:gd name="connsiteY84" fmla="*/ 125488 h 298698"/>
                <a:gd name="connsiteX85" fmla="*/ 309302 w 470138"/>
                <a:gd name="connsiteY85" fmla="*/ 120186 h 298698"/>
                <a:gd name="connsiteX86" fmla="*/ 309302 w 470138"/>
                <a:gd name="connsiteY86" fmla="*/ 116651 h 298698"/>
                <a:gd name="connsiteX87" fmla="*/ 309302 w 470138"/>
                <a:gd name="connsiteY87" fmla="*/ 111349 h 298698"/>
                <a:gd name="connsiteX88" fmla="*/ 258045 w 470138"/>
                <a:gd name="connsiteY88" fmla="*/ 93675 h 298698"/>
                <a:gd name="connsiteX89" fmla="*/ 261580 w 470138"/>
                <a:gd name="connsiteY89" fmla="*/ 93675 h 298698"/>
                <a:gd name="connsiteX90" fmla="*/ 272184 w 470138"/>
                <a:gd name="connsiteY90" fmla="*/ 93675 h 298698"/>
                <a:gd name="connsiteX91" fmla="*/ 281021 w 470138"/>
                <a:gd name="connsiteY91" fmla="*/ 93675 h 298698"/>
                <a:gd name="connsiteX92" fmla="*/ 282788 w 470138"/>
                <a:gd name="connsiteY92" fmla="*/ 100745 h 298698"/>
                <a:gd name="connsiteX93" fmla="*/ 302230 w 470138"/>
                <a:gd name="connsiteY93" fmla="*/ 100745 h 298698"/>
                <a:gd name="connsiteX94" fmla="*/ 293393 w 470138"/>
                <a:gd name="connsiteY94" fmla="*/ 106047 h 298698"/>
                <a:gd name="connsiteX95" fmla="*/ 291625 w 470138"/>
                <a:gd name="connsiteY95" fmla="*/ 107815 h 298698"/>
                <a:gd name="connsiteX96" fmla="*/ 291625 w 470138"/>
                <a:gd name="connsiteY96" fmla="*/ 104280 h 298698"/>
                <a:gd name="connsiteX97" fmla="*/ 286323 w 470138"/>
                <a:gd name="connsiteY97" fmla="*/ 104280 h 298698"/>
                <a:gd name="connsiteX98" fmla="*/ 282788 w 470138"/>
                <a:gd name="connsiteY98" fmla="*/ 104280 h 298698"/>
                <a:gd name="connsiteX99" fmla="*/ 277486 w 470138"/>
                <a:gd name="connsiteY99" fmla="*/ 104280 h 298698"/>
                <a:gd name="connsiteX100" fmla="*/ 273951 w 470138"/>
                <a:gd name="connsiteY100" fmla="*/ 104280 h 298698"/>
                <a:gd name="connsiteX101" fmla="*/ 270417 w 470138"/>
                <a:gd name="connsiteY101" fmla="*/ 104280 h 298698"/>
                <a:gd name="connsiteX102" fmla="*/ 265114 w 470138"/>
                <a:gd name="connsiteY102" fmla="*/ 104280 h 298698"/>
                <a:gd name="connsiteX103" fmla="*/ 258045 w 470138"/>
                <a:gd name="connsiteY103" fmla="*/ 102512 h 298698"/>
                <a:gd name="connsiteX104" fmla="*/ 258045 w 470138"/>
                <a:gd name="connsiteY104" fmla="*/ 100745 h 298698"/>
                <a:gd name="connsiteX105" fmla="*/ 258045 w 470138"/>
                <a:gd name="connsiteY105" fmla="*/ 97210 h 298698"/>
                <a:gd name="connsiteX106" fmla="*/ 187348 w 470138"/>
                <a:gd name="connsiteY106" fmla="*/ 51256 h 298698"/>
                <a:gd name="connsiteX107" fmla="*/ 194417 w 470138"/>
                <a:gd name="connsiteY107" fmla="*/ 51256 h 298698"/>
                <a:gd name="connsiteX108" fmla="*/ 197952 w 470138"/>
                <a:gd name="connsiteY108" fmla="*/ 51256 h 298698"/>
                <a:gd name="connsiteX109" fmla="*/ 201487 w 470138"/>
                <a:gd name="connsiteY109" fmla="*/ 53023 h 298698"/>
                <a:gd name="connsiteX110" fmla="*/ 203254 w 470138"/>
                <a:gd name="connsiteY110" fmla="*/ 56558 h 298698"/>
                <a:gd name="connsiteX111" fmla="*/ 208557 w 470138"/>
                <a:gd name="connsiteY111" fmla="*/ 65395 h 298698"/>
                <a:gd name="connsiteX112" fmla="*/ 213859 w 470138"/>
                <a:gd name="connsiteY112" fmla="*/ 65395 h 298698"/>
                <a:gd name="connsiteX113" fmla="*/ 217394 w 470138"/>
                <a:gd name="connsiteY113" fmla="*/ 74233 h 298698"/>
                <a:gd name="connsiteX114" fmla="*/ 217394 w 470138"/>
                <a:gd name="connsiteY114" fmla="*/ 81303 h 298698"/>
                <a:gd name="connsiteX115" fmla="*/ 217394 w 470138"/>
                <a:gd name="connsiteY115" fmla="*/ 86605 h 298698"/>
                <a:gd name="connsiteX116" fmla="*/ 212092 w 470138"/>
                <a:gd name="connsiteY116" fmla="*/ 86605 h 298698"/>
                <a:gd name="connsiteX117" fmla="*/ 206789 w 470138"/>
                <a:gd name="connsiteY117" fmla="*/ 81303 h 298698"/>
                <a:gd name="connsiteX118" fmla="*/ 203254 w 470138"/>
                <a:gd name="connsiteY118" fmla="*/ 77768 h 298698"/>
                <a:gd name="connsiteX119" fmla="*/ 194417 w 470138"/>
                <a:gd name="connsiteY119" fmla="*/ 81303 h 298698"/>
                <a:gd name="connsiteX120" fmla="*/ 187348 w 470138"/>
                <a:gd name="connsiteY120" fmla="*/ 83070 h 298698"/>
                <a:gd name="connsiteX121" fmla="*/ 182046 w 470138"/>
                <a:gd name="connsiteY121" fmla="*/ 79535 h 298698"/>
                <a:gd name="connsiteX122" fmla="*/ 178511 w 470138"/>
                <a:gd name="connsiteY122" fmla="*/ 74233 h 298698"/>
                <a:gd name="connsiteX123" fmla="*/ 169674 w 470138"/>
                <a:gd name="connsiteY123" fmla="*/ 68930 h 298698"/>
                <a:gd name="connsiteX124" fmla="*/ 169674 w 470138"/>
                <a:gd name="connsiteY124" fmla="*/ 63628 h 298698"/>
                <a:gd name="connsiteX125" fmla="*/ 169674 w 470138"/>
                <a:gd name="connsiteY125" fmla="*/ 56558 h 298698"/>
                <a:gd name="connsiteX126" fmla="*/ 174976 w 470138"/>
                <a:gd name="connsiteY126" fmla="*/ 56558 h 298698"/>
                <a:gd name="connsiteX127" fmla="*/ 180278 w 470138"/>
                <a:gd name="connsiteY127" fmla="*/ 56558 h 298698"/>
                <a:gd name="connsiteX128" fmla="*/ 180278 w 470138"/>
                <a:gd name="connsiteY128" fmla="*/ 53023 h 298698"/>
                <a:gd name="connsiteX129" fmla="*/ 12372 w 470138"/>
                <a:gd name="connsiteY129" fmla="*/ 15908 h 298698"/>
                <a:gd name="connsiteX130" fmla="*/ 12372 w 470138"/>
                <a:gd name="connsiteY130" fmla="*/ 21210 h 298698"/>
                <a:gd name="connsiteX131" fmla="*/ 12372 w 470138"/>
                <a:gd name="connsiteY131" fmla="*/ 24745 h 298698"/>
                <a:gd name="connsiteX132" fmla="*/ 8837 w 470138"/>
                <a:gd name="connsiteY132" fmla="*/ 28280 h 298698"/>
                <a:gd name="connsiteX133" fmla="*/ 7069 w 470138"/>
                <a:gd name="connsiteY133" fmla="*/ 31815 h 298698"/>
                <a:gd name="connsiteX134" fmla="*/ 7069 w 470138"/>
                <a:gd name="connsiteY134" fmla="*/ 38885 h 298698"/>
                <a:gd name="connsiteX135" fmla="*/ 0 w 470138"/>
                <a:gd name="connsiteY135" fmla="*/ 35350 h 298698"/>
                <a:gd name="connsiteX136" fmla="*/ 0 w 470138"/>
                <a:gd name="connsiteY136" fmla="*/ 31815 h 298698"/>
                <a:gd name="connsiteX137" fmla="*/ 0 w 470138"/>
                <a:gd name="connsiteY137" fmla="*/ 28280 h 298698"/>
                <a:gd name="connsiteX138" fmla="*/ 7069 w 470138"/>
                <a:gd name="connsiteY138" fmla="*/ 21210 h 298698"/>
                <a:gd name="connsiteX139" fmla="*/ 58325 w 470138"/>
                <a:gd name="connsiteY139" fmla="*/ 0 h 298698"/>
                <a:gd name="connsiteX140" fmla="*/ 63627 w 470138"/>
                <a:gd name="connsiteY140" fmla="*/ 0 h 298698"/>
                <a:gd name="connsiteX141" fmla="*/ 77767 w 470138"/>
                <a:gd name="connsiteY141" fmla="*/ 0 h 298698"/>
                <a:gd name="connsiteX142" fmla="*/ 83069 w 470138"/>
                <a:gd name="connsiteY142" fmla="*/ 0 h 298698"/>
                <a:gd name="connsiteX143" fmla="*/ 88372 w 470138"/>
                <a:gd name="connsiteY143" fmla="*/ 8837 h 298698"/>
                <a:gd name="connsiteX144" fmla="*/ 88372 w 470138"/>
                <a:gd name="connsiteY144" fmla="*/ 10604 h 298698"/>
                <a:gd name="connsiteX145" fmla="*/ 88372 w 470138"/>
                <a:gd name="connsiteY145" fmla="*/ 15907 h 298698"/>
                <a:gd name="connsiteX146" fmla="*/ 86604 w 470138"/>
                <a:gd name="connsiteY146" fmla="*/ 21209 h 298698"/>
                <a:gd name="connsiteX147" fmla="*/ 86604 w 470138"/>
                <a:gd name="connsiteY147" fmla="*/ 22977 h 298698"/>
                <a:gd name="connsiteX148" fmla="*/ 81302 w 470138"/>
                <a:gd name="connsiteY148" fmla="*/ 28279 h 298698"/>
                <a:gd name="connsiteX149" fmla="*/ 77767 w 470138"/>
                <a:gd name="connsiteY149" fmla="*/ 28279 h 298698"/>
                <a:gd name="connsiteX150" fmla="*/ 72465 w 470138"/>
                <a:gd name="connsiteY150" fmla="*/ 28279 h 298698"/>
                <a:gd name="connsiteX151" fmla="*/ 68930 w 470138"/>
                <a:gd name="connsiteY151" fmla="*/ 28279 h 298698"/>
                <a:gd name="connsiteX152" fmla="*/ 60092 w 470138"/>
                <a:gd name="connsiteY152" fmla="*/ 22977 h 298698"/>
                <a:gd name="connsiteX153" fmla="*/ 58325 w 470138"/>
                <a:gd name="connsiteY153" fmla="*/ 22977 h 298698"/>
                <a:gd name="connsiteX154" fmla="*/ 49488 w 470138"/>
                <a:gd name="connsiteY154" fmla="*/ 15907 h 298698"/>
                <a:gd name="connsiteX155" fmla="*/ 49488 w 470138"/>
                <a:gd name="connsiteY155" fmla="*/ 7070 h 298698"/>
                <a:gd name="connsiteX156" fmla="*/ 49488 w 470138"/>
                <a:gd name="connsiteY156" fmla="*/ 3535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470138" h="298698">
                  <a:moveTo>
                    <a:pt x="373837" y="178512"/>
                  </a:moveTo>
                  <a:cubicBezTo>
                    <a:pt x="376847" y="178512"/>
                    <a:pt x="376847" y="178512"/>
                    <a:pt x="376847" y="178512"/>
                  </a:cubicBezTo>
                  <a:cubicBezTo>
                    <a:pt x="382865" y="178512"/>
                    <a:pt x="382865" y="178512"/>
                    <a:pt x="382865" y="178512"/>
                  </a:cubicBezTo>
                  <a:cubicBezTo>
                    <a:pt x="391894" y="184447"/>
                    <a:pt x="391894" y="184447"/>
                    <a:pt x="391894" y="184447"/>
                  </a:cubicBezTo>
                  <a:cubicBezTo>
                    <a:pt x="399417" y="191866"/>
                    <a:pt x="399417" y="191866"/>
                    <a:pt x="399417" y="191866"/>
                  </a:cubicBezTo>
                  <a:cubicBezTo>
                    <a:pt x="399417" y="191866"/>
                    <a:pt x="403931" y="193350"/>
                    <a:pt x="405436" y="193350"/>
                  </a:cubicBezTo>
                  <a:cubicBezTo>
                    <a:pt x="406941" y="193350"/>
                    <a:pt x="408445" y="193350"/>
                    <a:pt x="409950" y="193350"/>
                  </a:cubicBezTo>
                  <a:cubicBezTo>
                    <a:pt x="411455" y="193350"/>
                    <a:pt x="417474" y="193350"/>
                    <a:pt x="417474" y="193350"/>
                  </a:cubicBezTo>
                  <a:cubicBezTo>
                    <a:pt x="432521" y="199285"/>
                    <a:pt x="432521" y="199285"/>
                    <a:pt x="432521" y="199285"/>
                  </a:cubicBezTo>
                  <a:cubicBezTo>
                    <a:pt x="441549" y="206704"/>
                    <a:pt x="441549" y="206704"/>
                    <a:pt x="441549" y="206704"/>
                  </a:cubicBezTo>
                  <a:cubicBezTo>
                    <a:pt x="441549" y="212639"/>
                    <a:pt x="441549" y="212639"/>
                    <a:pt x="441549" y="212639"/>
                  </a:cubicBezTo>
                  <a:cubicBezTo>
                    <a:pt x="444558" y="225993"/>
                    <a:pt x="444558" y="225993"/>
                    <a:pt x="444558" y="225993"/>
                  </a:cubicBezTo>
                  <a:cubicBezTo>
                    <a:pt x="449072" y="225993"/>
                    <a:pt x="449072" y="225993"/>
                    <a:pt x="449072" y="225993"/>
                  </a:cubicBezTo>
                  <a:cubicBezTo>
                    <a:pt x="452082" y="225993"/>
                    <a:pt x="452082" y="225993"/>
                    <a:pt x="452082" y="225993"/>
                  </a:cubicBezTo>
                  <a:cubicBezTo>
                    <a:pt x="452082" y="234896"/>
                    <a:pt x="452082" y="234896"/>
                    <a:pt x="452082" y="234896"/>
                  </a:cubicBezTo>
                  <a:cubicBezTo>
                    <a:pt x="456596" y="234896"/>
                    <a:pt x="456596" y="234896"/>
                    <a:pt x="456596" y="234896"/>
                  </a:cubicBezTo>
                  <a:cubicBezTo>
                    <a:pt x="462615" y="240831"/>
                    <a:pt x="462615" y="240831"/>
                    <a:pt x="462615" y="240831"/>
                  </a:cubicBezTo>
                  <a:cubicBezTo>
                    <a:pt x="470138" y="240831"/>
                    <a:pt x="470138" y="240831"/>
                    <a:pt x="470138" y="240831"/>
                  </a:cubicBezTo>
                  <a:cubicBezTo>
                    <a:pt x="462615" y="251217"/>
                    <a:pt x="462615" y="251217"/>
                    <a:pt x="462615" y="251217"/>
                  </a:cubicBezTo>
                  <a:cubicBezTo>
                    <a:pt x="456596" y="254185"/>
                    <a:pt x="456596" y="254185"/>
                    <a:pt x="456596" y="254185"/>
                  </a:cubicBezTo>
                  <a:cubicBezTo>
                    <a:pt x="449072" y="267539"/>
                    <a:pt x="449072" y="267539"/>
                    <a:pt x="449072" y="267539"/>
                  </a:cubicBezTo>
                  <a:cubicBezTo>
                    <a:pt x="440044" y="270506"/>
                    <a:pt x="440044" y="270506"/>
                    <a:pt x="440044" y="270506"/>
                  </a:cubicBezTo>
                  <a:cubicBezTo>
                    <a:pt x="421988" y="270506"/>
                    <a:pt x="421988" y="270506"/>
                    <a:pt x="421988" y="270506"/>
                  </a:cubicBezTo>
                  <a:cubicBezTo>
                    <a:pt x="418978" y="274958"/>
                    <a:pt x="418978" y="274958"/>
                    <a:pt x="418978" y="274958"/>
                  </a:cubicBezTo>
                  <a:cubicBezTo>
                    <a:pt x="406941" y="274958"/>
                    <a:pt x="406941" y="274958"/>
                    <a:pt x="406941" y="274958"/>
                  </a:cubicBezTo>
                  <a:cubicBezTo>
                    <a:pt x="403931" y="285344"/>
                    <a:pt x="403931" y="285344"/>
                    <a:pt x="403931" y="285344"/>
                  </a:cubicBezTo>
                  <a:cubicBezTo>
                    <a:pt x="402427" y="292763"/>
                    <a:pt x="402427" y="292763"/>
                    <a:pt x="402427" y="292763"/>
                  </a:cubicBezTo>
                  <a:cubicBezTo>
                    <a:pt x="399417" y="295731"/>
                    <a:pt x="399417" y="295731"/>
                    <a:pt x="399417" y="295731"/>
                  </a:cubicBezTo>
                  <a:cubicBezTo>
                    <a:pt x="396408" y="298698"/>
                    <a:pt x="396408" y="298698"/>
                    <a:pt x="396408" y="298698"/>
                  </a:cubicBezTo>
                  <a:cubicBezTo>
                    <a:pt x="391894" y="298698"/>
                    <a:pt x="391894" y="298698"/>
                    <a:pt x="391894" y="298698"/>
                  </a:cubicBezTo>
                  <a:cubicBezTo>
                    <a:pt x="387380" y="291279"/>
                    <a:pt x="387380" y="291279"/>
                    <a:pt x="387380" y="291279"/>
                  </a:cubicBezTo>
                  <a:cubicBezTo>
                    <a:pt x="376847" y="286828"/>
                    <a:pt x="376847" y="286828"/>
                    <a:pt x="376847" y="286828"/>
                  </a:cubicBezTo>
                  <a:cubicBezTo>
                    <a:pt x="370828" y="280893"/>
                    <a:pt x="370828" y="280893"/>
                    <a:pt x="370828" y="280893"/>
                  </a:cubicBezTo>
                  <a:cubicBezTo>
                    <a:pt x="370828" y="277925"/>
                    <a:pt x="370828" y="277925"/>
                    <a:pt x="370828" y="277925"/>
                  </a:cubicBezTo>
                  <a:cubicBezTo>
                    <a:pt x="370828" y="273474"/>
                    <a:pt x="370828" y="273474"/>
                    <a:pt x="370828" y="273474"/>
                  </a:cubicBezTo>
                  <a:cubicBezTo>
                    <a:pt x="370828" y="267539"/>
                    <a:pt x="370828" y="267539"/>
                    <a:pt x="370828" y="267539"/>
                  </a:cubicBezTo>
                  <a:cubicBezTo>
                    <a:pt x="370828" y="264571"/>
                    <a:pt x="370828" y="264571"/>
                    <a:pt x="370828" y="264571"/>
                  </a:cubicBezTo>
                  <a:cubicBezTo>
                    <a:pt x="370828" y="252701"/>
                    <a:pt x="370828" y="252701"/>
                    <a:pt x="370828" y="252701"/>
                  </a:cubicBezTo>
                  <a:cubicBezTo>
                    <a:pt x="370828" y="249733"/>
                    <a:pt x="370828" y="249733"/>
                    <a:pt x="370828" y="249733"/>
                  </a:cubicBezTo>
                  <a:cubicBezTo>
                    <a:pt x="370828" y="242315"/>
                    <a:pt x="370828" y="242315"/>
                    <a:pt x="370828" y="242315"/>
                  </a:cubicBezTo>
                  <a:cubicBezTo>
                    <a:pt x="363304" y="231928"/>
                    <a:pt x="363304" y="231928"/>
                    <a:pt x="363304" y="231928"/>
                  </a:cubicBezTo>
                  <a:cubicBezTo>
                    <a:pt x="358790" y="227477"/>
                    <a:pt x="358790" y="227477"/>
                    <a:pt x="358790" y="227477"/>
                  </a:cubicBezTo>
                  <a:cubicBezTo>
                    <a:pt x="358790" y="223025"/>
                    <a:pt x="358790" y="223025"/>
                    <a:pt x="358790" y="223025"/>
                  </a:cubicBezTo>
                  <a:cubicBezTo>
                    <a:pt x="358790" y="220058"/>
                    <a:pt x="358790" y="220058"/>
                    <a:pt x="358790" y="220058"/>
                  </a:cubicBezTo>
                  <a:cubicBezTo>
                    <a:pt x="363304" y="214123"/>
                    <a:pt x="363304" y="214123"/>
                    <a:pt x="363304" y="214123"/>
                  </a:cubicBezTo>
                  <a:cubicBezTo>
                    <a:pt x="370828" y="212639"/>
                    <a:pt x="370828" y="212639"/>
                    <a:pt x="370828" y="212639"/>
                  </a:cubicBezTo>
                  <a:cubicBezTo>
                    <a:pt x="376847" y="206704"/>
                    <a:pt x="376847" y="206704"/>
                    <a:pt x="376847" y="206704"/>
                  </a:cubicBezTo>
                  <a:lnTo>
                    <a:pt x="376847" y="199285"/>
                  </a:lnTo>
                  <a:cubicBezTo>
                    <a:pt x="373837" y="185931"/>
                    <a:pt x="373837" y="185931"/>
                    <a:pt x="373837" y="185931"/>
                  </a:cubicBezTo>
                  <a:cubicBezTo>
                    <a:pt x="373837" y="182963"/>
                    <a:pt x="373837" y="182963"/>
                    <a:pt x="373837" y="182963"/>
                  </a:cubicBezTo>
                  <a:cubicBezTo>
                    <a:pt x="373837" y="178512"/>
                    <a:pt x="373837" y="178512"/>
                    <a:pt x="373837" y="178512"/>
                  </a:cubicBezTo>
                  <a:close/>
                  <a:moveTo>
                    <a:pt x="275720" y="116651"/>
                  </a:moveTo>
                  <a:lnTo>
                    <a:pt x="281022" y="116651"/>
                  </a:lnTo>
                  <a:lnTo>
                    <a:pt x="284556" y="116651"/>
                  </a:lnTo>
                  <a:lnTo>
                    <a:pt x="288091" y="120186"/>
                  </a:lnTo>
                  <a:lnTo>
                    <a:pt x="291626" y="125488"/>
                  </a:lnTo>
                  <a:lnTo>
                    <a:pt x="291626" y="130790"/>
                  </a:lnTo>
                  <a:lnTo>
                    <a:pt x="284556" y="134325"/>
                  </a:lnTo>
                  <a:lnTo>
                    <a:pt x="281022" y="130790"/>
                  </a:lnTo>
                  <a:lnTo>
                    <a:pt x="281022" y="125488"/>
                  </a:lnTo>
                  <a:lnTo>
                    <a:pt x="275720" y="121953"/>
                  </a:lnTo>
                  <a:lnTo>
                    <a:pt x="275720" y="120186"/>
                  </a:lnTo>
                  <a:close/>
                  <a:moveTo>
                    <a:pt x="309302" y="107814"/>
                  </a:moveTo>
                  <a:lnTo>
                    <a:pt x="314604" y="107814"/>
                  </a:lnTo>
                  <a:lnTo>
                    <a:pt x="319906" y="113116"/>
                  </a:lnTo>
                  <a:lnTo>
                    <a:pt x="323441" y="116651"/>
                  </a:lnTo>
                  <a:lnTo>
                    <a:pt x="330511" y="120186"/>
                  </a:lnTo>
                  <a:lnTo>
                    <a:pt x="330511" y="116651"/>
                  </a:lnTo>
                  <a:lnTo>
                    <a:pt x="339348" y="116651"/>
                  </a:lnTo>
                  <a:lnTo>
                    <a:pt x="344650" y="116651"/>
                  </a:lnTo>
                  <a:lnTo>
                    <a:pt x="351720" y="121954"/>
                  </a:lnTo>
                  <a:lnTo>
                    <a:pt x="364092" y="130791"/>
                  </a:lnTo>
                  <a:lnTo>
                    <a:pt x="364092" y="139628"/>
                  </a:lnTo>
                  <a:lnTo>
                    <a:pt x="358789" y="144930"/>
                  </a:lnTo>
                  <a:lnTo>
                    <a:pt x="353487" y="144930"/>
                  </a:lnTo>
                  <a:lnTo>
                    <a:pt x="348185" y="144930"/>
                  </a:lnTo>
                  <a:lnTo>
                    <a:pt x="348185" y="146698"/>
                  </a:lnTo>
                  <a:lnTo>
                    <a:pt x="335813" y="146698"/>
                  </a:lnTo>
                  <a:lnTo>
                    <a:pt x="330511" y="146698"/>
                  </a:lnTo>
                  <a:lnTo>
                    <a:pt x="328743" y="146698"/>
                  </a:lnTo>
                  <a:lnTo>
                    <a:pt x="325209" y="141396"/>
                  </a:lnTo>
                  <a:lnTo>
                    <a:pt x="323441" y="134326"/>
                  </a:lnTo>
                  <a:lnTo>
                    <a:pt x="325209" y="127256"/>
                  </a:lnTo>
                  <a:lnTo>
                    <a:pt x="316371" y="127256"/>
                  </a:lnTo>
                  <a:lnTo>
                    <a:pt x="309302" y="125488"/>
                  </a:lnTo>
                  <a:lnTo>
                    <a:pt x="309302" y="120186"/>
                  </a:lnTo>
                  <a:lnTo>
                    <a:pt x="309302" y="116651"/>
                  </a:lnTo>
                  <a:lnTo>
                    <a:pt x="309302" y="111349"/>
                  </a:lnTo>
                  <a:close/>
                  <a:moveTo>
                    <a:pt x="258045" y="93675"/>
                  </a:moveTo>
                  <a:lnTo>
                    <a:pt x="261580" y="93675"/>
                  </a:lnTo>
                  <a:lnTo>
                    <a:pt x="272184" y="93675"/>
                  </a:lnTo>
                  <a:lnTo>
                    <a:pt x="281021" y="93675"/>
                  </a:lnTo>
                  <a:lnTo>
                    <a:pt x="282788" y="100745"/>
                  </a:lnTo>
                  <a:lnTo>
                    <a:pt x="302230" y="100745"/>
                  </a:lnTo>
                  <a:lnTo>
                    <a:pt x="293393" y="106047"/>
                  </a:lnTo>
                  <a:lnTo>
                    <a:pt x="291625" y="107815"/>
                  </a:lnTo>
                  <a:lnTo>
                    <a:pt x="291625" y="104280"/>
                  </a:lnTo>
                  <a:lnTo>
                    <a:pt x="286323" y="104280"/>
                  </a:lnTo>
                  <a:lnTo>
                    <a:pt x="282788" y="104280"/>
                  </a:lnTo>
                  <a:lnTo>
                    <a:pt x="277486" y="104280"/>
                  </a:lnTo>
                  <a:lnTo>
                    <a:pt x="273951" y="104280"/>
                  </a:lnTo>
                  <a:lnTo>
                    <a:pt x="270417" y="104280"/>
                  </a:lnTo>
                  <a:lnTo>
                    <a:pt x="265114" y="104280"/>
                  </a:lnTo>
                  <a:lnTo>
                    <a:pt x="258045" y="102512"/>
                  </a:lnTo>
                  <a:lnTo>
                    <a:pt x="258045" y="100745"/>
                  </a:lnTo>
                  <a:lnTo>
                    <a:pt x="258045" y="97210"/>
                  </a:lnTo>
                  <a:close/>
                  <a:moveTo>
                    <a:pt x="187348" y="51256"/>
                  </a:moveTo>
                  <a:lnTo>
                    <a:pt x="194417" y="51256"/>
                  </a:lnTo>
                  <a:lnTo>
                    <a:pt x="197952" y="51256"/>
                  </a:lnTo>
                  <a:lnTo>
                    <a:pt x="201487" y="53023"/>
                  </a:lnTo>
                  <a:lnTo>
                    <a:pt x="203254" y="56558"/>
                  </a:lnTo>
                  <a:lnTo>
                    <a:pt x="208557" y="65395"/>
                  </a:lnTo>
                  <a:lnTo>
                    <a:pt x="213859" y="65395"/>
                  </a:lnTo>
                  <a:lnTo>
                    <a:pt x="217394" y="74233"/>
                  </a:lnTo>
                  <a:lnTo>
                    <a:pt x="217394" y="81303"/>
                  </a:lnTo>
                  <a:lnTo>
                    <a:pt x="217394" y="86605"/>
                  </a:lnTo>
                  <a:lnTo>
                    <a:pt x="212092" y="86605"/>
                  </a:lnTo>
                  <a:lnTo>
                    <a:pt x="206789" y="81303"/>
                  </a:lnTo>
                  <a:lnTo>
                    <a:pt x="203254" y="77768"/>
                  </a:lnTo>
                  <a:lnTo>
                    <a:pt x="194417" y="81303"/>
                  </a:lnTo>
                  <a:lnTo>
                    <a:pt x="187348" y="83070"/>
                  </a:lnTo>
                  <a:lnTo>
                    <a:pt x="182046" y="79535"/>
                  </a:lnTo>
                  <a:lnTo>
                    <a:pt x="178511" y="74233"/>
                  </a:lnTo>
                  <a:lnTo>
                    <a:pt x="169674" y="68930"/>
                  </a:lnTo>
                  <a:lnTo>
                    <a:pt x="169674" y="63628"/>
                  </a:lnTo>
                  <a:lnTo>
                    <a:pt x="169674" y="56558"/>
                  </a:lnTo>
                  <a:lnTo>
                    <a:pt x="174976" y="56558"/>
                  </a:lnTo>
                  <a:lnTo>
                    <a:pt x="180278" y="56558"/>
                  </a:lnTo>
                  <a:lnTo>
                    <a:pt x="180278" y="53023"/>
                  </a:lnTo>
                  <a:close/>
                  <a:moveTo>
                    <a:pt x="12372" y="15908"/>
                  </a:moveTo>
                  <a:lnTo>
                    <a:pt x="12372" y="21210"/>
                  </a:lnTo>
                  <a:lnTo>
                    <a:pt x="12372" y="24745"/>
                  </a:lnTo>
                  <a:lnTo>
                    <a:pt x="8837" y="28280"/>
                  </a:lnTo>
                  <a:lnTo>
                    <a:pt x="7069" y="31815"/>
                  </a:lnTo>
                  <a:lnTo>
                    <a:pt x="7069" y="38885"/>
                  </a:lnTo>
                  <a:lnTo>
                    <a:pt x="0" y="35350"/>
                  </a:lnTo>
                  <a:lnTo>
                    <a:pt x="0" y="31815"/>
                  </a:lnTo>
                  <a:lnTo>
                    <a:pt x="0" y="28280"/>
                  </a:lnTo>
                  <a:lnTo>
                    <a:pt x="7069" y="21210"/>
                  </a:lnTo>
                  <a:close/>
                  <a:moveTo>
                    <a:pt x="58325" y="0"/>
                  </a:moveTo>
                  <a:lnTo>
                    <a:pt x="63627" y="0"/>
                  </a:lnTo>
                  <a:lnTo>
                    <a:pt x="77767" y="0"/>
                  </a:lnTo>
                  <a:lnTo>
                    <a:pt x="83069" y="0"/>
                  </a:lnTo>
                  <a:lnTo>
                    <a:pt x="88372" y="8837"/>
                  </a:lnTo>
                  <a:lnTo>
                    <a:pt x="88372" y="10604"/>
                  </a:lnTo>
                  <a:lnTo>
                    <a:pt x="88372" y="15907"/>
                  </a:lnTo>
                  <a:lnTo>
                    <a:pt x="86604" y="21209"/>
                  </a:lnTo>
                  <a:lnTo>
                    <a:pt x="86604" y="22977"/>
                  </a:lnTo>
                  <a:lnTo>
                    <a:pt x="81302" y="28279"/>
                  </a:lnTo>
                  <a:lnTo>
                    <a:pt x="77767" y="28279"/>
                  </a:lnTo>
                  <a:lnTo>
                    <a:pt x="72465" y="28279"/>
                  </a:lnTo>
                  <a:lnTo>
                    <a:pt x="68930" y="28279"/>
                  </a:lnTo>
                  <a:lnTo>
                    <a:pt x="60092" y="22977"/>
                  </a:lnTo>
                  <a:lnTo>
                    <a:pt x="58325" y="22977"/>
                  </a:lnTo>
                  <a:lnTo>
                    <a:pt x="49488" y="15907"/>
                  </a:lnTo>
                  <a:lnTo>
                    <a:pt x="49488" y="7070"/>
                  </a:lnTo>
                  <a:lnTo>
                    <a:pt x="49488" y="3535"/>
                  </a:ln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a:latin typeface="Source Sans Pro Light" charset="0"/>
              </a:endParaRPr>
            </a:p>
          </p:txBody>
        </p:sp>
      </p:grpSp>
      <p:sp>
        <p:nvSpPr>
          <p:cNvPr id="59" name="Rectangle 58">
            <a:extLst>
              <a:ext uri="{FF2B5EF4-FFF2-40B4-BE49-F238E27FC236}">
                <a16:creationId xmlns:a16="http://schemas.microsoft.com/office/drawing/2014/main" xmlns="" id="{58BE2735-CA2B-44DE-9ED6-3EFB5A2A4B70}"/>
              </a:ext>
            </a:extLst>
          </p:cNvPr>
          <p:cNvSpPr/>
          <p:nvPr/>
        </p:nvSpPr>
        <p:spPr>
          <a:xfrm>
            <a:off x="605861" y="3297237"/>
            <a:ext cx="2987810" cy="923330"/>
          </a:xfrm>
          <a:prstGeom prst="rect">
            <a:avLst/>
          </a:prstGeom>
        </p:spPr>
        <p:txBody>
          <a:bodyPr wrap="square">
            <a:spAutoFit/>
          </a:bodyPr>
          <a:lstStyle/>
          <a:p>
            <a:pPr algn="just">
              <a:lnSpc>
                <a:spcPct val="150000"/>
              </a:lnSpc>
              <a:defRPr/>
            </a:pPr>
            <a:r>
              <a:rPr lang="en-US" sz="900" dirty="0">
                <a:latin typeface="Lato Light" panose="020F0302020204030203" pitchFamily="34" charset="0"/>
                <a:ea typeface="Source Sans Pro" panose="020B0503030403020204" pitchFamily="34" charset="0"/>
                <a:cs typeface="Open Sans" panose="020B0606030504020204" pitchFamily="34" charset="0"/>
              </a:rPr>
              <a:t>Lorem Ipsum Dolor Far </a:t>
            </a:r>
            <a:r>
              <a:rPr lang="en-US" sz="900" dirty="0" err="1">
                <a:latin typeface="Lato Light" panose="020F0302020204030203" pitchFamily="34" charset="0"/>
                <a:ea typeface="Source Sans Pro" panose="020B0503030403020204" pitchFamily="34" charset="0"/>
                <a:cs typeface="Open Sans" panose="020B0606030504020204" pitchFamily="34" charset="0"/>
              </a:rPr>
              <a:t>far</a:t>
            </a:r>
            <a:r>
              <a:rPr lang="en-US" sz="900" dirty="0">
                <a:latin typeface="Lato Light" panose="020F0302020204030203" pitchFamily="34" charset="0"/>
                <a:ea typeface="Source Sans Pro" panose="020B0503030403020204" pitchFamily="34" charset="0"/>
                <a:cs typeface="Open Sans" panose="020B0606030504020204" pitchFamily="34" charset="0"/>
              </a:rPr>
              <a:t> away, behind the word mountains, far from the countries </a:t>
            </a:r>
            <a:r>
              <a:rPr lang="en-US" sz="900" dirty="0" err="1">
                <a:latin typeface="Lato Light" panose="020F0302020204030203" pitchFamily="34" charset="0"/>
                <a:ea typeface="Source Sans Pro" panose="020B0503030403020204" pitchFamily="34" charset="0"/>
                <a:cs typeface="Open Sans" panose="020B0606030504020204" pitchFamily="34" charset="0"/>
              </a:rPr>
              <a:t>Vokalia</a:t>
            </a:r>
            <a:r>
              <a:rPr lang="en-US" sz="900" dirty="0">
                <a:latin typeface="Lato Light" panose="020F0302020204030203" pitchFamily="34" charset="0"/>
                <a:ea typeface="Source Sans Pro" panose="020B0503030403020204" pitchFamily="34" charset="0"/>
                <a:cs typeface="Open Sans" panose="020B0606030504020204" pitchFamily="34" charset="0"/>
              </a:rPr>
              <a:t> and </a:t>
            </a:r>
            <a:r>
              <a:rPr lang="en-US" sz="900" dirty="0" err="1">
                <a:latin typeface="Lato Light" panose="020F0302020204030203" pitchFamily="34" charset="0"/>
                <a:ea typeface="Source Sans Pro" panose="020B0503030403020204" pitchFamily="34" charset="0"/>
                <a:cs typeface="Open Sans" panose="020B0606030504020204" pitchFamily="34" charset="0"/>
              </a:rPr>
              <a:t>Consonantia</a:t>
            </a:r>
            <a:r>
              <a:rPr lang="en-US" sz="900" dirty="0">
                <a:latin typeface="Lato Light" panose="020F0302020204030203" pitchFamily="34" charset="0"/>
                <a:ea typeface="Source Sans Pro" panose="020B0503030403020204" pitchFamily="34" charset="0"/>
                <a:cs typeface="Open Sans" panose="020B0606030504020204" pitchFamily="34" charset="0"/>
              </a:rPr>
              <a:t>, there live the blind texts. Separated they live in </a:t>
            </a:r>
            <a:r>
              <a:rPr lang="en-US" sz="900" dirty="0" err="1">
                <a:latin typeface="Lato Light" panose="020F0302020204030203" pitchFamily="34" charset="0"/>
                <a:ea typeface="Source Sans Pro" panose="020B0503030403020204" pitchFamily="34" charset="0"/>
                <a:cs typeface="Open Sans" panose="020B0606030504020204" pitchFamily="34" charset="0"/>
              </a:rPr>
              <a:t>Bookmarksgrove</a:t>
            </a:r>
            <a:r>
              <a:rPr lang="en-US" sz="900" dirty="0">
                <a:latin typeface="Lato Light" panose="020F0302020204030203" pitchFamily="34" charset="0"/>
                <a:ea typeface="Source Sans Pro" panose="020B0503030403020204" pitchFamily="34" charset="0"/>
                <a:cs typeface="Open Sans" panose="020B0606030504020204" pitchFamily="34" charset="0"/>
              </a:rPr>
              <a:t> right at the coast of the</a:t>
            </a:r>
          </a:p>
        </p:txBody>
      </p:sp>
      <p:sp>
        <p:nvSpPr>
          <p:cNvPr id="60" name="TextBox 59">
            <a:extLst>
              <a:ext uri="{FF2B5EF4-FFF2-40B4-BE49-F238E27FC236}">
                <a16:creationId xmlns:a16="http://schemas.microsoft.com/office/drawing/2014/main" xmlns="" id="{CD7BC646-68D1-4A9B-9747-E567C7FFBBCD}"/>
              </a:ext>
            </a:extLst>
          </p:cNvPr>
          <p:cNvSpPr txBox="1"/>
          <p:nvPr/>
        </p:nvSpPr>
        <p:spPr>
          <a:xfrm>
            <a:off x="627393" y="3000961"/>
            <a:ext cx="2987810" cy="246221"/>
          </a:xfrm>
          <a:prstGeom prst="rect">
            <a:avLst/>
          </a:prstGeom>
          <a:noFill/>
        </p:spPr>
        <p:txBody>
          <a:bodyPr wrap="square">
            <a:spAutoFit/>
          </a:bodyPr>
          <a:lstStyle/>
          <a:p>
            <a:pPr algn="just" eaLnBrk="1" fontAlgn="auto" hangingPunct="1">
              <a:spcBef>
                <a:spcPts val="0"/>
              </a:spcBef>
              <a:spcAft>
                <a:spcPts val="0"/>
              </a:spcAft>
              <a:defRPr/>
            </a:pPr>
            <a:r>
              <a:rPr lang="en-US" sz="1000" b="1" spc="300" dirty="0">
                <a:latin typeface="Lato" panose="020F0502020204030203" pitchFamily="34" charset="0"/>
                <a:ea typeface="Source Sans Pro" panose="020B0503030403020204" pitchFamily="34" charset="0"/>
                <a:cs typeface="Open Sans" panose="020B0606030504020204" pitchFamily="34" charset="0"/>
              </a:rPr>
              <a:t>LOREM IPSUM DOLOR</a:t>
            </a:r>
          </a:p>
        </p:txBody>
      </p:sp>
      <p:grpSp>
        <p:nvGrpSpPr>
          <p:cNvPr id="86" name="Group 85">
            <a:extLst>
              <a:ext uri="{FF2B5EF4-FFF2-40B4-BE49-F238E27FC236}">
                <a16:creationId xmlns:a16="http://schemas.microsoft.com/office/drawing/2014/main" xmlns="" id="{A91A489A-69E2-4834-BF41-A067CB4DC1E4}"/>
              </a:ext>
            </a:extLst>
          </p:cNvPr>
          <p:cNvGrpSpPr/>
          <p:nvPr/>
        </p:nvGrpSpPr>
        <p:grpSpPr>
          <a:xfrm>
            <a:off x="795971" y="5570679"/>
            <a:ext cx="1608239" cy="645437"/>
            <a:chOff x="795971" y="5570679"/>
            <a:chExt cx="1608239" cy="645437"/>
          </a:xfrm>
        </p:grpSpPr>
        <p:grpSp>
          <p:nvGrpSpPr>
            <p:cNvPr id="87" name="Group 86">
              <a:extLst>
                <a:ext uri="{FF2B5EF4-FFF2-40B4-BE49-F238E27FC236}">
                  <a16:creationId xmlns:a16="http://schemas.microsoft.com/office/drawing/2014/main" xmlns="" id="{2D8651DF-25AC-494C-A982-C654764E4AAE}"/>
                </a:ext>
              </a:extLst>
            </p:cNvPr>
            <p:cNvGrpSpPr/>
            <p:nvPr/>
          </p:nvGrpSpPr>
          <p:grpSpPr>
            <a:xfrm>
              <a:off x="894162" y="5940011"/>
              <a:ext cx="1510048" cy="276105"/>
              <a:chOff x="894162" y="5940011"/>
              <a:chExt cx="1510048" cy="276105"/>
            </a:xfrm>
          </p:grpSpPr>
          <p:sp>
            <p:nvSpPr>
              <p:cNvPr id="89" name="Freeform 200">
                <a:extLst>
                  <a:ext uri="{FF2B5EF4-FFF2-40B4-BE49-F238E27FC236}">
                    <a16:creationId xmlns:a16="http://schemas.microsoft.com/office/drawing/2014/main" xmlns="" id="{F8C75942-A3A4-436A-8130-41D29C69BAED}"/>
                  </a:ext>
                </a:extLst>
              </p:cNvPr>
              <p:cNvSpPr>
                <a:spLocks noChangeArrowheads="1"/>
              </p:cNvSpPr>
              <p:nvPr/>
            </p:nvSpPr>
            <p:spPr bwMode="auto">
              <a:xfrm flipH="1">
                <a:off x="894162" y="5940011"/>
                <a:ext cx="119492" cy="276105"/>
              </a:xfrm>
              <a:custGeom>
                <a:avLst/>
                <a:gdLst>
                  <a:gd name="connsiteX0" fmla="*/ 112136 w 149515"/>
                  <a:gd name="connsiteY0" fmla="*/ 62372 h 345477"/>
                  <a:gd name="connsiteX1" fmla="*/ 36311 w 149515"/>
                  <a:gd name="connsiteY1" fmla="*/ 62372 h 345477"/>
                  <a:gd name="connsiteX2" fmla="*/ 0 w 149515"/>
                  <a:gd name="connsiteY2" fmla="*/ 99207 h 345477"/>
                  <a:gd name="connsiteX3" fmla="*/ 0 w 149515"/>
                  <a:gd name="connsiteY3" fmla="*/ 185507 h 345477"/>
                  <a:gd name="connsiteX4" fmla="*/ 22427 w 149515"/>
                  <a:gd name="connsiteY4" fmla="*/ 185507 h 345477"/>
                  <a:gd name="connsiteX5" fmla="*/ 22427 w 149515"/>
                  <a:gd name="connsiteY5" fmla="*/ 101312 h 345477"/>
                  <a:gd name="connsiteX6" fmla="*/ 36311 w 149515"/>
                  <a:gd name="connsiteY6" fmla="*/ 101312 h 345477"/>
                  <a:gd name="connsiteX7" fmla="*/ 36311 w 149515"/>
                  <a:gd name="connsiteY7" fmla="*/ 329691 h 345477"/>
                  <a:gd name="connsiteX8" fmla="*/ 52330 w 149515"/>
                  <a:gd name="connsiteY8" fmla="*/ 345477 h 345477"/>
                  <a:gd name="connsiteX9" fmla="*/ 68350 w 149515"/>
                  <a:gd name="connsiteY9" fmla="*/ 329691 h 345477"/>
                  <a:gd name="connsiteX10" fmla="*/ 68350 w 149515"/>
                  <a:gd name="connsiteY10" fmla="*/ 197084 h 345477"/>
                  <a:gd name="connsiteX11" fmla="*/ 81165 w 149515"/>
                  <a:gd name="connsiteY11" fmla="*/ 197084 h 345477"/>
                  <a:gd name="connsiteX12" fmla="*/ 81165 w 149515"/>
                  <a:gd name="connsiteY12" fmla="*/ 329691 h 345477"/>
                  <a:gd name="connsiteX13" fmla="*/ 97185 w 149515"/>
                  <a:gd name="connsiteY13" fmla="*/ 345477 h 345477"/>
                  <a:gd name="connsiteX14" fmla="*/ 113204 w 149515"/>
                  <a:gd name="connsiteY14" fmla="*/ 329691 h 345477"/>
                  <a:gd name="connsiteX15" fmla="*/ 113204 w 149515"/>
                  <a:gd name="connsiteY15" fmla="*/ 101312 h 345477"/>
                  <a:gd name="connsiteX16" fmla="*/ 127088 w 149515"/>
                  <a:gd name="connsiteY16" fmla="*/ 101312 h 345477"/>
                  <a:gd name="connsiteX17" fmla="*/ 127088 w 149515"/>
                  <a:gd name="connsiteY17" fmla="*/ 185507 h 345477"/>
                  <a:gd name="connsiteX18" fmla="*/ 149515 w 149515"/>
                  <a:gd name="connsiteY18" fmla="*/ 185507 h 345477"/>
                  <a:gd name="connsiteX19" fmla="*/ 149515 w 149515"/>
                  <a:gd name="connsiteY19" fmla="*/ 100260 h 345477"/>
                  <a:gd name="connsiteX20" fmla="*/ 112136 w 149515"/>
                  <a:gd name="connsiteY20" fmla="*/ 62372 h 345477"/>
                  <a:gd name="connsiteX21" fmla="*/ 74757 w 149515"/>
                  <a:gd name="connsiteY21" fmla="*/ 0 h 345477"/>
                  <a:gd name="connsiteX22" fmla="*/ 46004 w 149515"/>
                  <a:gd name="connsiteY22" fmla="*/ 28532 h 345477"/>
                  <a:gd name="connsiteX23" fmla="*/ 74757 w 149515"/>
                  <a:gd name="connsiteY23" fmla="*/ 57064 h 345477"/>
                  <a:gd name="connsiteX24" fmla="*/ 103510 w 149515"/>
                  <a:gd name="connsiteY24" fmla="*/ 28532 h 345477"/>
                  <a:gd name="connsiteX25" fmla="*/ 74757 w 149515"/>
                  <a:gd name="connsiteY25" fmla="*/ 0 h 3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9515" h="345477">
                    <a:moveTo>
                      <a:pt x="112136" y="62372"/>
                    </a:moveTo>
                    <a:cubicBezTo>
                      <a:pt x="36311" y="62372"/>
                      <a:pt x="36311" y="62372"/>
                      <a:pt x="36311" y="62372"/>
                    </a:cubicBezTo>
                    <a:cubicBezTo>
                      <a:pt x="16019" y="62372"/>
                      <a:pt x="0" y="79211"/>
                      <a:pt x="0" y="99207"/>
                    </a:cubicBezTo>
                    <a:cubicBezTo>
                      <a:pt x="0" y="185507"/>
                      <a:pt x="0" y="185507"/>
                      <a:pt x="0" y="185507"/>
                    </a:cubicBezTo>
                    <a:cubicBezTo>
                      <a:pt x="0" y="202346"/>
                      <a:pt x="22427" y="202346"/>
                      <a:pt x="22427" y="185507"/>
                    </a:cubicBezTo>
                    <a:cubicBezTo>
                      <a:pt x="22427" y="101312"/>
                      <a:pt x="22427" y="101312"/>
                      <a:pt x="22427" y="101312"/>
                    </a:cubicBezTo>
                    <a:cubicBezTo>
                      <a:pt x="36311" y="101312"/>
                      <a:pt x="36311" y="101312"/>
                      <a:pt x="36311" y="101312"/>
                    </a:cubicBezTo>
                    <a:cubicBezTo>
                      <a:pt x="36311" y="329691"/>
                      <a:pt x="36311" y="329691"/>
                      <a:pt x="36311" y="329691"/>
                    </a:cubicBezTo>
                    <a:cubicBezTo>
                      <a:pt x="36311" y="339163"/>
                      <a:pt x="42719" y="345477"/>
                      <a:pt x="52330" y="345477"/>
                    </a:cubicBezTo>
                    <a:cubicBezTo>
                      <a:pt x="60874" y="345477"/>
                      <a:pt x="68350" y="339163"/>
                      <a:pt x="68350" y="329691"/>
                    </a:cubicBezTo>
                    <a:cubicBezTo>
                      <a:pt x="68350" y="197084"/>
                      <a:pt x="68350" y="197084"/>
                      <a:pt x="68350" y="197084"/>
                    </a:cubicBezTo>
                    <a:cubicBezTo>
                      <a:pt x="81165" y="197084"/>
                      <a:pt x="81165" y="197084"/>
                      <a:pt x="81165" y="197084"/>
                    </a:cubicBezTo>
                    <a:cubicBezTo>
                      <a:pt x="81165" y="329691"/>
                      <a:pt x="81165" y="329691"/>
                      <a:pt x="81165" y="329691"/>
                    </a:cubicBezTo>
                    <a:cubicBezTo>
                      <a:pt x="81165" y="339163"/>
                      <a:pt x="88641" y="345477"/>
                      <a:pt x="97185" y="345477"/>
                    </a:cubicBezTo>
                    <a:cubicBezTo>
                      <a:pt x="106796" y="345477"/>
                      <a:pt x="113204" y="339163"/>
                      <a:pt x="113204" y="329691"/>
                    </a:cubicBezTo>
                    <a:cubicBezTo>
                      <a:pt x="113204" y="101312"/>
                      <a:pt x="113204" y="101312"/>
                      <a:pt x="113204" y="101312"/>
                    </a:cubicBezTo>
                    <a:cubicBezTo>
                      <a:pt x="127088" y="101312"/>
                      <a:pt x="127088" y="101312"/>
                      <a:pt x="127088" y="101312"/>
                    </a:cubicBezTo>
                    <a:cubicBezTo>
                      <a:pt x="127088" y="185507"/>
                      <a:pt x="127088" y="185507"/>
                      <a:pt x="127088" y="185507"/>
                    </a:cubicBezTo>
                    <a:cubicBezTo>
                      <a:pt x="127088" y="202346"/>
                      <a:pt x="149515" y="202346"/>
                      <a:pt x="149515" y="185507"/>
                    </a:cubicBezTo>
                    <a:cubicBezTo>
                      <a:pt x="149515" y="100260"/>
                      <a:pt x="149515" y="100260"/>
                      <a:pt x="149515" y="100260"/>
                    </a:cubicBezTo>
                    <a:cubicBezTo>
                      <a:pt x="149515" y="81316"/>
                      <a:pt x="134564" y="62372"/>
                      <a:pt x="112136" y="62372"/>
                    </a:cubicBezTo>
                    <a:close/>
                    <a:moveTo>
                      <a:pt x="74757" y="0"/>
                    </a:moveTo>
                    <a:cubicBezTo>
                      <a:pt x="58877" y="0"/>
                      <a:pt x="46004" y="12774"/>
                      <a:pt x="46004" y="28532"/>
                    </a:cubicBezTo>
                    <a:cubicBezTo>
                      <a:pt x="46004" y="44290"/>
                      <a:pt x="58877" y="57064"/>
                      <a:pt x="74757" y="57064"/>
                    </a:cubicBezTo>
                    <a:cubicBezTo>
                      <a:pt x="90637" y="57064"/>
                      <a:pt x="103510" y="44290"/>
                      <a:pt x="103510" y="28532"/>
                    </a:cubicBezTo>
                    <a:cubicBezTo>
                      <a:pt x="103510" y="12774"/>
                      <a:pt x="90637" y="0"/>
                      <a:pt x="74757" y="0"/>
                    </a:cubicBezTo>
                    <a:close/>
                  </a:path>
                </a:pathLst>
              </a:custGeom>
              <a:solidFill>
                <a:schemeClr val="tx1">
                  <a:lumMod val="95000"/>
                  <a:lumOff val="5000"/>
                </a:schemeClr>
              </a:solidFill>
              <a:ln>
                <a:noFill/>
              </a:ln>
              <a:extLst/>
            </p:spPr>
            <p:txBody>
              <a:bodyPr vert="horz" wrap="square" lIns="91440" tIns="45720" rIns="91440" bIns="45720" numCol="1" anchor="t" anchorCtr="0" compatLnSpc="1">
                <a:prstTxWarp prst="textNoShape">
                  <a:avLst/>
                </a:prstTxWarp>
                <a:noAutofit/>
              </a:bodyPr>
              <a:lstStyle/>
              <a:p>
                <a:endParaRPr lang="bg-BG"/>
              </a:p>
            </p:txBody>
          </p:sp>
          <p:sp>
            <p:nvSpPr>
              <p:cNvPr id="90" name="Freeform 201">
                <a:extLst>
                  <a:ext uri="{FF2B5EF4-FFF2-40B4-BE49-F238E27FC236}">
                    <a16:creationId xmlns:a16="http://schemas.microsoft.com/office/drawing/2014/main" xmlns="" id="{2709E553-D117-41AA-B3FA-4D943D7A622F}"/>
                  </a:ext>
                </a:extLst>
              </p:cNvPr>
              <p:cNvSpPr>
                <a:spLocks noChangeArrowheads="1"/>
              </p:cNvSpPr>
              <p:nvPr/>
            </p:nvSpPr>
            <p:spPr bwMode="auto">
              <a:xfrm flipH="1">
                <a:off x="1048668" y="5940011"/>
                <a:ext cx="119492" cy="276105"/>
              </a:xfrm>
              <a:custGeom>
                <a:avLst/>
                <a:gdLst>
                  <a:gd name="connsiteX0" fmla="*/ 112136 w 149515"/>
                  <a:gd name="connsiteY0" fmla="*/ 62372 h 345477"/>
                  <a:gd name="connsiteX1" fmla="*/ 36311 w 149515"/>
                  <a:gd name="connsiteY1" fmla="*/ 62372 h 345477"/>
                  <a:gd name="connsiteX2" fmla="*/ 0 w 149515"/>
                  <a:gd name="connsiteY2" fmla="*/ 99207 h 345477"/>
                  <a:gd name="connsiteX3" fmla="*/ 0 w 149515"/>
                  <a:gd name="connsiteY3" fmla="*/ 185507 h 345477"/>
                  <a:gd name="connsiteX4" fmla="*/ 22427 w 149515"/>
                  <a:gd name="connsiteY4" fmla="*/ 185507 h 345477"/>
                  <a:gd name="connsiteX5" fmla="*/ 22427 w 149515"/>
                  <a:gd name="connsiteY5" fmla="*/ 101312 h 345477"/>
                  <a:gd name="connsiteX6" fmla="*/ 36311 w 149515"/>
                  <a:gd name="connsiteY6" fmla="*/ 101312 h 345477"/>
                  <a:gd name="connsiteX7" fmla="*/ 36311 w 149515"/>
                  <a:gd name="connsiteY7" fmla="*/ 329691 h 345477"/>
                  <a:gd name="connsiteX8" fmla="*/ 52330 w 149515"/>
                  <a:gd name="connsiteY8" fmla="*/ 345477 h 345477"/>
                  <a:gd name="connsiteX9" fmla="*/ 68350 w 149515"/>
                  <a:gd name="connsiteY9" fmla="*/ 329691 h 345477"/>
                  <a:gd name="connsiteX10" fmla="*/ 68350 w 149515"/>
                  <a:gd name="connsiteY10" fmla="*/ 197084 h 345477"/>
                  <a:gd name="connsiteX11" fmla="*/ 81165 w 149515"/>
                  <a:gd name="connsiteY11" fmla="*/ 197084 h 345477"/>
                  <a:gd name="connsiteX12" fmla="*/ 81165 w 149515"/>
                  <a:gd name="connsiteY12" fmla="*/ 329691 h 345477"/>
                  <a:gd name="connsiteX13" fmla="*/ 97185 w 149515"/>
                  <a:gd name="connsiteY13" fmla="*/ 345477 h 345477"/>
                  <a:gd name="connsiteX14" fmla="*/ 113204 w 149515"/>
                  <a:gd name="connsiteY14" fmla="*/ 329691 h 345477"/>
                  <a:gd name="connsiteX15" fmla="*/ 113204 w 149515"/>
                  <a:gd name="connsiteY15" fmla="*/ 101312 h 345477"/>
                  <a:gd name="connsiteX16" fmla="*/ 127088 w 149515"/>
                  <a:gd name="connsiteY16" fmla="*/ 101312 h 345477"/>
                  <a:gd name="connsiteX17" fmla="*/ 127088 w 149515"/>
                  <a:gd name="connsiteY17" fmla="*/ 185507 h 345477"/>
                  <a:gd name="connsiteX18" fmla="*/ 149515 w 149515"/>
                  <a:gd name="connsiteY18" fmla="*/ 185507 h 345477"/>
                  <a:gd name="connsiteX19" fmla="*/ 149515 w 149515"/>
                  <a:gd name="connsiteY19" fmla="*/ 100260 h 345477"/>
                  <a:gd name="connsiteX20" fmla="*/ 112136 w 149515"/>
                  <a:gd name="connsiteY20" fmla="*/ 62372 h 345477"/>
                  <a:gd name="connsiteX21" fmla="*/ 74757 w 149515"/>
                  <a:gd name="connsiteY21" fmla="*/ 0 h 345477"/>
                  <a:gd name="connsiteX22" fmla="*/ 46004 w 149515"/>
                  <a:gd name="connsiteY22" fmla="*/ 28532 h 345477"/>
                  <a:gd name="connsiteX23" fmla="*/ 74757 w 149515"/>
                  <a:gd name="connsiteY23" fmla="*/ 57064 h 345477"/>
                  <a:gd name="connsiteX24" fmla="*/ 103510 w 149515"/>
                  <a:gd name="connsiteY24" fmla="*/ 28532 h 345477"/>
                  <a:gd name="connsiteX25" fmla="*/ 74757 w 149515"/>
                  <a:gd name="connsiteY25" fmla="*/ 0 h 3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9515" h="345477">
                    <a:moveTo>
                      <a:pt x="112136" y="62372"/>
                    </a:moveTo>
                    <a:cubicBezTo>
                      <a:pt x="36311" y="62372"/>
                      <a:pt x="36311" y="62372"/>
                      <a:pt x="36311" y="62372"/>
                    </a:cubicBezTo>
                    <a:cubicBezTo>
                      <a:pt x="16019" y="62372"/>
                      <a:pt x="0" y="79211"/>
                      <a:pt x="0" y="99207"/>
                    </a:cubicBezTo>
                    <a:cubicBezTo>
                      <a:pt x="0" y="185507"/>
                      <a:pt x="0" y="185507"/>
                      <a:pt x="0" y="185507"/>
                    </a:cubicBezTo>
                    <a:cubicBezTo>
                      <a:pt x="0" y="202346"/>
                      <a:pt x="22427" y="202346"/>
                      <a:pt x="22427" y="185507"/>
                    </a:cubicBezTo>
                    <a:cubicBezTo>
                      <a:pt x="22427" y="101312"/>
                      <a:pt x="22427" y="101312"/>
                      <a:pt x="22427" y="101312"/>
                    </a:cubicBezTo>
                    <a:cubicBezTo>
                      <a:pt x="36311" y="101312"/>
                      <a:pt x="36311" y="101312"/>
                      <a:pt x="36311" y="101312"/>
                    </a:cubicBezTo>
                    <a:cubicBezTo>
                      <a:pt x="36311" y="329691"/>
                      <a:pt x="36311" y="329691"/>
                      <a:pt x="36311" y="329691"/>
                    </a:cubicBezTo>
                    <a:cubicBezTo>
                      <a:pt x="36311" y="339163"/>
                      <a:pt x="42719" y="345477"/>
                      <a:pt x="52330" y="345477"/>
                    </a:cubicBezTo>
                    <a:cubicBezTo>
                      <a:pt x="60874" y="345477"/>
                      <a:pt x="68350" y="339163"/>
                      <a:pt x="68350" y="329691"/>
                    </a:cubicBezTo>
                    <a:cubicBezTo>
                      <a:pt x="68350" y="197084"/>
                      <a:pt x="68350" y="197084"/>
                      <a:pt x="68350" y="197084"/>
                    </a:cubicBezTo>
                    <a:cubicBezTo>
                      <a:pt x="81165" y="197084"/>
                      <a:pt x="81165" y="197084"/>
                      <a:pt x="81165" y="197084"/>
                    </a:cubicBezTo>
                    <a:cubicBezTo>
                      <a:pt x="81165" y="329691"/>
                      <a:pt x="81165" y="329691"/>
                      <a:pt x="81165" y="329691"/>
                    </a:cubicBezTo>
                    <a:cubicBezTo>
                      <a:pt x="81165" y="339163"/>
                      <a:pt x="88641" y="345477"/>
                      <a:pt x="97185" y="345477"/>
                    </a:cubicBezTo>
                    <a:cubicBezTo>
                      <a:pt x="106796" y="345477"/>
                      <a:pt x="113204" y="339163"/>
                      <a:pt x="113204" y="329691"/>
                    </a:cubicBezTo>
                    <a:cubicBezTo>
                      <a:pt x="113204" y="101312"/>
                      <a:pt x="113204" y="101312"/>
                      <a:pt x="113204" y="101312"/>
                    </a:cubicBezTo>
                    <a:cubicBezTo>
                      <a:pt x="127088" y="101312"/>
                      <a:pt x="127088" y="101312"/>
                      <a:pt x="127088" y="101312"/>
                    </a:cubicBezTo>
                    <a:cubicBezTo>
                      <a:pt x="127088" y="185507"/>
                      <a:pt x="127088" y="185507"/>
                      <a:pt x="127088" y="185507"/>
                    </a:cubicBezTo>
                    <a:cubicBezTo>
                      <a:pt x="127088" y="202346"/>
                      <a:pt x="149515" y="202346"/>
                      <a:pt x="149515" y="185507"/>
                    </a:cubicBezTo>
                    <a:cubicBezTo>
                      <a:pt x="149515" y="100260"/>
                      <a:pt x="149515" y="100260"/>
                      <a:pt x="149515" y="100260"/>
                    </a:cubicBezTo>
                    <a:cubicBezTo>
                      <a:pt x="149515" y="81316"/>
                      <a:pt x="134564" y="62372"/>
                      <a:pt x="112136" y="62372"/>
                    </a:cubicBezTo>
                    <a:close/>
                    <a:moveTo>
                      <a:pt x="74757" y="0"/>
                    </a:moveTo>
                    <a:cubicBezTo>
                      <a:pt x="58877" y="0"/>
                      <a:pt x="46004" y="12774"/>
                      <a:pt x="46004" y="28532"/>
                    </a:cubicBezTo>
                    <a:cubicBezTo>
                      <a:pt x="46004" y="44290"/>
                      <a:pt x="58877" y="57064"/>
                      <a:pt x="74757" y="57064"/>
                    </a:cubicBezTo>
                    <a:cubicBezTo>
                      <a:pt x="90637" y="57064"/>
                      <a:pt x="103510" y="44290"/>
                      <a:pt x="103510" y="28532"/>
                    </a:cubicBezTo>
                    <a:cubicBezTo>
                      <a:pt x="103510" y="12774"/>
                      <a:pt x="90637" y="0"/>
                      <a:pt x="74757" y="0"/>
                    </a:cubicBezTo>
                    <a:close/>
                  </a:path>
                </a:pathLst>
              </a:custGeom>
              <a:solidFill>
                <a:schemeClr val="tx1">
                  <a:lumMod val="95000"/>
                  <a:lumOff val="5000"/>
                </a:schemeClr>
              </a:solidFill>
              <a:ln>
                <a:noFill/>
              </a:ln>
              <a:extLst/>
            </p:spPr>
            <p:txBody>
              <a:bodyPr vert="horz" wrap="square" lIns="91440" tIns="45720" rIns="91440" bIns="45720" numCol="1" anchor="t" anchorCtr="0" compatLnSpc="1">
                <a:prstTxWarp prst="textNoShape">
                  <a:avLst/>
                </a:prstTxWarp>
                <a:noAutofit/>
              </a:bodyPr>
              <a:lstStyle/>
              <a:p>
                <a:endParaRPr lang="bg-BG"/>
              </a:p>
            </p:txBody>
          </p:sp>
          <p:sp>
            <p:nvSpPr>
              <p:cNvPr id="91" name="Freeform 202">
                <a:extLst>
                  <a:ext uri="{FF2B5EF4-FFF2-40B4-BE49-F238E27FC236}">
                    <a16:creationId xmlns:a16="http://schemas.microsoft.com/office/drawing/2014/main" xmlns="" id="{3380EEB2-F12F-4C31-936A-A64A889C823B}"/>
                  </a:ext>
                </a:extLst>
              </p:cNvPr>
              <p:cNvSpPr>
                <a:spLocks noChangeArrowheads="1"/>
              </p:cNvSpPr>
              <p:nvPr/>
            </p:nvSpPr>
            <p:spPr bwMode="auto">
              <a:xfrm flipH="1">
                <a:off x="1203174" y="5940011"/>
                <a:ext cx="119492" cy="276105"/>
              </a:xfrm>
              <a:custGeom>
                <a:avLst/>
                <a:gdLst>
                  <a:gd name="connsiteX0" fmla="*/ 112136 w 149515"/>
                  <a:gd name="connsiteY0" fmla="*/ 62372 h 345477"/>
                  <a:gd name="connsiteX1" fmla="*/ 36311 w 149515"/>
                  <a:gd name="connsiteY1" fmla="*/ 62372 h 345477"/>
                  <a:gd name="connsiteX2" fmla="*/ 0 w 149515"/>
                  <a:gd name="connsiteY2" fmla="*/ 99207 h 345477"/>
                  <a:gd name="connsiteX3" fmla="*/ 0 w 149515"/>
                  <a:gd name="connsiteY3" fmla="*/ 185507 h 345477"/>
                  <a:gd name="connsiteX4" fmla="*/ 22427 w 149515"/>
                  <a:gd name="connsiteY4" fmla="*/ 185507 h 345477"/>
                  <a:gd name="connsiteX5" fmla="*/ 22427 w 149515"/>
                  <a:gd name="connsiteY5" fmla="*/ 101312 h 345477"/>
                  <a:gd name="connsiteX6" fmla="*/ 36311 w 149515"/>
                  <a:gd name="connsiteY6" fmla="*/ 101312 h 345477"/>
                  <a:gd name="connsiteX7" fmla="*/ 36311 w 149515"/>
                  <a:gd name="connsiteY7" fmla="*/ 329691 h 345477"/>
                  <a:gd name="connsiteX8" fmla="*/ 52330 w 149515"/>
                  <a:gd name="connsiteY8" fmla="*/ 345477 h 345477"/>
                  <a:gd name="connsiteX9" fmla="*/ 68350 w 149515"/>
                  <a:gd name="connsiteY9" fmla="*/ 329691 h 345477"/>
                  <a:gd name="connsiteX10" fmla="*/ 68350 w 149515"/>
                  <a:gd name="connsiteY10" fmla="*/ 197084 h 345477"/>
                  <a:gd name="connsiteX11" fmla="*/ 81165 w 149515"/>
                  <a:gd name="connsiteY11" fmla="*/ 197084 h 345477"/>
                  <a:gd name="connsiteX12" fmla="*/ 81165 w 149515"/>
                  <a:gd name="connsiteY12" fmla="*/ 329691 h 345477"/>
                  <a:gd name="connsiteX13" fmla="*/ 97185 w 149515"/>
                  <a:gd name="connsiteY13" fmla="*/ 345477 h 345477"/>
                  <a:gd name="connsiteX14" fmla="*/ 113204 w 149515"/>
                  <a:gd name="connsiteY14" fmla="*/ 329691 h 345477"/>
                  <a:gd name="connsiteX15" fmla="*/ 113204 w 149515"/>
                  <a:gd name="connsiteY15" fmla="*/ 101312 h 345477"/>
                  <a:gd name="connsiteX16" fmla="*/ 127088 w 149515"/>
                  <a:gd name="connsiteY16" fmla="*/ 101312 h 345477"/>
                  <a:gd name="connsiteX17" fmla="*/ 127088 w 149515"/>
                  <a:gd name="connsiteY17" fmla="*/ 185507 h 345477"/>
                  <a:gd name="connsiteX18" fmla="*/ 149515 w 149515"/>
                  <a:gd name="connsiteY18" fmla="*/ 185507 h 345477"/>
                  <a:gd name="connsiteX19" fmla="*/ 149515 w 149515"/>
                  <a:gd name="connsiteY19" fmla="*/ 100260 h 345477"/>
                  <a:gd name="connsiteX20" fmla="*/ 112136 w 149515"/>
                  <a:gd name="connsiteY20" fmla="*/ 62372 h 345477"/>
                  <a:gd name="connsiteX21" fmla="*/ 74757 w 149515"/>
                  <a:gd name="connsiteY21" fmla="*/ 0 h 345477"/>
                  <a:gd name="connsiteX22" fmla="*/ 46004 w 149515"/>
                  <a:gd name="connsiteY22" fmla="*/ 28532 h 345477"/>
                  <a:gd name="connsiteX23" fmla="*/ 74757 w 149515"/>
                  <a:gd name="connsiteY23" fmla="*/ 57064 h 345477"/>
                  <a:gd name="connsiteX24" fmla="*/ 103510 w 149515"/>
                  <a:gd name="connsiteY24" fmla="*/ 28532 h 345477"/>
                  <a:gd name="connsiteX25" fmla="*/ 74757 w 149515"/>
                  <a:gd name="connsiteY25" fmla="*/ 0 h 3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9515" h="345477">
                    <a:moveTo>
                      <a:pt x="112136" y="62372"/>
                    </a:moveTo>
                    <a:cubicBezTo>
                      <a:pt x="36311" y="62372"/>
                      <a:pt x="36311" y="62372"/>
                      <a:pt x="36311" y="62372"/>
                    </a:cubicBezTo>
                    <a:cubicBezTo>
                      <a:pt x="16019" y="62372"/>
                      <a:pt x="0" y="79211"/>
                      <a:pt x="0" y="99207"/>
                    </a:cubicBezTo>
                    <a:cubicBezTo>
                      <a:pt x="0" y="185507"/>
                      <a:pt x="0" y="185507"/>
                      <a:pt x="0" y="185507"/>
                    </a:cubicBezTo>
                    <a:cubicBezTo>
                      <a:pt x="0" y="202346"/>
                      <a:pt x="22427" y="202346"/>
                      <a:pt x="22427" y="185507"/>
                    </a:cubicBezTo>
                    <a:cubicBezTo>
                      <a:pt x="22427" y="101312"/>
                      <a:pt x="22427" y="101312"/>
                      <a:pt x="22427" y="101312"/>
                    </a:cubicBezTo>
                    <a:cubicBezTo>
                      <a:pt x="36311" y="101312"/>
                      <a:pt x="36311" y="101312"/>
                      <a:pt x="36311" y="101312"/>
                    </a:cubicBezTo>
                    <a:cubicBezTo>
                      <a:pt x="36311" y="329691"/>
                      <a:pt x="36311" y="329691"/>
                      <a:pt x="36311" y="329691"/>
                    </a:cubicBezTo>
                    <a:cubicBezTo>
                      <a:pt x="36311" y="339163"/>
                      <a:pt x="42719" y="345477"/>
                      <a:pt x="52330" y="345477"/>
                    </a:cubicBezTo>
                    <a:cubicBezTo>
                      <a:pt x="60874" y="345477"/>
                      <a:pt x="68350" y="339163"/>
                      <a:pt x="68350" y="329691"/>
                    </a:cubicBezTo>
                    <a:cubicBezTo>
                      <a:pt x="68350" y="197084"/>
                      <a:pt x="68350" y="197084"/>
                      <a:pt x="68350" y="197084"/>
                    </a:cubicBezTo>
                    <a:cubicBezTo>
                      <a:pt x="81165" y="197084"/>
                      <a:pt x="81165" y="197084"/>
                      <a:pt x="81165" y="197084"/>
                    </a:cubicBezTo>
                    <a:cubicBezTo>
                      <a:pt x="81165" y="329691"/>
                      <a:pt x="81165" y="329691"/>
                      <a:pt x="81165" y="329691"/>
                    </a:cubicBezTo>
                    <a:cubicBezTo>
                      <a:pt x="81165" y="339163"/>
                      <a:pt x="88641" y="345477"/>
                      <a:pt x="97185" y="345477"/>
                    </a:cubicBezTo>
                    <a:cubicBezTo>
                      <a:pt x="106796" y="345477"/>
                      <a:pt x="113204" y="339163"/>
                      <a:pt x="113204" y="329691"/>
                    </a:cubicBezTo>
                    <a:cubicBezTo>
                      <a:pt x="113204" y="101312"/>
                      <a:pt x="113204" y="101312"/>
                      <a:pt x="113204" y="101312"/>
                    </a:cubicBezTo>
                    <a:cubicBezTo>
                      <a:pt x="127088" y="101312"/>
                      <a:pt x="127088" y="101312"/>
                      <a:pt x="127088" y="101312"/>
                    </a:cubicBezTo>
                    <a:cubicBezTo>
                      <a:pt x="127088" y="185507"/>
                      <a:pt x="127088" y="185507"/>
                      <a:pt x="127088" y="185507"/>
                    </a:cubicBezTo>
                    <a:cubicBezTo>
                      <a:pt x="127088" y="202346"/>
                      <a:pt x="149515" y="202346"/>
                      <a:pt x="149515" y="185507"/>
                    </a:cubicBezTo>
                    <a:cubicBezTo>
                      <a:pt x="149515" y="100260"/>
                      <a:pt x="149515" y="100260"/>
                      <a:pt x="149515" y="100260"/>
                    </a:cubicBezTo>
                    <a:cubicBezTo>
                      <a:pt x="149515" y="81316"/>
                      <a:pt x="134564" y="62372"/>
                      <a:pt x="112136" y="62372"/>
                    </a:cubicBezTo>
                    <a:close/>
                    <a:moveTo>
                      <a:pt x="74757" y="0"/>
                    </a:moveTo>
                    <a:cubicBezTo>
                      <a:pt x="58877" y="0"/>
                      <a:pt x="46004" y="12774"/>
                      <a:pt x="46004" y="28532"/>
                    </a:cubicBezTo>
                    <a:cubicBezTo>
                      <a:pt x="46004" y="44290"/>
                      <a:pt x="58877" y="57064"/>
                      <a:pt x="74757" y="57064"/>
                    </a:cubicBezTo>
                    <a:cubicBezTo>
                      <a:pt x="90637" y="57064"/>
                      <a:pt x="103510" y="44290"/>
                      <a:pt x="103510" y="28532"/>
                    </a:cubicBezTo>
                    <a:cubicBezTo>
                      <a:pt x="103510" y="12774"/>
                      <a:pt x="90637" y="0"/>
                      <a:pt x="74757" y="0"/>
                    </a:cubicBezTo>
                    <a:close/>
                  </a:path>
                </a:pathLst>
              </a:custGeom>
              <a:solidFill>
                <a:schemeClr val="tx1">
                  <a:lumMod val="95000"/>
                  <a:lumOff val="5000"/>
                </a:schemeClr>
              </a:solidFill>
              <a:ln>
                <a:noFill/>
              </a:ln>
              <a:extLst/>
            </p:spPr>
            <p:txBody>
              <a:bodyPr vert="horz" wrap="square" lIns="91440" tIns="45720" rIns="91440" bIns="45720" numCol="1" anchor="t" anchorCtr="0" compatLnSpc="1">
                <a:prstTxWarp prst="textNoShape">
                  <a:avLst/>
                </a:prstTxWarp>
                <a:noAutofit/>
              </a:bodyPr>
              <a:lstStyle/>
              <a:p>
                <a:endParaRPr lang="bg-BG"/>
              </a:p>
            </p:txBody>
          </p:sp>
          <p:sp>
            <p:nvSpPr>
              <p:cNvPr id="92" name="Freeform 203">
                <a:extLst>
                  <a:ext uri="{FF2B5EF4-FFF2-40B4-BE49-F238E27FC236}">
                    <a16:creationId xmlns:a16="http://schemas.microsoft.com/office/drawing/2014/main" xmlns="" id="{FE64B060-83C2-480F-B690-113C3E88BD2B}"/>
                  </a:ext>
                </a:extLst>
              </p:cNvPr>
              <p:cNvSpPr>
                <a:spLocks noChangeArrowheads="1"/>
              </p:cNvSpPr>
              <p:nvPr/>
            </p:nvSpPr>
            <p:spPr bwMode="auto">
              <a:xfrm flipH="1">
                <a:off x="1357681" y="5940011"/>
                <a:ext cx="119492" cy="276105"/>
              </a:xfrm>
              <a:custGeom>
                <a:avLst/>
                <a:gdLst>
                  <a:gd name="connsiteX0" fmla="*/ 112136 w 149515"/>
                  <a:gd name="connsiteY0" fmla="*/ 62372 h 345477"/>
                  <a:gd name="connsiteX1" fmla="*/ 36311 w 149515"/>
                  <a:gd name="connsiteY1" fmla="*/ 62372 h 345477"/>
                  <a:gd name="connsiteX2" fmla="*/ 0 w 149515"/>
                  <a:gd name="connsiteY2" fmla="*/ 99207 h 345477"/>
                  <a:gd name="connsiteX3" fmla="*/ 0 w 149515"/>
                  <a:gd name="connsiteY3" fmla="*/ 185507 h 345477"/>
                  <a:gd name="connsiteX4" fmla="*/ 22427 w 149515"/>
                  <a:gd name="connsiteY4" fmla="*/ 185507 h 345477"/>
                  <a:gd name="connsiteX5" fmla="*/ 22427 w 149515"/>
                  <a:gd name="connsiteY5" fmla="*/ 101312 h 345477"/>
                  <a:gd name="connsiteX6" fmla="*/ 36311 w 149515"/>
                  <a:gd name="connsiteY6" fmla="*/ 101312 h 345477"/>
                  <a:gd name="connsiteX7" fmla="*/ 36311 w 149515"/>
                  <a:gd name="connsiteY7" fmla="*/ 329691 h 345477"/>
                  <a:gd name="connsiteX8" fmla="*/ 52330 w 149515"/>
                  <a:gd name="connsiteY8" fmla="*/ 345477 h 345477"/>
                  <a:gd name="connsiteX9" fmla="*/ 68350 w 149515"/>
                  <a:gd name="connsiteY9" fmla="*/ 329691 h 345477"/>
                  <a:gd name="connsiteX10" fmla="*/ 68350 w 149515"/>
                  <a:gd name="connsiteY10" fmla="*/ 197084 h 345477"/>
                  <a:gd name="connsiteX11" fmla="*/ 81165 w 149515"/>
                  <a:gd name="connsiteY11" fmla="*/ 197084 h 345477"/>
                  <a:gd name="connsiteX12" fmla="*/ 81165 w 149515"/>
                  <a:gd name="connsiteY12" fmla="*/ 329691 h 345477"/>
                  <a:gd name="connsiteX13" fmla="*/ 97185 w 149515"/>
                  <a:gd name="connsiteY13" fmla="*/ 345477 h 345477"/>
                  <a:gd name="connsiteX14" fmla="*/ 113204 w 149515"/>
                  <a:gd name="connsiteY14" fmla="*/ 329691 h 345477"/>
                  <a:gd name="connsiteX15" fmla="*/ 113204 w 149515"/>
                  <a:gd name="connsiteY15" fmla="*/ 101312 h 345477"/>
                  <a:gd name="connsiteX16" fmla="*/ 127088 w 149515"/>
                  <a:gd name="connsiteY16" fmla="*/ 101312 h 345477"/>
                  <a:gd name="connsiteX17" fmla="*/ 127088 w 149515"/>
                  <a:gd name="connsiteY17" fmla="*/ 185507 h 345477"/>
                  <a:gd name="connsiteX18" fmla="*/ 149515 w 149515"/>
                  <a:gd name="connsiteY18" fmla="*/ 185507 h 345477"/>
                  <a:gd name="connsiteX19" fmla="*/ 149515 w 149515"/>
                  <a:gd name="connsiteY19" fmla="*/ 100260 h 345477"/>
                  <a:gd name="connsiteX20" fmla="*/ 112136 w 149515"/>
                  <a:gd name="connsiteY20" fmla="*/ 62372 h 345477"/>
                  <a:gd name="connsiteX21" fmla="*/ 74757 w 149515"/>
                  <a:gd name="connsiteY21" fmla="*/ 0 h 345477"/>
                  <a:gd name="connsiteX22" fmla="*/ 46004 w 149515"/>
                  <a:gd name="connsiteY22" fmla="*/ 28532 h 345477"/>
                  <a:gd name="connsiteX23" fmla="*/ 74757 w 149515"/>
                  <a:gd name="connsiteY23" fmla="*/ 57064 h 345477"/>
                  <a:gd name="connsiteX24" fmla="*/ 103510 w 149515"/>
                  <a:gd name="connsiteY24" fmla="*/ 28532 h 345477"/>
                  <a:gd name="connsiteX25" fmla="*/ 74757 w 149515"/>
                  <a:gd name="connsiteY25" fmla="*/ 0 h 3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9515" h="345477">
                    <a:moveTo>
                      <a:pt x="112136" y="62372"/>
                    </a:moveTo>
                    <a:cubicBezTo>
                      <a:pt x="36311" y="62372"/>
                      <a:pt x="36311" y="62372"/>
                      <a:pt x="36311" y="62372"/>
                    </a:cubicBezTo>
                    <a:cubicBezTo>
                      <a:pt x="16019" y="62372"/>
                      <a:pt x="0" y="79211"/>
                      <a:pt x="0" y="99207"/>
                    </a:cubicBezTo>
                    <a:cubicBezTo>
                      <a:pt x="0" y="185507"/>
                      <a:pt x="0" y="185507"/>
                      <a:pt x="0" y="185507"/>
                    </a:cubicBezTo>
                    <a:cubicBezTo>
                      <a:pt x="0" y="202346"/>
                      <a:pt x="22427" y="202346"/>
                      <a:pt x="22427" y="185507"/>
                    </a:cubicBezTo>
                    <a:cubicBezTo>
                      <a:pt x="22427" y="101312"/>
                      <a:pt x="22427" y="101312"/>
                      <a:pt x="22427" y="101312"/>
                    </a:cubicBezTo>
                    <a:cubicBezTo>
                      <a:pt x="36311" y="101312"/>
                      <a:pt x="36311" y="101312"/>
                      <a:pt x="36311" y="101312"/>
                    </a:cubicBezTo>
                    <a:cubicBezTo>
                      <a:pt x="36311" y="329691"/>
                      <a:pt x="36311" y="329691"/>
                      <a:pt x="36311" y="329691"/>
                    </a:cubicBezTo>
                    <a:cubicBezTo>
                      <a:pt x="36311" y="339163"/>
                      <a:pt x="42719" y="345477"/>
                      <a:pt x="52330" y="345477"/>
                    </a:cubicBezTo>
                    <a:cubicBezTo>
                      <a:pt x="60874" y="345477"/>
                      <a:pt x="68350" y="339163"/>
                      <a:pt x="68350" y="329691"/>
                    </a:cubicBezTo>
                    <a:cubicBezTo>
                      <a:pt x="68350" y="197084"/>
                      <a:pt x="68350" y="197084"/>
                      <a:pt x="68350" y="197084"/>
                    </a:cubicBezTo>
                    <a:cubicBezTo>
                      <a:pt x="81165" y="197084"/>
                      <a:pt x="81165" y="197084"/>
                      <a:pt x="81165" y="197084"/>
                    </a:cubicBezTo>
                    <a:cubicBezTo>
                      <a:pt x="81165" y="329691"/>
                      <a:pt x="81165" y="329691"/>
                      <a:pt x="81165" y="329691"/>
                    </a:cubicBezTo>
                    <a:cubicBezTo>
                      <a:pt x="81165" y="339163"/>
                      <a:pt x="88641" y="345477"/>
                      <a:pt x="97185" y="345477"/>
                    </a:cubicBezTo>
                    <a:cubicBezTo>
                      <a:pt x="106796" y="345477"/>
                      <a:pt x="113204" y="339163"/>
                      <a:pt x="113204" y="329691"/>
                    </a:cubicBezTo>
                    <a:cubicBezTo>
                      <a:pt x="113204" y="101312"/>
                      <a:pt x="113204" y="101312"/>
                      <a:pt x="113204" y="101312"/>
                    </a:cubicBezTo>
                    <a:cubicBezTo>
                      <a:pt x="127088" y="101312"/>
                      <a:pt x="127088" y="101312"/>
                      <a:pt x="127088" y="101312"/>
                    </a:cubicBezTo>
                    <a:cubicBezTo>
                      <a:pt x="127088" y="185507"/>
                      <a:pt x="127088" y="185507"/>
                      <a:pt x="127088" y="185507"/>
                    </a:cubicBezTo>
                    <a:cubicBezTo>
                      <a:pt x="127088" y="202346"/>
                      <a:pt x="149515" y="202346"/>
                      <a:pt x="149515" y="185507"/>
                    </a:cubicBezTo>
                    <a:cubicBezTo>
                      <a:pt x="149515" y="100260"/>
                      <a:pt x="149515" y="100260"/>
                      <a:pt x="149515" y="100260"/>
                    </a:cubicBezTo>
                    <a:cubicBezTo>
                      <a:pt x="149515" y="81316"/>
                      <a:pt x="134564" y="62372"/>
                      <a:pt x="112136" y="62372"/>
                    </a:cubicBezTo>
                    <a:close/>
                    <a:moveTo>
                      <a:pt x="74757" y="0"/>
                    </a:moveTo>
                    <a:cubicBezTo>
                      <a:pt x="58877" y="0"/>
                      <a:pt x="46004" y="12774"/>
                      <a:pt x="46004" y="28532"/>
                    </a:cubicBezTo>
                    <a:cubicBezTo>
                      <a:pt x="46004" y="44290"/>
                      <a:pt x="58877" y="57064"/>
                      <a:pt x="74757" y="57064"/>
                    </a:cubicBezTo>
                    <a:cubicBezTo>
                      <a:pt x="90637" y="57064"/>
                      <a:pt x="103510" y="44290"/>
                      <a:pt x="103510" y="28532"/>
                    </a:cubicBezTo>
                    <a:cubicBezTo>
                      <a:pt x="103510" y="12774"/>
                      <a:pt x="90637" y="0"/>
                      <a:pt x="74757" y="0"/>
                    </a:cubicBezTo>
                    <a:close/>
                  </a:path>
                </a:pathLst>
              </a:custGeom>
              <a:solidFill>
                <a:schemeClr val="tx1">
                  <a:lumMod val="95000"/>
                  <a:lumOff val="5000"/>
                </a:schemeClr>
              </a:solidFill>
              <a:ln>
                <a:noFill/>
              </a:ln>
              <a:extLst/>
            </p:spPr>
            <p:txBody>
              <a:bodyPr vert="horz" wrap="square" lIns="91440" tIns="45720" rIns="91440" bIns="45720" numCol="1" anchor="t" anchorCtr="0" compatLnSpc="1">
                <a:prstTxWarp prst="textNoShape">
                  <a:avLst/>
                </a:prstTxWarp>
                <a:noAutofit/>
              </a:bodyPr>
              <a:lstStyle/>
              <a:p>
                <a:endParaRPr lang="bg-BG"/>
              </a:p>
            </p:txBody>
          </p:sp>
          <p:sp>
            <p:nvSpPr>
              <p:cNvPr id="93" name="Freeform 204">
                <a:extLst>
                  <a:ext uri="{FF2B5EF4-FFF2-40B4-BE49-F238E27FC236}">
                    <a16:creationId xmlns:a16="http://schemas.microsoft.com/office/drawing/2014/main" xmlns="" id="{00682FE0-02F8-4BD3-B25B-D55E288A89DC}"/>
                  </a:ext>
                </a:extLst>
              </p:cNvPr>
              <p:cNvSpPr>
                <a:spLocks noChangeArrowheads="1"/>
              </p:cNvSpPr>
              <p:nvPr/>
            </p:nvSpPr>
            <p:spPr bwMode="auto">
              <a:xfrm flipH="1">
                <a:off x="1512187" y="5940011"/>
                <a:ext cx="119492" cy="276105"/>
              </a:xfrm>
              <a:custGeom>
                <a:avLst/>
                <a:gdLst>
                  <a:gd name="connsiteX0" fmla="*/ 112136 w 149515"/>
                  <a:gd name="connsiteY0" fmla="*/ 62372 h 345477"/>
                  <a:gd name="connsiteX1" fmla="*/ 36311 w 149515"/>
                  <a:gd name="connsiteY1" fmla="*/ 62372 h 345477"/>
                  <a:gd name="connsiteX2" fmla="*/ 0 w 149515"/>
                  <a:gd name="connsiteY2" fmla="*/ 99207 h 345477"/>
                  <a:gd name="connsiteX3" fmla="*/ 0 w 149515"/>
                  <a:gd name="connsiteY3" fmla="*/ 185507 h 345477"/>
                  <a:gd name="connsiteX4" fmla="*/ 22427 w 149515"/>
                  <a:gd name="connsiteY4" fmla="*/ 185507 h 345477"/>
                  <a:gd name="connsiteX5" fmla="*/ 22427 w 149515"/>
                  <a:gd name="connsiteY5" fmla="*/ 101312 h 345477"/>
                  <a:gd name="connsiteX6" fmla="*/ 36311 w 149515"/>
                  <a:gd name="connsiteY6" fmla="*/ 101312 h 345477"/>
                  <a:gd name="connsiteX7" fmla="*/ 36311 w 149515"/>
                  <a:gd name="connsiteY7" fmla="*/ 329691 h 345477"/>
                  <a:gd name="connsiteX8" fmla="*/ 52330 w 149515"/>
                  <a:gd name="connsiteY8" fmla="*/ 345477 h 345477"/>
                  <a:gd name="connsiteX9" fmla="*/ 68350 w 149515"/>
                  <a:gd name="connsiteY9" fmla="*/ 329691 h 345477"/>
                  <a:gd name="connsiteX10" fmla="*/ 68350 w 149515"/>
                  <a:gd name="connsiteY10" fmla="*/ 197084 h 345477"/>
                  <a:gd name="connsiteX11" fmla="*/ 81165 w 149515"/>
                  <a:gd name="connsiteY11" fmla="*/ 197084 h 345477"/>
                  <a:gd name="connsiteX12" fmla="*/ 81165 w 149515"/>
                  <a:gd name="connsiteY12" fmla="*/ 329691 h 345477"/>
                  <a:gd name="connsiteX13" fmla="*/ 97185 w 149515"/>
                  <a:gd name="connsiteY13" fmla="*/ 345477 h 345477"/>
                  <a:gd name="connsiteX14" fmla="*/ 113204 w 149515"/>
                  <a:gd name="connsiteY14" fmla="*/ 329691 h 345477"/>
                  <a:gd name="connsiteX15" fmla="*/ 113204 w 149515"/>
                  <a:gd name="connsiteY15" fmla="*/ 101312 h 345477"/>
                  <a:gd name="connsiteX16" fmla="*/ 127088 w 149515"/>
                  <a:gd name="connsiteY16" fmla="*/ 101312 h 345477"/>
                  <a:gd name="connsiteX17" fmla="*/ 127088 w 149515"/>
                  <a:gd name="connsiteY17" fmla="*/ 185507 h 345477"/>
                  <a:gd name="connsiteX18" fmla="*/ 149515 w 149515"/>
                  <a:gd name="connsiteY18" fmla="*/ 185507 h 345477"/>
                  <a:gd name="connsiteX19" fmla="*/ 149515 w 149515"/>
                  <a:gd name="connsiteY19" fmla="*/ 100260 h 345477"/>
                  <a:gd name="connsiteX20" fmla="*/ 112136 w 149515"/>
                  <a:gd name="connsiteY20" fmla="*/ 62372 h 345477"/>
                  <a:gd name="connsiteX21" fmla="*/ 74757 w 149515"/>
                  <a:gd name="connsiteY21" fmla="*/ 0 h 345477"/>
                  <a:gd name="connsiteX22" fmla="*/ 46004 w 149515"/>
                  <a:gd name="connsiteY22" fmla="*/ 28532 h 345477"/>
                  <a:gd name="connsiteX23" fmla="*/ 74757 w 149515"/>
                  <a:gd name="connsiteY23" fmla="*/ 57064 h 345477"/>
                  <a:gd name="connsiteX24" fmla="*/ 103510 w 149515"/>
                  <a:gd name="connsiteY24" fmla="*/ 28532 h 345477"/>
                  <a:gd name="connsiteX25" fmla="*/ 74757 w 149515"/>
                  <a:gd name="connsiteY25" fmla="*/ 0 h 3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9515" h="345477">
                    <a:moveTo>
                      <a:pt x="112136" y="62372"/>
                    </a:moveTo>
                    <a:cubicBezTo>
                      <a:pt x="36311" y="62372"/>
                      <a:pt x="36311" y="62372"/>
                      <a:pt x="36311" y="62372"/>
                    </a:cubicBezTo>
                    <a:cubicBezTo>
                      <a:pt x="16019" y="62372"/>
                      <a:pt x="0" y="79211"/>
                      <a:pt x="0" y="99207"/>
                    </a:cubicBezTo>
                    <a:cubicBezTo>
                      <a:pt x="0" y="185507"/>
                      <a:pt x="0" y="185507"/>
                      <a:pt x="0" y="185507"/>
                    </a:cubicBezTo>
                    <a:cubicBezTo>
                      <a:pt x="0" y="202346"/>
                      <a:pt x="22427" y="202346"/>
                      <a:pt x="22427" y="185507"/>
                    </a:cubicBezTo>
                    <a:cubicBezTo>
                      <a:pt x="22427" y="101312"/>
                      <a:pt x="22427" y="101312"/>
                      <a:pt x="22427" y="101312"/>
                    </a:cubicBezTo>
                    <a:cubicBezTo>
                      <a:pt x="36311" y="101312"/>
                      <a:pt x="36311" y="101312"/>
                      <a:pt x="36311" y="101312"/>
                    </a:cubicBezTo>
                    <a:cubicBezTo>
                      <a:pt x="36311" y="329691"/>
                      <a:pt x="36311" y="329691"/>
                      <a:pt x="36311" y="329691"/>
                    </a:cubicBezTo>
                    <a:cubicBezTo>
                      <a:pt x="36311" y="339163"/>
                      <a:pt x="42719" y="345477"/>
                      <a:pt x="52330" y="345477"/>
                    </a:cubicBezTo>
                    <a:cubicBezTo>
                      <a:pt x="60874" y="345477"/>
                      <a:pt x="68350" y="339163"/>
                      <a:pt x="68350" y="329691"/>
                    </a:cubicBezTo>
                    <a:cubicBezTo>
                      <a:pt x="68350" y="197084"/>
                      <a:pt x="68350" y="197084"/>
                      <a:pt x="68350" y="197084"/>
                    </a:cubicBezTo>
                    <a:cubicBezTo>
                      <a:pt x="81165" y="197084"/>
                      <a:pt x="81165" y="197084"/>
                      <a:pt x="81165" y="197084"/>
                    </a:cubicBezTo>
                    <a:cubicBezTo>
                      <a:pt x="81165" y="329691"/>
                      <a:pt x="81165" y="329691"/>
                      <a:pt x="81165" y="329691"/>
                    </a:cubicBezTo>
                    <a:cubicBezTo>
                      <a:pt x="81165" y="339163"/>
                      <a:pt x="88641" y="345477"/>
                      <a:pt x="97185" y="345477"/>
                    </a:cubicBezTo>
                    <a:cubicBezTo>
                      <a:pt x="106796" y="345477"/>
                      <a:pt x="113204" y="339163"/>
                      <a:pt x="113204" y="329691"/>
                    </a:cubicBezTo>
                    <a:cubicBezTo>
                      <a:pt x="113204" y="101312"/>
                      <a:pt x="113204" y="101312"/>
                      <a:pt x="113204" y="101312"/>
                    </a:cubicBezTo>
                    <a:cubicBezTo>
                      <a:pt x="127088" y="101312"/>
                      <a:pt x="127088" y="101312"/>
                      <a:pt x="127088" y="101312"/>
                    </a:cubicBezTo>
                    <a:cubicBezTo>
                      <a:pt x="127088" y="185507"/>
                      <a:pt x="127088" y="185507"/>
                      <a:pt x="127088" y="185507"/>
                    </a:cubicBezTo>
                    <a:cubicBezTo>
                      <a:pt x="127088" y="202346"/>
                      <a:pt x="149515" y="202346"/>
                      <a:pt x="149515" y="185507"/>
                    </a:cubicBezTo>
                    <a:cubicBezTo>
                      <a:pt x="149515" y="100260"/>
                      <a:pt x="149515" y="100260"/>
                      <a:pt x="149515" y="100260"/>
                    </a:cubicBezTo>
                    <a:cubicBezTo>
                      <a:pt x="149515" y="81316"/>
                      <a:pt x="134564" y="62372"/>
                      <a:pt x="112136" y="62372"/>
                    </a:cubicBezTo>
                    <a:close/>
                    <a:moveTo>
                      <a:pt x="74757" y="0"/>
                    </a:moveTo>
                    <a:cubicBezTo>
                      <a:pt x="58877" y="0"/>
                      <a:pt x="46004" y="12774"/>
                      <a:pt x="46004" y="28532"/>
                    </a:cubicBezTo>
                    <a:cubicBezTo>
                      <a:pt x="46004" y="44290"/>
                      <a:pt x="58877" y="57064"/>
                      <a:pt x="74757" y="57064"/>
                    </a:cubicBezTo>
                    <a:cubicBezTo>
                      <a:pt x="90637" y="57064"/>
                      <a:pt x="103510" y="44290"/>
                      <a:pt x="103510" y="28532"/>
                    </a:cubicBezTo>
                    <a:cubicBezTo>
                      <a:pt x="103510" y="12774"/>
                      <a:pt x="90637" y="0"/>
                      <a:pt x="74757" y="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noAutofit/>
              </a:bodyPr>
              <a:lstStyle/>
              <a:p>
                <a:endParaRPr lang="bg-BG"/>
              </a:p>
            </p:txBody>
          </p:sp>
          <p:sp>
            <p:nvSpPr>
              <p:cNvPr id="94" name="Freeform 205">
                <a:extLst>
                  <a:ext uri="{FF2B5EF4-FFF2-40B4-BE49-F238E27FC236}">
                    <a16:creationId xmlns:a16="http://schemas.microsoft.com/office/drawing/2014/main" xmlns="" id="{B94CF3F5-CC83-4B43-ABEC-AD78118F13B8}"/>
                  </a:ext>
                </a:extLst>
              </p:cNvPr>
              <p:cNvSpPr>
                <a:spLocks noChangeArrowheads="1"/>
              </p:cNvSpPr>
              <p:nvPr/>
            </p:nvSpPr>
            <p:spPr bwMode="auto">
              <a:xfrm flipH="1">
                <a:off x="1666693" y="5940011"/>
                <a:ext cx="119492" cy="276105"/>
              </a:xfrm>
              <a:custGeom>
                <a:avLst/>
                <a:gdLst>
                  <a:gd name="connsiteX0" fmla="*/ 112136 w 149515"/>
                  <a:gd name="connsiteY0" fmla="*/ 62372 h 345477"/>
                  <a:gd name="connsiteX1" fmla="*/ 36311 w 149515"/>
                  <a:gd name="connsiteY1" fmla="*/ 62372 h 345477"/>
                  <a:gd name="connsiteX2" fmla="*/ 0 w 149515"/>
                  <a:gd name="connsiteY2" fmla="*/ 99207 h 345477"/>
                  <a:gd name="connsiteX3" fmla="*/ 0 w 149515"/>
                  <a:gd name="connsiteY3" fmla="*/ 185507 h 345477"/>
                  <a:gd name="connsiteX4" fmla="*/ 22427 w 149515"/>
                  <a:gd name="connsiteY4" fmla="*/ 185507 h 345477"/>
                  <a:gd name="connsiteX5" fmla="*/ 22427 w 149515"/>
                  <a:gd name="connsiteY5" fmla="*/ 101312 h 345477"/>
                  <a:gd name="connsiteX6" fmla="*/ 36311 w 149515"/>
                  <a:gd name="connsiteY6" fmla="*/ 101312 h 345477"/>
                  <a:gd name="connsiteX7" fmla="*/ 36311 w 149515"/>
                  <a:gd name="connsiteY7" fmla="*/ 329691 h 345477"/>
                  <a:gd name="connsiteX8" fmla="*/ 52330 w 149515"/>
                  <a:gd name="connsiteY8" fmla="*/ 345477 h 345477"/>
                  <a:gd name="connsiteX9" fmla="*/ 68350 w 149515"/>
                  <a:gd name="connsiteY9" fmla="*/ 329691 h 345477"/>
                  <a:gd name="connsiteX10" fmla="*/ 68350 w 149515"/>
                  <a:gd name="connsiteY10" fmla="*/ 197084 h 345477"/>
                  <a:gd name="connsiteX11" fmla="*/ 81165 w 149515"/>
                  <a:gd name="connsiteY11" fmla="*/ 197084 h 345477"/>
                  <a:gd name="connsiteX12" fmla="*/ 81165 w 149515"/>
                  <a:gd name="connsiteY12" fmla="*/ 329691 h 345477"/>
                  <a:gd name="connsiteX13" fmla="*/ 97185 w 149515"/>
                  <a:gd name="connsiteY13" fmla="*/ 345477 h 345477"/>
                  <a:gd name="connsiteX14" fmla="*/ 113204 w 149515"/>
                  <a:gd name="connsiteY14" fmla="*/ 329691 h 345477"/>
                  <a:gd name="connsiteX15" fmla="*/ 113204 w 149515"/>
                  <a:gd name="connsiteY15" fmla="*/ 101312 h 345477"/>
                  <a:gd name="connsiteX16" fmla="*/ 127088 w 149515"/>
                  <a:gd name="connsiteY16" fmla="*/ 101312 h 345477"/>
                  <a:gd name="connsiteX17" fmla="*/ 127088 w 149515"/>
                  <a:gd name="connsiteY17" fmla="*/ 185507 h 345477"/>
                  <a:gd name="connsiteX18" fmla="*/ 149515 w 149515"/>
                  <a:gd name="connsiteY18" fmla="*/ 185507 h 345477"/>
                  <a:gd name="connsiteX19" fmla="*/ 149515 w 149515"/>
                  <a:gd name="connsiteY19" fmla="*/ 100260 h 345477"/>
                  <a:gd name="connsiteX20" fmla="*/ 112136 w 149515"/>
                  <a:gd name="connsiteY20" fmla="*/ 62372 h 345477"/>
                  <a:gd name="connsiteX21" fmla="*/ 74757 w 149515"/>
                  <a:gd name="connsiteY21" fmla="*/ 0 h 345477"/>
                  <a:gd name="connsiteX22" fmla="*/ 46004 w 149515"/>
                  <a:gd name="connsiteY22" fmla="*/ 28532 h 345477"/>
                  <a:gd name="connsiteX23" fmla="*/ 74757 w 149515"/>
                  <a:gd name="connsiteY23" fmla="*/ 57064 h 345477"/>
                  <a:gd name="connsiteX24" fmla="*/ 103510 w 149515"/>
                  <a:gd name="connsiteY24" fmla="*/ 28532 h 345477"/>
                  <a:gd name="connsiteX25" fmla="*/ 74757 w 149515"/>
                  <a:gd name="connsiteY25" fmla="*/ 0 h 3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9515" h="345477">
                    <a:moveTo>
                      <a:pt x="112136" y="62372"/>
                    </a:moveTo>
                    <a:cubicBezTo>
                      <a:pt x="36311" y="62372"/>
                      <a:pt x="36311" y="62372"/>
                      <a:pt x="36311" y="62372"/>
                    </a:cubicBezTo>
                    <a:cubicBezTo>
                      <a:pt x="16019" y="62372"/>
                      <a:pt x="0" y="79211"/>
                      <a:pt x="0" y="99207"/>
                    </a:cubicBezTo>
                    <a:cubicBezTo>
                      <a:pt x="0" y="185507"/>
                      <a:pt x="0" y="185507"/>
                      <a:pt x="0" y="185507"/>
                    </a:cubicBezTo>
                    <a:cubicBezTo>
                      <a:pt x="0" y="202346"/>
                      <a:pt x="22427" y="202346"/>
                      <a:pt x="22427" y="185507"/>
                    </a:cubicBezTo>
                    <a:cubicBezTo>
                      <a:pt x="22427" y="101312"/>
                      <a:pt x="22427" y="101312"/>
                      <a:pt x="22427" y="101312"/>
                    </a:cubicBezTo>
                    <a:cubicBezTo>
                      <a:pt x="36311" y="101312"/>
                      <a:pt x="36311" y="101312"/>
                      <a:pt x="36311" y="101312"/>
                    </a:cubicBezTo>
                    <a:cubicBezTo>
                      <a:pt x="36311" y="329691"/>
                      <a:pt x="36311" y="329691"/>
                      <a:pt x="36311" y="329691"/>
                    </a:cubicBezTo>
                    <a:cubicBezTo>
                      <a:pt x="36311" y="339163"/>
                      <a:pt x="42719" y="345477"/>
                      <a:pt x="52330" y="345477"/>
                    </a:cubicBezTo>
                    <a:cubicBezTo>
                      <a:pt x="60874" y="345477"/>
                      <a:pt x="68350" y="339163"/>
                      <a:pt x="68350" y="329691"/>
                    </a:cubicBezTo>
                    <a:cubicBezTo>
                      <a:pt x="68350" y="197084"/>
                      <a:pt x="68350" y="197084"/>
                      <a:pt x="68350" y="197084"/>
                    </a:cubicBezTo>
                    <a:cubicBezTo>
                      <a:pt x="81165" y="197084"/>
                      <a:pt x="81165" y="197084"/>
                      <a:pt x="81165" y="197084"/>
                    </a:cubicBezTo>
                    <a:cubicBezTo>
                      <a:pt x="81165" y="329691"/>
                      <a:pt x="81165" y="329691"/>
                      <a:pt x="81165" y="329691"/>
                    </a:cubicBezTo>
                    <a:cubicBezTo>
                      <a:pt x="81165" y="339163"/>
                      <a:pt x="88641" y="345477"/>
                      <a:pt x="97185" y="345477"/>
                    </a:cubicBezTo>
                    <a:cubicBezTo>
                      <a:pt x="106796" y="345477"/>
                      <a:pt x="113204" y="339163"/>
                      <a:pt x="113204" y="329691"/>
                    </a:cubicBezTo>
                    <a:cubicBezTo>
                      <a:pt x="113204" y="101312"/>
                      <a:pt x="113204" y="101312"/>
                      <a:pt x="113204" y="101312"/>
                    </a:cubicBezTo>
                    <a:cubicBezTo>
                      <a:pt x="127088" y="101312"/>
                      <a:pt x="127088" y="101312"/>
                      <a:pt x="127088" y="101312"/>
                    </a:cubicBezTo>
                    <a:cubicBezTo>
                      <a:pt x="127088" y="185507"/>
                      <a:pt x="127088" y="185507"/>
                      <a:pt x="127088" y="185507"/>
                    </a:cubicBezTo>
                    <a:cubicBezTo>
                      <a:pt x="127088" y="202346"/>
                      <a:pt x="149515" y="202346"/>
                      <a:pt x="149515" y="185507"/>
                    </a:cubicBezTo>
                    <a:cubicBezTo>
                      <a:pt x="149515" y="100260"/>
                      <a:pt x="149515" y="100260"/>
                      <a:pt x="149515" y="100260"/>
                    </a:cubicBezTo>
                    <a:cubicBezTo>
                      <a:pt x="149515" y="81316"/>
                      <a:pt x="134564" y="62372"/>
                      <a:pt x="112136" y="62372"/>
                    </a:cubicBezTo>
                    <a:close/>
                    <a:moveTo>
                      <a:pt x="74757" y="0"/>
                    </a:moveTo>
                    <a:cubicBezTo>
                      <a:pt x="58877" y="0"/>
                      <a:pt x="46004" y="12774"/>
                      <a:pt x="46004" y="28532"/>
                    </a:cubicBezTo>
                    <a:cubicBezTo>
                      <a:pt x="46004" y="44290"/>
                      <a:pt x="58877" y="57064"/>
                      <a:pt x="74757" y="57064"/>
                    </a:cubicBezTo>
                    <a:cubicBezTo>
                      <a:pt x="90637" y="57064"/>
                      <a:pt x="103510" y="44290"/>
                      <a:pt x="103510" y="28532"/>
                    </a:cubicBezTo>
                    <a:cubicBezTo>
                      <a:pt x="103510" y="12774"/>
                      <a:pt x="90637" y="0"/>
                      <a:pt x="74757" y="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noAutofit/>
              </a:bodyPr>
              <a:lstStyle/>
              <a:p>
                <a:endParaRPr lang="bg-BG"/>
              </a:p>
            </p:txBody>
          </p:sp>
          <p:sp>
            <p:nvSpPr>
              <p:cNvPr id="95" name="Freeform 206">
                <a:extLst>
                  <a:ext uri="{FF2B5EF4-FFF2-40B4-BE49-F238E27FC236}">
                    <a16:creationId xmlns:a16="http://schemas.microsoft.com/office/drawing/2014/main" xmlns="" id="{D879C286-9659-4C7F-82FA-B6EB997B4505}"/>
                  </a:ext>
                </a:extLst>
              </p:cNvPr>
              <p:cNvSpPr>
                <a:spLocks noChangeArrowheads="1"/>
              </p:cNvSpPr>
              <p:nvPr/>
            </p:nvSpPr>
            <p:spPr bwMode="auto">
              <a:xfrm flipH="1">
                <a:off x="1821199" y="5940011"/>
                <a:ext cx="119492" cy="276105"/>
              </a:xfrm>
              <a:custGeom>
                <a:avLst/>
                <a:gdLst>
                  <a:gd name="connsiteX0" fmla="*/ 112136 w 149515"/>
                  <a:gd name="connsiteY0" fmla="*/ 62372 h 345477"/>
                  <a:gd name="connsiteX1" fmla="*/ 36311 w 149515"/>
                  <a:gd name="connsiteY1" fmla="*/ 62372 h 345477"/>
                  <a:gd name="connsiteX2" fmla="*/ 0 w 149515"/>
                  <a:gd name="connsiteY2" fmla="*/ 99207 h 345477"/>
                  <a:gd name="connsiteX3" fmla="*/ 0 w 149515"/>
                  <a:gd name="connsiteY3" fmla="*/ 185507 h 345477"/>
                  <a:gd name="connsiteX4" fmla="*/ 22427 w 149515"/>
                  <a:gd name="connsiteY4" fmla="*/ 185507 h 345477"/>
                  <a:gd name="connsiteX5" fmla="*/ 22427 w 149515"/>
                  <a:gd name="connsiteY5" fmla="*/ 101312 h 345477"/>
                  <a:gd name="connsiteX6" fmla="*/ 36311 w 149515"/>
                  <a:gd name="connsiteY6" fmla="*/ 101312 h 345477"/>
                  <a:gd name="connsiteX7" fmla="*/ 36311 w 149515"/>
                  <a:gd name="connsiteY7" fmla="*/ 329691 h 345477"/>
                  <a:gd name="connsiteX8" fmla="*/ 52330 w 149515"/>
                  <a:gd name="connsiteY8" fmla="*/ 345477 h 345477"/>
                  <a:gd name="connsiteX9" fmla="*/ 68350 w 149515"/>
                  <a:gd name="connsiteY9" fmla="*/ 329691 h 345477"/>
                  <a:gd name="connsiteX10" fmla="*/ 68350 w 149515"/>
                  <a:gd name="connsiteY10" fmla="*/ 197084 h 345477"/>
                  <a:gd name="connsiteX11" fmla="*/ 81165 w 149515"/>
                  <a:gd name="connsiteY11" fmla="*/ 197084 h 345477"/>
                  <a:gd name="connsiteX12" fmla="*/ 81165 w 149515"/>
                  <a:gd name="connsiteY12" fmla="*/ 329691 h 345477"/>
                  <a:gd name="connsiteX13" fmla="*/ 97185 w 149515"/>
                  <a:gd name="connsiteY13" fmla="*/ 345477 h 345477"/>
                  <a:gd name="connsiteX14" fmla="*/ 113204 w 149515"/>
                  <a:gd name="connsiteY14" fmla="*/ 329691 h 345477"/>
                  <a:gd name="connsiteX15" fmla="*/ 113204 w 149515"/>
                  <a:gd name="connsiteY15" fmla="*/ 101312 h 345477"/>
                  <a:gd name="connsiteX16" fmla="*/ 127088 w 149515"/>
                  <a:gd name="connsiteY16" fmla="*/ 101312 h 345477"/>
                  <a:gd name="connsiteX17" fmla="*/ 127088 w 149515"/>
                  <a:gd name="connsiteY17" fmla="*/ 185507 h 345477"/>
                  <a:gd name="connsiteX18" fmla="*/ 149515 w 149515"/>
                  <a:gd name="connsiteY18" fmla="*/ 185507 h 345477"/>
                  <a:gd name="connsiteX19" fmla="*/ 149515 w 149515"/>
                  <a:gd name="connsiteY19" fmla="*/ 100260 h 345477"/>
                  <a:gd name="connsiteX20" fmla="*/ 112136 w 149515"/>
                  <a:gd name="connsiteY20" fmla="*/ 62372 h 345477"/>
                  <a:gd name="connsiteX21" fmla="*/ 74757 w 149515"/>
                  <a:gd name="connsiteY21" fmla="*/ 0 h 345477"/>
                  <a:gd name="connsiteX22" fmla="*/ 46004 w 149515"/>
                  <a:gd name="connsiteY22" fmla="*/ 28532 h 345477"/>
                  <a:gd name="connsiteX23" fmla="*/ 74757 w 149515"/>
                  <a:gd name="connsiteY23" fmla="*/ 57064 h 345477"/>
                  <a:gd name="connsiteX24" fmla="*/ 103510 w 149515"/>
                  <a:gd name="connsiteY24" fmla="*/ 28532 h 345477"/>
                  <a:gd name="connsiteX25" fmla="*/ 74757 w 149515"/>
                  <a:gd name="connsiteY25" fmla="*/ 0 h 3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9515" h="345477">
                    <a:moveTo>
                      <a:pt x="112136" y="62372"/>
                    </a:moveTo>
                    <a:cubicBezTo>
                      <a:pt x="36311" y="62372"/>
                      <a:pt x="36311" y="62372"/>
                      <a:pt x="36311" y="62372"/>
                    </a:cubicBezTo>
                    <a:cubicBezTo>
                      <a:pt x="16019" y="62372"/>
                      <a:pt x="0" y="79211"/>
                      <a:pt x="0" y="99207"/>
                    </a:cubicBezTo>
                    <a:cubicBezTo>
                      <a:pt x="0" y="185507"/>
                      <a:pt x="0" y="185507"/>
                      <a:pt x="0" y="185507"/>
                    </a:cubicBezTo>
                    <a:cubicBezTo>
                      <a:pt x="0" y="202346"/>
                      <a:pt x="22427" y="202346"/>
                      <a:pt x="22427" y="185507"/>
                    </a:cubicBezTo>
                    <a:cubicBezTo>
                      <a:pt x="22427" y="101312"/>
                      <a:pt x="22427" y="101312"/>
                      <a:pt x="22427" y="101312"/>
                    </a:cubicBezTo>
                    <a:cubicBezTo>
                      <a:pt x="36311" y="101312"/>
                      <a:pt x="36311" y="101312"/>
                      <a:pt x="36311" y="101312"/>
                    </a:cubicBezTo>
                    <a:cubicBezTo>
                      <a:pt x="36311" y="329691"/>
                      <a:pt x="36311" y="329691"/>
                      <a:pt x="36311" y="329691"/>
                    </a:cubicBezTo>
                    <a:cubicBezTo>
                      <a:pt x="36311" y="339163"/>
                      <a:pt x="42719" y="345477"/>
                      <a:pt x="52330" y="345477"/>
                    </a:cubicBezTo>
                    <a:cubicBezTo>
                      <a:pt x="60874" y="345477"/>
                      <a:pt x="68350" y="339163"/>
                      <a:pt x="68350" y="329691"/>
                    </a:cubicBezTo>
                    <a:cubicBezTo>
                      <a:pt x="68350" y="197084"/>
                      <a:pt x="68350" y="197084"/>
                      <a:pt x="68350" y="197084"/>
                    </a:cubicBezTo>
                    <a:cubicBezTo>
                      <a:pt x="81165" y="197084"/>
                      <a:pt x="81165" y="197084"/>
                      <a:pt x="81165" y="197084"/>
                    </a:cubicBezTo>
                    <a:cubicBezTo>
                      <a:pt x="81165" y="329691"/>
                      <a:pt x="81165" y="329691"/>
                      <a:pt x="81165" y="329691"/>
                    </a:cubicBezTo>
                    <a:cubicBezTo>
                      <a:pt x="81165" y="339163"/>
                      <a:pt x="88641" y="345477"/>
                      <a:pt x="97185" y="345477"/>
                    </a:cubicBezTo>
                    <a:cubicBezTo>
                      <a:pt x="106796" y="345477"/>
                      <a:pt x="113204" y="339163"/>
                      <a:pt x="113204" y="329691"/>
                    </a:cubicBezTo>
                    <a:cubicBezTo>
                      <a:pt x="113204" y="101312"/>
                      <a:pt x="113204" y="101312"/>
                      <a:pt x="113204" y="101312"/>
                    </a:cubicBezTo>
                    <a:cubicBezTo>
                      <a:pt x="127088" y="101312"/>
                      <a:pt x="127088" y="101312"/>
                      <a:pt x="127088" y="101312"/>
                    </a:cubicBezTo>
                    <a:cubicBezTo>
                      <a:pt x="127088" y="185507"/>
                      <a:pt x="127088" y="185507"/>
                      <a:pt x="127088" y="185507"/>
                    </a:cubicBezTo>
                    <a:cubicBezTo>
                      <a:pt x="127088" y="202346"/>
                      <a:pt x="149515" y="202346"/>
                      <a:pt x="149515" y="185507"/>
                    </a:cubicBezTo>
                    <a:cubicBezTo>
                      <a:pt x="149515" y="100260"/>
                      <a:pt x="149515" y="100260"/>
                      <a:pt x="149515" y="100260"/>
                    </a:cubicBezTo>
                    <a:cubicBezTo>
                      <a:pt x="149515" y="81316"/>
                      <a:pt x="134564" y="62372"/>
                      <a:pt x="112136" y="62372"/>
                    </a:cubicBezTo>
                    <a:close/>
                    <a:moveTo>
                      <a:pt x="74757" y="0"/>
                    </a:moveTo>
                    <a:cubicBezTo>
                      <a:pt x="58877" y="0"/>
                      <a:pt x="46004" y="12774"/>
                      <a:pt x="46004" y="28532"/>
                    </a:cubicBezTo>
                    <a:cubicBezTo>
                      <a:pt x="46004" y="44290"/>
                      <a:pt x="58877" y="57064"/>
                      <a:pt x="74757" y="57064"/>
                    </a:cubicBezTo>
                    <a:cubicBezTo>
                      <a:pt x="90637" y="57064"/>
                      <a:pt x="103510" y="44290"/>
                      <a:pt x="103510" y="28532"/>
                    </a:cubicBezTo>
                    <a:cubicBezTo>
                      <a:pt x="103510" y="12774"/>
                      <a:pt x="90637" y="0"/>
                      <a:pt x="74757" y="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noAutofit/>
              </a:bodyPr>
              <a:lstStyle/>
              <a:p>
                <a:endParaRPr lang="bg-BG"/>
              </a:p>
            </p:txBody>
          </p:sp>
          <p:sp>
            <p:nvSpPr>
              <p:cNvPr id="96" name="Freeform 207">
                <a:extLst>
                  <a:ext uri="{FF2B5EF4-FFF2-40B4-BE49-F238E27FC236}">
                    <a16:creationId xmlns:a16="http://schemas.microsoft.com/office/drawing/2014/main" xmlns="" id="{5D9057E2-A776-45BC-AD78-78BA49D65E79}"/>
                  </a:ext>
                </a:extLst>
              </p:cNvPr>
              <p:cNvSpPr>
                <a:spLocks noChangeArrowheads="1"/>
              </p:cNvSpPr>
              <p:nvPr/>
            </p:nvSpPr>
            <p:spPr bwMode="auto">
              <a:xfrm flipH="1">
                <a:off x="1975705" y="5940011"/>
                <a:ext cx="119492" cy="276105"/>
              </a:xfrm>
              <a:custGeom>
                <a:avLst/>
                <a:gdLst>
                  <a:gd name="connsiteX0" fmla="*/ 112136 w 149515"/>
                  <a:gd name="connsiteY0" fmla="*/ 62372 h 345477"/>
                  <a:gd name="connsiteX1" fmla="*/ 36311 w 149515"/>
                  <a:gd name="connsiteY1" fmla="*/ 62372 h 345477"/>
                  <a:gd name="connsiteX2" fmla="*/ 0 w 149515"/>
                  <a:gd name="connsiteY2" fmla="*/ 99207 h 345477"/>
                  <a:gd name="connsiteX3" fmla="*/ 0 w 149515"/>
                  <a:gd name="connsiteY3" fmla="*/ 185507 h 345477"/>
                  <a:gd name="connsiteX4" fmla="*/ 22427 w 149515"/>
                  <a:gd name="connsiteY4" fmla="*/ 185507 h 345477"/>
                  <a:gd name="connsiteX5" fmla="*/ 22427 w 149515"/>
                  <a:gd name="connsiteY5" fmla="*/ 101312 h 345477"/>
                  <a:gd name="connsiteX6" fmla="*/ 36311 w 149515"/>
                  <a:gd name="connsiteY6" fmla="*/ 101312 h 345477"/>
                  <a:gd name="connsiteX7" fmla="*/ 36311 w 149515"/>
                  <a:gd name="connsiteY7" fmla="*/ 329691 h 345477"/>
                  <a:gd name="connsiteX8" fmla="*/ 52330 w 149515"/>
                  <a:gd name="connsiteY8" fmla="*/ 345477 h 345477"/>
                  <a:gd name="connsiteX9" fmla="*/ 68350 w 149515"/>
                  <a:gd name="connsiteY9" fmla="*/ 329691 h 345477"/>
                  <a:gd name="connsiteX10" fmla="*/ 68350 w 149515"/>
                  <a:gd name="connsiteY10" fmla="*/ 197084 h 345477"/>
                  <a:gd name="connsiteX11" fmla="*/ 81165 w 149515"/>
                  <a:gd name="connsiteY11" fmla="*/ 197084 h 345477"/>
                  <a:gd name="connsiteX12" fmla="*/ 81165 w 149515"/>
                  <a:gd name="connsiteY12" fmla="*/ 329691 h 345477"/>
                  <a:gd name="connsiteX13" fmla="*/ 97185 w 149515"/>
                  <a:gd name="connsiteY13" fmla="*/ 345477 h 345477"/>
                  <a:gd name="connsiteX14" fmla="*/ 113204 w 149515"/>
                  <a:gd name="connsiteY14" fmla="*/ 329691 h 345477"/>
                  <a:gd name="connsiteX15" fmla="*/ 113204 w 149515"/>
                  <a:gd name="connsiteY15" fmla="*/ 101312 h 345477"/>
                  <a:gd name="connsiteX16" fmla="*/ 127088 w 149515"/>
                  <a:gd name="connsiteY16" fmla="*/ 101312 h 345477"/>
                  <a:gd name="connsiteX17" fmla="*/ 127088 w 149515"/>
                  <a:gd name="connsiteY17" fmla="*/ 185507 h 345477"/>
                  <a:gd name="connsiteX18" fmla="*/ 149515 w 149515"/>
                  <a:gd name="connsiteY18" fmla="*/ 185507 h 345477"/>
                  <a:gd name="connsiteX19" fmla="*/ 149515 w 149515"/>
                  <a:gd name="connsiteY19" fmla="*/ 100260 h 345477"/>
                  <a:gd name="connsiteX20" fmla="*/ 112136 w 149515"/>
                  <a:gd name="connsiteY20" fmla="*/ 62372 h 345477"/>
                  <a:gd name="connsiteX21" fmla="*/ 74757 w 149515"/>
                  <a:gd name="connsiteY21" fmla="*/ 0 h 345477"/>
                  <a:gd name="connsiteX22" fmla="*/ 46004 w 149515"/>
                  <a:gd name="connsiteY22" fmla="*/ 28532 h 345477"/>
                  <a:gd name="connsiteX23" fmla="*/ 74757 w 149515"/>
                  <a:gd name="connsiteY23" fmla="*/ 57064 h 345477"/>
                  <a:gd name="connsiteX24" fmla="*/ 103510 w 149515"/>
                  <a:gd name="connsiteY24" fmla="*/ 28532 h 345477"/>
                  <a:gd name="connsiteX25" fmla="*/ 74757 w 149515"/>
                  <a:gd name="connsiteY25" fmla="*/ 0 h 3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9515" h="345477">
                    <a:moveTo>
                      <a:pt x="112136" y="62372"/>
                    </a:moveTo>
                    <a:cubicBezTo>
                      <a:pt x="36311" y="62372"/>
                      <a:pt x="36311" y="62372"/>
                      <a:pt x="36311" y="62372"/>
                    </a:cubicBezTo>
                    <a:cubicBezTo>
                      <a:pt x="16019" y="62372"/>
                      <a:pt x="0" y="79211"/>
                      <a:pt x="0" y="99207"/>
                    </a:cubicBezTo>
                    <a:cubicBezTo>
                      <a:pt x="0" y="185507"/>
                      <a:pt x="0" y="185507"/>
                      <a:pt x="0" y="185507"/>
                    </a:cubicBezTo>
                    <a:cubicBezTo>
                      <a:pt x="0" y="202346"/>
                      <a:pt x="22427" y="202346"/>
                      <a:pt x="22427" y="185507"/>
                    </a:cubicBezTo>
                    <a:cubicBezTo>
                      <a:pt x="22427" y="101312"/>
                      <a:pt x="22427" y="101312"/>
                      <a:pt x="22427" y="101312"/>
                    </a:cubicBezTo>
                    <a:cubicBezTo>
                      <a:pt x="36311" y="101312"/>
                      <a:pt x="36311" y="101312"/>
                      <a:pt x="36311" y="101312"/>
                    </a:cubicBezTo>
                    <a:cubicBezTo>
                      <a:pt x="36311" y="329691"/>
                      <a:pt x="36311" y="329691"/>
                      <a:pt x="36311" y="329691"/>
                    </a:cubicBezTo>
                    <a:cubicBezTo>
                      <a:pt x="36311" y="339163"/>
                      <a:pt x="42719" y="345477"/>
                      <a:pt x="52330" y="345477"/>
                    </a:cubicBezTo>
                    <a:cubicBezTo>
                      <a:pt x="60874" y="345477"/>
                      <a:pt x="68350" y="339163"/>
                      <a:pt x="68350" y="329691"/>
                    </a:cubicBezTo>
                    <a:cubicBezTo>
                      <a:pt x="68350" y="197084"/>
                      <a:pt x="68350" y="197084"/>
                      <a:pt x="68350" y="197084"/>
                    </a:cubicBezTo>
                    <a:cubicBezTo>
                      <a:pt x="81165" y="197084"/>
                      <a:pt x="81165" y="197084"/>
                      <a:pt x="81165" y="197084"/>
                    </a:cubicBezTo>
                    <a:cubicBezTo>
                      <a:pt x="81165" y="329691"/>
                      <a:pt x="81165" y="329691"/>
                      <a:pt x="81165" y="329691"/>
                    </a:cubicBezTo>
                    <a:cubicBezTo>
                      <a:pt x="81165" y="339163"/>
                      <a:pt x="88641" y="345477"/>
                      <a:pt x="97185" y="345477"/>
                    </a:cubicBezTo>
                    <a:cubicBezTo>
                      <a:pt x="106796" y="345477"/>
                      <a:pt x="113204" y="339163"/>
                      <a:pt x="113204" y="329691"/>
                    </a:cubicBezTo>
                    <a:cubicBezTo>
                      <a:pt x="113204" y="101312"/>
                      <a:pt x="113204" y="101312"/>
                      <a:pt x="113204" y="101312"/>
                    </a:cubicBezTo>
                    <a:cubicBezTo>
                      <a:pt x="127088" y="101312"/>
                      <a:pt x="127088" y="101312"/>
                      <a:pt x="127088" y="101312"/>
                    </a:cubicBezTo>
                    <a:cubicBezTo>
                      <a:pt x="127088" y="185507"/>
                      <a:pt x="127088" y="185507"/>
                      <a:pt x="127088" y="185507"/>
                    </a:cubicBezTo>
                    <a:cubicBezTo>
                      <a:pt x="127088" y="202346"/>
                      <a:pt x="149515" y="202346"/>
                      <a:pt x="149515" y="185507"/>
                    </a:cubicBezTo>
                    <a:cubicBezTo>
                      <a:pt x="149515" y="100260"/>
                      <a:pt x="149515" y="100260"/>
                      <a:pt x="149515" y="100260"/>
                    </a:cubicBezTo>
                    <a:cubicBezTo>
                      <a:pt x="149515" y="81316"/>
                      <a:pt x="134564" y="62372"/>
                      <a:pt x="112136" y="62372"/>
                    </a:cubicBezTo>
                    <a:close/>
                    <a:moveTo>
                      <a:pt x="74757" y="0"/>
                    </a:moveTo>
                    <a:cubicBezTo>
                      <a:pt x="58877" y="0"/>
                      <a:pt x="46004" y="12774"/>
                      <a:pt x="46004" y="28532"/>
                    </a:cubicBezTo>
                    <a:cubicBezTo>
                      <a:pt x="46004" y="44290"/>
                      <a:pt x="58877" y="57064"/>
                      <a:pt x="74757" y="57064"/>
                    </a:cubicBezTo>
                    <a:cubicBezTo>
                      <a:pt x="90637" y="57064"/>
                      <a:pt x="103510" y="44290"/>
                      <a:pt x="103510" y="28532"/>
                    </a:cubicBezTo>
                    <a:cubicBezTo>
                      <a:pt x="103510" y="12774"/>
                      <a:pt x="90637" y="0"/>
                      <a:pt x="74757" y="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noAutofit/>
              </a:bodyPr>
              <a:lstStyle/>
              <a:p>
                <a:endParaRPr lang="bg-BG"/>
              </a:p>
            </p:txBody>
          </p:sp>
          <p:sp>
            <p:nvSpPr>
              <p:cNvPr id="97" name="Freeform 208">
                <a:extLst>
                  <a:ext uri="{FF2B5EF4-FFF2-40B4-BE49-F238E27FC236}">
                    <a16:creationId xmlns:a16="http://schemas.microsoft.com/office/drawing/2014/main" xmlns="" id="{6AD7B359-5D70-41D2-892C-685EE035D3C8}"/>
                  </a:ext>
                </a:extLst>
              </p:cNvPr>
              <p:cNvSpPr>
                <a:spLocks noChangeArrowheads="1"/>
              </p:cNvSpPr>
              <p:nvPr/>
            </p:nvSpPr>
            <p:spPr bwMode="auto">
              <a:xfrm flipH="1">
                <a:off x="2130211" y="5940011"/>
                <a:ext cx="119492" cy="276105"/>
              </a:xfrm>
              <a:custGeom>
                <a:avLst/>
                <a:gdLst>
                  <a:gd name="connsiteX0" fmla="*/ 112136 w 149515"/>
                  <a:gd name="connsiteY0" fmla="*/ 62372 h 345477"/>
                  <a:gd name="connsiteX1" fmla="*/ 36311 w 149515"/>
                  <a:gd name="connsiteY1" fmla="*/ 62372 h 345477"/>
                  <a:gd name="connsiteX2" fmla="*/ 0 w 149515"/>
                  <a:gd name="connsiteY2" fmla="*/ 99207 h 345477"/>
                  <a:gd name="connsiteX3" fmla="*/ 0 w 149515"/>
                  <a:gd name="connsiteY3" fmla="*/ 185507 h 345477"/>
                  <a:gd name="connsiteX4" fmla="*/ 22427 w 149515"/>
                  <a:gd name="connsiteY4" fmla="*/ 185507 h 345477"/>
                  <a:gd name="connsiteX5" fmla="*/ 22427 w 149515"/>
                  <a:gd name="connsiteY5" fmla="*/ 101312 h 345477"/>
                  <a:gd name="connsiteX6" fmla="*/ 36311 w 149515"/>
                  <a:gd name="connsiteY6" fmla="*/ 101312 h 345477"/>
                  <a:gd name="connsiteX7" fmla="*/ 36311 w 149515"/>
                  <a:gd name="connsiteY7" fmla="*/ 329691 h 345477"/>
                  <a:gd name="connsiteX8" fmla="*/ 52330 w 149515"/>
                  <a:gd name="connsiteY8" fmla="*/ 345477 h 345477"/>
                  <a:gd name="connsiteX9" fmla="*/ 68350 w 149515"/>
                  <a:gd name="connsiteY9" fmla="*/ 329691 h 345477"/>
                  <a:gd name="connsiteX10" fmla="*/ 68350 w 149515"/>
                  <a:gd name="connsiteY10" fmla="*/ 197084 h 345477"/>
                  <a:gd name="connsiteX11" fmla="*/ 81165 w 149515"/>
                  <a:gd name="connsiteY11" fmla="*/ 197084 h 345477"/>
                  <a:gd name="connsiteX12" fmla="*/ 81165 w 149515"/>
                  <a:gd name="connsiteY12" fmla="*/ 329691 h 345477"/>
                  <a:gd name="connsiteX13" fmla="*/ 97185 w 149515"/>
                  <a:gd name="connsiteY13" fmla="*/ 345477 h 345477"/>
                  <a:gd name="connsiteX14" fmla="*/ 113204 w 149515"/>
                  <a:gd name="connsiteY14" fmla="*/ 329691 h 345477"/>
                  <a:gd name="connsiteX15" fmla="*/ 113204 w 149515"/>
                  <a:gd name="connsiteY15" fmla="*/ 101312 h 345477"/>
                  <a:gd name="connsiteX16" fmla="*/ 127088 w 149515"/>
                  <a:gd name="connsiteY16" fmla="*/ 101312 h 345477"/>
                  <a:gd name="connsiteX17" fmla="*/ 127088 w 149515"/>
                  <a:gd name="connsiteY17" fmla="*/ 185507 h 345477"/>
                  <a:gd name="connsiteX18" fmla="*/ 149515 w 149515"/>
                  <a:gd name="connsiteY18" fmla="*/ 185507 h 345477"/>
                  <a:gd name="connsiteX19" fmla="*/ 149515 w 149515"/>
                  <a:gd name="connsiteY19" fmla="*/ 100260 h 345477"/>
                  <a:gd name="connsiteX20" fmla="*/ 112136 w 149515"/>
                  <a:gd name="connsiteY20" fmla="*/ 62372 h 345477"/>
                  <a:gd name="connsiteX21" fmla="*/ 74757 w 149515"/>
                  <a:gd name="connsiteY21" fmla="*/ 0 h 345477"/>
                  <a:gd name="connsiteX22" fmla="*/ 46004 w 149515"/>
                  <a:gd name="connsiteY22" fmla="*/ 28532 h 345477"/>
                  <a:gd name="connsiteX23" fmla="*/ 74757 w 149515"/>
                  <a:gd name="connsiteY23" fmla="*/ 57064 h 345477"/>
                  <a:gd name="connsiteX24" fmla="*/ 103510 w 149515"/>
                  <a:gd name="connsiteY24" fmla="*/ 28532 h 345477"/>
                  <a:gd name="connsiteX25" fmla="*/ 74757 w 149515"/>
                  <a:gd name="connsiteY25" fmla="*/ 0 h 3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9515" h="345477">
                    <a:moveTo>
                      <a:pt x="112136" y="62372"/>
                    </a:moveTo>
                    <a:cubicBezTo>
                      <a:pt x="36311" y="62372"/>
                      <a:pt x="36311" y="62372"/>
                      <a:pt x="36311" y="62372"/>
                    </a:cubicBezTo>
                    <a:cubicBezTo>
                      <a:pt x="16019" y="62372"/>
                      <a:pt x="0" y="79211"/>
                      <a:pt x="0" y="99207"/>
                    </a:cubicBezTo>
                    <a:cubicBezTo>
                      <a:pt x="0" y="185507"/>
                      <a:pt x="0" y="185507"/>
                      <a:pt x="0" y="185507"/>
                    </a:cubicBezTo>
                    <a:cubicBezTo>
                      <a:pt x="0" y="202346"/>
                      <a:pt x="22427" y="202346"/>
                      <a:pt x="22427" y="185507"/>
                    </a:cubicBezTo>
                    <a:cubicBezTo>
                      <a:pt x="22427" y="101312"/>
                      <a:pt x="22427" y="101312"/>
                      <a:pt x="22427" y="101312"/>
                    </a:cubicBezTo>
                    <a:cubicBezTo>
                      <a:pt x="36311" y="101312"/>
                      <a:pt x="36311" y="101312"/>
                      <a:pt x="36311" y="101312"/>
                    </a:cubicBezTo>
                    <a:cubicBezTo>
                      <a:pt x="36311" y="329691"/>
                      <a:pt x="36311" y="329691"/>
                      <a:pt x="36311" y="329691"/>
                    </a:cubicBezTo>
                    <a:cubicBezTo>
                      <a:pt x="36311" y="339163"/>
                      <a:pt x="42719" y="345477"/>
                      <a:pt x="52330" y="345477"/>
                    </a:cubicBezTo>
                    <a:cubicBezTo>
                      <a:pt x="60874" y="345477"/>
                      <a:pt x="68350" y="339163"/>
                      <a:pt x="68350" y="329691"/>
                    </a:cubicBezTo>
                    <a:cubicBezTo>
                      <a:pt x="68350" y="197084"/>
                      <a:pt x="68350" y="197084"/>
                      <a:pt x="68350" y="197084"/>
                    </a:cubicBezTo>
                    <a:cubicBezTo>
                      <a:pt x="81165" y="197084"/>
                      <a:pt x="81165" y="197084"/>
                      <a:pt x="81165" y="197084"/>
                    </a:cubicBezTo>
                    <a:cubicBezTo>
                      <a:pt x="81165" y="329691"/>
                      <a:pt x="81165" y="329691"/>
                      <a:pt x="81165" y="329691"/>
                    </a:cubicBezTo>
                    <a:cubicBezTo>
                      <a:pt x="81165" y="339163"/>
                      <a:pt x="88641" y="345477"/>
                      <a:pt x="97185" y="345477"/>
                    </a:cubicBezTo>
                    <a:cubicBezTo>
                      <a:pt x="106796" y="345477"/>
                      <a:pt x="113204" y="339163"/>
                      <a:pt x="113204" y="329691"/>
                    </a:cubicBezTo>
                    <a:cubicBezTo>
                      <a:pt x="113204" y="101312"/>
                      <a:pt x="113204" y="101312"/>
                      <a:pt x="113204" y="101312"/>
                    </a:cubicBezTo>
                    <a:cubicBezTo>
                      <a:pt x="127088" y="101312"/>
                      <a:pt x="127088" y="101312"/>
                      <a:pt x="127088" y="101312"/>
                    </a:cubicBezTo>
                    <a:cubicBezTo>
                      <a:pt x="127088" y="185507"/>
                      <a:pt x="127088" y="185507"/>
                      <a:pt x="127088" y="185507"/>
                    </a:cubicBezTo>
                    <a:cubicBezTo>
                      <a:pt x="127088" y="202346"/>
                      <a:pt x="149515" y="202346"/>
                      <a:pt x="149515" y="185507"/>
                    </a:cubicBezTo>
                    <a:cubicBezTo>
                      <a:pt x="149515" y="100260"/>
                      <a:pt x="149515" y="100260"/>
                      <a:pt x="149515" y="100260"/>
                    </a:cubicBezTo>
                    <a:cubicBezTo>
                      <a:pt x="149515" y="81316"/>
                      <a:pt x="134564" y="62372"/>
                      <a:pt x="112136" y="62372"/>
                    </a:cubicBezTo>
                    <a:close/>
                    <a:moveTo>
                      <a:pt x="74757" y="0"/>
                    </a:moveTo>
                    <a:cubicBezTo>
                      <a:pt x="58877" y="0"/>
                      <a:pt x="46004" y="12774"/>
                      <a:pt x="46004" y="28532"/>
                    </a:cubicBezTo>
                    <a:cubicBezTo>
                      <a:pt x="46004" y="44290"/>
                      <a:pt x="58877" y="57064"/>
                      <a:pt x="74757" y="57064"/>
                    </a:cubicBezTo>
                    <a:cubicBezTo>
                      <a:pt x="90637" y="57064"/>
                      <a:pt x="103510" y="44290"/>
                      <a:pt x="103510" y="28532"/>
                    </a:cubicBezTo>
                    <a:cubicBezTo>
                      <a:pt x="103510" y="12774"/>
                      <a:pt x="90637" y="0"/>
                      <a:pt x="74757" y="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noAutofit/>
              </a:bodyPr>
              <a:lstStyle/>
              <a:p>
                <a:endParaRPr lang="bg-BG"/>
              </a:p>
            </p:txBody>
          </p:sp>
          <p:sp>
            <p:nvSpPr>
              <p:cNvPr id="98" name="Freeform 209">
                <a:extLst>
                  <a:ext uri="{FF2B5EF4-FFF2-40B4-BE49-F238E27FC236}">
                    <a16:creationId xmlns:a16="http://schemas.microsoft.com/office/drawing/2014/main" xmlns="" id="{141B0B65-0461-4906-9887-41CEEE28A882}"/>
                  </a:ext>
                </a:extLst>
              </p:cNvPr>
              <p:cNvSpPr>
                <a:spLocks noChangeArrowheads="1"/>
              </p:cNvSpPr>
              <p:nvPr/>
            </p:nvSpPr>
            <p:spPr bwMode="auto">
              <a:xfrm flipH="1">
                <a:off x="2284718" y="5940011"/>
                <a:ext cx="119492" cy="276105"/>
              </a:xfrm>
              <a:custGeom>
                <a:avLst/>
                <a:gdLst>
                  <a:gd name="connsiteX0" fmla="*/ 112136 w 149515"/>
                  <a:gd name="connsiteY0" fmla="*/ 62372 h 345477"/>
                  <a:gd name="connsiteX1" fmla="*/ 36311 w 149515"/>
                  <a:gd name="connsiteY1" fmla="*/ 62372 h 345477"/>
                  <a:gd name="connsiteX2" fmla="*/ 0 w 149515"/>
                  <a:gd name="connsiteY2" fmla="*/ 99207 h 345477"/>
                  <a:gd name="connsiteX3" fmla="*/ 0 w 149515"/>
                  <a:gd name="connsiteY3" fmla="*/ 185507 h 345477"/>
                  <a:gd name="connsiteX4" fmla="*/ 22427 w 149515"/>
                  <a:gd name="connsiteY4" fmla="*/ 185507 h 345477"/>
                  <a:gd name="connsiteX5" fmla="*/ 22427 w 149515"/>
                  <a:gd name="connsiteY5" fmla="*/ 101312 h 345477"/>
                  <a:gd name="connsiteX6" fmla="*/ 36311 w 149515"/>
                  <a:gd name="connsiteY6" fmla="*/ 101312 h 345477"/>
                  <a:gd name="connsiteX7" fmla="*/ 36311 w 149515"/>
                  <a:gd name="connsiteY7" fmla="*/ 329691 h 345477"/>
                  <a:gd name="connsiteX8" fmla="*/ 52330 w 149515"/>
                  <a:gd name="connsiteY8" fmla="*/ 345477 h 345477"/>
                  <a:gd name="connsiteX9" fmla="*/ 68350 w 149515"/>
                  <a:gd name="connsiteY9" fmla="*/ 329691 h 345477"/>
                  <a:gd name="connsiteX10" fmla="*/ 68350 w 149515"/>
                  <a:gd name="connsiteY10" fmla="*/ 197084 h 345477"/>
                  <a:gd name="connsiteX11" fmla="*/ 81165 w 149515"/>
                  <a:gd name="connsiteY11" fmla="*/ 197084 h 345477"/>
                  <a:gd name="connsiteX12" fmla="*/ 81165 w 149515"/>
                  <a:gd name="connsiteY12" fmla="*/ 329691 h 345477"/>
                  <a:gd name="connsiteX13" fmla="*/ 97185 w 149515"/>
                  <a:gd name="connsiteY13" fmla="*/ 345477 h 345477"/>
                  <a:gd name="connsiteX14" fmla="*/ 113204 w 149515"/>
                  <a:gd name="connsiteY14" fmla="*/ 329691 h 345477"/>
                  <a:gd name="connsiteX15" fmla="*/ 113204 w 149515"/>
                  <a:gd name="connsiteY15" fmla="*/ 101312 h 345477"/>
                  <a:gd name="connsiteX16" fmla="*/ 127088 w 149515"/>
                  <a:gd name="connsiteY16" fmla="*/ 101312 h 345477"/>
                  <a:gd name="connsiteX17" fmla="*/ 127088 w 149515"/>
                  <a:gd name="connsiteY17" fmla="*/ 185507 h 345477"/>
                  <a:gd name="connsiteX18" fmla="*/ 149515 w 149515"/>
                  <a:gd name="connsiteY18" fmla="*/ 185507 h 345477"/>
                  <a:gd name="connsiteX19" fmla="*/ 149515 w 149515"/>
                  <a:gd name="connsiteY19" fmla="*/ 100260 h 345477"/>
                  <a:gd name="connsiteX20" fmla="*/ 112136 w 149515"/>
                  <a:gd name="connsiteY20" fmla="*/ 62372 h 345477"/>
                  <a:gd name="connsiteX21" fmla="*/ 74757 w 149515"/>
                  <a:gd name="connsiteY21" fmla="*/ 0 h 345477"/>
                  <a:gd name="connsiteX22" fmla="*/ 46004 w 149515"/>
                  <a:gd name="connsiteY22" fmla="*/ 28532 h 345477"/>
                  <a:gd name="connsiteX23" fmla="*/ 74757 w 149515"/>
                  <a:gd name="connsiteY23" fmla="*/ 57064 h 345477"/>
                  <a:gd name="connsiteX24" fmla="*/ 103510 w 149515"/>
                  <a:gd name="connsiteY24" fmla="*/ 28532 h 345477"/>
                  <a:gd name="connsiteX25" fmla="*/ 74757 w 149515"/>
                  <a:gd name="connsiteY25" fmla="*/ 0 h 3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9515" h="345477">
                    <a:moveTo>
                      <a:pt x="112136" y="62372"/>
                    </a:moveTo>
                    <a:cubicBezTo>
                      <a:pt x="36311" y="62372"/>
                      <a:pt x="36311" y="62372"/>
                      <a:pt x="36311" y="62372"/>
                    </a:cubicBezTo>
                    <a:cubicBezTo>
                      <a:pt x="16019" y="62372"/>
                      <a:pt x="0" y="79211"/>
                      <a:pt x="0" y="99207"/>
                    </a:cubicBezTo>
                    <a:cubicBezTo>
                      <a:pt x="0" y="185507"/>
                      <a:pt x="0" y="185507"/>
                      <a:pt x="0" y="185507"/>
                    </a:cubicBezTo>
                    <a:cubicBezTo>
                      <a:pt x="0" y="202346"/>
                      <a:pt x="22427" y="202346"/>
                      <a:pt x="22427" y="185507"/>
                    </a:cubicBezTo>
                    <a:cubicBezTo>
                      <a:pt x="22427" y="101312"/>
                      <a:pt x="22427" y="101312"/>
                      <a:pt x="22427" y="101312"/>
                    </a:cubicBezTo>
                    <a:cubicBezTo>
                      <a:pt x="36311" y="101312"/>
                      <a:pt x="36311" y="101312"/>
                      <a:pt x="36311" y="101312"/>
                    </a:cubicBezTo>
                    <a:cubicBezTo>
                      <a:pt x="36311" y="329691"/>
                      <a:pt x="36311" y="329691"/>
                      <a:pt x="36311" y="329691"/>
                    </a:cubicBezTo>
                    <a:cubicBezTo>
                      <a:pt x="36311" y="339163"/>
                      <a:pt x="42719" y="345477"/>
                      <a:pt x="52330" y="345477"/>
                    </a:cubicBezTo>
                    <a:cubicBezTo>
                      <a:pt x="60874" y="345477"/>
                      <a:pt x="68350" y="339163"/>
                      <a:pt x="68350" y="329691"/>
                    </a:cubicBezTo>
                    <a:cubicBezTo>
                      <a:pt x="68350" y="197084"/>
                      <a:pt x="68350" y="197084"/>
                      <a:pt x="68350" y="197084"/>
                    </a:cubicBezTo>
                    <a:cubicBezTo>
                      <a:pt x="81165" y="197084"/>
                      <a:pt x="81165" y="197084"/>
                      <a:pt x="81165" y="197084"/>
                    </a:cubicBezTo>
                    <a:cubicBezTo>
                      <a:pt x="81165" y="329691"/>
                      <a:pt x="81165" y="329691"/>
                      <a:pt x="81165" y="329691"/>
                    </a:cubicBezTo>
                    <a:cubicBezTo>
                      <a:pt x="81165" y="339163"/>
                      <a:pt x="88641" y="345477"/>
                      <a:pt x="97185" y="345477"/>
                    </a:cubicBezTo>
                    <a:cubicBezTo>
                      <a:pt x="106796" y="345477"/>
                      <a:pt x="113204" y="339163"/>
                      <a:pt x="113204" y="329691"/>
                    </a:cubicBezTo>
                    <a:cubicBezTo>
                      <a:pt x="113204" y="101312"/>
                      <a:pt x="113204" y="101312"/>
                      <a:pt x="113204" y="101312"/>
                    </a:cubicBezTo>
                    <a:cubicBezTo>
                      <a:pt x="127088" y="101312"/>
                      <a:pt x="127088" y="101312"/>
                      <a:pt x="127088" y="101312"/>
                    </a:cubicBezTo>
                    <a:cubicBezTo>
                      <a:pt x="127088" y="185507"/>
                      <a:pt x="127088" y="185507"/>
                      <a:pt x="127088" y="185507"/>
                    </a:cubicBezTo>
                    <a:cubicBezTo>
                      <a:pt x="127088" y="202346"/>
                      <a:pt x="149515" y="202346"/>
                      <a:pt x="149515" y="185507"/>
                    </a:cubicBezTo>
                    <a:cubicBezTo>
                      <a:pt x="149515" y="100260"/>
                      <a:pt x="149515" y="100260"/>
                      <a:pt x="149515" y="100260"/>
                    </a:cubicBezTo>
                    <a:cubicBezTo>
                      <a:pt x="149515" y="81316"/>
                      <a:pt x="134564" y="62372"/>
                      <a:pt x="112136" y="62372"/>
                    </a:cubicBezTo>
                    <a:close/>
                    <a:moveTo>
                      <a:pt x="74757" y="0"/>
                    </a:moveTo>
                    <a:cubicBezTo>
                      <a:pt x="58877" y="0"/>
                      <a:pt x="46004" y="12774"/>
                      <a:pt x="46004" y="28532"/>
                    </a:cubicBezTo>
                    <a:cubicBezTo>
                      <a:pt x="46004" y="44290"/>
                      <a:pt x="58877" y="57064"/>
                      <a:pt x="74757" y="57064"/>
                    </a:cubicBezTo>
                    <a:cubicBezTo>
                      <a:pt x="90637" y="57064"/>
                      <a:pt x="103510" y="44290"/>
                      <a:pt x="103510" y="28532"/>
                    </a:cubicBezTo>
                    <a:cubicBezTo>
                      <a:pt x="103510" y="12774"/>
                      <a:pt x="90637" y="0"/>
                      <a:pt x="74757" y="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noAutofit/>
              </a:bodyPr>
              <a:lstStyle/>
              <a:p>
                <a:endParaRPr lang="bg-BG"/>
              </a:p>
            </p:txBody>
          </p:sp>
        </p:grpSp>
        <p:sp>
          <p:nvSpPr>
            <p:cNvPr id="88" name="TextBox 87">
              <a:extLst>
                <a:ext uri="{FF2B5EF4-FFF2-40B4-BE49-F238E27FC236}">
                  <a16:creationId xmlns:a16="http://schemas.microsoft.com/office/drawing/2014/main" xmlns="" id="{883FE7E2-DEBF-4818-969A-C55BDD42C82B}"/>
                </a:ext>
              </a:extLst>
            </p:cNvPr>
            <p:cNvSpPr txBox="1"/>
            <p:nvPr/>
          </p:nvSpPr>
          <p:spPr>
            <a:xfrm>
              <a:off x="795971" y="5570679"/>
              <a:ext cx="1608239" cy="369332"/>
            </a:xfrm>
            <a:prstGeom prst="rect">
              <a:avLst/>
            </a:prstGeom>
            <a:noFill/>
          </p:spPr>
          <p:txBody>
            <a:bodyPr wrap="square" rtlCol="0">
              <a:spAutoFit/>
            </a:bodyPr>
            <a:lstStyle/>
            <a:p>
              <a:r>
                <a:rPr lang="en-US" dirty="0">
                  <a:latin typeface="Lato" panose="020F0502020204030203" pitchFamily="34" charset="0"/>
                  <a:ea typeface="Lato Light" panose="020F0502020204030203" pitchFamily="34" charset="0"/>
                  <a:cs typeface="Lato Light" panose="020F0502020204030203" pitchFamily="34" charset="0"/>
                </a:rPr>
                <a:t>Australia</a:t>
              </a:r>
            </a:p>
          </p:txBody>
        </p:sp>
      </p:grpSp>
      <p:grpSp>
        <p:nvGrpSpPr>
          <p:cNvPr id="99" name="Group 98">
            <a:extLst>
              <a:ext uri="{FF2B5EF4-FFF2-40B4-BE49-F238E27FC236}">
                <a16:creationId xmlns:a16="http://schemas.microsoft.com/office/drawing/2014/main" xmlns="" id="{9165B87B-DB70-4A65-9969-928098844232}"/>
              </a:ext>
            </a:extLst>
          </p:cNvPr>
          <p:cNvGrpSpPr/>
          <p:nvPr/>
        </p:nvGrpSpPr>
        <p:grpSpPr>
          <a:xfrm>
            <a:off x="732429" y="4559510"/>
            <a:ext cx="1671781" cy="665977"/>
            <a:chOff x="732429" y="4559510"/>
            <a:chExt cx="1671781" cy="665977"/>
          </a:xfrm>
        </p:grpSpPr>
        <p:sp>
          <p:nvSpPr>
            <p:cNvPr id="100" name="TextBox 99">
              <a:extLst>
                <a:ext uri="{FF2B5EF4-FFF2-40B4-BE49-F238E27FC236}">
                  <a16:creationId xmlns:a16="http://schemas.microsoft.com/office/drawing/2014/main" xmlns="" id="{75FF69AC-7481-4228-99BD-27910DCE7342}"/>
                </a:ext>
              </a:extLst>
            </p:cNvPr>
            <p:cNvSpPr txBox="1"/>
            <p:nvPr/>
          </p:nvSpPr>
          <p:spPr>
            <a:xfrm>
              <a:off x="732429" y="4559510"/>
              <a:ext cx="1671781" cy="369332"/>
            </a:xfrm>
            <a:prstGeom prst="rect">
              <a:avLst/>
            </a:prstGeom>
            <a:noFill/>
          </p:spPr>
          <p:txBody>
            <a:bodyPr wrap="square" rtlCol="0">
              <a:spAutoFit/>
            </a:bodyPr>
            <a:lstStyle/>
            <a:p>
              <a:r>
                <a:rPr lang="id-ID" dirty="0">
                  <a:latin typeface="Lato" panose="020F0502020204030203" pitchFamily="34" charset="0"/>
                  <a:ea typeface="Lato Light" panose="020F0502020204030203" pitchFamily="34" charset="0"/>
                  <a:cs typeface="Lato Light" panose="020F0502020204030203" pitchFamily="34" charset="0"/>
                </a:rPr>
                <a:t>America</a:t>
              </a:r>
              <a:endParaRPr lang="en-US" dirty="0">
                <a:latin typeface="Lato" panose="020F0502020204030203" pitchFamily="34" charset="0"/>
                <a:ea typeface="Lato Light" panose="020F0502020204030203" pitchFamily="34" charset="0"/>
                <a:cs typeface="Lato Light" panose="020F0502020204030203" pitchFamily="34" charset="0"/>
              </a:endParaRPr>
            </a:p>
          </p:txBody>
        </p:sp>
        <p:grpSp>
          <p:nvGrpSpPr>
            <p:cNvPr id="101" name="Group 100">
              <a:extLst>
                <a:ext uri="{FF2B5EF4-FFF2-40B4-BE49-F238E27FC236}">
                  <a16:creationId xmlns:a16="http://schemas.microsoft.com/office/drawing/2014/main" xmlns="" id="{F3C8B6B5-D602-4E81-947D-DC1E3AD4C74A}"/>
                </a:ext>
              </a:extLst>
            </p:cNvPr>
            <p:cNvGrpSpPr/>
            <p:nvPr/>
          </p:nvGrpSpPr>
          <p:grpSpPr>
            <a:xfrm>
              <a:off x="827679" y="4949382"/>
              <a:ext cx="1510048" cy="276105"/>
              <a:chOff x="827679" y="4949382"/>
              <a:chExt cx="1510048" cy="276105"/>
            </a:xfrm>
          </p:grpSpPr>
          <p:sp>
            <p:nvSpPr>
              <p:cNvPr id="102" name="Freeform 213">
                <a:extLst>
                  <a:ext uri="{FF2B5EF4-FFF2-40B4-BE49-F238E27FC236}">
                    <a16:creationId xmlns:a16="http://schemas.microsoft.com/office/drawing/2014/main" xmlns="" id="{4C9590B0-995C-4EFC-B1F6-930F663AFB6F}"/>
                  </a:ext>
                </a:extLst>
              </p:cNvPr>
              <p:cNvSpPr>
                <a:spLocks noChangeArrowheads="1"/>
              </p:cNvSpPr>
              <p:nvPr/>
            </p:nvSpPr>
            <p:spPr bwMode="auto">
              <a:xfrm flipH="1">
                <a:off x="827679" y="4949382"/>
                <a:ext cx="119492" cy="276105"/>
              </a:xfrm>
              <a:custGeom>
                <a:avLst/>
                <a:gdLst>
                  <a:gd name="connsiteX0" fmla="*/ 112136 w 149515"/>
                  <a:gd name="connsiteY0" fmla="*/ 62372 h 345477"/>
                  <a:gd name="connsiteX1" fmla="*/ 36311 w 149515"/>
                  <a:gd name="connsiteY1" fmla="*/ 62372 h 345477"/>
                  <a:gd name="connsiteX2" fmla="*/ 0 w 149515"/>
                  <a:gd name="connsiteY2" fmla="*/ 99207 h 345477"/>
                  <a:gd name="connsiteX3" fmla="*/ 0 w 149515"/>
                  <a:gd name="connsiteY3" fmla="*/ 185507 h 345477"/>
                  <a:gd name="connsiteX4" fmla="*/ 22427 w 149515"/>
                  <a:gd name="connsiteY4" fmla="*/ 185507 h 345477"/>
                  <a:gd name="connsiteX5" fmla="*/ 22427 w 149515"/>
                  <a:gd name="connsiteY5" fmla="*/ 101312 h 345477"/>
                  <a:gd name="connsiteX6" fmla="*/ 36311 w 149515"/>
                  <a:gd name="connsiteY6" fmla="*/ 101312 h 345477"/>
                  <a:gd name="connsiteX7" fmla="*/ 36311 w 149515"/>
                  <a:gd name="connsiteY7" fmla="*/ 329691 h 345477"/>
                  <a:gd name="connsiteX8" fmla="*/ 52330 w 149515"/>
                  <a:gd name="connsiteY8" fmla="*/ 345477 h 345477"/>
                  <a:gd name="connsiteX9" fmla="*/ 68350 w 149515"/>
                  <a:gd name="connsiteY9" fmla="*/ 329691 h 345477"/>
                  <a:gd name="connsiteX10" fmla="*/ 68350 w 149515"/>
                  <a:gd name="connsiteY10" fmla="*/ 197084 h 345477"/>
                  <a:gd name="connsiteX11" fmla="*/ 81165 w 149515"/>
                  <a:gd name="connsiteY11" fmla="*/ 197084 h 345477"/>
                  <a:gd name="connsiteX12" fmla="*/ 81165 w 149515"/>
                  <a:gd name="connsiteY12" fmla="*/ 329691 h 345477"/>
                  <a:gd name="connsiteX13" fmla="*/ 97185 w 149515"/>
                  <a:gd name="connsiteY13" fmla="*/ 345477 h 345477"/>
                  <a:gd name="connsiteX14" fmla="*/ 113204 w 149515"/>
                  <a:gd name="connsiteY14" fmla="*/ 329691 h 345477"/>
                  <a:gd name="connsiteX15" fmla="*/ 113204 w 149515"/>
                  <a:gd name="connsiteY15" fmla="*/ 101312 h 345477"/>
                  <a:gd name="connsiteX16" fmla="*/ 127088 w 149515"/>
                  <a:gd name="connsiteY16" fmla="*/ 101312 h 345477"/>
                  <a:gd name="connsiteX17" fmla="*/ 127088 w 149515"/>
                  <a:gd name="connsiteY17" fmla="*/ 185507 h 345477"/>
                  <a:gd name="connsiteX18" fmla="*/ 149515 w 149515"/>
                  <a:gd name="connsiteY18" fmla="*/ 185507 h 345477"/>
                  <a:gd name="connsiteX19" fmla="*/ 149515 w 149515"/>
                  <a:gd name="connsiteY19" fmla="*/ 100260 h 345477"/>
                  <a:gd name="connsiteX20" fmla="*/ 112136 w 149515"/>
                  <a:gd name="connsiteY20" fmla="*/ 62372 h 345477"/>
                  <a:gd name="connsiteX21" fmla="*/ 74757 w 149515"/>
                  <a:gd name="connsiteY21" fmla="*/ 0 h 345477"/>
                  <a:gd name="connsiteX22" fmla="*/ 46004 w 149515"/>
                  <a:gd name="connsiteY22" fmla="*/ 28532 h 345477"/>
                  <a:gd name="connsiteX23" fmla="*/ 74757 w 149515"/>
                  <a:gd name="connsiteY23" fmla="*/ 57064 h 345477"/>
                  <a:gd name="connsiteX24" fmla="*/ 103510 w 149515"/>
                  <a:gd name="connsiteY24" fmla="*/ 28532 h 345477"/>
                  <a:gd name="connsiteX25" fmla="*/ 74757 w 149515"/>
                  <a:gd name="connsiteY25" fmla="*/ 0 h 3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9515" h="345477">
                    <a:moveTo>
                      <a:pt x="112136" y="62372"/>
                    </a:moveTo>
                    <a:cubicBezTo>
                      <a:pt x="36311" y="62372"/>
                      <a:pt x="36311" y="62372"/>
                      <a:pt x="36311" y="62372"/>
                    </a:cubicBezTo>
                    <a:cubicBezTo>
                      <a:pt x="16019" y="62372"/>
                      <a:pt x="0" y="79211"/>
                      <a:pt x="0" y="99207"/>
                    </a:cubicBezTo>
                    <a:cubicBezTo>
                      <a:pt x="0" y="185507"/>
                      <a:pt x="0" y="185507"/>
                      <a:pt x="0" y="185507"/>
                    </a:cubicBezTo>
                    <a:cubicBezTo>
                      <a:pt x="0" y="202346"/>
                      <a:pt x="22427" y="202346"/>
                      <a:pt x="22427" y="185507"/>
                    </a:cubicBezTo>
                    <a:cubicBezTo>
                      <a:pt x="22427" y="101312"/>
                      <a:pt x="22427" y="101312"/>
                      <a:pt x="22427" y="101312"/>
                    </a:cubicBezTo>
                    <a:cubicBezTo>
                      <a:pt x="36311" y="101312"/>
                      <a:pt x="36311" y="101312"/>
                      <a:pt x="36311" y="101312"/>
                    </a:cubicBezTo>
                    <a:cubicBezTo>
                      <a:pt x="36311" y="329691"/>
                      <a:pt x="36311" y="329691"/>
                      <a:pt x="36311" y="329691"/>
                    </a:cubicBezTo>
                    <a:cubicBezTo>
                      <a:pt x="36311" y="339163"/>
                      <a:pt x="42719" y="345477"/>
                      <a:pt x="52330" y="345477"/>
                    </a:cubicBezTo>
                    <a:cubicBezTo>
                      <a:pt x="60874" y="345477"/>
                      <a:pt x="68350" y="339163"/>
                      <a:pt x="68350" y="329691"/>
                    </a:cubicBezTo>
                    <a:cubicBezTo>
                      <a:pt x="68350" y="197084"/>
                      <a:pt x="68350" y="197084"/>
                      <a:pt x="68350" y="197084"/>
                    </a:cubicBezTo>
                    <a:cubicBezTo>
                      <a:pt x="81165" y="197084"/>
                      <a:pt x="81165" y="197084"/>
                      <a:pt x="81165" y="197084"/>
                    </a:cubicBezTo>
                    <a:cubicBezTo>
                      <a:pt x="81165" y="329691"/>
                      <a:pt x="81165" y="329691"/>
                      <a:pt x="81165" y="329691"/>
                    </a:cubicBezTo>
                    <a:cubicBezTo>
                      <a:pt x="81165" y="339163"/>
                      <a:pt x="88641" y="345477"/>
                      <a:pt x="97185" y="345477"/>
                    </a:cubicBezTo>
                    <a:cubicBezTo>
                      <a:pt x="106796" y="345477"/>
                      <a:pt x="113204" y="339163"/>
                      <a:pt x="113204" y="329691"/>
                    </a:cubicBezTo>
                    <a:cubicBezTo>
                      <a:pt x="113204" y="101312"/>
                      <a:pt x="113204" y="101312"/>
                      <a:pt x="113204" y="101312"/>
                    </a:cubicBezTo>
                    <a:cubicBezTo>
                      <a:pt x="127088" y="101312"/>
                      <a:pt x="127088" y="101312"/>
                      <a:pt x="127088" y="101312"/>
                    </a:cubicBezTo>
                    <a:cubicBezTo>
                      <a:pt x="127088" y="185507"/>
                      <a:pt x="127088" y="185507"/>
                      <a:pt x="127088" y="185507"/>
                    </a:cubicBezTo>
                    <a:cubicBezTo>
                      <a:pt x="127088" y="202346"/>
                      <a:pt x="149515" y="202346"/>
                      <a:pt x="149515" y="185507"/>
                    </a:cubicBezTo>
                    <a:cubicBezTo>
                      <a:pt x="149515" y="100260"/>
                      <a:pt x="149515" y="100260"/>
                      <a:pt x="149515" y="100260"/>
                    </a:cubicBezTo>
                    <a:cubicBezTo>
                      <a:pt x="149515" y="81316"/>
                      <a:pt x="134564" y="62372"/>
                      <a:pt x="112136" y="62372"/>
                    </a:cubicBezTo>
                    <a:close/>
                    <a:moveTo>
                      <a:pt x="74757" y="0"/>
                    </a:moveTo>
                    <a:cubicBezTo>
                      <a:pt x="58877" y="0"/>
                      <a:pt x="46004" y="12774"/>
                      <a:pt x="46004" y="28532"/>
                    </a:cubicBezTo>
                    <a:cubicBezTo>
                      <a:pt x="46004" y="44290"/>
                      <a:pt x="58877" y="57064"/>
                      <a:pt x="74757" y="57064"/>
                    </a:cubicBezTo>
                    <a:cubicBezTo>
                      <a:pt x="90637" y="57064"/>
                      <a:pt x="103510" y="44290"/>
                      <a:pt x="103510" y="28532"/>
                    </a:cubicBezTo>
                    <a:cubicBezTo>
                      <a:pt x="103510" y="12774"/>
                      <a:pt x="90637" y="0"/>
                      <a:pt x="74757" y="0"/>
                    </a:cubicBezTo>
                    <a:close/>
                  </a:path>
                </a:pathLst>
              </a:custGeom>
              <a:solidFill>
                <a:schemeClr val="tx1">
                  <a:lumMod val="95000"/>
                  <a:lumOff val="5000"/>
                </a:schemeClr>
              </a:solidFill>
              <a:ln>
                <a:noFill/>
              </a:ln>
              <a:extLst/>
            </p:spPr>
            <p:txBody>
              <a:bodyPr vert="horz" wrap="square" lIns="91440" tIns="45720" rIns="91440" bIns="45720" numCol="1" anchor="t" anchorCtr="0" compatLnSpc="1">
                <a:prstTxWarp prst="textNoShape">
                  <a:avLst/>
                </a:prstTxWarp>
                <a:noAutofit/>
              </a:bodyPr>
              <a:lstStyle/>
              <a:p>
                <a:endParaRPr lang="bg-BG"/>
              </a:p>
            </p:txBody>
          </p:sp>
          <p:sp>
            <p:nvSpPr>
              <p:cNvPr id="103" name="Freeform 214">
                <a:extLst>
                  <a:ext uri="{FF2B5EF4-FFF2-40B4-BE49-F238E27FC236}">
                    <a16:creationId xmlns:a16="http://schemas.microsoft.com/office/drawing/2014/main" xmlns="" id="{995744E4-A2CA-4085-AFC0-A9E455ACBB48}"/>
                  </a:ext>
                </a:extLst>
              </p:cNvPr>
              <p:cNvSpPr>
                <a:spLocks noChangeArrowheads="1"/>
              </p:cNvSpPr>
              <p:nvPr/>
            </p:nvSpPr>
            <p:spPr bwMode="auto">
              <a:xfrm flipH="1">
                <a:off x="982185" y="4949382"/>
                <a:ext cx="119492" cy="276105"/>
              </a:xfrm>
              <a:custGeom>
                <a:avLst/>
                <a:gdLst>
                  <a:gd name="connsiteX0" fmla="*/ 112136 w 149515"/>
                  <a:gd name="connsiteY0" fmla="*/ 62372 h 345477"/>
                  <a:gd name="connsiteX1" fmla="*/ 36311 w 149515"/>
                  <a:gd name="connsiteY1" fmla="*/ 62372 h 345477"/>
                  <a:gd name="connsiteX2" fmla="*/ 0 w 149515"/>
                  <a:gd name="connsiteY2" fmla="*/ 99207 h 345477"/>
                  <a:gd name="connsiteX3" fmla="*/ 0 w 149515"/>
                  <a:gd name="connsiteY3" fmla="*/ 185507 h 345477"/>
                  <a:gd name="connsiteX4" fmla="*/ 22427 w 149515"/>
                  <a:gd name="connsiteY4" fmla="*/ 185507 h 345477"/>
                  <a:gd name="connsiteX5" fmla="*/ 22427 w 149515"/>
                  <a:gd name="connsiteY5" fmla="*/ 101312 h 345477"/>
                  <a:gd name="connsiteX6" fmla="*/ 36311 w 149515"/>
                  <a:gd name="connsiteY6" fmla="*/ 101312 h 345477"/>
                  <a:gd name="connsiteX7" fmla="*/ 36311 w 149515"/>
                  <a:gd name="connsiteY7" fmla="*/ 329691 h 345477"/>
                  <a:gd name="connsiteX8" fmla="*/ 52330 w 149515"/>
                  <a:gd name="connsiteY8" fmla="*/ 345477 h 345477"/>
                  <a:gd name="connsiteX9" fmla="*/ 68350 w 149515"/>
                  <a:gd name="connsiteY9" fmla="*/ 329691 h 345477"/>
                  <a:gd name="connsiteX10" fmla="*/ 68350 w 149515"/>
                  <a:gd name="connsiteY10" fmla="*/ 197084 h 345477"/>
                  <a:gd name="connsiteX11" fmla="*/ 81165 w 149515"/>
                  <a:gd name="connsiteY11" fmla="*/ 197084 h 345477"/>
                  <a:gd name="connsiteX12" fmla="*/ 81165 w 149515"/>
                  <a:gd name="connsiteY12" fmla="*/ 329691 h 345477"/>
                  <a:gd name="connsiteX13" fmla="*/ 97185 w 149515"/>
                  <a:gd name="connsiteY13" fmla="*/ 345477 h 345477"/>
                  <a:gd name="connsiteX14" fmla="*/ 113204 w 149515"/>
                  <a:gd name="connsiteY14" fmla="*/ 329691 h 345477"/>
                  <a:gd name="connsiteX15" fmla="*/ 113204 w 149515"/>
                  <a:gd name="connsiteY15" fmla="*/ 101312 h 345477"/>
                  <a:gd name="connsiteX16" fmla="*/ 127088 w 149515"/>
                  <a:gd name="connsiteY16" fmla="*/ 101312 h 345477"/>
                  <a:gd name="connsiteX17" fmla="*/ 127088 w 149515"/>
                  <a:gd name="connsiteY17" fmla="*/ 185507 h 345477"/>
                  <a:gd name="connsiteX18" fmla="*/ 149515 w 149515"/>
                  <a:gd name="connsiteY18" fmla="*/ 185507 h 345477"/>
                  <a:gd name="connsiteX19" fmla="*/ 149515 w 149515"/>
                  <a:gd name="connsiteY19" fmla="*/ 100260 h 345477"/>
                  <a:gd name="connsiteX20" fmla="*/ 112136 w 149515"/>
                  <a:gd name="connsiteY20" fmla="*/ 62372 h 345477"/>
                  <a:gd name="connsiteX21" fmla="*/ 74757 w 149515"/>
                  <a:gd name="connsiteY21" fmla="*/ 0 h 345477"/>
                  <a:gd name="connsiteX22" fmla="*/ 46004 w 149515"/>
                  <a:gd name="connsiteY22" fmla="*/ 28532 h 345477"/>
                  <a:gd name="connsiteX23" fmla="*/ 74757 w 149515"/>
                  <a:gd name="connsiteY23" fmla="*/ 57064 h 345477"/>
                  <a:gd name="connsiteX24" fmla="*/ 103510 w 149515"/>
                  <a:gd name="connsiteY24" fmla="*/ 28532 h 345477"/>
                  <a:gd name="connsiteX25" fmla="*/ 74757 w 149515"/>
                  <a:gd name="connsiteY25" fmla="*/ 0 h 3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9515" h="345477">
                    <a:moveTo>
                      <a:pt x="112136" y="62372"/>
                    </a:moveTo>
                    <a:cubicBezTo>
                      <a:pt x="36311" y="62372"/>
                      <a:pt x="36311" y="62372"/>
                      <a:pt x="36311" y="62372"/>
                    </a:cubicBezTo>
                    <a:cubicBezTo>
                      <a:pt x="16019" y="62372"/>
                      <a:pt x="0" y="79211"/>
                      <a:pt x="0" y="99207"/>
                    </a:cubicBezTo>
                    <a:cubicBezTo>
                      <a:pt x="0" y="185507"/>
                      <a:pt x="0" y="185507"/>
                      <a:pt x="0" y="185507"/>
                    </a:cubicBezTo>
                    <a:cubicBezTo>
                      <a:pt x="0" y="202346"/>
                      <a:pt x="22427" y="202346"/>
                      <a:pt x="22427" y="185507"/>
                    </a:cubicBezTo>
                    <a:cubicBezTo>
                      <a:pt x="22427" y="101312"/>
                      <a:pt x="22427" y="101312"/>
                      <a:pt x="22427" y="101312"/>
                    </a:cubicBezTo>
                    <a:cubicBezTo>
                      <a:pt x="36311" y="101312"/>
                      <a:pt x="36311" y="101312"/>
                      <a:pt x="36311" y="101312"/>
                    </a:cubicBezTo>
                    <a:cubicBezTo>
                      <a:pt x="36311" y="329691"/>
                      <a:pt x="36311" y="329691"/>
                      <a:pt x="36311" y="329691"/>
                    </a:cubicBezTo>
                    <a:cubicBezTo>
                      <a:pt x="36311" y="339163"/>
                      <a:pt x="42719" y="345477"/>
                      <a:pt x="52330" y="345477"/>
                    </a:cubicBezTo>
                    <a:cubicBezTo>
                      <a:pt x="60874" y="345477"/>
                      <a:pt x="68350" y="339163"/>
                      <a:pt x="68350" y="329691"/>
                    </a:cubicBezTo>
                    <a:cubicBezTo>
                      <a:pt x="68350" y="197084"/>
                      <a:pt x="68350" y="197084"/>
                      <a:pt x="68350" y="197084"/>
                    </a:cubicBezTo>
                    <a:cubicBezTo>
                      <a:pt x="81165" y="197084"/>
                      <a:pt x="81165" y="197084"/>
                      <a:pt x="81165" y="197084"/>
                    </a:cubicBezTo>
                    <a:cubicBezTo>
                      <a:pt x="81165" y="329691"/>
                      <a:pt x="81165" y="329691"/>
                      <a:pt x="81165" y="329691"/>
                    </a:cubicBezTo>
                    <a:cubicBezTo>
                      <a:pt x="81165" y="339163"/>
                      <a:pt x="88641" y="345477"/>
                      <a:pt x="97185" y="345477"/>
                    </a:cubicBezTo>
                    <a:cubicBezTo>
                      <a:pt x="106796" y="345477"/>
                      <a:pt x="113204" y="339163"/>
                      <a:pt x="113204" y="329691"/>
                    </a:cubicBezTo>
                    <a:cubicBezTo>
                      <a:pt x="113204" y="101312"/>
                      <a:pt x="113204" y="101312"/>
                      <a:pt x="113204" y="101312"/>
                    </a:cubicBezTo>
                    <a:cubicBezTo>
                      <a:pt x="127088" y="101312"/>
                      <a:pt x="127088" y="101312"/>
                      <a:pt x="127088" y="101312"/>
                    </a:cubicBezTo>
                    <a:cubicBezTo>
                      <a:pt x="127088" y="185507"/>
                      <a:pt x="127088" y="185507"/>
                      <a:pt x="127088" y="185507"/>
                    </a:cubicBezTo>
                    <a:cubicBezTo>
                      <a:pt x="127088" y="202346"/>
                      <a:pt x="149515" y="202346"/>
                      <a:pt x="149515" y="185507"/>
                    </a:cubicBezTo>
                    <a:cubicBezTo>
                      <a:pt x="149515" y="100260"/>
                      <a:pt x="149515" y="100260"/>
                      <a:pt x="149515" y="100260"/>
                    </a:cubicBezTo>
                    <a:cubicBezTo>
                      <a:pt x="149515" y="81316"/>
                      <a:pt x="134564" y="62372"/>
                      <a:pt x="112136" y="62372"/>
                    </a:cubicBezTo>
                    <a:close/>
                    <a:moveTo>
                      <a:pt x="74757" y="0"/>
                    </a:moveTo>
                    <a:cubicBezTo>
                      <a:pt x="58877" y="0"/>
                      <a:pt x="46004" y="12774"/>
                      <a:pt x="46004" y="28532"/>
                    </a:cubicBezTo>
                    <a:cubicBezTo>
                      <a:pt x="46004" y="44290"/>
                      <a:pt x="58877" y="57064"/>
                      <a:pt x="74757" y="57064"/>
                    </a:cubicBezTo>
                    <a:cubicBezTo>
                      <a:pt x="90637" y="57064"/>
                      <a:pt x="103510" y="44290"/>
                      <a:pt x="103510" y="28532"/>
                    </a:cubicBezTo>
                    <a:cubicBezTo>
                      <a:pt x="103510" y="12774"/>
                      <a:pt x="90637" y="0"/>
                      <a:pt x="74757" y="0"/>
                    </a:cubicBezTo>
                    <a:close/>
                  </a:path>
                </a:pathLst>
              </a:custGeom>
              <a:solidFill>
                <a:schemeClr val="tx1">
                  <a:lumMod val="95000"/>
                  <a:lumOff val="5000"/>
                </a:schemeClr>
              </a:solidFill>
              <a:ln>
                <a:noFill/>
              </a:ln>
              <a:extLst/>
            </p:spPr>
            <p:txBody>
              <a:bodyPr vert="horz" wrap="square" lIns="91440" tIns="45720" rIns="91440" bIns="45720" numCol="1" anchor="t" anchorCtr="0" compatLnSpc="1">
                <a:prstTxWarp prst="textNoShape">
                  <a:avLst/>
                </a:prstTxWarp>
                <a:noAutofit/>
              </a:bodyPr>
              <a:lstStyle/>
              <a:p>
                <a:endParaRPr lang="bg-BG"/>
              </a:p>
            </p:txBody>
          </p:sp>
          <p:sp>
            <p:nvSpPr>
              <p:cNvPr id="104" name="Freeform 215">
                <a:extLst>
                  <a:ext uri="{FF2B5EF4-FFF2-40B4-BE49-F238E27FC236}">
                    <a16:creationId xmlns:a16="http://schemas.microsoft.com/office/drawing/2014/main" xmlns="" id="{4133CFF1-A961-40B3-A395-D0064918EEE7}"/>
                  </a:ext>
                </a:extLst>
              </p:cNvPr>
              <p:cNvSpPr>
                <a:spLocks noChangeArrowheads="1"/>
              </p:cNvSpPr>
              <p:nvPr/>
            </p:nvSpPr>
            <p:spPr bwMode="auto">
              <a:xfrm flipH="1">
                <a:off x="1136691" y="4949382"/>
                <a:ext cx="119492" cy="276105"/>
              </a:xfrm>
              <a:custGeom>
                <a:avLst/>
                <a:gdLst>
                  <a:gd name="connsiteX0" fmla="*/ 112136 w 149515"/>
                  <a:gd name="connsiteY0" fmla="*/ 62372 h 345477"/>
                  <a:gd name="connsiteX1" fmla="*/ 36311 w 149515"/>
                  <a:gd name="connsiteY1" fmla="*/ 62372 h 345477"/>
                  <a:gd name="connsiteX2" fmla="*/ 0 w 149515"/>
                  <a:gd name="connsiteY2" fmla="*/ 99207 h 345477"/>
                  <a:gd name="connsiteX3" fmla="*/ 0 w 149515"/>
                  <a:gd name="connsiteY3" fmla="*/ 185507 h 345477"/>
                  <a:gd name="connsiteX4" fmla="*/ 22427 w 149515"/>
                  <a:gd name="connsiteY4" fmla="*/ 185507 h 345477"/>
                  <a:gd name="connsiteX5" fmla="*/ 22427 w 149515"/>
                  <a:gd name="connsiteY5" fmla="*/ 101312 h 345477"/>
                  <a:gd name="connsiteX6" fmla="*/ 36311 w 149515"/>
                  <a:gd name="connsiteY6" fmla="*/ 101312 h 345477"/>
                  <a:gd name="connsiteX7" fmla="*/ 36311 w 149515"/>
                  <a:gd name="connsiteY7" fmla="*/ 329691 h 345477"/>
                  <a:gd name="connsiteX8" fmla="*/ 52330 w 149515"/>
                  <a:gd name="connsiteY8" fmla="*/ 345477 h 345477"/>
                  <a:gd name="connsiteX9" fmla="*/ 68350 w 149515"/>
                  <a:gd name="connsiteY9" fmla="*/ 329691 h 345477"/>
                  <a:gd name="connsiteX10" fmla="*/ 68350 w 149515"/>
                  <a:gd name="connsiteY10" fmla="*/ 197084 h 345477"/>
                  <a:gd name="connsiteX11" fmla="*/ 81165 w 149515"/>
                  <a:gd name="connsiteY11" fmla="*/ 197084 h 345477"/>
                  <a:gd name="connsiteX12" fmla="*/ 81165 w 149515"/>
                  <a:gd name="connsiteY12" fmla="*/ 329691 h 345477"/>
                  <a:gd name="connsiteX13" fmla="*/ 97185 w 149515"/>
                  <a:gd name="connsiteY13" fmla="*/ 345477 h 345477"/>
                  <a:gd name="connsiteX14" fmla="*/ 113204 w 149515"/>
                  <a:gd name="connsiteY14" fmla="*/ 329691 h 345477"/>
                  <a:gd name="connsiteX15" fmla="*/ 113204 w 149515"/>
                  <a:gd name="connsiteY15" fmla="*/ 101312 h 345477"/>
                  <a:gd name="connsiteX16" fmla="*/ 127088 w 149515"/>
                  <a:gd name="connsiteY16" fmla="*/ 101312 h 345477"/>
                  <a:gd name="connsiteX17" fmla="*/ 127088 w 149515"/>
                  <a:gd name="connsiteY17" fmla="*/ 185507 h 345477"/>
                  <a:gd name="connsiteX18" fmla="*/ 149515 w 149515"/>
                  <a:gd name="connsiteY18" fmla="*/ 185507 h 345477"/>
                  <a:gd name="connsiteX19" fmla="*/ 149515 w 149515"/>
                  <a:gd name="connsiteY19" fmla="*/ 100260 h 345477"/>
                  <a:gd name="connsiteX20" fmla="*/ 112136 w 149515"/>
                  <a:gd name="connsiteY20" fmla="*/ 62372 h 345477"/>
                  <a:gd name="connsiteX21" fmla="*/ 74757 w 149515"/>
                  <a:gd name="connsiteY21" fmla="*/ 0 h 345477"/>
                  <a:gd name="connsiteX22" fmla="*/ 46004 w 149515"/>
                  <a:gd name="connsiteY22" fmla="*/ 28532 h 345477"/>
                  <a:gd name="connsiteX23" fmla="*/ 74757 w 149515"/>
                  <a:gd name="connsiteY23" fmla="*/ 57064 h 345477"/>
                  <a:gd name="connsiteX24" fmla="*/ 103510 w 149515"/>
                  <a:gd name="connsiteY24" fmla="*/ 28532 h 345477"/>
                  <a:gd name="connsiteX25" fmla="*/ 74757 w 149515"/>
                  <a:gd name="connsiteY25" fmla="*/ 0 h 3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9515" h="345477">
                    <a:moveTo>
                      <a:pt x="112136" y="62372"/>
                    </a:moveTo>
                    <a:cubicBezTo>
                      <a:pt x="36311" y="62372"/>
                      <a:pt x="36311" y="62372"/>
                      <a:pt x="36311" y="62372"/>
                    </a:cubicBezTo>
                    <a:cubicBezTo>
                      <a:pt x="16019" y="62372"/>
                      <a:pt x="0" y="79211"/>
                      <a:pt x="0" y="99207"/>
                    </a:cubicBezTo>
                    <a:cubicBezTo>
                      <a:pt x="0" y="185507"/>
                      <a:pt x="0" y="185507"/>
                      <a:pt x="0" y="185507"/>
                    </a:cubicBezTo>
                    <a:cubicBezTo>
                      <a:pt x="0" y="202346"/>
                      <a:pt x="22427" y="202346"/>
                      <a:pt x="22427" y="185507"/>
                    </a:cubicBezTo>
                    <a:cubicBezTo>
                      <a:pt x="22427" y="101312"/>
                      <a:pt x="22427" y="101312"/>
                      <a:pt x="22427" y="101312"/>
                    </a:cubicBezTo>
                    <a:cubicBezTo>
                      <a:pt x="36311" y="101312"/>
                      <a:pt x="36311" y="101312"/>
                      <a:pt x="36311" y="101312"/>
                    </a:cubicBezTo>
                    <a:cubicBezTo>
                      <a:pt x="36311" y="329691"/>
                      <a:pt x="36311" y="329691"/>
                      <a:pt x="36311" y="329691"/>
                    </a:cubicBezTo>
                    <a:cubicBezTo>
                      <a:pt x="36311" y="339163"/>
                      <a:pt x="42719" y="345477"/>
                      <a:pt x="52330" y="345477"/>
                    </a:cubicBezTo>
                    <a:cubicBezTo>
                      <a:pt x="60874" y="345477"/>
                      <a:pt x="68350" y="339163"/>
                      <a:pt x="68350" y="329691"/>
                    </a:cubicBezTo>
                    <a:cubicBezTo>
                      <a:pt x="68350" y="197084"/>
                      <a:pt x="68350" y="197084"/>
                      <a:pt x="68350" y="197084"/>
                    </a:cubicBezTo>
                    <a:cubicBezTo>
                      <a:pt x="81165" y="197084"/>
                      <a:pt x="81165" y="197084"/>
                      <a:pt x="81165" y="197084"/>
                    </a:cubicBezTo>
                    <a:cubicBezTo>
                      <a:pt x="81165" y="329691"/>
                      <a:pt x="81165" y="329691"/>
                      <a:pt x="81165" y="329691"/>
                    </a:cubicBezTo>
                    <a:cubicBezTo>
                      <a:pt x="81165" y="339163"/>
                      <a:pt x="88641" y="345477"/>
                      <a:pt x="97185" y="345477"/>
                    </a:cubicBezTo>
                    <a:cubicBezTo>
                      <a:pt x="106796" y="345477"/>
                      <a:pt x="113204" y="339163"/>
                      <a:pt x="113204" y="329691"/>
                    </a:cubicBezTo>
                    <a:cubicBezTo>
                      <a:pt x="113204" y="101312"/>
                      <a:pt x="113204" y="101312"/>
                      <a:pt x="113204" y="101312"/>
                    </a:cubicBezTo>
                    <a:cubicBezTo>
                      <a:pt x="127088" y="101312"/>
                      <a:pt x="127088" y="101312"/>
                      <a:pt x="127088" y="101312"/>
                    </a:cubicBezTo>
                    <a:cubicBezTo>
                      <a:pt x="127088" y="185507"/>
                      <a:pt x="127088" y="185507"/>
                      <a:pt x="127088" y="185507"/>
                    </a:cubicBezTo>
                    <a:cubicBezTo>
                      <a:pt x="127088" y="202346"/>
                      <a:pt x="149515" y="202346"/>
                      <a:pt x="149515" y="185507"/>
                    </a:cubicBezTo>
                    <a:cubicBezTo>
                      <a:pt x="149515" y="100260"/>
                      <a:pt x="149515" y="100260"/>
                      <a:pt x="149515" y="100260"/>
                    </a:cubicBezTo>
                    <a:cubicBezTo>
                      <a:pt x="149515" y="81316"/>
                      <a:pt x="134564" y="62372"/>
                      <a:pt x="112136" y="62372"/>
                    </a:cubicBezTo>
                    <a:close/>
                    <a:moveTo>
                      <a:pt x="74757" y="0"/>
                    </a:moveTo>
                    <a:cubicBezTo>
                      <a:pt x="58877" y="0"/>
                      <a:pt x="46004" y="12774"/>
                      <a:pt x="46004" y="28532"/>
                    </a:cubicBezTo>
                    <a:cubicBezTo>
                      <a:pt x="46004" y="44290"/>
                      <a:pt x="58877" y="57064"/>
                      <a:pt x="74757" y="57064"/>
                    </a:cubicBezTo>
                    <a:cubicBezTo>
                      <a:pt x="90637" y="57064"/>
                      <a:pt x="103510" y="44290"/>
                      <a:pt x="103510" y="28532"/>
                    </a:cubicBezTo>
                    <a:cubicBezTo>
                      <a:pt x="103510" y="12774"/>
                      <a:pt x="90637" y="0"/>
                      <a:pt x="74757" y="0"/>
                    </a:cubicBezTo>
                    <a:close/>
                  </a:path>
                </a:pathLst>
              </a:custGeom>
              <a:solidFill>
                <a:schemeClr val="tx1">
                  <a:lumMod val="95000"/>
                  <a:lumOff val="5000"/>
                </a:schemeClr>
              </a:solidFill>
              <a:ln>
                <a:noFill/>
              </a:ln>
              <a:extLst/>
            </p:spPr>
            <p:txBody>
              <a:bodyPr vert="horz" wrap="square" lIns="91440" tIns="45720" rIns="91440" bIns="45720" numCol="1" anchor="t" anchorCtr="0" compatLnSpc="1">
                <a:prstTxWarp prst="textNoShape">
                  <a:avLst/>
                </a:prstTxWarp>
                <a:noAutofit/>
              </a:bodyPr>
              <a:lstStyle/>
              <a:p>
                <a:endParaRPr lang="bg-BG"/>
              </a:p>
            </p:txBody>
          </p:sp>
          <p:sp>
            <p:nvSpPr>
              <p:cNvPr id="105" name="Freeform 216">
                <a:extLst>
                  <a:ext uri="{FF2B5EF4-FFF2-40B4-BE49-F238E27FC236}">
                    <a16:creationId xmlns:a16="http://schemas.microsoft.com/office/drawing/2014/main" xmlns="" id="{9240E06C-2C7C-49AC-88B9-D933D8818426}"/>
                  </a:ext>
                </a:extLst>
              </p:cNvPr>
              <p:cNvSpPr>
                <a:spLocks noChangeArrowheads="1"/>
              </p:cNvSpPr>
              <p:nvPr/>
            </p:nvSpPr>
            <p:spPr bwMode="auto">
              <a:xfrm flipH="1">
                <a:off x="1291198" y="4949382"/>
                <a:ext cx="119492" cy="276105"/>
              </a:xfrm>
              <a:custGeom>
                <a:avLst/>
                <a:gdLst>
                  <a:gd name="connsiteX0" fmla="*/ 112136 w 149515"/>
                  <a:gd name="connsiteY0" fmla="*/ 62372 h 345477"/>
                  <a:gd name="connsiteX1" fmla="*/ 36311 w 149515"/>
                  <a:gd name="connsiteY1" fmla="*/ 62372 h 345477"/>
                  <a:gd name="connsiteX2" fmla="*/ 0 w 149515"/>
                  <a:gd name="connsiteY2" fmla="*/ 99207 h 345477"/>
                  <a:gd name="connsiteX3" fmla="*/ 0 w 149515"/>
                  <a:gd name="connsiteY3" fmla="*/ 185507 h 345477"/>
                  <a:gd name="connsiteX4" fmla="*/ 22427 w 149515"/>
                  <a:gd name="connsiteY4" fmla="*/ 185507 h 345477"/>
                  <a:gd name="connsiteX5" fmla="*/ 22427 w 149515"/>
                  <a:gd name="connsiteY5" fmla="*/ 101312 h 345477"/>
                  <a:gd name="connsiteX6" fmla="*/ 36311 w 149515"/>
                  <a:gd name="connsiteY6" fmla="*/ 101312 h 345477"/>
                  <a:gd name="connsiteX7" fmla="*/ 36311 w 149515"/>
                  <a:gd name="connsiteY7" fmla="*/ 329691 h 345477"/>
                  <a:gd name="connsiteX8" fmla="*/ 52330 w 149515"/>
                  <a:gd name="connsiteY8" fmla="*/ 345477 h 345477"/>
                  <a:gd name="connsiteX9" fmla="*/ 68350 w 149515"/>
                  <a:gd name="connsiteY9" fmla="*/ 329691 h 345477"/>
                  <a:gd name="connsiteX10" fmla="*/ 68350 w 149515"/>
                  <a:gd name="connsiteY10" fmla="*/ 197084 h 345477"/>
                  <a:gd name="connsiteX11" fmla="*/ 81165 w 149515"/>
                  <a:gd name="connsiteY11" fmla="*/ 197084 h 345477"/>
                  <a:gd name="connsiteX12" fmla="*/ 81165 w 149515"/>
                  <a:gd name="connsiteY12" fmla="*/ 329691 h 345477"/>
                  <a:gd name="connsiteX13" fmla="*/ 97185 w 149515"/>
                  <a:gd name="connsiteY13" fmla="*/ 345477 h 345477"/>
                  <a:gd name="connsiteX14" fmla="*/ 113204 w 149515"/>
                  <a:gd name="connsiteY14" fmla="*/ 329691 h 345477"/>
                  <a:gd name="connsiteX15" fmla="*/ 113204 w 149515"/>
                  <a:gd name="connsiteY15" fmla="*/ 101312 h 345477"/>
                  <a:gd name="connsiteX16" fmla="*/ 127088 w 149515"/>
                  <a:gd name="connsiteY16" fmla="*/ 101312 h 345477"/>
                  <a:gd name="connsiteX17" fmla="*/ 127088 w 149515"/>
                  <a:gd name="connsiteY17" fmla="*/ 185507 h 345477"/>
                  <a:gd name="connsiteX18" fmla="*/ 149515 w 149515"/>
                  <a:gd name="connsiteY18" fmla="*/ 185507 h 345477"/>
                  <a:gd name="connsiteX19" fmla="*/ 149515 w 149515"/>
                  <a:gd name="connsiteY19" fmla="*/ 100260 h 345477"/>
                  <a:gd name="connsiteX20" fmla="*/ 112136 w 149515"/>
                  <a:gd name="connsiteY20" fmla="*/ 62372 h 345477"/>
                  <a:gd name="connsiteX21" fmla="*/ 74757 w 149515"/>
                  <a:gd name="connsiteY21" fmla="*/ 0 h 345477"/>
                  <a:gd name="connsiteX22" fmla="*/ 46004 w 149515"/>
                  <a:gd name="connsiteY22" fmla="*/ 28532 h 345477"/>
                  <a:gd name="connsiteX23" fmla="*/ 74757 w 149515"/>
                  <a:gd name="connsiteY23" fmla="*/ 57064 h 345477"/>
                  <a:gd name="connsiteX24" fmla="*/ 103510 w 149515"/>
                  <a:gd name="connsiteY24" fmla="*/ 28532 h 345477"/>
                  <a:gd name="connsiteX25" fmla="*/ 74757 w 149515"/>
                  <a:gd name="connsiteY25" fmla="*/ 0 h 3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9515" h="345477">
                    <a:moveTo>
                      <a:pt x="112136" y="62372"/>
                    </a:moveTo>
                    <a:cubicBezTo>
                      <a:pt x="36311" y="62372"/>
                      <a:pt x="36311" y="62372"/>
                      <a:pt x="36311" y="62372"/>
                    </a:cubicBezTo>
                    <a:cubicBezTo>
                      <a:pt x="16019" y="62372"/>
                      <a:pt x="0" y="79211"/>
                      <a:pt x="0" y="99207"/>
                    </a:cubicBezTo>
                    <a:cubicBezTo>
                      <a:pt x="0" y="185507"/>
                      <a:pt x="0" y="185507"/>
                      <a:pt x="0" y="185507"/>
                    </a:cubicBezTo>
                    <a:cubicBezTo>
                      <a:pt x="0" y="202346"/>
                      <a:pt x="22427" y="202346"/>
                      <a:pt x="22427" y="185507"/>
                    </a:cubicBezTo>
                    <a:cubicBezTo>
                      <a:pt x="22427" y="101312"/>
                      <a:pt x="22427" y="101312"/>
                      <a:pt x="22427" y="101312"/>
                    </a:cubicBezTo>
                    <a:cubicBezTo>
                      <a:pt x="36311" y="101312"/>
                      <a:pt x="36311" y="101312"/>
                      <a:pt x="36311" y="101312"/>
                    </a:cubicBezTo>
                    <a:cubicBezTo>
                      <a:pt x="36311" y="329691"/>
                      <a:pt x="36311" y="329691"/>
                      <a:pt x="36311" y="329691"/>
                    </a:cubicBezTo>
                    <a:cubicBezTo>
                      <a:pt x="36311" y="339163"/>
                      <a:pt x="42719" y="345477"/>
                      <a:pt x="52330" y="345477"/>
                    </a:cubicBezTo>
                    <a:cubicBezTo>
                      <a:pt x="60874" y="345477"/>
                      <a:pt x="68350" y="339163"/>
                      <a:pt x="68350" y="329691"/>
                    </a:cubicBezTo>
                    <a:cubicBezTo>
                      <a:pt x="68350" y="197084"/>
                      <a:pt x="68350" y="197084"/>
                      <a:pt x="68350" y="197084"/>
                    </a:cubicBezTo>
                    <a:cubicBezTo>
                      <a:pt x="81165" y="197084"/>
                      <a:pt x="81165" y="197084"/>
                      <a:pt x="81165" y="197084"/>
                    </a:cubicBezTo>
                    <a:cubicBezTo>
                      <a:pt x="81165" y="329691"/>
                      <a:pt x="81165" y="329691"/>
                      <a:pt x="81165" y="329691"/>
                    </a:cubicBezTo>
                    <a:cubicBezTo>
                      <a:pt x="81165" y="339163"/>
                      <a:pt x="88641" y="345477"/>
                      <a:pt x="97185" y="345477"/>
                    </a:cubicBezTo>
                    <a:cubicBezTo>
                      <a:pt x="106796" y="345477"/>
                      <a:pt x="113204" y="339163"/>
                      <a:pt x="113204" y="329691"/>
                    </a:cubicBezTo>
                    <a:cubicBezTo>
                      <a:pt x="113204" y="101312"/>
                      <a:pt x="113204" y="101312"/>
                      <a:pt x="113204" y="101312"/>
                    </a:cubicBezTo>
                    <a:cubicBezTo>
                      <a:pt x="127088" y="101312"/>
                      <a:pt x="127088" y="101312"/>
                      <a:pt x="127088" y="101312"/>
                    </a:cubicBezTo>
                    <a:cubicBezTo>
                      <a:pt x="127088" y="185507"/>
                      <a:pt x="127088" y="185507"/>
                      <a:pt x="127088" y="185507"/>
                    </a:cubicBezTo>
                    <a:cubicBezTo>
                      <a:pt x="127088" y="202346"/>
                      <a:pt x="149515" y="202346"/>
                      <a:pt x="149515" y="185507"/>
                    </a:cubicBezTo>
                    <a:cubicBezTo>
                      <a:pt x="149515" y="100260"/>
                      <a:pt x="149515" y="100260"/>
                      <a:pt x="149515" y="100260"/>
                    </a:cubicBezTo>
                    <a:cubicBezTo>
                      <a:pt x="149515" y="81316"/>
                      <a:pt x="134564" y="62372"/>
                      <a:pt x="112136" y="62372"/>
                    </a:cubicBezTo>
                    <a:close/>
                    <a:moveTo>
                      <a:pt x="74757" y="0"/>
                    </a:moveTo>
                    <a:cubicBezTo>
                      <a:pt x="58877" y="0"/>
                      <a:pt x="46004" y="12774"/>
                      <a:pt x="46004" y="28532"/>
                    </a:cubicBezTo>
                    <a:cubicBezTo>
                      <a:pt x="46004" y="44290"/>
                      <a:pt x="58877" y="57064"/>
                      <a:pt x="74757" y="57064"/>
                    </a:cubicBezTo>
                    <a:cubicBezTo>
                      <a:pt x="90637" y="57064"/>
                      <a:pt x="103510" y="44290"/>
                      <a:pt x="103510" y="28532"/>
                    </a:cubicBezTo>
                    <a:cubicBezTo>
                      <a:pt x="103510" y="12774"/>
                      <a:pt x="90637" y="0"/>
                      <a:pt x="74757" y="0"/>
                    </a:cubicBezTo>
                    <a:close/>
                  </a:path>
                </a:pathLst>
              </a:custGeom>
              <a:solidFill>
                <a:schemeClr val="tx1">
                  <a:lumMod val="95000"/>
                  <a:lumOff val="5000"/>
                </a:schemeClr>
              </a:solidFill>
              <a:ln>
                <a:noFill/>
              </a:ln>
              <a:extLst/>
            </p:spPr>
            <p:txBody>
              <a:bodyPr vert="horz" wrap="square" lIns="91440" tIns="45720" rIns="91440" bIns="45720" numCol="1" anchor="t" anchorCtr="0" compatLnSpc="1">
                <a:prstTxWarp prst="textNoShape">
                  <a:avLst/>
                </a:prstTxWarp>
                <a:noAutofit/>
              </a:bodyPr>
              <a:lstStyle/>
              <a:p>
                <a:endParaRPr lang="bg-BG"/>
              </a:p>
            </p:txBody>
          </p:sp>
          <p:sp>
            <p:nvSpPr>
              <p:cNvPr id="106" name="Freeform 217">
                <a:extLst>
                  <a:ext uri="{FF2B5EF4-FFF2-40B4-BE49-F238E27FC236}">
                    <a16:creationId xmlns:a16="http://schemas.microsoft.com/office/drawing/2014/main" xmlns="" id="{CEC3AD76-79F3-42A4-969E-F0E4161CCFC0}"/>
                  </a:ext>
                </a:extLst>
              </p:cNvPr>
              <p:cNvSpPr>
                <a:spLocks noChangeArrowheads="1"/>
              </p:cNvSpPr>
              <p:nvPr/>
            </p:nvSpPr>
            <p:spPr bwMode="auto">
              <a:xfrm flipH="1">
                <a:off x="1445704" y="4949382"/>
                <a:ext cx="119492" cy="276105"/>
              </a:xfrm>
              <a:custGeom>
                <a:avLst/>
                <a:gdLst>
                  <a:gd name="connsiteX0" fmla="*/ 112136 w 149515"/>
                  <a:gd name="connsiteY0" fmla="*/ 62372 h 345477"/>
                  <a:gd name="connsiteX1" fmla="*/ 36311 w 149515"/>
                  <a:gd name="connsiteY1" fmla="*/ 62372 h 345477"/>
                  <a:gd name="connsiteX2" fmla="*/ 0 w 149515"/>
                  <a:gd name="connsiteY2" fmla="*/ 99207 h 345477"/>
                  <a:gd name="connsiteX3" fmla="*/ 0 w 149515"/>
                  <a:gd name="connsiteY3" fmla="*/ 185507 h 345477"/>
                  <a:gd name="connsiteX4" fmla="*/ 22427 w 149515"/>
                  <a:gd name="connsiteY4" fmla="*/ 185507 h 345477"/>
                  <a:gd name="connsiteX5" fmla="*/ 22427 w 149515"/>
                  <a:gd name="connsiteY5" fmla="*/ 101312 h 345477"/>
                  <a:gd name="connsiteX6" fmla="*/ 36311 w 149515"/>
                  <a:gd name="connsiteY6" fmla="*/ 101312 h 345477"/>
                  <a:gd name="connsiteX7" fmla="*/ 36311 w 149515"/>
                  <a:gd name="connsiteY7" fmla="*/ 329691 h 345477"/>
                  <a:gd name="connsiteX8" fmla="*/ 52330 w 149515"/>
                  <a:gd name="connsiteY8" fmla="*/ 345477 h 345477"/>
                  <a:gd name="connsiteX9" fmla="*/ 68350 w 149515"/>
                  <a:gd name="connsiteY9" fmla="*/ 329691 h 345477"/>
                  <a:gd name="connsiteX10" fmla="*/ 68350 w 149515"/>
                  <a:gd name="connsiteY10" fmla="*/ 197084 h 345477"/>
                  <a:gd name="connsiteX11" fmla="*/ 81165 w 149515"/>
                  <a:gd name="connsiteY11" fmla="*/ 197084 h 345477"/>
                  <a:gd name="connsiteX12" fmla="*/ 81165 w 149515"/>
                  <a:gd name="connsiteY12" fmla="*/ 329691 h 345477"/>
                  <a:gd name="connsiteX13" fmla="*/ 97185 w 149515"/>
                  <a:gd name="connsiteY13" fmla="*/ 345477 h 345477"/>
                  <a:gd name="connsiteX14" fmla="*/ 113204 w 149515"/>
                  <a:gd name="connsiteY14" fmla="*/ 329691 h 345477"/>
                  <a:gd name="connsiteX15" fmla="*/ 113204 w 149515"/>
                  <a:gd name="connsiteY15" fmla="*/ 101312 h 345477"/>
                  <a:gd name="connsiteX16" fmla="*/ 127088 w 149515"/>
                  <a:gd name="connsiteY16" fmla="*/ 101312 h 345477"/>
                  <a:gd name="connsiteX17" fmla="*/ 127088 w 149515"/>
                  <a:gd name="connsiteY17" fmla="*/ 185507 h 345477"/>
                  <a:gd name="connsiteX18" fmla="*/ 149515 w 149515"/>
                  <a:gd name="connsiteY18" fmla="*/ 185507 h 345477"/>
                  <a:gd name="connsiteX19" fmla="*/ 149515 w 149515"/>
                  <a:gd name="connsiteY19" fmla="*/ 100260 h 345477"/>
                  <a:gd name="connsiteX20" fmla="*/ 112136 w 149515"/>
                  <a:gd name="connsiteY20" fmla="*/ 62372 h 345477"/>
                  <a:gd name="connsiteX21" fmla="*/ 74757 w 149515"/>
                  <a:gd name="connsiteY21" fmla="*/ 0 h 345477"/>
                  <a:gd name="connsiteX22" fmla="*/ 46004 w 149515"/>
                  <a:gd name="connsiteY22" fmla="*/ 28532 h 345477"/>
                  <a:gd name="connsiteX23" fmla="*/ 74757 w 149515"/>
                  <a:gd name="connsiteY23" fmla="*/ 57064 h 345477"/>
                  <a:gd name="connsiteX24" fmla="*/ 103510 w 149515"/>
                  <a:gd name="connsiteY24" fmla="*/ 28532 h 345477"/>
                  <a:gd name="connsiteX25" fmla="*/ 74757 w 149515"/>
                  <a:gd name="connsiteY25" fmla="*/ 0 h 3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9515" h="345477">
                    <a:moveTo>
                      <a:pt x="112136" y="62372"/>
                    </a:moveTo>
                    <a:cubicBezTo>
                      <a:pt x="36311" y="62372"/>
                      <a:pt x="36311" y="62372"/>
                      <a:pt x="36311" y="62372"/>
                    </a:cubicBezTo>
                    <a:cubicBezTo>
                      <a:pt x="16019" y="62372"/>
                      <a:pt x="0" y="79211"/>
                      <a:pt x="0" y="99207"/>
                    </a:cubicBezTo>
                    <a:cubicBezTo>
                      <a:pt x="0" y="185507"/>
                      <a:pt x="0" y="185507"/>
                      <a:pt x="0" y="185507"/>
                    </a:cubicBezTo>
                    <a:cubicBezTo>
                      <a:pt x="0" y="202346"/>
                      <a:pt x="22427" y="202346"/>
                      <a:pt x="22427" y="185507"/>
                    </a:cubicBezTo>
                    <a:cubicBezTo>
                      <a:pt x="22427" y="101312"/>
                      <a:pt x="22427" y="101312"/>
                      <a:pt x="22427" y="101312"/>
                    </a:cubicBezTo>
                    <a:cubicBezTo>
                      <a:pt x="36311" y="101312"/>
                      <a:pt x="36311" y="101312"/>
                      <a:pt x="36311" y="101312"/>
                    </a:cubicBezTo>
                    <a:cubicBezTo>
                      <a:pt x="36311" y="329691"/>
                      <a:pt x="36311" y="329691"/>
                      <a:pt x="36311" y="329691"/>
                    </a:cubicBezTo>
                    <a:cubicBezTo>
                      <a:pt x="36311" y="339163"/>
                      <a:pt x="42719" y="345477"/>
                      <a:pt x="52330" y="345477"/>
                    </a:cubicBezTo>
                    <a:cubicBezTo>
                      <a:pt x="60874" y="345477"/>
                      <a:pt x="68350" y="339163"/>
                      <a:pt x="68350" y="329691"/>
                    </a:cubicBezTo>
                    <a:cubicBezTo>
                      <a:pt x="68350" y="197084"/>
                      <a:pt x="68350" y="197084"/>
                      <a:pt x="68350" y="197084"/>
                    </a:cubicBezTo>
                    <a:cubicBezTo>
                      <a:pt x="81165" y="197084"/>
                      <a:pt x="81165" y="197084"/>
                      <a:pt x="81165" y="197084"/>
                    </a:cubicBezTo>
                    <a:cubicBezTo>
                      <a:pt x="81165" y="329691"/>
                      <a:pt x="81165" y="329691"/>
                      <a:pt x="81165" y="329691"/>
                    </a:cubicBezTo>
                    <a:cubicBezTo>
                      <a:pt x="81165" y="339163"/>
                      <a:pt x="88641" y="345477"/>
                      <a:pt x="97185" y="345477"/>
                    </a:cubicBezTo>
                    <a:cubicBezTo>
                      <a:pt x="106796" y="345477"/>
                      <a:pt x="113204" y="339163"/>
                      <a:pt x="113204" y="329691"/>
                    </a:cubicBezTo>
                    <a:cubicBezTo>
                      <a:pt x="113204" y="101312"/>
                      <a:pt x="113204" y="101312"/>
                      <a:pt x="113204" y="101312"/>
                    </a:cubicBezTo>
                    <a:cubicBezTo>
                      <a:pt x="127088" y="101312"/>
                      <a:pt x="127088" y="101312"/>
                      <a:pt x="127088" y="101312"/>
                    </a:cubicBezTo>
                    <a:cubicBezTo>
                      <a:pt x="127088" y="185507"/>
                      <a:pt x="127088" y="185507"/>
                      <a:pt x="127088" y="185507"/>
                    </a:cubicBezTo>
                    <a:cubicBezTo>
                      <a:pt x="127088" y="202346"/>
                      <a:pt x="149515" y="202346"/>
                      <a:pt x="149515" y="185507"/>
                    </a:cubicBezTo>
                    <a:cubicBezTo>
                      <a:pt x="149515" y="100260"/>
                      <a:pt x="149515" y="100260"/>
                      <a:pt x="149515" y="100260"/>
                    </a:cubicBezTo>
                    <a:cubicBezTo>
                      <a:pt x="149515" y="81316"/>
                      <a:pt x="134564" y="62372"/>
                      <a:pt x="112136" y="62372"/>
                    </a:cubicBezTo>
                    <a:close/>
                    <a:moveTo>
                      <a:pt x="74757" y="0"/>
                    </a:moveTo>
                    <a:cubicBezTo>
                      <a:pt x="58877" y="0"/>
                      <a:pt x="46004" y="12774"/>
                      <a:pt x="46004" y="28532"/>
                    </a:cubicBezTo>
                    <a:cubicBezTo>
                      <a:pt x="46004" y="44290"/>
                      <a:pt x="58877" y="57064"/>
                      <a:pt x="74757" y="57064"/>
                    </a:cubicBezTo>
                    <a:cubicBezTo>
                      <a:pt x="90637" y="57064"/>
                      <a:pt x="103510" y="44290"/>
                      <a:pt x="103510" y="28532"/>
                    </a:cubicBezTo>
                    <a:cubicBezTo>
                      <a:pt x="103510" y="12774"/>
                      <a:pt x="90637" y="0"/>
                      <a:pt x="74757" y="0"/>
                    </a:cubicBezTo>
                    <a:close/>
                  </a:path>
                </a:pathLst>
              </a:custGeom>
              <a:solidFill>
                <a:schemeClr val="tx1">
                  <a:lumMod val="95000"/>
                  <a:lumOff val="5000"/>
                </a:schemeClr>
              </a:solidFill>
              <a:ln>
                <a:noFill/>
              </a:ln>
              <a:extLst/>
            </p:spPr>
            <p:txBody>
              <a:bodyPr vert="horz" wrap="square" lIns="91440" tIns="45720" rIns="91440" bIns="45720" numCol="1" anchor="t" anchorCtr="0" compatLnSpc="1">
                <a:prstTxWarp prst="textNoShape">
                  <a:avLst/>
                </a:prstTxWarp>
                <a:noAutofit/>
              </a:bodyPr>
              <a:lstStyle/>
              <a:p>
                <a:endParaRPr lang="bg-BG"/>
              </a:p>
            </p:txBody>
          </p:sp>
          <p:sp>
            <p:nvSpPr>
              <p:cNvPr id="107" name="Freeform 218">
                <a:extLst>
                  <a:ext uri="{FF2B5EF4-FFF2-40B4-BE49-F238E27FC236}">
                    <a16:creationId xmlns:a16="http://schemas.microsoft.com/office/drawing/2014/main" xmlns="" id="{E509E752-A1B0-472C-B1DF-7A734E430754}"/>
                  </a:ext>
                </a:extLst>
              </p:cNvPr>
              <p:cNvSpPr>
                <a:spLocks noChangeArrowheads="1"/>
              </p:cNvSpPr>
              <p:nvPr/>
            </p:nvSpPr>
            <p:spPr bwMode="auto">
              <a:xfrm flipH="1">
                <a:off x="1600210" y="4949382"/>
                <a:ext cx="119492" cy="276105"/>
              </a:xfrm>
              <a:custGeom>
                <a:avLst/>
                <a:gdLst>
                  <a:gd name="connsiteX0" fmla="*/ 112136 w 149515"/>
                  <a:gd name="connsiteY0" fmla="*/ 62372 h 345477"/>
                  <a:gd name="connsiteX1" fmla="*/ 36311 w 149515"/>
                  <a:gd name="connsiteY1" fmla="*/ 62372 h 345477"/>
                  <a:gd name="connsiteX2" fmla="*/ 0 w 149515"/>
                  <a:gd name="connsiteY2" fmla="*/ 99207 h 345477"/>
                  <a:gd name="connsiteX3" fmla="*/ 0 w 149515"/>
                  <a:gd name="connsiteY3" fmla="*/ 185507 h 345477"/>
                  <a:gd name="connsiteX4" fmla="*/ 22427 w 149515"/>
                  <a:gd name="connsiteY4" fmla="*/ 185507 h 345477"/>
                  <a:gd name="connsiteX5" fmla="*/ 22427 w 149515"/>
                  <a:gd name="connsiteY5" fmla="*/ 101312 h 345477"/>
                  <a:gd name="connsiteX6" fmla="*/ 36311 w 149515"/>
                  <a:gd name="connsiteY6" fmla="*/ 101312 h 345477"/>
                  <a:gd name="connsiteX7" fmla="*/ 36311 w 149515"/>
                  <a:gd name="connsiteY7" fmla="*/ 329691 h 345477"/>
                  <a:gd name="connsiteX8" fmla="*/ 52330 w 149515"/>
                  <a:gd name="connsiteY8" fmla="*/ 345477 h 345477"/>
                  <a:gd name="connsiteX9" fmla="*/ 68350 w 149515"/>
                  <a:gd name="connsiteY9" fmla="*/ 329691 h 345477"/>
                  <a:gd name="connsiteX10" fmla="*/ 68350 w 149515"/>
                  <a:gd name="connsiteY10" fmla="*/ 197084 h 345477"/>
                  <a:gd name="connsiteX11" fmla="*/ 81165 w 149515"/>
                  <a:gd name="connsiteY11" fmla="*/ 197084 h 345477"/>
                  <a:gd name="connsiteX12" fmla="*/ 81165 w 149515"/>
                  <a:gd name="connsiteY12" fmla="*/ 329691 h 345477"/>
                  <a:gd name="connsiteX13" fmla="*/ 97185 w 149515"/>
                  <a:gd name="connsiteY13" fmla="*/ 345477 h 345477"/>
                  <a:gd name="connsiteX14" fmla="*/ 113204 w 149515"/>
                  <a:gd name="connsiteY14" fmla="*/ 329691 h 345477"/>
                  <a:gd name="connsiteX15" fmla="*/ 113204 w 149515"/>
                  <a:gd name="connsiteY15" fmla="*/ 101312 h 345477"/>
                  <a:gd name="connsiteX16" fmla="*/ 127088 w 149515"/>
                  <a:gd name="connsiteY16" fmla="*/ 101312 h 345477"/>
                  <a:gd name="connsiteX17" fmla="*/ 127088 w 149515"/>
                  <a:gd name="connsiteY17" fmla="*/ 185507 h 345477"/>
                  <a:gd name="connsiteX18" fmla="*/ 149515 w 149515"/>
                  <a:gd name="connsiteY18" fmla="*/ 185507 h 345477"/>
                  <a:gd name="connsiteX19" fmla="*/ 149515 w 149515"/>
                  <a:gd name="connsiteY19" fmla="*/ 100260 h 345477"/>
                  <a:gd name="connsiteX20" fmla="*/ 112136 w 149515"/>
                  <a:gd name="connsiteY20" fmla="*/ 62372 h 345477"/>
                  <a:gd name="connsiteX21" fmla="*/ 74757 w 149515"/>
                  <a:gd name="connsiteY21" fmla="*/ 0 h 345477"/>
                  <a:gd name="connsiteX22" fmla="*/ 46004 w 149515"/>
                  <a:gd name="connsiteY22" fmla="*/ 28532 h 345477"/>
                  <a:gd name="connsiteX23" fmla="*/ 74757 w 149515"/>
                  <a:gd name="connsiteY23" fmla="*/ 57064 h 345477"/>
                  <a:gd name="connsiteX24" fmla="*/ 103510 w 149515"/>
                  <a:gd name="connsiteY24" fmla="*/ 28532 h 345477"/>
                  <a:gd name="connsiteX25" fmla="*/ 74757 w 149515"/>
                  <a:gd name="connsiteY25" fmla="*/ 0 h 3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9515" h="345477">
                    <a:moveTo>
                      <a:pt x="112136" y="62372"/>
                    </a:moveTo>
                    <a:cubicBezTo>
                      <a:pt x="36311" y="62372"/>
                      <a:pt x="36311" y="62372"/>
                      <a:pt x="36311" y="62372"/>
                    </a:cubicBezTo>
                    <a:cubicBezTo>
                      <a:pt x="16019" y="62372"/>
                      <a:pt x="0" y="79211"/>
                      <a:pt x="0" y="99207"/>
                    </a:cubicBezTo>
                    <a:cubicBezTo>
                      <a:pt x="0" y="185507"/>
                      <a:pt x="0" y="185507"/>
                      <a:pt x="0" y="185507"/>
                    </a:cubicBezTo>
                    <a:cubicBezTo>
                      <a:pt x="0" y="202346"/>
                      <a:pt x="22427" y="202346"/>
                      <a:pt x="22427" y="185507"/>
                    </a:cubicBezTo>
                    <a:cubicBezTo>
                      <a:pt x="22427" y="101312"/>
                      <a:pt x="22427" y="101312"/>
                      <a:pt x="22427" y="101312"/>
                    </a:cubicBezTo>
                    <a:cubicBezTo>
                      <a:pt x="36311" y="101312"/>
                      <a:pt x="36311" y="101312"/>
                      <a:pt x="36311" y="101312"/>
                    </a:cubicBezTo>
                    <a:cubicBezTo>
                      <a:pt x="36311" y="329691"/>
                      <a:pt x="36311" y="329691"/>
                      <a:pt x="36311" y="329691"/>
                    </a:cubicBezTo>
                    <a:cubicBezTo>
                      <a:pt x="36311" y="339163"/>
                      <a:pt x="42719" y="345477"/>
                      <a:pt x="52330" y="345477"/>
                    </a:cubicBezTo>
                    <a:cubicBezTo>
                      <a:pt x="60874" y="345477"/>
                      <a:pt x="68350" y="339163"/>
                      <a:pt x="68350" y="329691"/>
                    </a:cubicBezTo>
                    <a:cubicBezTo>
                      <a:pt x="68350" y="197084"/>
                      <a:pt x="68350" y="197084"/>
                      <a:pt x="68350" y="197084"/>
                    </a:cubicBezTo>
                    <a:cubicBezTo>
                      <a:pt x="81165" y="197084"/>
                      <a:pt x="81165" y="197084"/>
                      <a:pt x="81165" y="197084"/>
                    </a:cubicBezTo>
                    <a:cubicBezTo>
                      <a:pt x="81165" y="329691"/>
                      <a:pt x="81165" y="329691"/>
                      <a:pt x="81165" y="329691"/>
                    </a:cubicBezTo>
                    <a:cubicBezTo>
                      <a:pt x="81165" y="339163"/>
                      <a:pt x="88641" y="345477"/>
                      <a:pt x="97185" y="345477"/>
                    </a:cubicBezTo>
                    <a:cubicBezTo>
                      <a:pt x="106796" y="345477"/>
                      <a:pt x="113204" y="339163"/>
                      <a:pt x="113204" y="329691"/>
                    </a:cubicBezTo>
                    <a:cubicBezTo>
                      <a:pt x="113204" y="101312"/>
                      <a:pt x="113204" y="101312"/>
                      <a:pt x="113204" y="101312"/>
                    </a:cubicBezTo>
                    <a:cubicBezTo>
                      <a:pt x="127088" y="101312"/>
                      <a:pt x="127088" y="101312"/>
                      <a:pt x="127088" y="101312"/>
                    </a:cubicBezTo>
                    <a:cubicBezTo>
                      <a:pt x="127088" y="185507"/>
                      <a:pt x="127088" y="185507"/>
                      <a:pt x="127088" y="185507"/>
                    </a:cubicBezTo>
                    <a:cubicBezTo>
                      <a:pt x="127088" y="202346"/>
                      <a:pt x="149515" y="202346"/>
                      <a:pt x="149515" y="185507"/>
                    </a:cubicBezTo>
                    <a:cubicBezTo>
                      <a:pt x="149515" y="100260"/>
                      <a:pt x="149515" y="100260"/>
                      <a:pt x="149515" y="100260"/>
                    </a:cubicBezTo>
                    <a:cubicBezTo>
                      <a:pt x="149515" y="81316"/>
                      <a:pt x="134564" y="62372"/>
                      <a:pt x="112136" y="62372"/>
                    </a:cubicBezTo>
                    <a:close/>
                    <a:moveTo>
                      <a:pt x="74757" y="0"/>
                    </a:moveTo>
                    <a:cubicBezTo>
                      <a:pt x="58877" y="0"/>
                      <a:pt x="46004" y="12774"/>
                      <a:pt x="46004" y="28532"/>
                    </a:cubicBezTo>
                    <a:cubicBezTo>
                      <a:pt x="46004" y="44290"/>
                      <a:pt x="58877" y="57064"/>
                      <a:pt x="74757" y="57064"/>
                    </a:cubicBezTo>
                    <a:cubicBezTo>
                      <a:pt x="90637" y="57064"/>
                      <a:pt x="103510" y="44290"/>
                      <a:pt x="103510" y="28532"/>
                    </a:cubicBezTo>
                    <a:cubicBezTo>
                      <a:pt x="103510" y="12774"/>
                      <a:pt x="90637" y="0"/>
                      <a:pt x="74757" y="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noAutofit/>
              </a:bodyPr>
              <a:lstStyle/>
              <a:p>
                <a:endParaRPr lang="bg-BG"/>
              </a:p>
            </p:txBody>
          </p:sp>
          <p:sp>
            <p:nvSpPr>
              <p:cNvPr id="108" name="Freeform 219">
                <a:extLst>
                  <a:ext uri="{FF2B5EF4-FFF2-40B4-BE49-F238E27FC236}">
                    <a16:creationId xmlns:a16="http://schemas.microsoft.com/office/drawing/2014/main" xmlns="" id="{588C00BB-E3AC-4CFB-9164-72CDDD09B621}"/>
                  </a:ext>
                </a:extLst>
              </p:cNvPr>
              <p:cNvSpPr>
                <a:spLocks noChangeArrowheads="1"/>
              </p:cNvSpPr>
              <p:nvPr/>
            </p:nvSpPr>
            <p:spPr bwMode="auto">
              <a:xfrm flipH="1">
                <a:off x="1754716" y="4949382"/>
                <a:ext cx="119492" cy="276105"/>
              </a:xfrm>
              <a:custGeom>
                <a:avLst/>
                <a:gdLst>
                  <a:gd name="connsiteX0" fmla="*/ 112136 w 149515"/>
                  <a:gd name="connsiteY0" fmla="*/ 62372 h 345477"/>
                  <a:gd name="connsiteX1" fmla="*/ 36311 w 149515"/>
                  <a:gd name="connsiteY1" fmla="*/ 62372 h 345477"/>
                  <a:gd name="connsiteX2" fmla="*/ 0 w 149515"/>
                  <a:gd name="connsiteY2" fmla="*/ 99207 h 345477"/>
                  <a:gd name="connsiteX3" fmla="*/ 0 w 149515"/>
                  <a:gd name="connsiteY3" fmla="*/ 185507 h 345477"/>
                  <a:gd name="connsiteX4" fmla="*/ 22427 w 149515"/>
                  <a:gd name="connsiteY4" fmla="*/ 185507 h 345477"/>
                  <a:gd name="connsiteX5" fmla="*/ 22427 w 149515"/>
                  <a:gd name="connsiteY5" fmla="*/ 101312 h 345477"/>
                  <a:gd name="connsiteX6" fmla="*/ 36311 w 149515"/>
                  <a:gd name="connsiteY6" fmla="*/ 101312 h 345477"/>
                  <a:gd name="connsiteX7" fmla="*/ 36311 w 149515"/>
                  <a:gd name="connsiteY7" fmla="*/ 329691 h 345477"/>
                  <a:gd name="connsiteX8" fmla="*/ 52330 w 149515"/>
                  <a:gd name="connsiteY8" fmla="*/ 345477 h 345477"/>
                  <a:gd name="connsiteX9" fmla="*/ 68350 w 149515"/>
                  <a:gd name="connsiteY9" fmla="*/ 329691 h 345477"/>
                  <a:gd name="connsiteX10" fmla="*/ 68350 w 149515"/>
                  <a:gd name="connsiteY10" fmla="*/ 197084 h 345477"/>
                  <a:gd name="connsiteX11" fmla="*/ 81165 w 149515"/>
                  <a:gd name="connsiteY11" fmla="*/ 197084 h 345477"/>
                  <a:gd name="connsiteX12" fmla="*/ 81165 w 149515"/>
                  <a:gd name="connsiteY12" fmla="*/ 329691 h 345477"/>
                  <a:gd name="connsiteX13" fmla="*/ 97185 w 149515"/>
                  <a:gd name="connsiteY13" fmla="*/ 345477 h 345477"/>
                  <a:gd name="connsiteX14" fmla="*/ 113204 w 149515"/>
                  <a:gd name="connsiteY14" fmla="*/ 329691 h 345477"/>
                  <a:gd name="connsiteX15" fmla="*/ 113204 w 149515"/>
                  <a:gd name="connsiteY15" fmla="*/ 101312 h 345477"/>
                  <a:gd name="connsiteX16" fmla="*/ 127088 w 149515"/>
                  <a:gd name="connsiteY16" fmla="*/ 101312 h 345477"/>
                  <a:gd name="connsiteX17" fmla="*/ 127088 w 149515"/>
                  <a:gd name="connsiteY17" fmla="*/ 185507 h 345477"/>
                  <a:gd name="connsiteX18" fmla="*/ 149515 w 149515"/>
                  <a:gd name="connsiteY18" fmla="*/ 185507 h 345477"/>
                  <a:gd name="connsiteX19" fmla="*/ 149515 w 149515"/>
                  <a:gd name="connsiteY19" fmla="*/ 100260 h 345477"/>
                  <a:gd name="connsiteX20" fmla="*/ 112136 w 149515"/>
                  <a:gd name="connsiteY20" fmla="*/ 62372 h 345477"/>
                  <a:gd name="connsiteX21" fmla="*/ 74757 w 149515"/>
                  <a:gd name="connsiteY21" fmla="*/ 0 h 345477"/>
                  <a:gd name="connsiteX22" fmla="*/ 46004 w 149515"/>
                  <a:gd name="connsiteY22" fmla="*/ 28532 h 345477"/>
                  <a:gd name="connsiteX23" fmla="*/ 74757 w 149515"/>
                  <a:gd name="connsiteY23" fmla="*/ 57064 h 345477"/>
                  <a:gd name="connsiteX24" fmla="*/ 103510 w 149515"/>
                  <a:gd name="connsiteY24" fmla="*/ 28532 h 345477"/>
                  <a:gd name="connsiteX25" fmla="*/ 74757 w 149515"/>
                  <a:gd name="connsiteY25" fmla="*/ 0 h 3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9515" h="345477">
                    <a:moveTo>
                      <a:pt x="112136" y="62372"/>
                    </a:moveTo>
                    <a:cubicBezTo>
                      <a:pt x="36311" y="62372"/>
                      <a:pt x="36311" y="62372"/>
                      <a:pt x="36311" y="62372"/>
                    </a:cubicBezTo>
                    <a:cubicBezTo>
                      <a:pt x="16019" y="62372"/>
                      <a:pt x="0" y="79211"/>
                      <a:pt x="0" y="99207"/>
                    </a:cubicBezTo>
                    <a:cubicBezTo>
                      <a:pt x="0" y="185507"/>
                      <a:pt x="0" y="185507"/>
                      <a:pt x="0" y="185507"/>
                    </a:cubicBezTo>
                    <a:cubicBezTo>
                      <a:pt x="0" y="202346"/>
                      <a:pt x="22427" y="202346"/>
                      <a:pt x="22427" y="185507"/>
                    </a:cubicBezTo>
                    <a:cubicBezTo>
                      <a:pt x="22427" y="101312"/>
                      <a:pt x="22427" y="101312"/>
                      <a:pt x="22427" y="101312"/>
                    </a:cubicBezTo>
                    <a:cubicBezTo>
                      <a:pt x="36311" y="101312"/>
                      <a:pt x="36311" y="101312"/>
                      <a:pt x="36311" y="101312"/>
                    </a:cubicBezTo>
                    <a:cubicBezTo>
                      <a:pt x="36311" y="329691"/>
                      <a:pt x="36311" y="329691"/>
                      <a:pt x="36311" y="329691"/>
                    </a:cubicBezTo>
                    <a:cubicBezTo>
                      <a:pt x="36311" y="339163"/>
                      <a:pt x="42719" y="345477"/>
                      <a:pt x="52330" y="345477"/>
                    </a:cubicBezTo>
                    <a:cubicBezTo>
                      <a:pt x="60874" y="345477"/>
                      <a:pt x="68350" y="339163"/>
                      <a:pt x="68350" y="329691"/>
                    </a:cubicBezTo>
                    <a:cubicBezTo>
                      <a:pt x="68350" y="197084"/>
                      <a:pt x="68350" y="197084"/>
                      <a:pt x="68350" y="197084"/>
                    </a:cubicBezTo>
                    <a:cubicBezTo>
                      <a:pt x="81165" y="197084"/>
                      <a:pt x="81165" y="197084"/>
                      <a:pt x="81165" y="197084"/>
                    </a:cubicBezTo>
                    <a:cubicBezTo>
                      <a:pt x="81165" y="329691"/>
                      <a:pt x="81165" y="329691"/>
                      <a:pt x="81165" y="329691"/>
                    </a:cubicBezTo>
                    <a:cubicBezTo>
                      <a:pt x="81165" y="339163"/>
                      <a:pt x="88641" y="345477"/>
                      <a:pt x="97185" y="345477"/>
                    </a:cubicBezTo>
                    <a:cubicBezTo>
                      <a:pt x="106796" y="345477"/>
                      <a:pt x="113204" y="339163"/>
                      <a:pt x="113204" y="329691"/>
                    </a:cubicBezTo>
                    <a:cubicBezTo>
                      <a:pt x="113204" y="101312"/>
                      <a:pt x="113204" y="101312"/>
                      <a:pt x="113204" y="101312"/>
                    </a:cubicBezTo>
                    <a:cubicBezTo>
                      <a:pt x="127088" y="101312"/>
                      <a:pt x="127088" y="101312"/>
                      <a:pt x="127088" y="101312"/>
                    </a:cubicBezTo>
                    <a:cubicBezTo>
                      <a:pt x="127088" y="185507"/>
                      <a:pt x="127088" y="185507"/>
                      <a:pt x="127088" y="185507"/>
                    </a:cubicBezTo>
                    <a:cubicBezTo>
                      <a:pt x="127088" y="202346"/>
                      <a:pt x="149515" y="202346"/>
                      <a:pt x="149515" y="185507"/>
                    </a:cubicBezTo>
                    <a:cubicBezTo>
                      <a:pt x="149515" y="100260"/>
                      <a:pt x="149515" y="100260"/>
                      <a:pt x="149515" y="100260"/>
                    </a:cubicBezTo>
                    <a:cubicBezTo>
                      <a:pt x="149515" y="81316"/>
                      <a:pt x="134564" y="62372"/>
                      <a:pt x="112136" y="62372"/>
                    </a:cubicBezTo>
                    <a:close/>
                    <a:moveTo>
                      <a:pt x="74757" y="0"/>
                    </a:moveTo>
                    <a:cubicBezTo>
                      <a:pt x="58877" y="0"/>
                      <a:pt x="46004" y="12774"/>
                      <a:pt x="46004" y="28532"/>
                    </a:cubicBezTo>
                    <a:cubicBezTo>
                      <a:pt x="46004" y="44290"/>
                      <a:pt x="58877" y="57064"/>
                      <a:pt x="74757" y="57064"/>
                    </a:cubicBezTo>
                    <a:cubicBezTo>
                      <a:pt x="90637" y="57064"/>
                      <a:pt x="103510" y="44290"/>
                      <a:pt x="103510" y="28532"/>
                    </a:cubicBezTo>
                    <a:cubicBezTo>
                      <a:pt x="103510" y="12774"/>
                      <a:pt x="90637" y="0"/>
                      <a:pt x="74757" y="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noAutofit/>
              </a:bodyPr>
              <a:lstStyle/>
              <a:p>
                <a:endParaRPr lang="bg-BG"/>
              </a:p>
            </p:txBody>
          </p:sp>
          <p:sp>
            <p:nvSpPr>
              <p:cNvPr id="109" name="Freeform 220">
                <a:extLst>
                  <a:ext uri="{FF2B5EF4-FFF2-40B4-BE49-F238E27FC236}">
                    <a16:creationId xmlns:a16="http://schemas.microsoft.com/office/drawing/2014/main" xmlns="" id="{41DF00F3-56BA-4927-9D38-CCC7F4D00018}"/>
                  </a:ext>
                </a:extLst>
              </p:cNvPr>
              <p:cNvSpPr>
                <a:spLocks noChangeArrowheads="1"/>
              </p:cNvSpPr>
              <p:nvPr/>
            </p:nvSpPr>
            <p:spPr bwMode="auto">
              <a:xfrm flipH="1">
                <a:off x="1909222" y="4949382"/>
                <a:ext cx="119492" cy="276105"/>
              </a:xfrm>
              <a:custGeom>
                <a:avLst/>
                <a:gdLst>
                  <a:gd name="connsiteX0" fmla="*/ 112136 w 149515"/>
                  <a:gd name="connsiteY0" fmla="*/ 62372 h 345477"/>
                  <a:gd name="connsiteX1" fmla="*/ 36311 w 149515"/>
                  <a:gd name="connsiteY1" fmla="*/ 62372 h 345477"/>
                  <a:gd name="connsiteX2" fmla="*/ 0 w 149515"/>
                  <a:gd name="connsiteY2" fmla="*/ 99207 h 345477"/>
                  <a:gd name="connsiteX3" fmla="*/ 0 w 149515"/>
                  <a:gd name="connsiteY3" fmla="*/ 185507 h 345477"/>
                  <a:gd name="connsiteX4" fmla="*/ 22427 w 149515"/>
                  <a:gd name="connsiteY4" fmla="*/ 185507 h 345477"/>
                  <a:gd name="connsiteX5" fmla="*/ 22427 w 149515"/>
                  <a:gd name="connsiteY5" fmla="*/ 101312 h 345477"/>
                  <a:gd name="connsiteX6" fmla="*/ 36311 w 149515"/>
                  <a:gd name="connsiteY6" fmla="*/ 101312 h 345477"/>
                  <a:gd name="connsiteX7" fmla="*/ 36311 w 149515"/>
                  <a:gd name="connsiteY7" fmla="*/ 329691 h 345477"/>
                  <a:gd name="connsiteX8" fmla="*/ 52330 w 149515"/>
                  <a:gd name="connsiteY8" fmla="*/ 345477 h 345477"/>
                  <a:gd name="connsiteX9" fmla="*/ 68350 w 149515"/>
                  <a:gd name="connsiteY9" fmla="*/ 329691 h 345477"/>
                  <a:gd name="connsiteX10" fmla="*/ 68350 w 149515"/>
                  <a:gd name="connsiteY10" fmla="*/ 197084 h 345477"/>
                  <a:gd name="connsiteX11" fmla="*/ 81165 w 149515"/>
                  <a:gd name="connsiteY11" fmla="*/ 197084 h 345477"/>
                  <a:gd name="connsiteX12" fmla="*/ 81165 w 149515"/>
                  <a:gd name="connsiteY12" fmla="*/ 329691 h 345477"/>
                  <a:gd name="connsiteX13" fmla="*/ 97185 w 149515"/>
                  <a:gd name="connsiteY13" fmla="*/ 345477 h 345477"/>
                  <a:gd name="connsiteX14" fmla="*/ 113204 w 149515"/>
                  <a:gd name="connsiteY14" fmla="*/ 329691 h 345477"/>
                  <a:gd name="connsiteX15" fmla="*/ 113204 w 149515"/>
                  <a:gd name="connsiteY15" fmla="*/ 101312 h 345477"/>
                  <a:gd name="connsiteX16" fmla="*/ 127088 w 149515"/>
                  <a:gd name="connsiteY16" fmla="*/ 101312 h 345477"/>
                  <a:gd name="connsiteX17" fmla="*/ 127088 w 149515"/>
                  <a:gd name="connsiteY17" fmla="*/ 185507 h 345477"/>
                  <a:gd name="connsiteX18" fmla="*/ 149515 w 149515"/>
                  <a:gd name="connsiteY18" fmla="*/ 185507 h 345477"/>
                  <a:gd name="connsiteX19" fmla="*/ 149515 w 149515"/>
                  <a:gd name="connsiteY19" fmla="*/ 100260 h 345477"/>
                  <a:gd name="connsiteX20" fmla="*/ 112136 w 149515"/>
                  <a:gd name="connsiteY20" fmla="*/ 62372 h 345477"/>
                  <a:gd name="connsiteX21" fmla="*/ 74757 w 149515"/>
                  <a:gd name="connsiteY21" fmla="*/ 0 h 345477"/>
                  <a:gd name="connsiteX22" fmla="*/ 46004 w 149515"/>
                  <a:gd name="connsiteY22" fmla="*/ 28532 h 345477"/>
                  <a:gd name="connsiteX23" fmla="*/ 74757 w 149515"/>
                  <a:gd name="connsiteY23" fmla="*/ 57064 h 345477"/>
                  <a:gd name="connsiteX24" fmla="*/ 103510 w 149515"/>
                  <a:gd name="connsiteY24" fmla="*/ 28532 h 345477"/>
                  <a:gd name="connsiteX25" fmla="*/ 74757 w 149515"/>
                  <a:gd name="connsiteY25" fmla="*/ 0 h 3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9515" h="345477">
                    <a:moveTo>
                      <a:pt x="112136" y="62372"/>
                    </a:moveTo>
                    <a:cubicBezTo>
                      <a:pt x="36311" y="62372"/>
                      <a:pt x="36311" y="62372"/>
                      <a:pt x="36311" y="62372"/>
                    </a:cubicBezTo>
                    <a:cubicBezTo>
                      <a:pt x="16019" y="62372"/>
                      <a:pt x="0" y="79211"/>
                      <a:pt x="0" y="99207"/>
                    </a:cubicBezTo>
                    <a:cubicBezTo>
                      <a:pt x="0" y="185507"/>
                      <a:pt x="0" y="185507"/>
                      <a:pt x="0" y="185507"/>
                    </a:cubicBezTo>
                    <a:cubicBezTo>
                      <a:pt x="0" y="202346"/>
                      <a:pt x="22427" y="202346"/>
                      <a:pt x="22427" y="185507"/>
                    </a:cubicBezTo>
                    <a:cubicBezTo>
                      <a:pt x="22427" y="101312"/>
                      <a:pt x="22427" y="101312"/>
                      <a:pt x="22427" y="101312"/>
                    </a:cubicBezTo>
                    <a:cubicBezTo>
                      <a:pt x="36311" y="101312"/>
                      <a:pt x="36311" y="101312"/>
                      <a:pt x="36311" y="101312"/>
                    </a:cubicBezTo>
                    <a:cubicBezTo>
                      <a:pt x="36311" y="329691"/>
                      <a:pt x="36311" y="329691"/>
                      <a:pt x="36311" y="329691"/>
                    </a:cubicBezTo>
                    <a:cubicBezTo>
                      <a:pt x="36311" y="339163"/>
                      <a:pt x="42719" y="345477"/>
                      <a:pt x="52330" y="345477"/>
                    </a:cubicBezTo>
                    <a:cubicBezTo>
                      <a:pt x="60874" y="345477"/>
                      <a:pt x="68350" y="339163"/>
                      <a:pt x="68350" y="329691"/>
                    </a:cubicBezTo>
                    <a:cubicBezTo>
                      <a:pt x="68350" y="197084"/>
                      <a:pt x="68350" y="197084"/>
                      <a:pt x="68350" y="197084"/>
                    </a:cubicBezTo>
                    <a:cubicBezTo>
                      <a:pt x="81165" y="197084"/>
                      <a:pt x="81165" y="197084"/>
                      <a:pt x="81165" y="197084"/>
                    </a:cubicBezTo>
                    <a:cubicBezTo>
                      <a:pt x="81165" y="329691"/>
                      <a:pt x="81165" y="329691"/>
                      <a:pt x="81165" y="329691"/>
                    </a:cubicBezTo>
                    <a:cubicBezTo>
                      <a:pt x="81165" y="339163"/>
                      <a:pt x="88641" y="345477"/>
                      <a:pt x="97185" y="345477"/>
                    </a:cubicBezTo>
                    <a:cubicBezTo>
                      <a:pt x="106796" y="345477"/>
                      <a:pt x="113204" y="339163"/>
                      <a:pt x="113204" y="329691"/>
                    </a:cubicBezTo>
                    <a:cubicBezTo>
                      <a:pt x="113204" y="101312"/>
                      <a:pt x="113204" y="101312"/>
                      <a:pt x="113204" y="101312"/>
                    </a:cubicBezTo>
                    <a:cubicBezTo>
                      <a:pt x="127088" y="101312"/>
                      <a:pt x="127088" y="101312"/>
                      <a:pt x="127088" y="101312"/>
                    </a:cubicBezTo>
                    <a:cubicBezTo>
                      <a:pt x="127088" y="185507"/>
                      <a:pt x="127088" y="185507"/>
                      <a:pt x="127088" y="185507"/>
                    </a:cubicBezTo>
                    <a:cubicBezTo>
                      <a:pt x="127088" y="202346"/>
                      <a:pt x="149515" y="202346"/>
                      <a:pt x="149515" y="185507"/>
                    </a:cubicBezTo>
                    <a:cubicBezTo>
                      <a:pt x="149515" y="100260"/>
                      <a:pt x="149515" y="100260"/>
                      <a:pt x="149515" y="100260"/>
                    </a:cubicBezTo>
                    <a:cubicBezTo>
                      <a:pt x="149515" y="81316"/>
                      <a:pt x="134564" y="62372"/>
                      <a:pt x="112136" y="62372"/>
                    </a:cubicBezTo>
                    <a:close/>
                    <a:moveTo>
                      <a:pt x="74757" y="0"/>
                    </a:moveTo>
                    <a:cubicBezTo>
                      <a:pt x="58877" y="0"/>
                      <a:pt x="46004" y="12774"/>
                      <a:pt x="46004" y="28532"/>
                    </a:cubicBezTo>
                    <a:cubicBezTo>
                      <a:pt x="46004" y="44290"/>
                      <a:pt x="58877" y="57064"/>
                      <a:pt x="74757" y="57064"/>
                    </a:cubicBezTo>
                    <a:cubicBezTo>
                      <a:pt x="90637" y="57064"/>
                      <a:pt x="103510" y="44290"/>
                      <a:pt x="103510" y="28532"/>
                    </a:cubicBezTo>
                    <a:cubicBezTo>
                      <a:pt x="103510" y="12774"/>
                      <a:pt x="90637" y="0"/>
                      <a:pt x="74757" y="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noAutofit/>
              </a:bodyPr>
              <a:lstStyle/>
              <a:p>
                <a:endParaRPr lang="bg-BG"/>
              </a:p>
            </p:txBody>
          </p:sp>
          <p:sp>
            <p:nvSpPr>
              <p:cNvPr id="110" name="Freeform 221">
                <a:extLst>
                  <a:ext uri="{FF2B5EF4-FFF2-40B4-BE49-F238E27FC236}">
                    <a16:creationId xmlns:a16="http://schemas.microsoft.com/office/drawing/2014/main" xmlns="" id="{13F3B416-EC8D-415B-8373-372A656D35CF}"/>
                  </a:ext>
                </a:extLst>
              </p:cNvPr>
              <p:cNvSpPr>
                <a:spLocks noChangeArrowheads="1"/>
              </p:cNvSpPr>
              <p:nvPr/>
            </p:nvSpPr>
            <p:spPr bwMode="auto">
              <a:xfrm flipH="1">
                <a:off x="2063728" y="4949382"/>
                <a:ext cx="119492" cy="276105"/>
              </a:xfrm>
              <a:custGeom>
                <a:avLst/>
                <a:gdLst>
                  <a:gd name="connsiteX0" fmla="*/ 112136 w 149515"/>
                  <a:gd name="connsiteY0" fmla="*/ 62372 h 345477"/>
                  <a:gd name="connsiteX1" fmla="*/ 36311 w 149515"/>
                  <a:gd name="connsiteY1" fmla="*/ 62372 h 345477"/>
                  <a:gd name="connsiteX2" fmla="*/ 0 w 149515"/>
                  <a:gd name="connsiteY2" fmla="*/ 99207 h 345477"/>
                  <a:gd name="connsiteX3" fmla="*/ 0 w 149515"/>
                  <a:gd name="connsiteY3" fmla="*/ 185507 h 345477"/>
                  <a:gd name="connsiteX4" fmla="*/ 22427 w 149515"/>
                  <a:gd name="connsiteY4" fmla="*/ 185507 h 345477"/>
                  <a:gd name="connsiteX5" fmla="*/ 22427 w 149515"/>
                  <a:gd name="connsiteY5" fmla="*/ 101312 h 345477"/>
                  <a:gd name="connsiteX6" fmla="*/ 36311 w 149515"/>
                  <a:gd name="connsiteY6" fmla="*/ 101312 h 345477"/>
                  <a:gd name="connsiteX7" fmla="*/ 36311 w 149515"/>
                  <a:gd name="connsiteY7" fmla="*/ 329691 h 345477"/>
                  <a:gd name="connsiteX8" fmla="*/ 52330 w 149515"/>
                  <a:gd name="connsiteY8" fmla="*/ 345477 h 345477"/>
                  <a:gd name="connsiteX9" fmla="*/ 68350 w 149515"/>
                  <a:gd name="connsiteY9" fmla="*/ 329691 h 345477"/>
                  <a:gd name="connsiteX10" fmla="*/ 68350 w 149515"/>
                  <a:gd name="connsiteY10" fmla="*/ 197084 h 345477"/>
                  <a:gd name="connsiteX11" fmla="*/ 81165 w 149515"/>
                  <a:gd name="connsiteY11" fmla="*/ 197084 h 345477"/>
                  <a:gd name="connsiteX12" fmla="*/ 81165 w 149515"/>
                  <a:gd name="connsiteY12" fmla="*/ 329691 h 345477"/>
                  <a:gd name="connsiteX13" fmla="*/ 97185 w 149515"/>
                  <a:gd name="connsiteY13" fmla="*/ 345477 h 345477"/>
                  <a:gd name="connsiteX14" fmla="*/ 113204 w 149515"/>
                  <a:gd name="connsiteY14" fmla="*/ 329691 h 345477"/>
                  <a:gd name="connsiteX15" fmla="*/ 113204 w 149515"/>
                  <a:gd name="connsiteY15" fmla="*/ 101312 h 345477"/>
                  <a:gd name="connsiteX16" fmla="*/ 127088 w 149515"/>
                  <a:gd name="connsiteY16" fmla="*/ 101312 h 345477"/>
                  <a:gd name="connsiteX17" fmla="*/ 127088 w 149515"/>
                  <a:gd name="connsiteY17" fmla="*/ 185507 h 345477"/>
                  <a:gd name="connsiteX18" fmla="*/ 149515 w 149515"/>
                  <a:gd name="connsiteY18" fmla="*/ 185507 h 345477"/>
                  <a:gd name="connsiteX19" fmla="*/ 149515 w 149515"/>
                  <a:gd name="connsiteY19" fmla="*/ 100260 h 345477"/>
                  <a:gd name="connsiteX20" fmla="*/ 112136 w 149515"/>
                  <a:gd name="connsiteY20" fmla="*/ 62372 h 345477"/>
                  <a:gd name="connsiteX21" fmla="*/ 74757 w 149515"/>
                  <a:gd name="connsiteY21" fmla="*/ 0 h 345477"/>
                  <a:gd name="connsiteX22" fmla="*/ 46004 w 149515"/>
                  <a:gd name="connsiteY22" fmla="*/ 28532 h 345477"/>
                  <a:gd name="connsiteX23" fmla="*/ 74757 w 149515"/>
                  <a:gd name="connsiteY23" fmla="*/ 57064 h 345477"/>
                  <a:gd name="connsiteX24" fmla="*/ 103510 w 149515"/>
                  <a:gd name="connsiteY24" fmla="*/ 28532 h 345477"/>
                  <a:gd name="connsiteX25" fmla="*/ 74757 w 149515"/>
                  <a:gd name="connsiteY25" fmla="*/ 0 h 3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9515" h="345477">
                    <a:moveTo>
                      <a:pt x="112136" y="62372"/>
                    </a:moveTo>
                    <a:cubicBezTo>
                      <a:pt x="36311" y="62372"/>
                      <a:pt x="36311" y="62372"/>
                      <a:pt x="36311" y="62372"/>
                    </a:cubicBezTo>
                    <a:cubicBezTo>
                      <a:pt x="16019" y="62372"/>
                      <a:pt x="0" y="79211"/>
                      <a:pt x="0" y="99207"/>
                    </a:cubicBezTo>
                    <a:cubicBezTo>
                      <a:pt x="0" y="185507"/>
                      <a:pt x="0" y="185507"/>
                      <a:pt x="0" y="185507"/>
                    </a:cubicBezTo>
                    <a:cubicBezTo>
                      <a:pt x="0" y="202346"/>
                      <a:pt x="22427" y="202346"/>
                      <a:pt x="22427" y="185507"/>
                    </a:cubicBezTo>
                    <a:cubicBezTo>
                      <a:pt x="22427" y="101312"/>
                      <a:pt x="22427" y="101312"/>
                      <a:pt x="22427" y="101312"/>
                    </a:cubicBezTo>
                    <a:cubicBezTo>
                      <a:pt x="36311" y="101312"/>
                      <a:pt x="36311" y="101312"/>
                      <a:pt x="36311" y="101312"/>
                    </a:cubicBezTo>
                    <a:cubicBezTo>
                      <a:pt x="36311" y="329691"/>
                      <a:pt x="36311" y="329691"/>
                      <a:pt x="36311" y="329691"/>
                    </a:cubicBezTo>
                    <a:cubicBezTo>
                      <a:pt x="36311" y="339163"/>
                      <a:pt x="42719" y="345477"/>
                      <a:pt x="52330" y="345477"/>
                    </a:cubicBezTo>
                    <a:cubicBezTo>
                      <a:pt x="60874" y="345477"/>
                      <a:pt x="68350" y="339163"/>
                      <a:pt x="68350" y="329691"/>
                    </a:cubicBezTo>
                    <a:cubicBezTo>
                      <a:pt x="68350" y="197084"/>
                      <a:pt x="68350" y="197084"/>
                      <a:pt x="68350" y="197084"/>
                    </a:cubicBezTo>
                    <a:cubicBezTo>
                      <a:pt x="81165" y="197084"/>
                      <a:pt x="81165" y="197084"/>
                      <a:pt x="81165" y="197084"/>
                    </a:cubicBezTo>
                    <a:cubicBezTo>
                      <a:pt x="81165" y="329691"/>
                      <a:pt x="81165" y="329691"/>
                      <a:pt x="81165" y="329691"/>
                    </a:cubicBezTo>
                    <a:cubicBezTo>
                      <a:pt x="81165" y="339163"/>
                      <a:pt x="88641" y="345477"/>
                      <a:pt x="97185" y="345477"/>
                    </a:cubicBezTo>
                    <a:cubicBezTo>
                      <a:pt x="106796" y="345477"/>
                      <a:pt x="113204" y="339163"/>
                      <a:pt x="113204" y="329691"/>
                    </a:cubicBezTo>
                    <a:cubicBezTo>
                      <a:pt x="113204" y="101312"/>
                      <a:pt x="113204" y="101312"/>
                      <a:pt x="113204" y="101312"/>
                    </a:cubicBezTo>
                    <a:cubicBezTo>
                      <a:pt x="127088" y="101312"/>
                      <a:pt x="127088" y="101312"/>
                      <a:pt x="127088" y="101312"/>
                    </a:cubicBezTo>
                    <a:cubicBezTo>
                      <a:pt x="127088" y="185507"/>
                      <a:pt x="127088" y="185507"/>
                      <a:pt x="127088" y="185507"/>
                    </a:cubicBezTo>
                    <a:cubicBezTo>
                      <a:pt x="127088" y="202346"/>
                      <a:pt x="149515" y="202346"/>
                      <a:pt x="149515" y="185507"/>
                    </a:cubicBezTo>
                    <a:cubicBezTo>
                      <a:pt x="149515" y="100260"/>
                      <a:pt x="149515" y="100260"/>
                      <a:pt x="149515" y="100260"/>
                    </a:cubicBezTo>
                    <a:cubicBezTo>
                      <a:pt x="149515" y="81316"/>
                      <a:pt x="134564" y="62372"/>
                      <a:pt x="112136" y="62372"/>
                    </a:cubicBezTo>
                    <a:close/>
                    <a:moveTo>
                      <a:pt x="74757" y="0"/>
                    </a:moveTo>
                    <a:cubicBezTo>
                      <a:pt x="58877" y="0"/>
                      <a:pt x="46004" y="12774"/>
                      <a:pt x="46004" y="28532"/>
                    </a:cubicBezTo>
                    <a:cubicBezTo>
                      <a:pt x="46004" y="44290"/>
                      <a:pt x="58877" y="57064"/>
                      <a:pt x="74757" y="57064"/>
                    </a:cubicBezTo>
                    <a:cubicBezTo>
                      <a:pt x="90637" y="57064"/>
                      <a:pt x="103510" y="44290"/>
                      <a:pt x="103510" y="28532"/>
                    </a:cubicBezTo>
                    <a:cubicBezTo>
                      <a:pt x="103510" y="12774"/>
                      <a:pt x="90637" y="0"/>
                      <a:pt x="74757" y="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noAutofit/>
              </a:bodyPr>
              <a:lstStyle/>
              <a:p>
                <a:endParaRPr lang="bg-BG"/>
              </a:p>
            </p:txBody>
          </p:sp>
          <p:sp>
            <p:nvSpPr>
              <p:cNvPr id="111" name="Freeform 222">
                <a:extLst>
                  <a:ext uri="{FF2B5EF4-FFF2-40B4-BE49-F238E27FC236}">
                    <a16:creationId xmlns:a16="http://schemas.microsoft.com/office/drawing/2014/main" xmlns="" id="{E15A9BE8-959F-44FB-A2C3-65F1394B2163}"/>
                  </a:ext>
                </a:extLst>
              </p:cNvPr>
              <p:cNvSpPr>
                <a:spLocks noChangeArrowheads="1"/>
              </p:cNvSpPr>
              <p:nvPr/>
            </p:nvSpPr>
            <p:spPr bwMode="auto">
              <a:xfrm flipH="1">
                <a:off x="2218235" y="4949382"/>
                <a:ext cx="119492" cy="276105"/>
              </a:xfrm>
              <a:custGeom>
                <a:avLst/>
                <a:gdLst>
                  <a:gd name="connsiteX0" fmla="*/ 112136 w 149515"/>
                  <a:gd name="connsiteY0" fmla="*/ 62372 h 345477"/>
                  <a:gd name="connsiteX1" fmla="*/ 36311 w 149515"/>
                  <a:gd name="connsiteY1" fmla="*/ 62372 h 345477"/>
                  <a:gd name="connsiteX2" fmla="*/ 0 w 149515"/>
                  <a:gd name="connsiteY2" fmla="*/ 99207 h 345477"/>
                  <a:gd name="connsiteX3" fmla="*/ 0 w 149515"/>
                  <a:gd name="connsiteY3" fmla="*/ 185507 h 345477"/>
                  <a:gd name="connsiteX4" fmla="*/ 22427 w 149515"/>
                  <a:gd name="connsiteY4" fmla="*/ 185507 h 345477"/>
                  <a:gd name="connsiteX5" fmla="*/ 22427 w 149515"/>
                  <a:gd name="connsiteY5" fmla="*/ 101312 h 345477"/>
                  <a:gd name="connsiteX6" fmla="*/ 36311 w 149515"/>
                  <a:gd name="connsiteY6" fmla="*/ 101312 h 345477"/>
                  <a:gd name="connsiteX7" fmla="*/ 36311 w 149515"/>
                  <a:gd name="connsiteY7" fmla="*/ 329691 h 345477"/>
                  <a:gd name="connsiteX8" fmla="*/ 52330 w 149515"/>
                  <a:gd name="connsiteY8" fmla="*/ 345477 h 345477"/>
                  <a:gd name="connsiteX9" fmla="*/ 68350 w 149515"/>
                  <a:gd name="connsiteY9" fmla="*/ 329691 h 345477"/>
                  <a:gd name="connsiteX10" fmla="*/ 68350 w 149515"/>
                  <a:gd name="connsiteY10" fmla="*/ 197084 h 345477"/>
                  <a:gd name="connsiteX11" fmla="*/ 81165 w 149515"/>
                  <a:gd name="connsiteY11" fmla="*/ 197084 h 345477"/>
                  <a:gd name="connsiteX12" fmla="*/ 81165 w 149515"/>
                  <a:gd name="connsiteY12" fmla="*/ 329691 h 345477"/>
                  <a:gd name="connsiteX13" fmla="*/ 97185 w 149515"/>
                  <a:gd name="connsiteY13" fmla="*/ 345477 h 345477"/>
                  <a:gd name="connsiteX14" fmla="*/ 113204 w 149515"/>
                  <a:gd name="connsiteY14" fmla="*/ 329691 h 345477"/>
                  <a:gd name="connsiteX15" fmla="*/ 113204 w 149515"/>
                  <a:gd name="connsiteY15" fmla="*/ 101312 h 345477"/>
                  <a:gd name="connsiteX16" fmla="*/ 127088 w 149515"/>
                  <a:gd name="connsiteY16" fmla="*/ 101312 h 345477"/>
                  <a:gd name="connsiteX17" fmla="*/ 127088 w 149515"/>
                  <a:gd name="connsiteY17" fmla="*/ 185507 h 345477"/>
                  <a:gd name="connsiteX18" fmla="*/ 149515 w 149515"/>
                  <a:gd name="connsiteY18" fmla="*/ 185507 h 345477"/>
                  <a:gd name="connsiteX19" fmla="*/ 149515 w 149515"/>
                  <a:gd name="connsiteY19" fmla="*/ 100260 h 345477"/>
                  <a:gd name="connsiteX20" fmla="*/ 112136 w 149515"/>
                  <a:gd name="connsiteY20" fmla="*/ 62372 h 345477"/>
                  <a:gd name="connsiteX21" fmla="*/ 74757 w 149515"/>
                  <a:gd name="connsiteY21" fmla="*/ 0 h 345477"/>
                  <a:gd name="connsiteX22" fmla="*/ 46004 w 149515"/>
                  <a:gd name="connsiteY22" fmla="*/ 28532 h 345477"/>
                  <a:gd name="connsiteX23" fmla="*/ 74757 w 149515"/>
                  <a:gd name="connsiteY23" fmla="*/ 57064 h 345477"/>
                  <a:gd name="connsiteX24" fmla="*/ 103510 w 149515"/>
                  <a:gd name="connsiteY24" fmla="*/ 28532 h 345477"/>
                  <a:gd name="connsiteX25" fmla="*/ 74757 w 149515"/>
                  <a:gd name="connsiteY25" fmla="*/ 0 h 3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9515" h="345477">
                    <a:moveTo>
                      <a:pt x="112136" y="62372"/>
                    </a:moveTo>
                    <a:cubicBezTo>
                      <a:pt x="36311" y="62372"/>
                      <a:pt x="36311" y="62372"/>
                      <a:pt x="36311" y="62372"/>
                    </a:cubicBezTo>
                    <a:cubicBezTo>
                      <a:pt x="16019" y="62372"/>
                      <a:pt x="0" y="79211"/>
                      <a:pt x="0" y="99207"/>
                    </a:cubicBezTo>
                    <a:cubicBezTo>
                      <a:pt x="0" y="185507"/>
                      <a:pt x="0" y="185507"/>
                      <a:pt x="0" y="185507"/>
                    </a:cubicBezTo>
                    <a:cubicBezTo>
                      <a:pt x="0" y="202346"/>
                      <a:pt x="22427" y="202346"/>
                      <a:pt x="22427" y="185507"/>
                    </a:cubicBezTo>
                    <a:cubicBezTo>
                      <a:pt x="22427" y="101312"/>
                      <a:pt x="22427" y="101312"/>
                      <a:pt x="22427" y="101312"/>
                    </a:cubicBezTo>
                    <a:cubicBezTo>
                      <a:pt x="36311" y="101312"/>
                      <a:pt x="36311" y="101312"/>
                      <a:pt x="36311" y="101312"/>
                    </a:cubicBezTo>
                    <a:cubicBezTo>
                      <a:pt x="36311" y="329691"/>
                      <a:pt x="36311" y="329691"/>
                      <a:pt x="36311" y="329691"/>
                    </a:cubicBezTo>
                    <a:cubicBezTo>
                      <a:pt x="36311" y="339163"/>
                      <a:pt x="42719" y="345477"/>
                      <a:pt x="52330" y="345477"/>
                    </a:cubicBezTo>
                    <a:cubicBezTo>
                      <a:pt x="60874" y="345477"/>
                      <a:pt x="68350" y="339163"/>
                      <a:pt x="68350" y="329691"/>
                    </a:cubicBezTo>
                    <a:cubicBezTo>
                      <a:pt x="68350" y="197084"/>
                      <a:pt x="68350" y="197084"/>
                      <a:pt x="68350" y="197084"/>
                    </a:cubicBezTo>
                    <a:cubicBezTo>
                      <a:pt x="81165" y="197084"/>
                      <a:pt x="81165" y="197084"/>
                      <a:pt x="81165" y="197084"/>
                    </a:cubicBezTo>
                    <a:cubicBezTo>
                      <a:pt x="81165" y="329691"/>
                      <a:pt x="81165" y="329691"/>
                      <a:pt x="81165" y="329691"/>
                    </a:cubicBezTo>
                    <a:cubicBezTo>
                      <a:pt x="81165" y="339163"/>
                      <a:pt x="88641" y="345477"/>
                      <a:pt x="97185" y="345477"/>
                    </a:cubicBezTo>
                    <a:cubicBezTo>
                      <a:pt x="106796" y="345477"/>
                      <a:pt x="113204" y="339163"/>
                      <a:pt x="113204" y="329691"/>
                    </a:cubicBezTo>
                    <a:cubicBezTo>
                      <a:pt x="113204" y="101312"/>
                      <a:pt x="113204" y="101312"/>
                      <a:pt x="113204" y="101312"/>
                    </a:cubicBezTo>
                    <a:cubicBezTo>
                      <a:pt x="127088" y="101312"/>
                      <a:pt x="127088" y="101312"/>
                      <a:pt x="127088" y="101312"/>
                    </a:cubicBezTo>
                    <a:cubicBezTo>
                      <a:pt x="127088" y="185507"/>
                      <a:pt x="127088" y="185507"/>
                      <a:pt x="127088" y="185507"/>
                    </a:cubicBezTo>
                    <a:cubicBezTo>
                      <a:pt x="127088" y="202346"/>
                      <a:pt x="149515" y="202346"/>
                      <a:pt x="149515" y="185507"/>
                    </a:cubicBezTo>
                    <a:cubicBezTo>
                      <a:pt x="149515" y="100260"/>
                      <a:pt x="149515" y="100260"/>
                      <a:pt x="149515" y="100260"/>
                    </a:cubicBezTo>
                    <a:cubicBezTo>
                      <a:pt x="149515" y="81316"/>
                      <a:pt x="134564" y="62372"/>
                      <a:pt x="112136" y="62372"/>
                    </a:cubicBezTo>
                    <a:close/>
                    <a:moveTo>
                      <a:pt x="74757" y="0"/>
                    </a:moveTo>
                    <a:cubicBezTo>
                      <a:pt x="58877" y="0"/>
                      <a:pt x="46004" y="12774"/>
                      <a:pt x="46004" y="28532"/>
                    </a:cubicBezTo>
                    <a:cubicBezTo>
                      <a:pt x="46004" y="44290"/>
                      <a:pt x="58877" y="57064"/>
                      <a:pt x="74757" y="57064"/>
                    </a:cubicBezTo>
                    <a:cubicBezTo>
                      <a:pt x="90637" y="57064"/>
                      <a:pt x="103510" y="44290"/>
                      <a:pt x="103510" y="28532"/>
                    </a:cubicBezTo>
                    <a:cubicBezTo>
                      <a:pt x="103510" y="12774"/>
                      <a:pt x="90637" y="0"/>
                      <a:pt x="74757" y="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noAutofit/>
              </a:bodyPr>
              <a:lstStyle/>
              <a:p>
                <a:endParaRPr lang="bg-BG"/>
              </a:p>
            </p:txBody>
          </p:sp>
        </p:grpSp>
      </p:grpSp>
      <p:grpSp>
        <p:nvGrpSpPr>
          <p:cNvPr id="112" name="Group 111">
            <a:extLst>
              <a:ext uri="{FF2B5EF4-FFF2-40B4-BE49-F238E27FC236}">
                <a16:creationId xmlns:a16="http://schemas.microsoft.com/office/drawing/2014/main" xmlns="" id="{244F97E5-D324-45A1-8C1A-F41A187488CB}"/>
              </a:ext>
            </a:extLst>
          </p:cNvPr>
          <p:cNvGrpSpPr/>
          <p:nvPr/>
        </p:nvGrpSpPr>
        <p:grpSpPr>
          <a:xfrm>
            <a:off x="1667986" y="2192526"/>
            <a:ext cx="1354517" cy="661771"/>
            <a:chOff x="4492546" y="1990497"/>
            <a:chExt cx="1020748" cy="498703"/>
          </a:xfrm>
        </p:grpSpPr>
        <p:cxnSp>
          <p:nvCxnSpPr>
            <p:cNvPr id="113" name="Straight Connector 112">
              <a:extLst>
                <a:ext uri="{FF2B5EF4-FFF2-40B4-BE49-F238E27FC236}">
                  <a16:creationId xmlns:a16="http://schemas.microsoft.com/office/drawing/2014/main" xmlns="" id="{B285F719-AAFE-4A3B-8DBA-495394A0EBD2}"/>
                </a:ext>
              </a:extLst>
            </p:cNvPr>
            <p:cNvCxnSpPr/>
            <p:nvPr/>
          </p:nvCxnSpPr>
          <p:spPr>
            <a:xfrm>
              <a:off x="4492546" y="2219097"/>
              <a:ext cx="10207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xmlns="" id="{82D35222-F360-457D-8721-FB89D7AEB240}"/>
                </a:ext>
              </a:extLst>
            </p:cNvPr>
            <p:cNvCxnSpPr/>
            <p:nvPr/>
          </p:nvCxnSpPr>
          <p:spPr>
            <a:xfrm>
              <a:off x="5290480" y="1990497"/>
              <a:ext cx="0" cy="4987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615566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6B0FFF6E-C203-42CF-AE4F-9F38A4AB0B53}"/>
              </a:ext>
            </a:extLst>
          </p:cNvPr>
          <p:cNvSpPr/>
          <p:nvPr/>
        </p:nvSpPr>
        <p:spPr>
          <a:xfrm flipH="1">
            <a:off x="8097421" y="1078058"/>
            <a:ext cx="3778119" cy="4655992"/>
          </a:xfrm>
          <a:prstGeom prst="rect">
            <a:avLst/>
          </a:pr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7" name="TextBox 6">
            <a:extLst>
              <a:ext uri="{FF2B5EF4-FFF2-40B4-BE49-F238E27FC236}">
                <a16:creationId xmlns:a16="http://schemas.microsoft.com/office/drawing/2014/main" xmlns="" id="{EE6A3537-31B6-4237-ACCF-33DCB310EBD6}"/>
              </a:ext>
            </a:extLst>
          </p:cNvPr>
          <p:cNvSpPr txBox="1"/>
          <p:nvPr/>
        </p:nvSpPr>
        <p:spPr>
          <a:xfrm>
            <a:off x="9310297" y="5273780"/>
            <a:ext cx="1330395" cy="215444"/>
          </a:xfrm>
          <a:prstGeom prst="rect">
            <a:avLst/>
          </a:prstGeom>
          <a:noFill/>
        </p:spPr>
        <p:txBody>
          <a:bodyPr wrap="square" rtlCol="0">
            <a:spAutoFit/>
          </a:bodyPr>
          <a:lstStyle/>
          <a:p>
            <a:r>
              <a:rPr lang="en-GB" sz="1200" baseline="30000" dirty="0">
                <a:solidFill>
                  <a:schemeClr val="bg1"/>
                </a:solidFill>
                <a:latin typeface="Lato Black" panose="020F0A02020204030203" pitchFamily="34" charset="0"/>
                <a:ea typeface="Source Sans Pro" panose="020B0503030403020204" pitchFamily="34" charset="0"/>
                <a:cs typeface="Lato" panose="020F0502020204030203" pitchFamily="34" charset="0"/>
              </a:rPr>
              <a:t>[ YOUR WEBSITE HERE ]</a:t>
            </a:r>
          </a:p>
        </p:txBody>
      </p:sp>
      <p:sp>
        <p:nvSpPr>
          <p:cNvPr id="8" name="Rectangle 7">
            <a:extLst>
              <a:ext uri="{FF2B5EF4-FFF2-40B4-BE49-F238E27FC236}">
                <a16:creationId xmlns:a16="http://schemas.microsoft.com/office/drawing/2014/main" xmlns="" id="{144992DA-FAE5-43E4-9ECE-6566BFFF00A8}"/>
              </a:ext>
            </a:extLst>
          </p:cNvPr>
          <p:cNvSpPr/>
          <p:nvPr/>
        </p:nvSpPr>
        <p:spPr>
          <a:xfrm>
            <a:off x="8362030" y="3651900"/>
            <a:ext cx="3204139" cy="923330"/>
          </a:xfrm>
          <a:prstGeom prst="rect">
            <a:avLst/>
          </a:prstGeom>
        </p:spPr>
        <p:txBody>
          <a:bodyPr wrap="square">
            <a:spAutoFit/>
          </a:bodyPr>
          <a:lstStyle/>
          <a:p>
            <a:pPr algn="ctr">
              <a:lnSpc>
                <a:spcPct val="150000"/>
              </a:lnSpc>
              <a:defRPr/>
            </a:pPr>
            <a:r>
              <a:rPr lang="en-US" sz="900" dirty="0">
                <a:solidFill>
                  <a:schemeClr val="bg1"/>
                </a:solidFill>
                <a:latin typeface="Lato Light" panose="020F0302020204030203" pitchFamily="34" charset="0"/>
                <a:ea typeface="Source Sans Pro" panose="020B0503030403020204" pitchFamily="34" charset="0"/>
                <a:cs typeface="Open Sans" panose="020B0606030504020204" pitchFamily="34" charset="0"/>
              </a:rPr>
              <a:t>Lorem Ipsum Dolor Far </a:t>
            </a:r>
            <a:r>
              <a:rPr lang="en-US" sz="900" dirty="0" err="1">
                <a:solidFill>
                  <a:schemeClr val="bg1"/>
                </a:solidFill>
                <a:latin typeface="Lato Light" panose="020F0302020204030203" pitchFamily="34" charset="0"/>
                <a:ea typeface="Source Sans Pro" panose="020B0503030403020204" pitchFamily="34" charset="0"/>
                <a:cs typeface="Open Sans" panose="020B0606030504020204" pitchFamily="34" charset="0"/>
              </a:rPr>
              <a:t>far</a:t>
            </a:r>
            <a:r>
              <a:rPr lang="en-US" sz="900" dirty="0">
                <a:solidFill>
                  <a:schemeClr val="bg1"/>
                </a:solidFill>
                <a:latin typeface="Lato Light" panose="020F0302020204030203" pitchFamily="34" charset="0"/>
                <a:ea typeface="Source Sans Pro" panose="020B0503030403020204" pitchFamily="34" charset="0"/>
                <a:cs typeface="Open Sans" panose="020B0606030504020204" pitchFamily="34" charset="0"/>
              </a:rPr>
              <a:t> away, behind the word mountains, far from the countries </a:t>
            </a:r>
            <a:r>
              <a:rPr lang="en-US" sz="900" dirty="0" err="1">
                <a:solidFill>
                  <a:schemeClr val="bg1"/>
                </a:solidFill>
                <a:latin typeface="Lato Light" panose="020F0302020204030203" pitchFamily="34" charset="0"/>
                <a:ea typeface="Source Sans Pro" panose="020B0503030403020204" pitchFamily="34" charset="0"/>
                <a:cs typeface="Open Sans" panose="020B0606030504020204" pitchFamily="34" charset="0"/>
              </a:rPr>
              <a:t>Vokalia</a:t>
            </a:r>
            <a:r>
              <a:rPr lang="en-US" sz="900" dirty="0">
                <a:solidFill>
                  <a:schemeClr val="bg1"/>
                </a:solidFill>
                <a:latin typeface="Lato Light" panose="020F0302020204030203" pitchFamily="34" charset="0"/>
                <a:ea typeface="Source Sans Pro" panose="020B0503030403020204" pitchFamily="34" charset="0"/>
                <a:cs typeface="Open Sans" panose="020B0606030504020204" pitchFamily="34" charset="0"/>
              </a:rPr>
              <a:t> and </a:t>
            </a:r>
            <a:r>
              <a:rPr lang="en-US" sz="900" dirty="0" err="1">
                <a:solidFill>
                  <a:schemeClr val="bg1"/>
                </a:solidFill>
                <a:latin typeface="Lato Light" panose="020F0302020204030203" pitchFamily="34" charset="0"/>
                <a:ea typeface="Source Sans Pro" panose="020B0503030403020204" pitchFamily="34" charset="0"/>
                <a:cs typeface="Open Sans" panose="020B0606030504020204" pitchFamily="34" charset="0"/>
              </a:rPr>
              <a:t>Consonantia</a:t>
            </a:r>
            <a:r>
              <a:rPr lang="en-US" sz="900" dirty="0">
                <a:solidFill>
                  <a:schemeClr val="bg1"/>
                </a:solidFill>
                <a:latin typeface="Lato Light" panose="020F0302020204030203" pitchFamily="34" charset="0"/>
                <a:ea typeface="Source Sans Pro" panose="020B0503030403020204" pitchFamily="34" charset="0"/>
                <a:cs typeface="Open Sans" panose="020B0606030504020204" pitchFamily="34" charset="0"/>
              </a:rPr>
              <a:t>, there live the blind texts. Separated they live in </a:t>
            </a:r>
            <a:r>
              <a:rPr lang="en-US" sz="900" dirty="0" err="1">
                <a:solidFill>
                  <a:schemeClr val="bg1"/>
                </a:solidFill>
                <a:latin typeface="Lato Light" panose="020F0302020204030203" pitchFamily="34" charset="0"/>
                <a:ea typeface="Source Sans Pro" panose="020B0503030403020204" pitchFamily="34" charset="0"/>
                <a:cs typeface="Open Sans" panose="020B0606030504020204" pitchFamily="34" charset="0"/>
              </a:rPr>
              <a:t>Bookmarksgrove</a:t>
            </a:r>
            <a:r>
              <a:rPr lang="en-US" sz="900" dirty="0">
                <a:solidFill>
                  <a:schemeClr val="bg1"/>
                </a:solidFill>
                <a:latin typeface="Lato Light" panose="020F0302020204030203" pitchFamily="34" charset="0"/>
                <a:ea typeface="Source Sans Pro" panose="020B0503030403020204" pitchFamily="34" charset="0"/>
                <a:cs typeface="Open Sans" panose="020B0606030504020204" pitchFamily="34" charset="0"/>
              </a:rPr>
              <a:t> right at the coast of the</a:t>
            </a:r>
          </a:p>
        </p:txBody>
      </p:sp>
      <p:sp>
        <p:nvSpPr>
          <p:cNvPr id="9" name="TextBox 8">
            <a:extLst>
              <a:ext uri="{FF2B5EF4-FFF2-40B4-BE49-F238E27FC236}">
                <a16:creationId xmlns:a16="http://schemas.microsoft.com/office/drawing/2014/main" xmlns="" id="{1DB842D5-D9B0-4644-ACD3-4F9FF9D6D3E4}"/>
              </a:ext>
            </a:extLst>
          </p:cNvPr>
          <p:cNvSpPr txBox="1"/>
          <p:nvPr/>
        </p:nvSpPr>
        <p:spPr>
          <a:xfrm>
            <a:off x="8516913" y="3355624"/>
            <a:ext cx="2987810" cy="246221"/>
          </a:xfrm>
          <a:prstGeom prst="rect">
            <a:avLst/>
          </a:prstGeom>
          <a:noFill/>
        </p:spPr>
        <p:txBody>
          <a:bodyPr wrap="square">
            <a:spAutoFit/>
          </a:bodyPr>
          <a:lstStyle/>
          <a:p>
            <a:pPr algn="ctr" eaLnBrk="1" fontAlgn="auto" hangingPunct="1">
              <a:spcBef>
                <a:spcPts val="0"/>
              </a:spcBef>
              <a:spcAft>
                <a:spcPts val="0"/>
              </a:spcAft>
              <a:defRPr/>
            </a:pPr>
            <a:r>
              <a:rPr lang="en-US" sz="1000" b="1" spc="300" dirty="0">
                <a:solidFill>
                  <a:schemeClr val="bg1"/>
                </a:solidFill>
                <a:latin typeface="Lato" panose="020F0502020204030203" pitchFamily="34" charset="0"/>
                <a:ea typeface="Source Sans Pro" panose="020B0503030403020204" pitchFamily="34" charset="0"/>
                <a:cs typeface="Open Sans" panose="020B0606030504020204" pitchFamily="34" charset="0"/>
              </a:rPr>
              <a:t>LOREM IPSUM DOLOR</a:t>
            </a:r>
          </a:p>
        </p:txBody>
      </p:sp>
      <p:sp>
        <p:nvSpPr>
          <p:cNvPr id="10" name="TextBox 9">
            <a:extLst>
              <a:ext uri="{FF2B5EF4-FFF2-40B4-BE49-F238E27FC236}">
                <a16:creationId xmlns:a16="http://schemas.microsoft.com/office/drawing/2014/main" xmlns="" id="{87B4A2F1-08CA-426B-B742-7DCD13C9D6FB}"/>
              </a:ext>
            </a:extLst>
          </p:cNvPr>
          <p:cNvSpPr txBox="1"/>
          <p:nvPr/>
        </p:nvSpPr>
        <p:spPr>
          <a:xfrm>
            <a:off x="7753436" y="1899436"/>
            <a:ext cx="4438564" cy="954107"/>
          </a:xfrm>
          <a:prstGeom prst="rect">
            <a:avLst/>
          </a:prstGeom>
          <a:noFill/>
        </p:spPr>
        <p:txBody>
          <a:bodyPr wrap="square">
            <a:spAutoFit/>
          </a:bodyPr>
          <a:lstStyle/>
          <a:p>
            <a:pPr algn="ctr" eaLnBrk="1" fontAlgn="auto" hangingPunct="1">
              <a:spcBef>
                <a:spcPts val="0"/>
              </a:spcBef>
              <a:spcAft>
                <a:spcPts val="0"/>
              </a:spcAft>
              <a:defRPr/>
            </a:pPr>
            <a:r>
              <a:rPr lang="en-US" sz="2800" dirty="0">
                <a:solidFill>
                  <a:schemeClr val="bg1"/>
                </a:solidFill>
                <a:latin typeface="Bebas Neue" panose="020B0606020202050201" pitchFamily="34" charset="0"/>
                <a:ea typeface="Source Sans Pro" panose="020B0503030403020204" pitchFamily="34" charset="0"/>
              </a:rPr>
              <a:t>HYPE SLIDE</a:t>
            </a:r>
          </a:p>
          <a:p>
            <a:pPr algn="ctr" eaLnBrk="1" fontAlgn="auto" hangingPunct="1">
              <a:spcBef>
                <a:spcPts val="0"/>
              </a:spcBef>
              <a:spcAft>
                <a:spcPts val="0"/>
              </a:spcAft>
              <a:defRPr/>
            </a:pPr>
            <a:r>
              <a:rPr lang="en-US" sz="2800" dirty="0">
                <a:solidFill>
                  <a:schemeClr val="bg1"/>
                </a:solidFill>
                <a:latin typeface="Bebas Neue" panose="020B0606020202050201" pitchFamily="34" charset="0"/>
                <a:ea typeface="Source Sans Pro" panose="020B0503030403020204" pitchFamily="34" charset="0"/>
              </a:rPr>
              <a:t>MOCKUP</a:t>
            </a:r>
          </a:p>
        </p:txBody>
      </p:sp>
      <p:pic>
        <p:nvPicPr>
          <p:cNvPr id="17" name="Рисунок 16" descr="21.jpg"/>
          <p:cNvPicPr>
            <a:picLocks noGrp="1" noChangeAspect="1"/>
          </p:cNvPicPr>
          <p:nvPr>
            <p:ph type="pic" sz="quarter" idx="11"/>
          </p:nvPr>
        </p:nvPicPr>
        <p:blipFill>
          <a:blip r:embed="rId2" cstate="print"/>
          <a:srcRect/>
          <a:stretch>
            <a:fillRect/>
          </a:stretch>
        </p:blipFill>
        <p:spPr/>
      </p:pic>
      <p:pic>
        <p:nvPicPr>
          <p:cNvPr id="18" name="Рисунок 17" descr="2.jpg"/>
          <p:cNvPicPr>
            <a:picLocks noGrp="1" noChangeAspect="1"/>
          </p:cNvPicPr>
          <p:nvPr>
            <p:ph type="pic" sz="quarter" idx="12"/>
          </p:nvPr>
        </p:nvPicPr>
        <p:blipFill>
          <a:blip r:embed="rId3" cstate="print"/>
          <a:srcRect/>
          <a:stretch>
            <a:fillRect/>
          </a:stretch>
        </p:blipFill>
        <p:spPr/>
      </p:pic>
      <p:grpSp>
        <p:nvGrpSpPr>
          <p:cNvPr id="12" name="Group 11">
            <a:extLst>
              <a:ext uri="{FF2B5EF4-FFF2-40B4-BE49-F238E27FC236}">
                <a16:creationId xmlns:a16="http://schemas.microsoft.com/office/drawing/2014/main" xmlns="" id="{6CD14378-EE2D-4E1C-AA42-7C3281763344}"/>
              </a:ext>
            </a:extLst>
          </p:cNvPr>
          <p:cNvGrpSpPr/>
          <p:nvPr/>
        </p:nvGrpSpPr>
        <p:grpSpPr>
          <a:xfrm>
            <a:off x="9492887" y="2645071"/>
            <a:ext cx="1354517" cy="661771"/>
            <a:chOff x="4492546" y="1990497"/>
            <a:chExt cx="1020748" cy="498703"/>
          </a:xfrm>
        </p:grpSpPr>
        <p:cxnSp>
          <p:nvCxnSpPr>
            <p:cNvPr id="13" name="Straight Connector 12">
              <a:extLst>
                <a:ext uri="{FF2B5EF4-FFF2-40B4-BE49-F238E27FC236}">
                  <a16:creationId xmlns:a16="http://schemas.microsoft.com/office/drawing/2014/main" xmlns="" id="{F492BDD7-168A-4807-9279-41BC36B634E3}"/>
                </a:ext>
              </a:extLst>
            </p:cNvPr>
            <p:cNvCxnSpPr/>
            <p:nvPr/>
          </p:nvCxnSpPr>
          <p:spPr>
            <a:xfrm>
              <a:off x="4492546" y="2219097"/>
              <a:ext cx="102074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9F1A8BC2-8E93-418A-B678-33982781B38A}"/>
                </a:ext>
              </a:extLst>
            </p:cNvPr>
            <p:cNvCxnSpPr/>
            <p:nvPr/>
          </p:nvCxnSpPr>
          <p:spPr>
            <a:xfrm>
              <a:off x="5290480" y="1990497"/>
              <a:ext cx="0" cy="49870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620324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Box 2"/>
          <p:cNvSpPr txBox="1"/>
          <p:nvPr/>
        </p:nvSpPr>
        <p:spPr>
          <a:xfrm>
            <a:off x="769749" y="538072"/>
            <a:ext cx="10805369" cy="589905"/>
          </a:xfrm>
          <a:prstGeom prst="rect">
            <a:avLst/>
          </a:prstGeom>
        </p:spPr>
        <p:txBody>
          <a:bodyPr lIns="0" tIns="0" rIns="0" bIns="0" rtlCol="0" anchor="t">
            <a:spAutoFit/>
          </a:bodyPr>
          <a:lstStyle/>
          <a:p>
            <a:pPr>
              <a:lnSpc>
                <a:spcPts val="2347"/>
              </a:lnSpc>
            </a:pPr>
            <a:r>
              <a:rPr lang="en-US" sz="2100" b="1" spc="75" dirty="0">
                <a:solidFill>
                  <a:srgbClr val="020301"/>
                </a:solidFill>
                <a:latin typeface="Podkova ExtraBold"/>
              </a:rPr>
              <a:t>РЕКЛАМНЫЕ, ПРОДАЮЩИЕ, PR </a:t>
            </a:r>
          </a:p>
          <a:p>
            <a:pPr>
              <a:lnSpc>
                <a:spcPts val="2347"/>
              </a:lnSpc>
            </a:pPr>
            <a:r>
              <a:rPr lang="en-US" sz="2100" b="1" spc="75" dirty="0">
                <a:solidFill>
                  <a:srgbClr val="020301"/>
                </a:solidFill>
                <a:latin typeface="Podkova ExtraBold"/>
              </a:rPr>
              <a:t>И ИНФО-ПРЕЗЕНТАЦИИ ОТ “ПАНДА-КОПИРАЙТИНГ”</a:t>
            </a:r>
          </a:p>
        </p:txBody>
      </p:sp>
      <p:sp>
        <p:nvSpPr>
          <p:cNvPr id="3" name="TextBox 3"/>
          <p:cNvSpPr txBox="1"/>
          <p:nvPr/>
        </p:nvSpPr>
        <p:spPr>
          <a:xfrm>
            <a:off x="769748" y="1501363"/>
            <a:ext cx="10901656" cy="205184"/>
          </a:xfrm>
          <a:prstGeom prst="rect">
            <a:avLst/>
          </a:prstGeom>
        </p:spPr>
        <p:txBody>
          <a:bodyPr lIns="0" tIns="0" rIns="0" bIns="0" rtlCol="0" anchor="t">
            <a:spAutoFit/>
          </a:bodyPr>
          <a:lstStyle/>
          <a:p>
            <a:pPr>
              <a:lnSpc>
                <a:spcPts val="1560"/>
              </a:lnSpc>
            </a:pPr>
            <a:r>
              <a:rPr lang="en-US" sz="1200" spc="43" dirty="0">
                <a:latin typeface="Podkova Regular Bold"/>
              </a:rPr>
              <a:t>СТОИМОСТЬ “ПОД КЛЮЧ” ОТ $90 | ЯЗЫКИ: РУССКИЙ, АНГЛИЙСКИЙ, ФРАНЦУЗСКИЙ, НЕМЕЦКИЙ</a:t>
            </a:r>
          </a:p>
        </p:txBody>
      </p:sp>
      <p:sp>
        <p:nvSpPr>
          <p:cNvPr id="4" name="AutoShape 4"/>
          <p:cNvSpPr/>
          <p:nvPr/>
        </p:nvSpPr>
        <p:spPr>
          <a:xfrm>
            <a:off x="12002792" y="1335"/>
            <a:ext cx="189208" cy="6856667"/>
          </a:xfrm>
          <a:prstGeom prst="rect">
            <a:avLst/>
          </a:prstGeom>
          <a:solidFill>
            <a:srgbClr val="FFFFFF"/>
          </a:solidFill>
        </p:spPr>
      </p:sp>
      <p:sp>
        <p:nvSpPr>
          <p:cNvPr id="5" name="AutoShape 5"/>
          <p:cNvSpPr/>
          <p:nvPr/>
        </p:nvSpPr>
        <p:spPr>
          <a:xfrm>
            <a:off x="504409" y="310313"/>
            <a:ext cx="120928" cy="1665404"/>
          </a:xfrm>
          <a:prstGeom prst="rect">
            <a:avLst/>
          </a:prstGeom>
          <a:solidFill>
            <a:srgbClr val="FFFFFF"/>
          </a:solidFill>
        </p:spPr>
      </p:sp>
      <p:sp>
        <p:nvSpPr>
          <p:cNvPr id="6" name="TextBox 6"/>
          <p:cNvSpPr txBox="1"/>
          <p:nvPr/>
        </p:nvSpPr>
        <p:spPr>
          <a:xfrm>
            <a:off x="953243" y="2668407"/>
            <a:ext cx="2612885" cy="436017"/>
          </a:xfrm>
          <a:prstGeom prst="rect">
            <a:avLst/>
          </a:prstGeom>
        </p:spPr>
        <p:txBody>
          <a:bodyPr lIns="0" tIns="0" rIns="0" bIns="0" rtlCol="0" anchor="t">
            <a:spAutoFit/>
          </a:bodyPr>
          <a:lstStyle/>
          <a:p>
            <a:pPr algn="ctr">
              <a:lnSpc>
                <a:spcPts val="1680"/>
              </a:lnSpc>
            </a:pPr>
            <a:r>
              <a:rPr lang="en-US" sz="1200" spc="36" dirty="0" err="1">
                <a:solidFill>
                  <a:srgbClr val="020301"/>
                </a:solidFill>
                <a:latin typeface="Podkova Regular"/>
              </a:rPr>
              <a:t>Сильный</a:t>
            </a:r>
            <a:r>
              <a:rPr lang="en-US" sz="1200" spc="36" dirty="0">
                <a:solidFill>
                  <a:srgbClr val="020301"/>
                </a:solidFill>
                <a:latin typeface="Podkova Regular"/>
              </a:rPr>
              <a:t> </a:t>
            </a:r>
            <a:r>
              <a:rPr lang="en-US" sz="1200" spc="36" dirty="0" err="1">
                <a:solidFill>
                  <a:srgbClr val="020301"/>
                </a:solidFill>
                <a:latin typeface="Podkova Regular"/>
              </a:rPr>
              <a:t>продающий</a:t>
            </a:r>
            <a:r>
              <a:rPr lang="en-US" sz="1200" spc="36" dirty="0">
                <a:solidFill>
                  <a:srgbClr val="020301"/>
                </a:solidFill>
                <a:latin typeface="Podkova Regular"/>
              </a:rPr>
              <a:t> </a:t>
            </a:r>
            <a:r>
              <a:rPr lang="en-US" sz="1200" spc="36" dirty="0" err="1">
                <a:solidFill>
                  <a:srgbClr val="020301"/>
                </a:solidFill>
                <a:latin typeface="Podkova Regular"/>
              </a:rPr>
              <a:t>текст</a:t>
            </a:r>
            <a:r>
              <a:rPr lang="en-US" sz="1200" spc="36" dirty="0">
                <a:solidFill>
                  <a:srgbClr val="020301"/>
                </a:solidFill>
                <a:latin typeface="Podkova Regular"/>
              </a:rPr>
              <a:t> в 5 </a:t>
            </a:r>
            <a:r>
              <a:rPr lang="en-US" sz="1200" spc="36" dirty="0" err="1">
                <a:solidFill>
                  <a:srgbClr val="020301"/>
                </a:solidFill>
                <a:latin typeface="Podkova Regular"/>
              </a:rPr>
              <a:t>стилях</a:t>
            </a:r>
            <a:endParaRPr lang="en-US" sz="1200" spc="36" dirty="0">
              <a:solidFill>
                <a:srgbClr val="020301"/>
              </a:solidFill>
              <a:latin typeface="Podkova Regular"/>
            </a:endParaRPr>
          </a:p>
        </p:txBody>
      </p:sp>
      <p:sp>
        <p:nvSpPr>
          <p:cNvPr id="7" name="TextBox 7"/>
          <p:cNvSpPr txBox="1"/>
          <p:nvPr/>
        </p:nvSpPr>
        <p:spPr>
          <a:xfrm>
            <a:off x="4789558" y="2668407"/>
            <a:ext cx="2612885" cy="436017"/>
          </a:xfrm>
          <a:prstGeom prst="rect">
            <a:avLst/>
          </a:prstGeom>
        </p:spPr>
        <p:txBody>
          <a:bodyPr lIns="0" tIns="0" rIns="0" bIns="0" rtlCol="0" anchor="t">
            <a:spAutoFit/>
          </a:bodyPr>
          <a:lstStyle/>
          <a:p>
            <a:pPr algn="ctr">
              <a:lnSpc>
                <a:spcPts val="1680"/>
              </a:lnSpc>
            </a:pPr>
            <a:r>
              <a:rPr lang="en-US" sz="1200" spc="36" dirty="0" err="1">
                <a:solidFill>
                  <a:srgbClr val="020301"/>
                </a:solidFill>
                <a:latin typeface="Podkova Regular"/>
              </a:rPr>
              <a:t>Подбор</a:t>
            </a:r>
            <a:r>
              <a:rPr lang="en-US" sz="1200" spc="36" dirty="0">
                <a:solidFill>
                  <a:srgbClr val="020301"/>
                </a:solidFill>
                <a:latin typeface="Podkova Regular"/>
              </a:rPr>
              <a:t> </a:t>
            </a:r>
            <a:r>
              <a:rPr lang="en-US" sz="1200" spc="36" dirty="0" err="1">
                <a:solidFill>
                  <a:srgbClr val="020301"/>
                </a:solidFill>
                <a:latin typeface="Podkova Regular"/>
              </a:rPr>
              <a:t>из</a:t>
            </a:r>
            <a:r>
              <a:rPr lang="en-US" sz="1200" spc="36" dirty="0">
                <a:solidFill>
                  <a:srgbClr val="020301"/>
                </a:solidFill>
                <a:latin typeface="Podkova Regular"/>
              </a:rPr>
              <a:t> 70 000+ </a:t>
            </a:r>
            <a:r>
              <a:rPr lang="en-US" sz="1200" spc="36" dirty="0" err="1">
                <a:solidFill>
                  <a:srgbClr val="020301"/>
                </a:solidFill>
                <a:latin typeface="Podkova Regular"/>
              </a:rPr>
              <a:t>платных</a:t>
            </a:r>
            <a:r>
              <a:rPr lang="en-US" sz="1200" spc="36" dirty="0">
                <a:solidFill>
                  <a:srgbClr val="020301"/>
                </a:solidFill>
                <a:latin typeface="Podkova Regular"/>
              </a:rPr>
              <a:t> </a:t>
            </a:r>
            <a:r>
              <a:rPr lang="en-US" sz="1200" spc="36" dirty="0" err="1">
                <a:solidFill>
                  <a:srgbClr val="020301"/>
                </a:solidFill>
                <a:latin typeface="Podkova Regular"/>
              </a:rPr>
              <a:t>лицензионных</a:t>
            </a:r>
            <a:r>
              <a:rPr lang="en-US" sz="1200" spc="36" dirty="0">
                <a:solidFill>
                  <a:srgbClr val="020301"/>
                </a:solidFill>
                <a:latin typeface="Podkova Regular"/>
              </a:rPr>
              <a:t> PRO-</a:t>
            </a:r>
            <a:r>
              <a:rPr lang="en-US" sz="1200" spc="36" dirty="0" err="1">
                <a:solidFill>
                  <a:srgbClr val="020301"/>
                </a:solidFill>
                <a:latin typeface="Podkova Regular"/>
              </a:rPr>
              <a:t>шаблонов</a:t>
            </a:r>
            <a:endParaRPr lang="en-US" sz="1200" spc="36" dirty="0">
              <a:solidFill>
                <a:srgbClr val="020301"/>
              </a:solidFill>
              <a:latin typeface="Podkova Regular"/>
            </a:endParaRPr>
          </a:p>
        </p:txBody>
      </p:sp>
      <p:sp>
        <p:nvSpPr>
          <p:cNvPr id="8" name="TextBox 8"/>
          <p:cNvSpPr txBox="1"/>
          <p:nvPr/>
        </p:nvSpPr>
        <p:spPr>
          <a:xfrm>
            <a:off x="8458363" y="2745407"/>
            <a:ext cx="2612885" cy="218008"/>
          </a:xfrm>
          <a:prstGeom prst="rect">
            <a:avLst/>
          </a:prstGeom>
        </p:spPr>
        <p:txBody>
          <a:bodyPr lIns="0" tIns="0" rIns="0" bIns="0" rtlCol="0" anchor="t">
            <a:spAutoFit/>
          </a:bodyPr>
          <a:lstStyle/>
          <a:p>
            <a:pPr>
              <a:lnSpc>
                <a:spcPts val="1680"/>
              </a:lnSpc>
            </a:pPr>
            <a:r>
              <a:rPr lang="en-US" sz="1200" spc="36" dirty="0" err="1">
                <a:solidFill>
                  <a:srgbClr val="020301"/>
                </a:solidFill>
                <a:latin typeface="Podkova Regular"/>
              </a:rPr>
              <a:t>Готовность</a:t>
            </a:r>
            <a:r>
              <a:rPr lang="en-US" sz="1200" spc="36" dirty="0">
                <a:solidFill>
                  <a:srgbClr val="020301"/>
                </a:solidFill>
                <a:latin typeface="Podkova Regular"/>
              </a:rPr>
              <a:t> </a:t>
            </a:r>
            <a:r>
              <a:rPr lang="en-US" sz="1200" spc="36" dirty="0" err="1">
                <a:solidFill>
                  <a:srgbClr val="020301"/>
                </a:solidFill>
                <a:latin typeface="Podkova Regular"/>
              </a:rPr>
              <a:t>от</a:t>
            </a:r>
            <a:r>
              <a:rPr lang="en-US" sz="1200" spc="36" dirty="0">
                <a:solidFill>
                  <a:srgbClr val="020301"/>
                </a:solidFill>
                <a:latin typeface="Podkova Regular"/>
              </a:rPr>
              <a:t> 36 </a:t>
            </a:r>
            <a:r>
              <a:rPr lang="en-US" sz="1200" spc="36" dirty="0" err="1">
                <a:solidFill>
                  <a:srgbClr val="020301"/>
                </a:solidFill>
                <a:latin typeface="Podkova Regular"/>
              </a:rPr>
              <a:t>часов</a:t>
            </a:r>
            <a:endParaRPr lang="en-US" sz="1200" spc="36" dirty="0">
              <a:solidFill>
                <a:srgbClr val="020301"/>
              </a:solidFill>
              <a:latin typeface="Podkova Regular"/>
            </a:endParaRPr>
          </a:p>
        </p:txBody>
      </p:sp>
      <p:pic>
        <p:nvPicPr>
          <p:cNvPr id="9" name="Picture 9"/>
          <p:cNvPicPr>
            <a:picLocks noChangeAspect="1"/>
          </p:cNvPicPr>
          <p:nvPr/>
        </p:nvPicPr>
        <p:blipFill>
          <a:blip r:embed="rId2"/>
          <a:srcRect/>
          <a:stretch>
            <a:fillRect/>
          </a:stretch>
        </p:blipFill>
        <p:spPr>
          <a:xfrm>
            <a:off x="151381" y="2529149"/>
            <a:ext cx="675087" cy="675087"/>
          </a:xfrm>
          <a:prstGeom prst="rect">
            <a:avLst/>
          </a:prstGeom>
        </p:spPr>
      </p:pic>
      <p:pic>
        <p:nvPicPr>
          <p:cNvPr id="10" name="Picture 10"/>
          <p:cNvPicPr>
            <a:picLocks noChangeAspect="1"/>
          </p:cNvPicPr>
          <p:nvPr/>
        </p:nvPicPr>
        <p:blipFill>
          <a:blip r:embed="rId3"/>
          <a:srcRect/>
          <a:stretch>
            <a:fillRect/>
          </a:stretch>
        </p:blipFill>
        <p:spPr>
          <a:xfrm>
            <a:off x="3940518" y="2527549"/>
            <a:ext cx="676687" cy="676687"/>
          </a:xfrm>
          <a:prstGeom prst="rect">
            <a:avLst/>
          </a:prstGeom>
        </p:spPr>
      </p:pic>
      <p:pic>
        <p:nvPicPr>
          <p:cNvPr id="11" name="Picture 11"/>
          <p:cNvPicPr>
            <a:picLocks noChangeAspect="1"/>
          </p:cNvPicPr>
          <p:nvPr/>
        </p:nvPicPr>
        <p:blipFill>
          <a:blip r:embed="rId4"/>
          <a:srcRect/>
          <a:stretch>
            <a:fillRect/>
          </a:stretch>
        </p:blipFill>
        <p:spPr>
          <a:xfrm>
            <a:off x="7758849" y="2504721"/>
            <a:ext cx="699515" cy="699515"/>
          </a:xfrm>
          <a:prstGeom prst="rect">
            <a:avLst/>
          </a:prstGeom>
        </p:spPr>
      </p:pic>
      <p:sp>
        <p:nvSpPr>
          <p:cNvPr id="12" name="TextBox 12"/>
          <p:cNvSpPr txBox="1"/>
          <p:nvPr/>
        </p:nvSpPr>
        <p:spPr>
          <a:xfrm>
            <a:off x="1757969" y="4088075"/>
            <a:ext cx="9122780" cy="564257"/>
          </a:xfrm>
          <a:prstGeom prst="rect">
            <a:avLst/>
          </a:prstGeom>
        </p:spPr>
        <p:txBody>
          <a:bodyPr lIns="0" tIns="0" rIns="0" bIns="0" rtlCol="0" anchor="t">
            <a:spAutoFit/>
          </a:bodyPr>
          <a:lstStyle/>
          <a:p>
            <a:pPr algn="ctr">
              <a:lnSpc>
                <a:spcPts val="2240"/>
              </a:lnSpc>
            </a:pPr>
            <a:r>
              <a:rPr lang="en-US" sz="1600" spc="48" dirty="0" err="1">
                <a:solidFill>
                  <a:srgbClr val="020301"/>
                </a:solidFill>
                <a:latin typeface="Podkova Regular Bold"/>
              </a:rPr>
              <a:t>Дополнительно</a:t>
            </a:r>
            <a:r>
              <a:rPr lang="en-US" sz="1600" spc="48" dirty="0">
                <a:solidFill>
                  <a:srgbClr val="020301"/>
                </a:solidFill>
                <a:latin typeface="Podkova Regular"/>
              </a:rPr>
              <a:t>: </a:t>
            </a:r>
            <a:r>
              <a:rPr lang="en-US" sz="1600" spc="48" dirty="0" err="1">
                <a:solidFill>
                  <a:srgbClr val="020301"/>
                </a:solidFill>
                <a:latin typeface="Podkova Regular"/>
              </a:rPr>
              <a:t>оформление</a:t>
            </a:r>
            <a:r>
              <a:rPr lang="en-US" sz="1600" spc="48" dirty="0">
                <a:solidFill>
                  <a:srgbClr val="020301"/>
                </a:solidFill>
                <a:latin typeface="Podkova Regular"/>
              </a:rPr>
              <a:t> </a:t>
            </a:r>
            <a:r>
              <a:rPr lang="en-US" sz="1600" spc="48" dirty="0" err="1">
                <a:solidFill>
                  <a:srgbClr val="020301"/>
                </a:solidFill>
                <a:latin typeface="Podkova Regular"/>
              </a:rPr>
              <a:t>под</a:t>
            </a:r>
            <a:r>
              <a:rPr lang="en-US" sz="1600" spc="48" dirty="0">
                <a:solidFill>
                  <a:srgbClr val="020301"/>
                </a:solidFill>
                <a:latin typeface="Podkova Regular"/>
              </a:rPr>
              <a:t> </a:t>
            </a:r>
            <a:r>
              <a:rPr lang="en-US" sz="1600" spc="48" dirty="0" err="1">
                <a:solidFill>
                  <a:srgbClr val="020301"/>
                </a:solidFill>
                <a:latin typeface="Podkova Regular"/>
              </a:rPr>
              <a:t>брендбук</a:t>
            </a:r>
            <a:r>
              <a:rPr lang="en-US" sz="1600" spc="48" dirty="0">
                <a:solidFill>
                  <a:srgbClr val="020301"/>
                </a:solidFill>
                <a:latin typeface="Podkova Regular"/>
              </a:rPr>
              <a:t> </a:t>
            </a:r>
            <a:r>
              <a:rPr lang="en-US" sz="1600" spc="48" dirty="0" err="1">
                <a:solidFill>
                  <a:srgbClr val="020301"/>
                </a:solidFill>
                <a:latin typeface="Podkova Regular"/>
              </a:rPr>
              <a:t>компании</a:t>
            </a:r>
            <a:r>
              <a:rPr lang="en-US" sz="1600" spc="48" dirty="0">
                <a:solidFill>
                  <a:srgbClr val="020301"/>
                </a:solidFill>
                <a:latin typeface="Podkova Regular"/>
              </a:rPr>
              <a:t> </a:t>
            </a:r>
            <a:r>
              <a:rPr lang="en-US" sz="1600" spc="48" dirty="0" err="1">
                <a:solidFill>
                  <a:srgbClr val="020301"/>
                </a:solidFill>
                <a:latin typeface="Podkova Regular"/>
              </a:rPr>
              <a:t>или</a:t>
            </a:r>
            <a:r>
              <a:rPr lang="en-US" sz="1600" spc="48" dirty="0">
                <a:solidFill>
                  <a:srgbClr val="020301"/>
                </a:solidFill>
                <a:latin typeface="Podkova Regular"/>
              </a:rPr>
              <a:t> </a:t>
            </a:r>
            <a:r>
              <a:rPr lang="en-US" sz="1600" spc="48" dirty="0" err="1">
                <a:solidFill>
                  <a:srgbClr val="020301"/>
                </a:solidFill>
                <a:latin typeface="Podkova Regular"/>
              </a:rPr>
              <a:t>подбор</a:t>
            </a:r>
            <a:r>
              <a:rPr lang="en-US" sz="1600" spc="48" dirty="0">
                <a:solidFill>
                  <a:srgbClr val="020301"/>
                </a:solidFill>
                <a:latin typeface="Podkova Regular"/>
              </a:rPr>
              <a:t> </a:t>
            </a:r>
            <a:r>
              <a:rPr lang="en-US" sz="1600" spc="48" dirty="0" err="1">
                <a:solidFill>
                  <a:srgbClr val="020301"/>
                </a:solidFill>
                <a:latin typeface="Podkova Regular"/>
              </a:rPr>
              <a:t>сочетаний</a:t>
            </a:r>
            <a:r>
              <a:rPr lang="en-US" sz="1600" spc="48" dirty="0">
                <a:solidFill>
                  <a:srgbClr val="020301"/>
                </a:solidFill>
                <a:latin typeface="Podkova Regular"/>
              </a:rPr>
              <a:t> </a:t>
            </a:r>
            <a:r>
              <a:rPr lang="en-US" sz="1600" spc="48" dirty="0" err="1">
                <a:solidFill>
                  <a:srgbClr val="020301"/>
                </a:solidFill>
                <a:latin typeface="Podkova Regular"/>
              </a:rPr>
              <a:t>цветов</a:t>
            </a:r>
            <a:r>
              <a:rPr lang="en-US" sz="1600" spc="48" dirty="0">
                <a:solidFill>
                  <a:srgbClr val="020301"/>
                </a:solidFill>
                <a:latin typeface="Podkova Regular"/>
              </a:rPr>
              <a:t> </a:t>
            </a:r>
            <a:r>
              <a:rPr lang="en-US" sz="1600" spc="48" dirty="0" err="1">
                <a:solidFill>
                  <a:srgbClr val="020301"/>
                </a:solidFill>
                <a:latin typeface="Podkova Regular"/>
              </a:rPr>
              <a:t>для</a:t>
            </a:r>
            <a:r>
              <a:rPr lang="en-US" sz="1600" spc="48" dirty="0">
                <a:solidFill>
                  <a:srgbClr val="020301"/>
                </a:solidFill>
                <a:latin typeface="Podkova Regular"/>
              </a:rPr>
              <a:t> </a:t>
            </a:r>
            <a:r>
              <a:rPr lang="en-US" sz="1600" spc="48" dirty="0" err="1">
                <a:solidFill>
                  <a:srgbClr val="020301"/>
                </a:solidFill>
                <a:latin typeface="Podkova Regular"/>
              </a:rPr>
              <a:t>создания</a:t>
            </a:r>
            <a:r>
              <a:rPr lang="en-US" sz="1600" spc="48" dirty="0">
                <a:solidFill>
                  <a:srgbClr val="020301"/>
                </a:solidFill>
                <a:latin typeface="Podkova Regular"/>
              </a:rPr>
              <a:t> </a:t>
            </a:r>
            <a:r>
              <a:rPr lang="en-US" sz="1600" spc="48" dirty="0" err="1">
                <a:solidFill>
                  <a:srgbClr val="020301"/>
                </a:solidFill>
                <a:latin typeface="Podkova Regular"/>
              </a:rPr>
              <a:t>вашего</a:t>
            </a:r>
            <a:r>
              <a:rPr lang="en-US" sz="1600" spc="48" dirty="0">
                <a:solidFill>
                  <a:srgbClr val="020301"/>
                </a:solidFill>
                <a:latin typeface="Podkova Regular"/>
              </a:rPr>
              <a:t> </a:t>
            </a:r>
            <a:r>
              <a:rPr lang="en-US" sz="1600" spc="48" dirty="0" err="1">
                <a:solidFill>
                  <a:srgbClr val="020301"/>
                </a:solidFill>
                <a:latin typeface="Podkova Regular"/>
              </a:rPr>
              <a:t>фирстиля</a:t>
            </a:r>
            <a:r>
              <a:rPr lang="en-US" sz="1600" spc="48" dirty="0">
                <a:solidFill>
                  <a:srgbClr val="020301"/>
                </a:solidFill>
                <a:latin typeface="Podkova Regular"/>
              </a:rPr>
              <a:t> и </a:t>
            </a:r>
            <a:r>
              <a:rPr lang="en-US" sz="1600" spc="48" dirty="0" err="1">
                <a:solidFill>
                  <a:srgbClr val="020301"/>
                </a:solidFill>
                <a:latin typeface="Podkova Regular"/>
              </a:rPr>
              <a:t>оформления</a:t>
            </a:r>
            <a:r>
              <a:rPr lang="en-US" sz="1600" spc="48" dirty="0">
                <a:solidFill>
                  <a:srgbClr val="020301"/>
                </a:solidFill>
                <a:latin typeface="Podkova Regular"/>
              </a:rPr>
              <a:t> </a:t>
            </a:r>
          </a:p>
        </p:txBody>
      </p:sp>
      <p:sp>
        <p:nvSpPr>
          <p:cNvPr id="13" name="AutoShape 13"/>
          <p:cNvSpPr/>
          <p:nvPr/>
        </p:nvSpPr>
        <p:spPr>
          <a:xfrm rot="5400000">
            <a:off x="5916383" y="-669936"/>
            <a:ext cx="170028" cy="12002792"/>
          </a:xfrm>
          <a:prstGeom prst="rect">
            <a:avLst/>
          </a:prstGeom>
          <a:solidFill>
            <a:srgbClr val="FFFFFF"/>
          </a:solidFill>
        </p:spPr>
      </p:sp>
      <p:sp>
        <p:nvSpPr>
          <p:cNvPr id="14" name="TextBox 14"/>
          <p:cNvSpPr txBox="1"/>
          <p:nvPr/>
        </p:nvSpPr>
        <p:spPr>
          <a:xfrm>
            <a:off x="7210198" y="5491966"/>
            <a:ext cx="4887199" cy="872034"/>
          </a:xfrm>
          <a:prstGeom prst="rect">
            <a:avLst/>
          </a:prstGeom>
        </p:spPr>
        <p:txBody>
          <a:bodyPr lIns="0" tIns="0" rIns="0" bIns="0" rtlCol="0" anchor="t">
            <a:spAutoFit/>
          </a:bodyPr>
          <a:lstStyle/>
          <a:p>
            <a:pPr algn="ctr">
              <a:lnSpc>
                <a:spcPts val="1680"/>
              </a:lnSpc>
            </a:pPr>
            <a:endParaRPr/>
          </a:p>
          <a:p>
            <a:pPr algn="ctr">
              <a:lnSpc>
                <a:spcPts val="1680"/>
              </a:lnSpc>
            </a:pPr>
            <a:r>
              <a:rPr lang="en-US" sz="1200" spc="36" dirty="0">
                <a:solidFill>
                  <a:srgbClr val="020301"/>
                </a:solidFill>
                <a:latin typeface="Podkova Regular"/>
              </a:rPr>
              <a:t>customers@petr-panda.ru    </a:t>
            </a:r>
          </a:p>
          <a:p>
            <a:pPr algn="ctr">
              <a:lnSpc>
                <a:spcPts val="1680"/>
              </a:lnSpc>
            </a:pPr>
            <a:endParaRPr/>
          </a:p>
          <a:p>
            <a:pPr algn="ctr">
              <a:lnSpc>
                <a:spcPts val="1680"/>
              </a:lnSpc>
            </a:pPr>
            <a:r>
              <a:rPr lang="en-US" sz="1200" spc="36" dirty="0" err="1">
                <a:latin typeface="Podkova Regular Bold"/>
              </a:rPr>
              <a:t>Главный</a:t>
            </a:r>
            <a:r>
              <a:rPr lang="en-US" sz="1200" spc="36" dirty="0">
                <a:latin typeface="Podkova Regular Bold"/>
              </a:rPr>
              <a:t> </a:t>
            </a:r>
            <a:r>
              <a:rPr lang="en-US" sz="1200" spc="36" dirty="0" err="1">
                <a:latin typeface="Podkova Regular Bold"/>
              </a:rPr>
              <a:t>сайт</a:t>
            </a:r>
            <a:r>
              <a:rPr lang="en-US" sz="1200" spc="36" dirty="0">
                <a:latin typeface="Podkova Regular Bold"/>
              </a:rPr>
              <a:t> </a:t>
            </a:r>
            <a:r>
              <a:rPr lang="en-US" sz="1200" spc="36" dirty="0" err="1">
                <a:latin typeface="Podkova Regular Bold"/>
              </a:rPr>
              <a:t>проекта</a:t>
            </a:r>
            <a:r>
              <a:rPr lang="en-US" sz="1200" spc="36" dirty="0">
                <a:latin typeface="Podkova Regular Bold"/>
              </a:rPr>
              <a:t>: petr-panda.ru</a:t>
            </a:r>
          </a:p>
        </p:txBody>
      </p:sp>
      <p:pic>
        <p:nvPicPr>
          <p:cNvPr id="15" name="Picture 15"/>
          <p:cNvPicPr>
            <a:picLocks noChangeAspect="1"/>
          </p:cNvPicPr>
          <p:nvPr/>
        </p:nvPicPr>
        <p:blipFill>
          <a:blip r:embed="rId5"/>
          <a:srcRect/>
          <a:stretch>
            <a:fillRect/>
          </a:stretch>
        </p:blipFill>
        <p:spPr>
          <a:xfrm>
            <a:off x="6889740" y="5622966"/>
            <a:ext cx="1025405" cy="1025405"/>
          </a:xfrm>
          <a:prstGeom prst="rect">
            <a:avLst/>
          </a:prstGeom>
        </p:spPr>
      </p:pic>
      <p:pic>
        <p:nvPicPr>
          <p:cNvPr id="16" name="Picture 16"/>
          <p:cNvPicPr>
            <a:picLocks noChangeAspect="1"/>
          </p:cNvPicPr>
          <p:nvPr/>
        </p:nvPicPr>
        <p:blipFill>
          <a:blip r:embed="rId6"/>
          <a:srcRect/>
          <a:stretch>
            <a:fillRect/>
          </a:stretch>
        </p:blipFill>
        <p:spPr>
          <a:xfrm>
            <a:off x="488923" y="3705037"/>
            <a:ext cx="1360435" cy="1360435"/>
          </a:xfrm>
          <a:prstGeom prst="rect">
            <a:avLst/>
          </a:prstGeom>
        </p:spPr>
      </p:pic>
      <p:sp>
        <p:nvSpPr>
          <p:cNvPr id="17" name="TextBox 17"/>
          <p:cNvSpPr txBox="1"/>
          <p:nvPr/>
        </p:nvSpPr>
        <p:spPr>
          <a:xfrm>
            <a:off x="1264594" y="5906882"/>
            <a:ext cx="4603069" cy="436017"/>
          </a:xfrm>
          <a:prstGeom prst="rect">
            <a:avLst/>
          </a:prstGeom>
        </p:spPr>
        <p:txBody>
          <a:bodyPr lIns="0" tIns="0" rIns="0" bIns="0" rtlCol="0" anchor="t">
            <a:spAutoFit/>
          </a:bodyPr>
          <a:lstStyle/>
          <a:p>
            <a:pPr algn="ctr">
              <a:lnSpc>
                <a:spcPts val="1680"/>
              </a:lnSpc>
            </a:pPr>
            <a:r>
              <a:rPr lang="en-US" sz="1200" spc="36" dirty="0" err="1">
                <a:solidFill>
                  <a:srgbClr val="020301"/>
                </a:solidFill>
                <a:latin typeface="Podkova Regular"/>
              </a:rPr>
              <a:t>Также</a:t>
            </a:r>
            <a:r>
              <a:rPr lang="en-US" sz="1200" spc="36" dirty="0">
                <a:solidFill>
                  <a:srgbClr val="020301"/>
                </a:solidFill>
                <a:latin typeface="Podkova Regular"/>
              </a:rPr>
              <a:t> “</a:t>
            </a:r>
            <a:r>
              <a:rPr lang="en-US" sz="1200" spc="36" dirty="0" err="1">
                <a:solidFill>
                  <a:srgbClr val="020301"/>
                </a:solidFill>
                <a:latin typeface="Podkova Regular"/>
              </a:rPr>
              <a:t>под</a:t>
            </a:r>
            <a:r>
              <a:rPr lang="en-US" sz="1200" spc="36" dirty="0">
                <a:solidFill>
                  <a:srgbClr val="020301"/>
                </a:solidFill>
                <a:latin typeface="Podkova Regular"/>
              </a:rPr>
              <a:t> </a:t>
            </a:r>
            <a:r>
              <a:rPr lang="en-US" sz="1200" spc="36" dirty="0" err="1">
                <a:solidFill>
                  <a:srgbClr val="020301"/>
                </a:solidFill>
                <a:latin typeface="Podkova Regular"/>
              </a:rPr>
              <a:t>ключ</a:t>
            </a:r>
            <a:r>
              <a:rPr lang="en-US" sz="1200" spc="36" dirty="0">
                <a:solidFill>
                  <a:srgbClr val="020301"/>
                </a:solidFill>
                <a:latin typeface="Podkova Regular"/>
              </a:rPr>
              <a:t>”: </a:t>
            </a:r>
            <a:r>
              <a:rPr lang="en-US" sz="1200" spc="36" dirty="0" err="1">
                <a:solidFill>
                  <a:srgbClr val="020301"/>
                </a:solidFill>
                <a:latin typeface="Podkova Regular"/>
              </a:rPr>
              <a:t>маркетинг-кит</a:t>
            </a:r>
            <a:r>
              <a:rPr lang="en-US" sz="1200" spc="36" dirty="0">
                <a:solidFill>
                  <a:srgbClr val="020301"/>
                </a:solidFill>
                <a:latin typeface="Podkova Regular"/>
              </a:rPr>
              <a:t>, </a:t>
            </a:r>
            <a:r>
              <a:rPr lang="en-US" sz="1200" spc="36" dirty="0" err="1">
                <a:solidFill>
                  <a:srgbClr val="020301"/>
                </a:solidFill>
                <a:latin typeface="Podkova Regular"/>
              </a:rPr>
              <a:t>брошюры</a:t>
            </a:r>
            <a:r>
              <a:rPr lang="en-US" sz="1200" spc="36" dirty="0">
                <a:solidFill>
                  <a:srgbClr val="020301"/>
                </a:solidFill>
                <a:latin typeface="Podkova Regular"/>
              </a:rPr>
              <a:t>,, White Paper, </a:t>
            </a:r>
            <a:r>
              <a:rPr lang="en-US" sz="1200" spc="36" dirty="0" err="1">
                <a:solidFill>
                  <a:srgbClr val="020301"/>
                </a:solidFill>
                <a:latin typeface="Podkova Regular"/>
              </a:rPr>
              <a:t>буклеты</a:t>
            </a:r>
            <a:r>
              <a:rPr lang="en-US" sz="1200" spc="36" dirty="0">
                <a:solidFill>
                  <a:srgbClr val="020301"/>
                </a:solidFill>
                <a:latin typeface="Podkova Regular"/>
              </a:rPr>
              <a:t>, </a:t>
            </a:r>
            <a:r>
              <a:rPr lang="en-US" sz="1200" spc="36" dirty="0" err="1">
                <a:solidFill>
                  <a:srgbClr val="020301"/>
                </a:solidFill>
                <a:latin typeface="Podkova Regular"/>
              </a:rPr>
              <a:t>коммерческие</a:t>
            </a:r>
            <a:r>
              <a:rPr lang="en-US" sz="1200" spc="36" dirty="0">
                <a:solidFill>
                  <a:srgbClr val="020301"/>
                </a:solidFill>
                <a:latin typeface="Podkova Regular"/>
              </a:rPr>
              <a:t> </a:t>
            </a:r>
            <a:r>
              <a:rPr lang="en-US" sz="1200" spc="36" dirty="0" err="1">
                <a:solidFill>
                  <a:srgbClr val="020301"/>
                </a:solidFill>
                <a:latin typeface="Podkova Regular"/>
              </a:rPr>
              <a:t>предложения</a:t>
            </a:r>
            <a:endParaRPr lang="en-US" sz="1200" spc="36" dirty="0">
              <a:solidFill>
                <a:srgbClr val="020301"/>
              </a:solidFill>
              <a:latin typeface="Podkova Regular"/>
            </a:endParaRPr>
          </a:p>
        </p:txBody>
      </p:sp>
      <p:pic>
        <p:nvPicPr>
          <p:cNvPr id="18" name="Picture 18"/>
          <p:cNvPicPr>
            <a:picLocks noChangeAspect="1"/>
          </p:cNvPicPr>
          <p:nvPr/>
        </p:nvPicPr>
        <p:blipFill>
          <a:blip r:embed="rId7"/>
          <a:srcRect/>
          <a:stretch>
            <a:fillRect/>
          </a:stretch>
        </p:blipFill>
        <p:spPr>
          <a:xfrm>
            <a:off x="188561" y="5659065"/>
            <a:ext cx="1004359" cy="100435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Box 2"/>
          <p:cNvSpPr txBox="1"/>
          <p:nvPr/>
        </p:nvSpPr>
        <p:spPr>
          <a:xfrm>
            <a:off x="769749" y="538072"/>
            <a:ext cx="10805369" cy="884858"/>
          </a:xfrm>
          <a:prstGeom prst="rect">
            <a:avLst/>
          </a:prstGeom>
        </p:spPr>
        <p:txBody>
          <a:bodyPr lIns="0" tIns="0" rIns="0" bIns="0" rtlCol="0" anchor="t">
            <a:spAutoFit/>
          </a:bodyPr>
          <a:lstStyle/>
          <a:p>
            <a:pPr>
              <a:lnSpc>
                <a:spcPts val="2347"/>
              </a:lnSpc>
            </a:pPr>
            <a:r>
              <a:rPr lang="en-US" sz="2100" b="1" spc="75" dirty="0" smtClean="0">
                <a:solidFill>
                  <a:srgbClr val="020301"/>
                </a:solidFill>
                <a:latin typeface="Podkova ExtraBold"/>
              </a:rPr>
              <a:t>THE ADVERTISING, MARKETING, PR, AND INFO-PRESENTATIONS BY PANDA COPYWRITING PROJECT</a:t>
            </a:r>
            <a:endParaRPr lang="ru-RU" sz="2100" b="1" dirty="0" smtClean="0"/>
          </a:p>
          <a:p>
            <a:pPr>
              <a:lnSpc>
                <a:spcPts val="2347"/>
              </a:lnSpc>
            </a:pPr>
            <a:endParaRPr lang="en-US" sz="2100" spc="75" dirty="0">
              <a:solidFill>
                <a:srgbClr val="020301"/>
              </a:solidFill>
              <a:latin typeface="Podkova ExtraBold"/>
            </a:endParaRPr>
          </a:p>
        </p:txBody>
      </p:sp>
      <p:sp>
        <p:nvSpPr>
          <p:cNvPr id="3" name="TextBox 3"/>
          <p:cNvSpPr txBox="1"/>
          <p:nvPr/>
        </p:nvSpPr>
        <p:spPr>
          <a:xfrm>
            <a:off x="769748" y="1501363"/>
            <a:ext cx="10901656" cy="205184"/>
          </a:xfrm>
          <a:prstGeom prst="rect">
            <a:avLst/>
          </a:prstGeom>
        </p:spPr>
        <p:txBody>
          <a:bodyPr lIns="0" tIns="0" rIns="0" bIns="0" rtlCol="0" anchor="t">
            <a:spAutoFit/>
          </a:bodyPr>
          <a:lstStyle/>
          <a:p>
            <a:pPr>
              <a:lnSpc>
                <a:spcPts val="1560"/>
              </a:lnSpc>
            </a:pPr>
            <a:r>
              <a:rPr lang="en-US" sz="1200" spc="43" dirty="0" smtClean="0">
                <a:latin typeface="Podkova Regular Bold"/>
              </a:rPr>
              <a:t>A TURNKEY COST STARTS AT $</a:t>
            </a:r>
            <a:r>
              <a:rPr lang="en-US" sz="1200" spc="43" dirty="0">
                <a:latin typeface="Podkova Regular Bold"/>
              </a:rPr>
              <a:t>90 | </a:t>
            </a:r>
            <a:r>
              <a:rPr lang="en-US" sz="1200" spc="43" dirty="0" smtClean="0">
                <a:latin typeface="Podkova Regular Bold"/>
              </a:rPr>
              <a:t>LANGUAGES: RUSSIAN, ENGLISH, FRENCH, AND GERMAN</a:t>
            </a:r>
            <a:endParaRPr lang="en-US" sz="1200" spc="43" dirty="0">
              <a:latin typeface="Podkova Regular Bold"/>
            </a:endParaRPr>
          </a:p>
        </p:txBody>
      </p:sp>
      <p:sp>
        <p:nvSpPr>
          <p:cNvPr id="4" name="AutoShape 4"/>
          <p:cNvSpPr/>
          <p:nvPr/>
        </p:nvSpPr>
        <p:spPr>
          <a:xfrm>
            <a:off x="12002792" y="1335"/>
            <a:ext cx="189208" cy="6856667"/>
          </a:xfrm>
          <a:prstGeom prst="rect">
            <a:avLst/>
          </a:prstGeom>
          <a:solidFill>
            <a:srgbClr val="FFFFFF"/>
          </a:solidFill>
        </p:spPr>
      </p:sp>
      <p:sp>
        <p:nvSpPr>
          <p:cNvPr id="5" name="AutoShape 5"/>
          <p:cNvSpPr/>
          <p:nvPr/>
        </p:nvSpPr>
        <p:spPr>
          <a:xfrm>
            <a:off x="504409" y="310313"/>
            <a:ext cx="120928" cy="1665404"/>
          </a:xfrm>
          <a:prstGeom prst="rect">
            <a:avLst/>
          </a:prstGeom>
          <a:solidFill>
            <a:srgbClr val="FFFFFF"/>
          </a:solidFill>
        </p:spPr>
      </p:sp>
      <p:sp>
        <p:nvSpPr>
          <p:cNvPr id="6" name="TextBox 6"/>
          <p:cNvSpPr txBox="1"/>
          <p:nvPr/>
        </p:nvSpPr>
        <p:spPr>
          <a:xfrm>
            <a:off x="953243" y="2668407"/>
            <a:ext cx="2612885" cy="218008"/>
          </a:xfrm>
          <a:prstGeom prst="rect">
            <a:avLst/>
          </a:prstGeom>
        </p:spPr>
        <p:txBody>
          <a:bodyPr lIns="0" tIns="0" rIns="0" bIns="0" rtlCol="0" anchor="t">
            <a:spAutoFit/>
          </a:bodyPr>
          <a:lstStyle/>
          <a:p>
            <a:pPr algn="ctr">
              <a:lnSpc>
                <a:spcPts val="1680"/>
              </a:lnSpc>
            </a:pPr>
            <a:r>
              <a:rPr lang="en-US" sz="1200" spc="36" dirty="0" smtClean="0">
                <a:solidFill>
                  <a:srgbClr val="020301"/>
                </a:solidFill>
                <a:latin typeface="Podkova Regular"/>
              </a:rPr>
              <a:t>5 styles of the powerful selling texts</a:t>
            </a:r>
            <a:endParaRPr lang="en-US" sz="1200" spc="36" dirty="0">
              <a:solidFill>
                <a:srgbClr val="020301"/>
              </a:solidFill>
              <a:latin typeface="Podkova Regular"/>
            </a:endParaRPr>
          </a:p>
        </p:txBody>
      </p:sp>
      <p:sp>
        <p:nvSpPr>
          <p:cNvPr id="7" name="TextBox 7"/>
          <p:cNvSpPr txBox="1"/>
          <p:nvPr/>
        </p:nvSpPr>
        <p:spPr>
          <a:xfrm>
            <a:off x="4789558" y="2668407"/>
            <a:ext cx="2612885" cy="436017"/>
          </a:xfrm>
          <a:prstGeom prst="rect">
            <a:avLst/>
          </a:prstGeom>
        </p:spPr>
        <p:txBody>
          <a:bodyPr lIns="0" tIns="0" rIns="0" bIns="0" rtlCol="0" anchor="t">
            <a:spAutoFit/>
          </a:bodyPr>
          <a:lstStyle/>
          <a:p>
            <a:pPr algn="ctr">
              <a:lnSpc>
                <a:spcPts val="1680"/>
              </a:lnSpc>
            </a:pPr>
            <a:r>
              <a:rPr lang="en-US" sz="1200" spc="36" dirty="0" smtClean="0">
                <a:solidFill>
                  <a:srgbClr val="020301"/>
                </a:solidFill>
                <a:latin typeface="Podkova Regular"/>
              </a:rPr>
              <a:t>A selection of 70,000+ paid licensed PRO templates</a:t>
            </a:r>
            <a:endParaRPr lang="en-US" sz="1200" spc="36" dirty="0">
              <a:solidFill>
                <a:srgbClr val="020301"/>
              </a:solidFill>
              <a:latin typeface="Podkova Regular"/>
            </a:endParaRPr>
          </a:p>
        </p:txBody>
      </p:sp>
      <p:sp>
        <p:nvSpPr>
          <p:cNvPr id="8" name="TextBox 8"/>
          <p:cNvSpPr txBox="1"/>
          <p:nvPr/>
        </p:nvSpPr>
        <p:spPr>
          <a:xfrm>
            <a:off x="8458363" y="2745407"/>
            <a:ext cx="2612885" cy="218008"/>
          </a:xfrm>
          <a:prstGeom prst="rect">
            <a:avLst/>
          </a:prstGeom>
        </p:spPr>
        <p:txBody>
          <a:bodyPr lIns="0" tIns="0" rIns="0" bIns="0" rtlCol="0" anchor="t">
            <a:spAutoFit/>
          </a:bodyPr>
          <a:lstStyle/>
          <a:p>
            <a:pPr>
              <a:lnSpc>
                <a:spcPts val="1680"/>
              </a:lnSpc>
            </a:pPr>
            <a:r>
              <a:rPr lang="en-US" sz="1200" spc="36" dirty="0" smtClean="0">
                <a:solidFill>
                  <a:srgbClr val="020301"/>
                </a:solidFill>
                <a:latin typeface="Podkova Regular"/>
              </a:rPr>
              <a:t>An availability from 36 hours</a:t>
            </a:r>
            <a:endParaRPr lang="en-US" sz="1200" spc="36" dirty="0">
              <a:solidFill>
                <a:srgbClr val="020301"/>
              </a:solidFill>
              <a:latin typeface="Podkova Regular"/>
            </a:endParaRPr>
          </a:p>
        </p:txBody>
      </p:sp>
      <p:pic>
        <p:nvPicPr>
          <p:cNvPr id="9" name="Picture 9"/>
          <p:cNvPicPr>
            <a:picLocks noChangeAspect="1"/>
          </p:cNvPicPr>
          <p:nvPr/>
        </p:nvPicPr>
        <p:blipFill>
          <a:blip r:embed="rId2"/>
          <a:srcRect/>
          <a:stretch>
            <a:fillRect/>
          </a:stretch>
        </p:blipFill>
        <p:spPr>
          <a:xfrm>
            <a:off x="151381" y="2529149"/>
            <a:ext cx="675087" cy="675087"/>
          </a:xfrm>
          <a:prstGeom prst="rect">
            <a:avLst/>
          </a:prstGeom>
        </p:spPr>
      </p:pic>
      <p:pic>
        <p:nvPicPr>
          <p:cNvPr id="10" name="Picture 10"/>
          <p:cNvPicPr>
            <a:picLocks noChangeAspect="1"/>
          </p:cNvPicPr>
          <p:nvPr/>
        </p:nvPicPr>
        <p:blipFill>
          <a:blip r:embed="rId3"/>
          <a:srcRect/>
          <a:stretch>
            <a:fillRect/>
          </a:stretch>
        </p:blipFill>
        <p:spPr>
          <a:xfrm>
            <a:off x="3940518" y="2527549"/>
            <a:ext cx="676687" cy="676687"/>
          </a:xfrm>
          <a:prstGeom prst="rect">
            <a:avLst/>
          </a:prstGeom>
        </p:spPr>
      </p:pic>
      <p:pic>
        <p:nvPicPr>
          <p:cNvPr id="11" name="Picture 11"/>
          <p:cNvPicPr>
            <a:picLocks noChangeAspect="1"/>
          </p:cNvPicPr>
          <p:nvPr/>
        </p:nvPicPr>
        <p:blipFill>
          <a:blip r:embed="rId4"/>
          <a:srcRect/>
          <a:stretch>
            <a:fillRect/>
          </a:stretch>
        </p:blipFill>
        <p:spPr>
          <a:xfrm>
            <a:off x="7758849" y="2504721"/>
            <a:ext cx="699515" cy="699515"/>
          </a:xfrm>
          <a:prstGeom prst="rect">
            <a:avLst/>
          </a:prstGeom>
        </p:spPr>
      </p:pic>
      <p:sp>
        <p:nvSpPr>
          <p:cNvPr id="12" name="TextBox 12"/>
          <p:cNvSpPr txBox="1"/>
          <p:nvPr/>
        </p:nvSpPr>
        <p:spPr>
          <a:xfrm>
            <a:off x="1757969" y="4088075"/>
            <a:ext cx="9122780" cy="564257"/>
          </a:xfrm>
          <a:prstGeom prst="rect">
            <a:avLst/>
          </a:prstGeom>
        </p:spPr>
        <p:txBody>
          <a:bodyPr lIns="0" tIns="0" rIns="0" bIns="0" rtlCol="0" anchor="t">
            <a:spAutoFit/>
          </a:bodyPr>
          <a:lstStyle/>
          <a:p>
            <a:pPr algn="ctr">
              <a:lnSpc>
                <a:spcPts val="2240"/>
              </a:lnSpc>
            </a:pPr>
            <a:r>
              <a:rPr lang="en-US" sz="1600" spc="48" dirty="0" smtClean="0">
                <a:solidFill>
                  <a:srgbClr val="020301"/>
                </a:solidFill>
                <a:latin typeface="Podkova Regular Bold"/>
              </a:rPr>
              <a:t>Additionally: design for a company’s brand book or selection of color combinations to create your corporate identity and design</a:t>
            </a:r>
            <a:endParaRPr lang="en-US" sz="1600" spc="48" dirty="0">
              <a:solidFill>
                <a:srgbClr val="020301"/>
              </a:solidFill>
              <a:latin typeface="Podkova Regular"/>
            </a:endParaRPr>
          </a:p>
        </p:txBody>
      </p:sp>
      <p:sp>
        <p:nvSpPr>
          <p:cNvPr id="13" name="AutoShape 13"/>
          <p:cNvSpPr/>
          <p:nvPr/>
        </p:nvSpPr>
        <p:spPr>
          <a:xfrm rot="5400000">
            <a:off x="5916383" y="-669936"/>
            <a:ext cx="170028" cy="12002792"/>
          </a:xfrm>
          <a:prstGeom prst="rect">
            <a:avLst/>
          </a:prstGeom>
          <a:solidFill>
            <a:srgbClr val="FFFFFF"/>
          </a:solidFill>
        </p:spPr>
      </p:sp>
      <p:sp>
        <p:nvSpPr>
          <p:cNvPr id="14" name="TextBox 14"/>
          <p:cNvSpPr txBox="1"/>
          <p:nvPr/>
        </p:nvSpPr>
        <p:spPr>
          <a:xfrm>
            <a:off x="7210198" y="5491966"/>
            <a:ext cx="4887199" cy="872034"/>
          </a:xfrm>
          <a:prstGeom prst="rect">
            <a:avLst/>
          </a:prstGeom>
        </p:spPr>
        <p:txBody>
          <a:bodyPr lIns="0" tIns="0" rIns="0" bIns="0" rtlCol="0" anchor="t">
            <a:spAutoFit/>
          </a:bodyPr>
          <a:lstStyle/>
          <a:p>
            <a:pPr algn="ctr">
              <a:lnSpc>
                <a:spcPts val="1680"/>
              </a:lnSpc>
            </a:pPr>
            <a:endParaRPr/>
          </a:p>
          <a:p>
            <a:pPr algn="ctr">
              <a:lnSpc>
                <a:spcPts val="1680"/>
              </a:lnSpc>
            </a:pPr>
            <a:r>
              <a:rPr lang="en-US" sz="1200" spc="36" dirty="0">
                <a:solidFill>
                  <a:srgbClr val="020301"/>
                </a:solidFill>
                <a:latin typeface="Podkova Regular"/>
              </a:rPr>
              <a:t>customers@petr-panda.ru    </a:t>
            </a:r>
          </a:p>
          <a:p>
            <a:pPr algn="ctr">
              <a:lnSpc>
                <a:spcPts val="1680"/>
              </a:lnSpc>
            </a:pPr>
            <a:endParaRPr/>
          </a:p>
          <a:p>
            <a:pPr algn="ctr">
              <a:lnSpc>
                <a:spcPts val="1680"/>
              </a:lnSpc>
            </a:pPr>
            <a:r>
              <a:rPr lang="en-US" sz="1200" spc="36" dirty="0" smtClean="0">
                <a:latin typeface="Podkova Regular Bold"/>
              </a:rPr>
              <a:t>The main project’s website: </a:t>
            </a:r>
            <a:r>
              <a:rPr lang="en-US" sz="1200" spc="36" dirty="0">
                <a:latin typeface="Podkova Regular Bold"/>
              </a:rPr>
              <a:t>petr-panda.ru</a:t>
            </a:r>
          </a:p>
        </p:txBody>
      </p:sp>
      <p:pic>
        <p:nvPicPr>
          <p:cNvPr id="15" name="Picture 15"/>
          <p:cNvPicPr>
            <a:picLocks noChangeAspect="1"/>
          </p:cNvPicPr>
          <p:nvPr/>
        </p:nvPicPr>
        <p:blipFill>
          <a:blip r:embed="rId5"/>
          <a:srcRect/>
          <a:stretch>
            <a:fillRect/>
          </a:stretch>
        </p:blipFill>
        <p:spPr>
          <a:xfrm>
            <a:off x="6889740" y="5622966"/>
            <a:ext cx="1025405" cy="1025405"/>
          </a:xfrm>
          <a:prstGeom prst="rect">
            <a:avLst/>
          </a:prstGeom>
        </p:spPr>
      </p:pic>
      <p:pic>
        <p:nvPicPr>
          <p:cNvPr id="16" name="Picture 16"/>
          <p:cNvPicPr>
            <a:picLocks noChangeAspect="1"/>
          </p:cNvPicPr>
          <p:nvPr/>
        </p:nvPicPr>
        <p:blipFill>
          <a:blip r:embed="rId6"/>
          <a:srcRect/>
          <a:stretch>
            <a:fillRect/>
          </a:stretch>
        </p:blipFill>
        <p:spPr>
          <a:xfrm>
            <a:off x="488923" y="3705037"/>
            <a:ext cx="1360435" cy="1360435"/>
          </a:xfrm>
          <a:prstGeom prst="rect">
            <a:avLst/>
          </a:prstGeom>
        </p:spPr>
      </p:pic>
      <p:sp>
        <p:nvSpPr>
          <p:cNvPr id="17" name="TextBox 17"/>
          <p:cNvSpPr txBox="1"/>
          <p:nvPr/>
        </p:nvSpPr>
        <p:spPr>
          <a:xfrm>
            <a:off x="1264594" y="5906882"/>
            <a:ext cx="4603069" cy="436017"/>
          </a:xfrm>
          <a:prstGeom prst="rect">
            <a:avLst/>
          </a:prstGeom>
        </p:spPr>
        <p:txBody>
          <a:bodyPr lIns="0" tIns="0" rIns="0" bIns="0" rtlCol="0" anchor="t">
            <a:spAutoFit/>
          </a:bodyPr>
          <a:lstStyle/>
          <a:p>
            <a:pPr algn="ctr">
              <a:lnSpc>
                <a:spcPts val="1680"/>
              </a:lnSpc>
            </a:pPr>
            <a:r>
              <a:rPr lang="en-US" sz="1200" spc="36" dirty="0" smtClean="0">
                <a:solidFill>
                  <a:srgbClr val="020301"/>
                </a:solidFill>
                <a:latin typeface="Podkova Regular"/>
              </a:rPr>
              <a:t>Plus the turnkey: marketing kit, brochures, White Paper, booklets, and business proposals</a:t>
            </a:r>
            <a:endParaRPr lang="en-US" sz="1200" spc="36" dirty="0">
              <a:solidFill>
                <a:srgbClr val="020301"/>
              </a:solidFill>
              <a:latin typeface="Podkova Regular"/>
            </a:endParaRPr>
          </a:p>
        </p:txBody>
      </p:sp>
      <p:pic>
        <p:nvPicPr>
          <p:cNvPr id="18" name="Picture 18"/>
          <p:cNvPicPr>
            <a:picLocks noChangeAspect="1"/>
          </p:cNvPicPr>
          <p:nvPr/>
        </p:nvPicPr>
        <p:blipFill>
          <a:blip r:embed="rId7"/>
          <a:srcRect/>
          <a:stretch>
            <a:fillRect/>
          </a:stretch>
        </p:blipFill>
        <p:spPr>
          <a:xfrm>
            <a:off x="188561" y="5659065"/>
            <a:ext cx="1004359" cy="100435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55FFD296-56B3-452D-838C-A82C330F8429}"/>
              </a:ext>
            </a:extLst>
          </p:cNvPr>
          <p:cNvSpPr/>
          <p:nvPr/>
        </p:nvSpPr>
        <p:spPr>
          <a:xfrm flipH="1">
            <a:off x="0" y="1363579"/>
            <a:ext cx="2343150" cy="473242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3" name="Title 7">
            <a:extLst>
              <a:ext uri="{FF2B5EF4-FFF2-40B4-BE49-F238E27FC236}">
                <a16:creationId xmlns:a16="http://schemas.microsoft.com/office/drawing/2014/main" xmlns="" id="{3B8A4FA1-EF61-4E26-AD04-A2B861113C9D}"/>
              </a:ext>
            </a:extLst>
          </p:cNvPr>
          <p:cNvSpPr txBox="1">
            <a:spLocks/>
          </p:cNvSpPr>
          <p:nvPr/>
        </p:nvSpPr>
        <p:spPr>
          <a:xfrm>
            <a:off x="4966788" y="1870317"/>
            <a:ext cx="3862387" cy="1310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b="1" dirty="0">
                <a:solidFill>
                  <a:schemeClr val="tx1">
                    <a:lumMod val="95000"/>
                    <a:lumOff val="5000"/>
                  </a:schemeClr>
                </a:solidFill>
                <a:latin typeface="Bebas Neue" panose="020B0606020202050201" pitchFamily="34" charset="0"/>
                <a:ea typeface="Source Sans Pro Black" panose="020B0803030403020204" pitchFamily="34" charset="0"/>
              </a:rPr>
              <a:t>HELLO</a:t>
            </a:r>
          </a:p>
        </p:txBody>
      </p:sp>
      <p:sp>
        <p:nvSpPr>
          <p:cNvPr id="4" name="Rectangle 3">
            <a:extLst>
              <a:ext uri="{FF2B5EF4-FFF2-40B4-BE49-F238E27FC236}">
                <a16:creationId xmlns:a16="http://schemas.microsoft.com/office/drawing/2014/main" xmlns="" id="{2470A655-1B7B-4804-84E1-283AD81EA668}"/>
              </a:ext>
            </a:extLst>
          </p:cNvPr>
          <p:cNvSpPr/>
          <p:nvPr/>
        </p:nvSpPr>
        <p:spPr>
          <a:xfrm>
            <a:off x="7116748" y="3678946"/>
            <a:ext cx="3404088" cy="923330"/>
          </a:xfrm>
          <a:prstGeom prst="rect">
            <a:avLst/>
          </a:prstGeom>
        </p:spPr>
        <p:txBody>
          <a:bodyPr wrap="square">
            <a:spAutoFit/>
          </a:bodyPr>
          <a:lstStyle/>
          <a:p>
            <a:pPr algn="just" eaLnBrk="1" fontAlgn="auto" hangingPunct="1">
              <a:lnSpc>
                <a:spcPct val="150000"/>
              </a:lnSpc>
              <a:spcBef>
                <a:spcPts val="0"/>
              </a:spcBef>
              <a:spcAft>
                <a:spcPts val="0"/>
              </a:spcAft>
              <a:defRPr/>
            </a:pPr>
            <a:r>
              <a:rPr lang="en-US" sz="900" dirty="0" err="1">
                <a:latin typeface="Lato Light" panose="020F0302020204030203" pitchFamily="34" charset="0"/>
                <a:ea typeface="Source Sans Pro" panose="020B0503030403020204" pitchFamily="34" charset="0"/>
                <a:cs typeface="Open Sans" panose="020B0606030504020204" pitchFamily="34" charset="0"/>
              </a:rPr>
              <a:t>Lorem</a:t>
            </a:r>
            <a:r>
              <a:rPr lang="en-US" sz="900" dirty="0">
                <a:latin typeface="Lato Light" panose="020F0302020204030203" pitchFamily="34" charset="0"/>
                <a:ea typeface="Source Sans Pro" panose="020B0503030403020204" pitchFamily="34" charset="0"/>
                <a:cs typeface="Open Sans" panose="020B0606030504020204" pitchFamily="34" charset="0"/>
              </a:rPr>
              <a:t> </a:t>
            </a:r>
            <a:r>
              <a:rPr lang="en-US" sz="900" dirty="0" err="1">
                <a:latin typeface="Lato Light" panose="020F0302020204030203" pitchFamily="34" charset="0"/>
                <a:ea typeface="Source Sans Pro" panose="020B0503030403020204" pitchFamily="34" charset="0"/>
                <a:cs typeface="Open Sans" panose="020B0606030504020204" pitchFamily="34" charset="0"/>
              </a:rPr>
              <a:t>Ipsum</a:t>
            </a:r>
            <a:r>
              <a:rPr lang="en-US" sz="900" dirty="0">
                <a:latin typeface="Lato Light" panose="020F0302020204030203" pitchFamily="34" charset="0"/>
                <a:ea typeface="Source Sans Pro" panose="020B0503030403020204" pitchFamily="34" charset="0"/>
                <a:cs typeface="Open Sans" panose="020B0606030504020204" pitchFamily="34" charset="0"/>
              </a:rPr>
              <a:t> Dolor Far far away, behind the word mountains, far from the countries </a:t>
            </a:r>
            <a:r>
              <a:rPr lang="en-US" sz="900" dirty="0" err="1">
                <a:latin typeface="Lato Light" panose="020F0302020204030203" pitchFamily="34" charset="0"/>
                <a:ea typeface="Source Sans Pro" panose="020B0503030403020204" pitchFamily="34" charset="0"/>
                <a:cs typeface="Open Sans" panose="020B0606030504020204" pitchFamily="34" charset="0"/>
              </a:rPr>
              <a:t>Vokalia</a:t>
            </a:r>
            <a:r>
              <a:rPr lang="en-US" sz="900" dirty="0">
                <a:latin typeface="Lato Light" panose="020F0302020204030203" pitchFamily="34" charset="0"/>
                <a:ea typeface="Source Sans Pro" panose="020B0503030403020204" pitchFamily="34" charset="0"/>
                <a:cs typeface="Open Sans" panose="020B0606030504020204" pitchFamily="34" charset="0"/>
              </a:rPr>
              <a:t> and </a:t>
            </a:r>
            <a:r>
              <a:rPr lang="en-US" sz="900" dirty="0" err="1">
                <a:latin typeface="Lato Light" panose="020F0302020204030203" pitchFamily="34" charset="0"/>
                <a:ea typeface="Source Sans Pro" panose="020B0503030403020204" pitchFamily="34" charset="0"/>
                <a:cs typeface="Open Sans" panose="020B0606030504020204" pitchFamily="34" charset="0"/>
              </a:rPr>
              <a:t>Consonantia</a:t>
            </a:r>
            <a:r>
              <a:rPr lang="en-US" sz="900" dirty="0">
                <a:latin typeface="Lato Light" panose="020F0302020204030203" pitchFamily="34" charset="0"/>
                <a:ea typeface="Source Sans Pro" panose="020B0503030403020204" pitchFamily="34" charset="0"/>
                <a:cs typeface="Open Sans" panose="020B0606030504020204" pitchFamily="34" charset="0"/>
              </a:rPr>
              <a:t>, there live the blind texts. Separated they live in </a:t>
            </a:r>
            <a:r>
              <a:rPr lang="en-US" sz="900" dirty="0" err="1">
                <a:latin typeface="Lato Light" panose="020F0302020204030203" pitchFamily="34" charset="0"/>
                <a:ea typeface="Source Sans Pro" panose="020B0503030403020204" pitchFamily="34" charset="0"/>
                <a:cs typeface="Open Sans" panose="020B0606030504020204" pitchFamily="34" charset="0"/>
              </a:rPr>
              <a:t>Bookmarksgrove</a:t>
            </a:r>
            <a:r>
              <a:rPr lang="en-US" sz="900" dirty="0">
                <a:latin typeface="Lato Light" panose="020F0302020204030203" pitchFamily="34" charset="0"/>
                <a:ea typeface="Source Sans Pro" panose="020B0503030403020204" pitchFamily="34" charset="0"/>
                <a:cs typeface="Open Sans" panose="020B0606030504020204" pitchFamily="34" charset="0"/>
              </a:rPr>
              <a:t> right at the coast of the Semantics, a large language ocean.</a:t>
            </a:r>
          </a:p>
        </p:txBody>
      </p:sp>
      <p:sp>
        <p:nvSpPr>
          <p:cNvPr id="5" name="TextBox 4">
            <a:extLst>
              <a:ext uri="{FF2B5EF4-FFF2-40B4-BE49-F238E27FC236}">
                <a16:creationId xmlns:a16="http://schemas.microsoft.com/office/drawing/2014/main" xmlns="" id="{4F4FE847-2EAF-4943-BB52-7CFC57E7B21F}"/>
              </a:ext>
            </a:extLst>
          </p:cNvPr>
          <p:cNvSpPr txBox="1"/>
          <p:nvPr/>
        </p:nvSpPr>
        <p:spPr>
          <a:xfrm>
            <a:off x="7116748" y="3430863"/>
            <a:ext cx="2987810" cy="246221"/>
          </a:xfrm>
          <a:prstGeom prst="rect">
            <a:avLst/>
          </a:prstGeom>
          <a:noFill/>
        </p:spPr>
        <p:txBody>
          <a:bodyPr wrap="square">
            <a:spAutoFit/>
          </a:bodyPr>
          <a:lstStyle/>
          <a:p>
            <a:pPr eaLnBrk="1" fontAlgn="auto" hangingPunct="1">
              <a:spcBef>
                <a:spcPts val="0"/>
              </a:spcBef>
              <a:spcAft>
                <a:spcPts val="0"/>
              </a:spcAft>
              <a:defRPr/>
            </a:pPr>
            <a:r>
              <a:rPr lang="en-US" sz="1000" b="1" spc="300" dirty="0">
                <a:latin typeface="Lato" panose="020F0502020204030203" pitchFamily="34" charset="0"/>
                <a:ea typeface="Source Sans Pro" panose="020B0503030403020204" pitchFamily="34" charset="0"/>
                <a:cs typeface="Open Sans" panose="020B0606030504020204" pitchFamily="34" charset="0"/>
              </a:rPr>
              <a:t>LOREM IPSUM DOLOR</a:t>
            </a:r>
          </a:p>
        </p:txBody>
      </p:sp>
      <p:pic>
        <p:nvPicPr>
          <p:cNvPr id="10" name="Рисунок 9" descr="1.jpg"/>
          <p:cNvPicPr>
            <a:picLocks noGrp="1" noChangeAspect="1"/>
          </p:cNvPicPr>
          <p:nvPr>
            <p:ph type="pic" sz="quarter" idx="10"/>
          </p:nvPr>
        </p:nvPicPr>
        <p:blipFill>
          <a:blip r:embed="rId2" cstate="print"/>
          <a:srcRect/>
          <a:stretch>
            <a:fillRect/>
          </a:stretch>
        </p:blipFill>
        <p:spPr/>
      </p:pic>
      <p:grpSp>
        <p:nvGrpSpPr>
          <p:cNvPr id="13" name="Group 12">
            <a:extLst>
              <a:ext uri="{FF2B5EF4-FFF2-40B4-BE49-F238E27FC236}">
                <a16:creationId xmlns:a16="http://schemas.microsoft.com/office/drawing/2014/main" xmlns="" id="{1FB441D5-2530-42A4-BEEA-D86F7662A083}"/>
              </a:ext>
            </a:extLst>
          </p:cNvPr>
          <p:cNvGrpSpPr/>
          <p:nvPr/>
        </p:nvGrpSpPr>
        <p:grpSpPr>
          <a:xfrm>
            <a:off x="6096000" y="2818344"/>
            <a:ext cx="1020748" cy="498703"/>
            <a:chOff x="4492546" y="1990497"/>
            <a:chExt cx="1020748" cy="498703"/>
          </a:xfrm>
        </p:grpSpPr>
        <p:cxnSp>
          <p:nvCxnSpPr>
            <p:cNvPr id="14" name="Straight Connector 13">
              <a:extLst>
                <a:ext uri="{FF2B5EF4-FFF2-40B4-BE49-F238E27FC236}">
                  <a16:creationId xmlns:a16="http://schemas.microsoft.com/office/drawing/2014/main" xmlns="" id="{CDCC8231-F621-4F5E-849C-9F1DB96527F7}"/>
                </a:ext>
              </a:extLst>
            </p:cNvPr>
            <p:cNvCxnSpPr/>
            <p:nvPr/>
          </p:nvCxnSpPr>
          <p:spPr>
            <a:xfrm>
              <a:off x="4492546" y="2219097"/>
              <a:ext cx="10207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D91F4124-095A-4758-B8D3-AAA1EE16648F}"/>
                </a:ext>
              </a:extLst>
            </p:cNvPr>
            <p:cNvCxnSpPr/>
            <p:nvPr/>
          </p:nvCxnSpPr>
          <p:spPr>
            <a:xfrm>
              <a:off x="5290480" y="1990497"/>
              <a:ext cx="0" cy="4987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993359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4941461-30BD-4FF8-9171-56E37A8DBB1F}"/>
              </a:ext>
            </a:extLst>
          </p:cNvPr>
          <p:cNvSpPr txBox="1"/>
          <p:nvPr/>
        </p:nvSpPr>
        <p:spPr>
          <a:xfrm>
            <a:off x="1911336" y="6233260"/>
            <a:ext cx="1330395" cy="215444"/>
          </a:xfrm>
          <a:prstGeom prst="rect">
            <a:avLst/>
          </a:prstGeom>
          <a:noFill/>
        </p:spPr>
        <p:txBody>
          <a:bodyPr wrap="square" rtlCol="0">
            <a:spAutoFit/>
          </a:bodyPr>
          <a:lstStyle/>
          <a:p>
            <a:r>
              <a:rPr lang="en-GB" sz="1200" baseline="30000" dirty="0">
                <a:latin typeface="Lato Black" panose="020F0A02020204030203" pitchFamily="34" charset="0"/>
                <a:ea typeface="Source Sans Pro" panose="020B0503030403020204" pitchFamily="34" charset="0"/>
                <a:cs typeface="Lato" panose="020F0502020204030203" pitchFamily="34" charset="0"/>
              </a:rPr>
              <a:t>[ YOUR WEBSITE HERE ]</a:t>
            </a:r>
          </a:p>
        </p:txBody>
      </p:sp>
      <p:sp>
        <p:nvSpPr>
          <p:cNvPr id="4" name="Title 7">
            <a:extLst>
              <a:ext uri="{FF2B5EF4-FFF2-40B4-BE49-F238E27FC236}">
                <a16:creationId xmlns:a16="http://schemas.microsoft.com/office/drawing/2014/main" xmlns="" id="{AC45309A-333A-449F-B1FD-07E5A06E812F}"/>
              </a:ext>
            </a:extLst>
          </p:cNvPr>
          <p:cNvSpPr txBox="1">
            <a:spLocks/>
          </p:cNvSpPr>
          <p:nvPr/>
        </p:nvSpPr>
        <p:spPr>
          <a:xfrm>
            <a:off x="7639050" y="1624550"/>
            <a:ext cx="3770990" cy="19949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tx1">
                    <a:lumMod val="95000"/>
                    <a:lumOff val="5000"/>
                  </a:schemeClr>
                </a:solidFill>
                <a:latin typeface="Bebas Neue" panose="020B0606020202050201" pitchFamily="34" charset="0"/>
                <a:ea typeface="Source Sans Pro" panose="020B0503030403020204" pitchFamily="34" charset="0"/>
              </a:rPr>
              <a:t>MORNING</a:t>
            </a:r>
          </a:p>
          <a:p>
            <a:r>
              <a:rPr lang="en-US" sz="4000" dirty="0">
                <a:solidFill>
                  <a:schemeClr val="tx1">
                    <a:lumMod val="95000"/>
                    <a:lumOff val="5000"/>
                  </a:schemeClr>
                </a:solidFill>
                <a:latin typeface="Bebas Neue" panose="020B0606020202050201" pitchFamily="34" charset="0"/>
                <a:ea typeface="Source Sans Pro" panose="020B0503030403020204" pitchFamily="34" charset="0"/>
              </a:rPr>
              <a:t>FOR</a:t>
            </a:r>
          </a:p>
          <a:p>
            <a:r>
              <a:rPr lang="en-US" sz="4000" dirty="0">
                <a:solidFill>
                  <a:schemeClr val="tx1">
                    <a:lumMod val="95000"/>
                    <a:lumOff val="5000"/>
                  </a:schemeClr>
                </a:solidFill>
                <a:latin typeface="Bebas Neue" panose="020B0606020202050201" pitchFamily="34" charset="0"/>
                <a:ea typeface="Source Sans Pro" panose="020B0503030403020204" pitchFamily="34" charset="0"/>
              </a:rPr>
              <a:t>BEGINNING</a:t>
            </a:r>
          </a:p>
        </p:txBody>
      </p:sp>
      <p:sp>
        <p:nvSpPr>
          <p:cNvPr id="6" name="Rectangle 5">
            <a:extLst>
              <a:ext uri="{FF2B5EF4-FFF2-40B4-BE49-F238E27FC236}">
                <a16:creationId xmlns:a16="http://schemas.microsoft.com/office/drawing/2014/main" xmlns="" id="{1D5A8E04-8B18-43A1-A72C-17E4798CA4F5}"/>
              </a:ext>
            </a:extLst>
          </p:cNvPr>
          <p:cNvSpPr/>
          <p:nvPr/>
        </p:nvSpPr>
        <p:spPr>
          <a:xfrm>
            <a:off x="1911336" y="4569490"/>
            <a:ext cx="3404088" cy="923330"/>
          </a:xfrm>
          <a:prstGeom prst="rect">
            <a:avLst/>
          </a:prstGeom>
        </p:spPr>
        <p:txBody>
          <a:bodyPr wrap="square">
            <a:spAutoFit/>
          </a:bodyPr>
          <a:lstStyle/>
          <a:p>
            <a:pPr eaLnBrk="1" fontAlgn="auto" hangingPunct="1">
              <a:lnSpc>
                <a:spcPct val="150000"/>
              </a:lnSpc>
              <a:spcBef>
                <a:spcPts val="0"/>
              </a:spcBef>
              <a:spcAft>
                <a:spcPts val="0"/>
              </a:spcAft>
              <a:defRPr/>
            </a:pPr>
            <a:r>
              <a:rPr lang="en-US" sz="900" dirty="0" err="1">
                <a:latin typeface="Lato Light" panose="020F0302020204030203" pitchFamily="34" charset="0"/>
                <a:ea typeface="Source Sans Pro" panose="020B0503030403020204" pitchFamily="34" charset="0"/>
                <a:cs typeface="Open Sans" panose="020B0606030504020204" pitchFamily="34" charset="0"/>
              </a:rPr>
              <a:t>Lorem</a:t>
            </a:r>
            <a:r>
              <a:rPr lang="en-US" sz="900" dirty="0">
                <a:latin typeface="Lato Light" panose="020F0302020204030203" pitchFamily="34" charset="0"/>
                <a:ea typeface="Source Sans Pro" panose="020B0503030403020204" pitchFamily="34" charset="0"/>
                <a:cs typeface="Open Sans" panose="020B0606030504020204" pitchFamily="34" charset="0"/>
              </a:rPr>
              <a:t> </a:t>
            </a:r>
            <a:r>
              <a:rPr lang="en-US" sz="900" dirty="0" err="1">
                <a:latin typeface="Lato Light" panose="020F0302020204030203" pitchFamily="34" charset="0"/>
                <a:ea typeface="Source Sans Pro" panose="020B0503030403020204" pitchFamily="34" charset="0"/>
                <a:cs typeface="Open Sans" panose="020B0606030504020204" pitchFamily="34" charset="0"/>
              </a:rPr>
              <a:t>Ipsum</a:t>
            </a:r>
            <a:r>
              <a:rPr lang="en-US" sz="900" dirty="0">
                <a:latin typeface="Lato Light" panose="020F0302020204030203" pitchFamily="34" charset="0"/>
                <a:ea typeface="Source Sans Pro" panose="020B0503030403020204" pitchFamily="34" charset="0"/>
                <a:cs typeface="Open Sans" panose="020B0606030504020204" pitchFamily="34" charset="0"/>
              </a:rPr>
              <a:t> Dolor Far far away, behind the word mountains, far from the countries </a:t>
            </a:r>
            <a:r>
              <a:rPr lang="en-US" sz="900" dirty="0" err="1">
                <a:latin typeface="Lato Light" panose="020F0302020204030203" pitchFamily="34" charset="0"/>
                <a:ea typeface="Source Sans Pro" panose="020B0503030403020204" pitchFamily="34" charset="0"/>
                <a:cs typeface="Open Sans" panose="020B0606030504020204" pitchFamily="34" charset="0"/>
              </a:rPr>
              <a:t>Vokalia</a:t>
            </a:r>
            <a:r>
              <a:rPr lang="en-US" sz="900" dirty="0">
                <a:latin typeface="Lato Light" panose="020F0302020204030203" pitchFamily="34" charset="0"/>
                <a:ea typeface="Source Sans Pro" panose="020B0503030403020204" pitchFamily="34" charset="0"/>
                <a:cs typeface="Open Sans" panose="020B0606030504020204" pitchFamily="34" charset="0"/>
              </a:rPr>
              <a:t> and </a:t>
            </a:r>
            <a:r>
              <a:rPr lang="en-US" sz="900" dirty="0" err="1">
                <a:latin typeface="Lato Light" panose="020F0302020204030203" pitchFamily="34" charset="0"/>
                <a:ea typeface="Source Sans Pro" panose="020B0503030403020204" pitchFamily="34" charset="0"/>
                <a:cs typeface="Open Sans" panose="020B0606030504020204" pitchFamily="34" charset="0"/>
              </a:rPr>
              <a:t>Consonantia</a:t>
            </a:r>
            <a:r>
              <a:rPr lang="en-US" sz="900" dirty="0">
                <a:latin typeface="Lato Light" panose="020F0302020204030203" pitchFamily="34" charset="0"/>
                <a:ea typeface="Source Sans Pro" panose="020B0503030403020204" pitchFamily="34" charset="0"/>
                <a:cs typeface="Open Sans" panose="020B0606030504020204" pitchFamily="34" charset="0"/>
              </a:rPr>
              <a:t>, there live the blind texts. Separated they live in </a:t>
            </a:r>
            <a:r>
              <a:rPr lang="en-US" sz="900" dirty="0" err="1">
                <a:latin typeface="Lato Light" panose="020F0302020204030203" pitchFamily="34" charset="0"/>
                <a:ea typeface="Source Sans Pro" panose="020B0503030403020204" pitchFamily="34" charset="0"/>
                <a:cs typeface="Open Sans" panose="020B0606030504020204" pitchFamily="34" charset="0"/>
              </a:rPr>
              <a:t>Bookmarksgrove</a:t>
            </a:r>
            <a:r>
              <a:rPr lang="en-US" sz="900" dirty="0">
                <a:latin typeface="Lato Light" panose="020F0302020204030203" pitchFamily="34" charset="0"/>
                <a:ea typeface="Source Sans Pro" panose="020B0503030403020204" pitchFamily="34" charset="0"/>
                <a:cs typeface="Open Sans" panose="020B0606030504020204" pitchFamily="34" charset="0"/>
              </a:rPr>
              <a:t> right at the coast of the Semantics, a large language ocean.</a:t>
            </a:r>
          </a:p>
        </p:txBody>
      </p:sp>
      <p:sp>
        <p:nvSpPr>
          <p:cNvPr id="7" name="TextBox 6">
            <a:extLst>
              <a:ext uri="{FF2B5EF4-FFF2-40B4-BE49-F238E27FC236}">
                <a16:creationId xmlns:a16="http://schemas.microsoft.com/office/drawing/2014/main" xmlns="" id="{786E3AC4-8D20-4B12-9ABD-75B2377C3A0C}"/>
              </a:ext>
            </a:extLst>
          </p:cNvPr>
          <p:cNvSpPr txBox="1"/>
          <p:nvPr/>
        </p:nvSpPr>
        <p:spPr>
          <a:xfrm>
            <a:off x="1911336" y="4321407"/>
            <a:ext cx="2987810" cy="246221"/>
          </a:xfrm>
          <a:prstGeom prst="rect">
            <a:avLst/>
          </a:prstGeom>
          <a:noFill/>
        </p:spPr>
        <p:txBody>
          <a:bodyPr wrap="square">
            <a:spAutoFit/>
          </a:bodyPr>
          <a:lstStyle/>
          <a:p>
            <a:pPr eaLnBrk="1" fontAlgn="auto" hangingPunct="1">
              <a:spcBef>
                <a:spcPts val="0"/>
              </a:spcBef>
              <a:spcAft>
                <a:spcPts val="0"/>
              </a:spcAft>
              <a:defRPr/>
            </a:pPr>
            <a:r>
              <a:rPr lang="en-US" sz="1000" b="1" spc="300" dirty="0">
                <a:latin typeface="Lato" panose="020F0502020204030203" pitchFamily="34" charset="0"/>
                <a:ea typeface="Source Sans Pro" panose="020B0503030403020204" pitchFamily="34" charset="0"/>
                <a:cs typeface="Open Sans" panose="020B0606030504020204" pitchFamily="34" charset="0"/>
              </a:rPr>
              <a:t>LOREM IPSUM DOLOR</a:t>
            </a:r>
          </a:p>
        </p:txBody>
      </p:sp>
      <p:pic>
        <p:nvPicPr>
          <p:cNvPr id="16" name="Рисунок 15" descr="2.jpg"/>
          <p:cNvPicPr>
            <a:picLocks noGrp="1" noChangeAspect="1"/>
          </p:cNvPicPr>
          <p:nvPr>
            <p:ph type="pic" sz="quarter" idx="10"/>
          </p:nvPr>
        </p:nvPicPr>
        <p:blipFill>
          <a:blip r:embed="rId2" cstate="print"/>
          <a:srcRect/>
          <a:stretch>
            <a:fillRect/>
          </a:stretch>
        </p:blipFill>
        <p:spPr/>
      </p:pic>
      <p:grpSp>
        <p:nvGrpSpPr>
          <p:cNvPr id="11" name="Group 10">
            <a:extLst>
              <a:ext uri="{FF2B5EF4-FFF2-40B4-BE49-F238E27FC236}">
                <a16:creationId xmlns:a16="http://schemas.microsoft.com/office/drawing/2014/main" xmlns="" id="{566ADF1D-C16D-486D-8300-23428AA68108}"/>
              </a:ext>
            </a:extLst>
          </p:cNvPr>
          <p:cNvGrpSpPr/>
          <p:nvPr/>
        </p:nvGrpSpPr>
        <p:grpSpPr>
          <a:xfrm>
            <a:off x="8709826" y="3120797"/>
            <a:ext cx="1020748" cy="498703"/>
            <a:chOff x="4492546" y="1990497"/>
            <a:chExt cx="1020748" cy="498703"/>
          </a:xfrm>
        </p:grpSpPr>
        <p:cxnSp>
          <p:nvCxnSpPr>
            <p:cNvPr id="12" name="Straight Connector 11">
              <a:extLst>
                <a:ext uri="{FF2B5EF4-FFF2-40B4-BE49-F238E27FC236}">
                  <a16:creationId xmlns:a16="http://schemas.microsoft.com/office/drawing/2014/main" xmlns="" id="{7B0DA6A0-31F7-408E-9335-1A82141816D2}"/>
                </a:ext>
              </a:extLst>
            </p:cNvPr>
            <p:cNvCxnSpPr/>
            <p:nvPr/>
          </p:nvCxnSpPr>
          <p:spPr>
            <a:xfrm>
              <a:off x="4492546" y="2219097"/>
              <a:ext cx="10207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12D8AB80-AEFA-44FA-B6F8-2E15CE8337E8}"/>
                </a:ext>
              </a:extLst>
            </p:cNvPr>
            <p:cNvCxnSpPr/>
            <p:nvPr/>
          </p:nvCxnSpPr>
          <p:spPr>
            <a:xfrm>
              <a:off x="5290480" y="1990497"/>
              <a:ext cx="0" cy="4987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xmlns="" id="{8D822BC5-4C76-4FAF-8C3A-0D850B4266F9}"/>
              </a:ext>
            </a:extLst>
          </p:cNvPr>
          <p:cNvSpPr txBox="1"/>
          <p:nvPr/>
        </p:nvSpPr>
        <p:spPr>
          <a:xfrm rot="16200000">
            <a:off x="-458036" y="1989239"/>
            <a:ext cx="3018775" cy="830997"/>
          </a:xfrm>
          <a:prstGeom prst="rect">
            <a:avLst/>
          </a:prstGeom>
          <a:noFill/>
        </p:spPr>
        <p:txBody>
          <a:bodyPr wrap="none" rtlCol="0">
            <a:spAutoFit/>
          </a:bodyPr>
          <a:lstStyle/>
          <a:p>
            <a:r>
              <a:rPr lang="en-US" sz="4800" spc="600" dirty="0">
                <a:latin typeface="Bebas Neue" panose="020B0606020202050201" pitchFamily="34" charset="0"/>
                <a:ea typeface="Lato Black" panose="020F0502020204030203" pitchFamily="34" charset="0"/>
                <a:cs typeface="Lato Black" panose="020F0502020204030203" pitchFamily="34" charset="0"/>
              </a:rPr>
              <a:t>HYPEBEAST</a:t>
            </a:r>
          </a:p>
        </p:txBody>
      </p:sp>
      <p:sp>
        <p:nvSpPr>
          <p:cNvPr id="15" name="Rectangle 14">
            <a:extLst>
              <a:ext uri="{FF2B5EF4-FFF2-40B4-BE49-F238E27FC236}">
                <a16:creationId xmlns:a16="http://schemas.microsoft.com/office/drawing/2014/main" xmlns="" id="{D98DE99B-7204-4813-9335-68835947197B}"/>
              </a:ext>
            </a:extLst>
          </p:cNvPr>
          <p:cNvSpPr/>
          <p:nvPr/>
        </p:nvSpPr>
        <p:spPr>
          <a:xfrm flipH="1">
            <a:off x="11905340" y="1245446"/>
            <a:ext cx="302634" cy="199495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Tree>
    <p:extLst>
      <p:ext uri="{BB962C8B-B14F-4D97-AF65-F5344CB8AC3E}">
        <p14:creationId xmlns:p14="http://schemas.microsoft.com/office/powerpoint/2010/main" xmlns="" val="2317179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9B87679C-60E5-4295-9D72-ED8A88E22F6D}"/>
              </a:ext>
            </a:extLst>
          </p:cNvPr>
          <p:cNvSpPr/>
          <p:nvPr/>
        </p:nvSpPr>
        <p:spPr>
          <a:xfrm>
            <a:off x="8931798" y="-26500"/>
            <a:ext cx="2031325" cy="68845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1F6736E5-C752-454D-9A4C-89CFBC95556F}"/>
              </a:ext>
            </a:extLst>
          </p:cNvPr>
          <p:cNvSpPr txBox="1"/>
          <p:nvPr/>
        </p:nvSpPr>
        <p:spPr>
          <a:xfrm>
            <a:off x="3624239" y="3814587"/>
            <a:ext cx="2849722" cy="1200329"/>
          </a:xfrm>
          <a:prstGeom prst="rect">
            <a:avLst/>
          </a:prstGeom>
          <a:noFill/>
        </p:spPr>
        <p:txBody>
          <a:bodyPr wrap="square" rtlCol="0">
            <a:spAutoFit/>
          </a:bodyPr>
          <a:lstStyle/>
          <a:p>
            <a:pPr algn="just">
              <a:lnSpc>
                <a:spcPct val="150000"/>
              </a:lnSpc>
            </a:pPr>
            <a:r>
              <a:rPr lang="en-GB" sz="1200" baseline="30000" dirty="0">
                <a:solidFill>
                  <a:schemeClr val="tx1">
                    <a:lumMod val="75000"/>
                    <a:lumOff val="25000"/>
                  </a:schemeClr>
                </a:solidFill>
                <a:latin typeface="Lato Light" panose="020F0302020204030203" pitchFamily="34" charset="0"/>
                <a:ea typeface="Source Sans Pro" panose="020B0503030403020204" pitchFamily="34" charset="0"/>
                <a:cs typeface="Lato" panose="020F0502020204030203" pitchFamily="34" charset="0"/>
              </a:rPr>
              <a:t>Lorem ipsum dolor sit amet, consectetur adipiscing elit. Sed risus sapien, tincidunt vitae imperdiet eu, consequat ut purus. Nunc elementum varius tortor, elementum congue felis semper ac. Duis vel gravida sem. Suspendisse eget est metus. Etiam libero augue, suscipit a faucibus vel, fermentum sed ligula. In fringilla dolor in velit vulputate varius.</a:t>
            </a:r>
          </a:p>
        </p:txBody>
      </p:sp>
      <p:sp>
        <p:nvSpPr>
          <p:cNvPr id="4" name="Title 7">
            <a:extLst>
              <a:ext uri="{FF2B5EF4-FFF2-40B4-BE49-F238E27FC236}">
                <a16:creationId xmlns:a16="http://schemas.microsoft.com/office/drawing/2014/main" xmlns="" id="{79914798-53DC-4655-AE3D-CBE97E15ADD4}"/>
              </a:ext>
            </a:extLst>
          </p:cNvPr>
          <p:cNvSpPr txBox="1">
            <a:spLocks/>
          </p:cNvSpPr>
          <p:nvPr/>
        </p:nvSpPr>
        <p:spPr>
          <a:xfrm>
            <a:off x="1093628" y="1076867"/>
            <a:ext cx="2550548" cy="174132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tx1">
                    <a:lumMod val="95000"/>
                    <a:lumOff val="5000"/>
                  </a:schemeClr>
                </a:solidFill>
                <a:latin typeface="Bebas Neue" panose="020B0606020202050201" pitchFamily="34" charset="0"/>
                <a:ea typeface="Source Sans Pro" panose="020B0503030403020204" pitchFamily="34" charset="0"/>
              </a:rPr>
              <a:t>BEAST</a:t>
            </a:r>
          </a:p>
          <a:p>
            <a:r>
              <a:rPr lang="en-US" sz="4000" dirty="0">
                <a:solidFill>
                  <a:schemeClr val="tx1">
                    <a:lumMod val="95000"/>
                    <a:lumOff val="5000"/>
                  </a:schemeClr>
                </a:solidFill>
                <a:latin typeface="Bebas Neue" panose="020B0606020202050201" pitchFamily="34" charset="0"/>
                <a:ea typeface="Source Sans Pro" panose="020B0503030403020204" pitchFamily="34" charset="0"/>
              </a:rPr>
              <a:t>LEADER</a:t>
            </a:r>
          </a:p>
        </p:txBody>
      </p:sp>
      <p:sp>
        <p:nvSpPr>
          <p:cNvPr id="10" name="TextBox 9">
            <a:extLst>
              <a:ext uri="{FF2B5EF4-FFF2-40B4-BE49-F238E27FC236}">
                <a16:creationId xmlns:a16="http://schemas.microsoft.com/office/drawing/2014/main" xmlns="" id="{897EBA13-5758-4565-9D4D-1EFFC2683737}"/>
              </a:ext>
            </a:extLst>
          </p:cNvPr>
          <p:cNvSpPr txBox="1"/>
          <p:nvPr/>
        </p:nvSpPr>
        <p:spPr>
          <a:xfrm>
            <a:off x="3644176" y="3563362"/>
            <a:ext cx="2987810" cy="246221"/>
          </a:xfrm>
          <a:prstGeom prst="rect">
            <a:avLst/>
          </a:prstGeom>
          <a:noFill/>
        </p:spPr>
        <p:txBody>
          <a:bodyPr wrap="square">
            <a:spAutoFit/>
          </a:bodyPr>
          <a:lstStyle/>
          <a:p>
            <a:pPr eaLnBrk="1" fontAlgn="auto" hangingPunct="1">
              <a:spcBef>
                <a:spcPts val="0"/>
              </a:spcBef>
              <a:spcAft>
                <a:spcPts val="0"/>
              </a:spcAft>
              <a:defRPr/>
            </a:pPr>
            <a:r>
              <a:rPr lang="en-US" sz="1000" b="1" spc="300" dirty="0">
                <a:latin typeface="Lato" panose="020F0502020204030203" pitchFamily="34" charset="0"/>
                <a:ea typeface="Source Sans Pro" panose="020B0503030403020204" pitchFamily="34" charset="0"/>
                <a:cs typeface="Open Sans" panose="020B0606030504020204" pitchFamily="34" charset="0"/>
              </a:rPr>
              <a:t>LOREM IPSUM DOLOR</a:t>
            </a:r>
          </a:p>
        </p:txBody>
      </p:sp>
      <p:sp>
        <p:nvSpPr>
          <p:cNvPr id="11" name="TextBox 10">
            <a:extLst>
              <a:ext uri="{FF2B5EF4-FFF2-40B4-BE49-F238E27FC236}">
                <a16:creationId xmlns:a16="http://schemas.microsoft.com/office/drawing/2014/main" xmlns="" id="{555C067C-F088-4E60-9BD6-CCD2D71381C2}"/>
              </a:ext>
            </a:extLst>
          </p:cNvPr>
          <p:cNvSpPr txBox="1"/>
          <p:nvPr/>
        </p:nvSpPr>
        <p:spPr>
          <a:xfrm>
            <a:off x="3646020" y="5416779"/>
            <a:ext cx="1330395" cy="215444"/>
          </a:xfrm>
          <a:prstGeom prst="rect">
            <a:avLst/>
          </a:prstGeom>
          <a:noFill/>
        </p:spPr>
        <p:txBody>
          <a:bodyPr wrap="square" rtlCol="0">
            <a:spAutoFit/>
          </a:bodyPr>
          <a:lstStyle/>
          <a:p>
            <a:pPr algn="r"/>
            <a:r>
              <a:rPr lang="en-GB" sz="1200" baseline="30000" dirty="0">
                <a:latin typeface="Lato Black" panose="020F0A02020204030203" pitchFamily="34" charset="0"/>
                <a:ea typeface="Source Sans Pro" panose="020B0503030403020204" pitchFamily="34" charset="0"/>
                <a:cs typeface="Lato" panose="020F0502020204030203" pitchFamily="34" charset="0"/>
              </a:rPr>
              <a:t>[ YOUR WEBSITE HERE ]</a:t>
            </a:r>
          </a:p>
        </p:txBody>
      </p:sp>
      <p:pic>
        <p:nvPicPr>
          <p:cNvPr id="16" name="Рисунок 15" descr="3.jpg"/>
          <p:cNvPicPr>
            <a:picLocks noGrp="1" noChangeAspect="1"/>
          </p:cNvPicPr>
          <p:nvPr>
            <p:ph type="pic" sz="quarter" idx="10"/>
          </p:nvPr>
        </p:nvPicPr>
        <p:blipFill>
          <a:blip r:embed="rId2"/>
          <a:srcRect/>
          <a:stretch>
            <a:fillRect/>
          </a:stretch>
        </p:blipFill>
        <p:spPr/>
      </p:pic>
      <p:grpSp>
        <p:nvGrpSpPr>
          <p:cNvPr id="12" name="Group 11">
            <a:extLst>
              <a:ext uri="{FF2B5EF4-FFF2-40B4-BE49-F238E27FC236}">
                <a16:creationId xmlns:a16="http://schemas.microsoft.com/office/drawing/2014/main" xmlns="" id="{8F1B43E0-14E7-417D-8ACF-3C1D273FC93C}"/>
              </a:ext>
            </a:extLst>
          </p:cNvPr>
          <p:cNvGrpSpPr/>
          <p:nvPr/>
        </p:nvGrpSpPr>
        <p:grpSpPr>
          <a:xfrm>
            <a:off x="1858528" y="2068261"/>
            <a:ext cx="1020748" cy="498703"/>
            <a:chOff x="4492546" y="1990497"/>
            <a:chExt cx="1020748" cy="498703"/>
          </a:xfrm>
        </p:grpSpPr>
        <p:cxnSp>
          <p:nvCxnSpPr>
            <p:cNvPr id="13" name="Straight Connector 12">
              <a:extLst>
                <a:ext uri="{FF2B5EF4-FFF2-40B4-BE49-F238E27FC236}">
                  <a16:creationId xmlns:a16="http://schemas.microsoft.com/office/drawing/2014/main" xmlns="" id="{27081578-0455-455F-9AF4-252156EDA3E7}"/>
                </a:ext>
              </a:extLst>
            </p:cNvPr>
            <p:cNvCxnSpPr/>
            <p:nvPr/>
          </p:nvCxnSpPr>
          <p:spPr>
            <a:xfrm>
              <a:off x="4492546" y="2219097"/>
              <a:ext cx="10207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1E5EB9F9-D700-4D9F-8A68-6E43849EED47}"/>
                </a:ext>
              </a:extLst>
            </p:cNvPr>
            <p:cNvCxnSpPr/>
            <p:nvPr/>
          </p:nvCxnSpPr>
          <p:spPr>
            <a:xfrm>
              <a:off x="5290480" y="1990497"/>
              <a:ext cx="0" cy="4987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itle 7">
            <a:extLst>
              <a:ext uri="{FF2B5EF4-FFF2-40B4-BE49-F238E27FC236}">
                <a16:creationId xmlns:a16="http://schemas.microsoft.com/office/drawing/2014/main" xmlns="" id="{3FBD55BA-F687-41BB-BDC1-29853E65D8D4}"/>
              </a:ext>
            </a:extLst>
          </p:cNvPr>
          <p:cNvSpPr txBox="1">
            <a:spLocks/>
          </p:cNvSpPr>
          <p:nvPr/>
        </p:nvSpPr>
        <p:spPr>
          <a:xfrm>
            <a:off x="2518490" y="2408497"/>
            <a:ext cx="1785019" cy="1401086"/>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7200" dirty="0">
                <a:solidFill>
                  <a:schemeClr val="tx1">
                    <a:lumMod val="95000"/>
                    <a:lumOff val="5000"/>
                  </a:schemeClr>
                </a:solidFill>
                <a:latin typeface="Bebas Neue" panose="020B0606020202050201" pitchFamily="34" charset="0"/>
                <a:ea typeface="Source Sans Pro" panose="020B0503030403020204" pitchFamily="34" charset="0"/>
              </a:rPr>
              <a:t>80%</a:t>
            </a:r>
          </a:p>
        </p:txBody>
      </p:sp>
      <p:cxnSp>
        <p:nvCxnSpPr>
          <p:cNvPr id="18" name="Straight Arrow Connector 17">
            <a:extLst>
              <a:ext uri="{FF2B5EF4-FFF2-40B4-BE49-F238E27FC236}">
                <a16:creationId xmlns:a16="http://schemas.microsoft.com/office/drawing/2014/main" xmlns="" id="{72F6AD0A-FCE1-4678-936C-CACF544C35F9}"/>
              </a:ext>
            </a:extLst>
          </p:cNvPr>
          <p:cNvCxnSpPr>
            <a:cxnSpLocks/>
          </p:cNvCxnSpPr>
          <p:nvPr/>
        </p:nvCxnSpPr>
        <p:spPr>
          <a:xfrm flipH="1" flipV="1">
            <a:off x="1746814" y="2678599"/>
            <a:ext cx="1544972" cy="16124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30790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D687AB6-2C99-4791-81D8-2711463BEA72}"/>
              </a:ext>
            </a:extLst>
          </p:cNvPr>
          <p:cNvSpPr txBox="1"/>
          <p:nvPr/>
        </p:nvSpPr>
        <p:spPr>
          <a:xfrm>
            <a:off x="5464278" y="2146049"/>
            <a:ext cx="3684407" cy="2308324"/>
          </a:xfrm>
          <a:prstGeom prst="rect">
            <a:avLst/>
          </a:prstGeom>
          <a:noFill/>
        </p:spPr>
        <p:txBody>
          <a:bodyPr wrap="none" rtlCol="0">
            <a:spAutoFit/>
          </a:bodyPr>
          <a:lstStyle/>
          <a:p>
            <a:r>
              <a:rPr lang="en-US" sz="4800" spc="600" dirty="0">
                <a:latin typeface="Bebas Neue" panose="020B0606020202050201" pitchFamily="34" charset="0"/>
                <a:ea typeface="Lato Black" panose="020F0502020204030203" pitchFamily="34" charset="0"/>
                <a:cs typeface="Lato Black" panose="020F0502020204030203" pitchFamily="34" charset="0"/>
              </a:rPr>
              <a:t>WANNA LEARN</a:t>
            </a:r>
          </a:p>
          <a:p>
            <a:r>
              <a:rPr lang="en-US" sz="4800" spc="600" dirty="0">
                <a:latin typeface="Bebas Neue" panose="020B0606020202050201" pitchFamily="34" charset="0"/>
                <a:ea typeface="Lato Black" panose="020F0502020204030203" pitchFamily="34" charset="0"/>
                <a:cs typeface="Lato Black" panose="020F0502020204030203" pitchFamily="34" charset="0"/>
              </a:rPr>
              <a:t>FRIST JUST</a:t>
            </a:r>
          </a:p>
          <a:p>
            <a:r>
              <a:rPr lang="en-US" sz="4800" spc="600" dirty="0">
                <a:latin typeface="Bebas Neue" panose="020B0606020202050201" pitchFamily="34" charset="0"/>
                <a:ea typeface="Lato Black" panose="020F0502020204030203" pitchFamily="34" charset="0"/>
                <a:cs typeface="Lato Black" panose="020F0502020204030203" pitchFamily="34" charset="0"/>
              </a:rPr>
              <a:t>START DOING</a:t>
            </a:r>
          </a:p>
        </p:txBody>
      </p:sp>
      <p:sp>
        <p:nvSpPr>
          <p:cNvPr id="3" name="Rectangle 2">
            <a:extLst>
              <a:ext uri="{FF2B5EF4-FFF2-40B4-BE49-F238E27FC236}">
                <a16:creationId xmlns:a16="http://schemas.microsoft.com/office/drawing/2014/main" xmlns="" id="{5F1320DE-9BEF-48B9-A87A-FC8E05B98953}"/>
              </a:ext>
            </a:extLst>
          </p:cNvPr>
          <p:cNvSpPr/>
          <p:nvPr/>
        </p:nvSpPr>
        <p:spPr>
          <a:xfrm>
            <a:off x="5086132" y="1219903"/>
            <a:ext cx="4375741" cy="380863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Рисунок 12" descr="4.jpg"/>
          <p:cNvPicPr>
            <a:picLocks noGrp="1" noChangeAspect="1"/>
          </p:cNvPicPr>
          <p:nvPr>
            <p:ph type="pic" sz="quarter" idx="10"/>
          </p:nvPr>
        </p:nvPicPr>
        <p:blipFill>
          <a:blip r:embed="rId2" cstate="print"/>
          <a:srcRect/>
          <a:stretch>
            <a:fillRect/>
          </a:stretch>
        </p:blipFill>
        <p:spPr/>
      </p:pic>
      <p:grpSp>
        <p:nvGrpSpPr>
          <p:cNvPr id="5" name="Group 4">
            <a:extLst>
              <a:ext uri="{FF2B5EF4-FFF2-40B4-BE49-F238E27FC236}">
                <a16:creationId xmlns:a16="http://schemas.microsoft.com/office/drawing/2014/main" xmlns="" id="{9E305B94-07EB-4FA1-B258-9F4AF6DEA0D3}"/>
              </a:ext>
            </a:extLst>
          </p:cNvPr>
          <p:cNvGrpSpPr/>
          <p:nvPr/>
        </p:nvGrpSpPr>
        <p:grpSpPr>
          <a:xfrm>
            <a:off x="2443990" y="4880116"/>
            <a:ext cx="2809474" cy="1372614"/>
            <a:chOff x="4492546" y="1990497"/>
            <a:chExt cx="1020748" cy="498703"/>
          </a:xfrm>
        </p:grpSpPr>
        <p:cxnSp>
          <p:nvCxnSpPr>
            <p:cNvPr id="6" name="Straight Connector 5">
              <a:extLst>
                <a:ext uri="{FF2B5EF4-FFF2-40B4-BE49-F238E27FC236}">
                  <a16:creationId xmlns:a16="http://schemas.microsoft.com/office/drawing/2014/main" xmlns="" id="{A38E767C-D541-4CC3-9AE5-2C15EC5A2BBF}"/>
                </a:ext>
              </a:extLst>
            </p:cNvPr>
            <p:cNvCxnSpPr/>
            <p:nvPr/>
          </p:nvCxnSpPr>
          <p:spPr>
            <a:xfrm>
              <a:off x="4492546" y="2219097"/>
              <a:ext cx="10207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159321A3-DB9D-4C56-8623-536F9CFAB353}"/>
                </a:ext>
              </a:extLst>
            </p:cNvPr>
            <p:cNvCxnSpPr/>
            <p:nvPr/>
          </p:nvCxnSpPr>
          <p:spPr>
            <a:xfrm>
              <a:off x="5290480" y="1990497"/>
              <a:ext cx="0" cy="4987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Freeform: Shape 9">
            <a:extLst>
              <a:ext uri="{FF2B5EF4-FFF2-40B4-BE49-F238E27FC236}">
                <a16:creationId xmlns:a16="http://schemas.microsoft.com/office/drawing/2014/main" xmlns="" id="{CAEFC382-19C3-4273-A700-6F9DEFBE75D5}"/>
              </a:ext>
            </a:extLst>
          </p:cNvPr>
          <p:cNvSpPr/>
          <p:nvPr/>
        </p:nvSpPr>
        <p:spPr>
          <a:xfrm>
            <a:off x="729014" y="595689"/>
            <a:ext cx="491025" cy="446834"/>
          </a:xfrm>
          <a:custGeom>
            <a:avLst/>
            <a:gdLst/>
            <a:ahLst/>
            <a:cxnLst/>
            <a:rect l="l" t="t" r="r" b="b"/>
            <a:pathLst>
              <a:path w="213360" h="194158">
                <a:moveTo>
                  <a:pt x="176479" y="0"/>
                </a:moveTo>
                <a:lnTo>
                  <a:pt x="206350" y="17679"/>
                </a:lnTo>
                <a:cubicBezTo>
                  <a:pt x="208788" y="19304"/>
                  <a:pt x="210566" y="21082"/>
                  <a:pt x="211684" y="23013"/>
                </a:cubicBezTo>
                <a:cubicBezTo>
                  <a:pt x="212801" y="24943"/>
                  <a:pt x="213360" y="26924"/>
                  <a:pt x="213360" y="28956"/>
                </a:cubicBezTo>
                <a:cubicBezTo>
                  <a:pt x="213360" y="31191"/>
                  <a:pt x="212852" y="33325"/>
                  <a:pt x="211836" y="35357"/>
                </a:cubicBezTo>
                <a:cubicBezTo>
                  <a:pt x="210820" y="37389"/>
                  <a:pt x="209601" y="39116"/>
                  <a:pt x="208179" y="40539"/>
                </a:cubicBezTo>
                <a:cubicBezTo>
                  <a:pt x="205943" y="42977"/>
                  <a:pt x="203454" y="45974"/>
                  <a:pt x="200711" y="49530"/>
                </a:cubicBezTo>
                <a:cubicBezTo>
                  <a:pt x="197968" y="53086"/>
                  <a:pt x="195377" y="57252"/>
                  <a:pt x="192939" y="62027"/>
                </a:cubicBezTo>
                <a:cubicBezTo>
                  <a:pt x="190500" y="66802"/>
                  <a:pt x="188417" y="72085"/>
                  <a:pt x="186690" y="77877"/>
                </a:cubicBezTo>
                <a:cubicBezTo>
                  <a:pt x="184963" y="83668"/>
                  <a:pt x="184099" y="89916"/>
                  <a:pt x="184099" y="96622"/>
                </a:cubicBezTo>
                <a:cubicBezTo>
                  <a:pt x="184099" y="103937"/>
                  <a:pt x="185369" y="111760"/>
                  <a:pt x="187909" y="120092"/>
                </a:cubicBezTo>
                <a:cubicBezTo>
                  <a:pt x="190449" y="128423"/>
                  <a:pt x="194666" y="137364"/>
                  <a:pt x="200559" y="146914"/>
                </a:cubicBezTo>
                <a:cubicBezTo>
                  <a:pt x="202591" y="150165"/>
                  <a:pt x="203607" y="153416"/>
                  <a:pt x="203607" y="156668"/>
                </a:cubicBezTo>
                <a:cubicBezTo>
                  <a:pt x="203607" y="160325"/>
                  <a:pt x="202387" y="163576"/>
                  <a:pt x="199949" y="166421"/>
                </a:cubicBezTo>
                <a:cubicBezTo>
                  <a:pt x="197511" y="169266"/>
                  <a:pt x="194158" y="171501"/>
                  <a:pt x="189891" y="173127"/>
                </a:cubicBezTo>
                <a:lnTo>
                  <a:pt x="133198" y="194158"/>
                </a:lnTo>
                <a:cubicBezTo>
                  <a:pt x="125070" y="181356"/>
                  <a:pt x="119025" y="168606"/>
                  <a:pt x="115062" y="155906"/>
                </a:cubicBezTo>
                <a:cubicBezTo>
                  <a:pt x="111100" y="143206"/>
                  <a:pt x="109119" y="130556"/>
                  <a:pt x="109119" y="117958"/>
                </a:cubicBezTo>
                <a:cubicBezTo>
                  <a:pt x="109119" y="96216"/>
                  <a:pt x="114808" y="75337"/>
                  <a:pt x="126187" y="55321"/>
                </a:cubicBezTo>
                <a:cubicBezTo>
                  <a:pt x="137567" y="35306"/>
                  <a:pt x="154331" y="16866"/>
                  <a:pt x="176479" y="0"/>
                </a:cubicBezTo>
                <a:close/>
                <a:moveTo>
                  <a:pt x="67361" y="0"/>
                </a:moveTo>
                <a:lnTo>
                  <a:pt x="97231" y="17679"/>
                </a:lnTo>
                <a:cubicBezTo>
                  <a:pt x="99670" y="19304"/>
                  <a:pt x="101448" y="21082"/>
                  <a:pt x="102565" y="23013"/>
                </a:cubicBezTo>
                <a:cubicBezTo>
                  <a:pt x="103683" y="24943"/>
                  <a:pt x="104242" y="26924"/>
                  <a:pt x="104242" y="28956"/>
                </a:cubicBezTo>
                <a:cubicBezTo>
                  <a:pt x="104242" y="31191"/>
                  <a:pt x="103734" y="33325"/>
                  <a:pt x="102718" y="35357"/>
                </a:cubicBezTo>
                <a:cubicBezTo>
                  <a:pt x="101702" y="37389"/>
                  <a:pt x="100483" y="39116"/>
                  <a:pt x="99060" y="40539"/>
                </a:cubicBezTo>
                <a:cubicBezTo>
                  <a:pt x="96825" y="42977"/>
                  <a:pt x="94336" y="45974"/>
                  <a:pt x="91593" y="49530"/>
                </a:cubicBezTo>
                <a:cubicBezTo>
                  <a:pt x="88849" y="53086"/>
                  <a:pt x="86259" y="57252"/>
                  <a:pt x="83820" y="62027"/>
                </a:cubicBezTo>
                <a:cubicBezTo>
                  <a:pt x="81382" y="66802"/>
                  <a:pt x="79299" y="72085"/>
                  <a:pt x="77572" y="77877"/>
                </a:cubicBezTo>
                <a:cubicBezTo>
                  <a:pt x="75845" y="83668"/>
                  <a:pt x="74981" y="89916"/>
                  <a:pt x="74981" y="96622"/>
                </a:cubicBezTo>
                <a:cubicBezTo>
                  <a:pt x="74981" y="103937"/>
                  <a:pt x="76251" y="111760"/>
                  <a:pt x="78791" y="120092"/>
                </a:cubicBezTo>
                <a:cubicBezTo>
                  <a:pt x="81331" y="128423"/>
                  <a:pt x="85547" y="137364"/>
                  <a:pt x="91440" y="146914"/>
                </a:cubicBezTo>
                <a:cubicBezTo>
                  <a:pt x="93472" y="150165"/>
                  <a:pt x="94488" y="153416"/>
                  <a:pt x="94488" y="156668"/>
                </a:cubicBezTo>
                <a:cubicBezTo>
                  <a:pt x="94488" y="160325"/>
                  <a:pt x="93269" y="163576"/>
                  <a:pt x="90831" y="166421"/>
                </a:cubicBezTo>
                <a:cubicBezTo>
                  <a:pt x="88392" y="169266"/>
                  <a:pt x="85039" y="171501"/>
                  <a:pt x="80772" y="173127"/>
                </a:cubicBezTo>
                <a:lnTo>
                  <a:pt x="24079" y="194158"/>
                </a:lnTo>
                <a:cubicBezTo>
                  <a:pt x="15951" y="181356"/>
                  <a:pt x="9906" y="168606"/>
                  <a:pt x="5944" y="155906"/>
                </a:cubicBezTo>
                <a:cubicBezTo>
                  <a:pt x="1981" y="143206"/>
                  <a:pt x="0" y="130556"/>
                  <a:pt x="0" y="117958"/>
                </a:cubicBezTo>
                <a:cubicBezTo>
                  <a:pt x="0" y="96216"/>
                  <a:pt x="5690" y="75337"/>
                  <a:pt x="17069" y="55321"/>
                </a:cubicBezTo>
                <a:cubicBezTo>
                  <a:pt x="28448" y="35306"/>
                  <a:pt x="45212" y="16866"/>
                  <a:pt x="67361"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75BCB79E-F330-468D-B4F0-16B4DC25CF68}"/>
              </a:ext>
            </a:extLst>
          </p:cNvPr>
          <p:cNvSpPr txBox="1"/>
          <p:nvPr/>
        </p:nvSpPr>
        <p:spPr>
          <a:xfrm>
            <a:off x="9629316" y="2979746"/>
            <a:ext cx="2987810" cy="246221"/>
          </a:xfrm>
          <a:prstGeom prst="rect">
            <a:avLst/>
          </a:prstGeom>
          <a:noFill/>
        </p:spPr>
        <p:txBody>
          <a:bodyPr wrap="square">
            <a:spAutoFit/>
          </a:bodyPr>
          <a:lstStyle/>
          <a:p>
            <a:pPr algn="just" eaLnBrk="1" fontAlgn="auto" hangingPunct="1">
              <a:spcBef>
                <a:spcPts val="0"/>
              </a:spcBef>
              <a:spcAft>
                <a:spcPts val="0"/>
              </a:spcAft>
              <a:defRPr/>
            </a:pPr>
            <a:r>
              <a:rPr lang="en-US" sz="1000" b="1" spc="300" dirty="0">
                <a:latin typeface="Lato" panose="020F0502020204030203" pitchFamily="34" charset="0"/>
                <a:ea typeface="Source Sans Pro" panose="020B0503030403020204" pitchFamily="34" charset="0"/>
                <a:cs typeface="Open Sans" panose="020B0606030504020204" pitchFamily="34" charset="0"/>
              </a:rPr>
              <a:t>LOREM IPSUM DOLOR</a:t>
            </a:r>
          </a:p>
        </p:txBody>
      </p:sp>
      <p:sp>
        <p:nvSpPr>
          <p:cNvPr id="12" name="TextBox 11">
            <a:extLst>
              <a:ext uri="{FF2B5EF4-FFF2-40B4-BE49-F238E27FC236}">
                <a16:creationId xmlns:a16="http://schemas.microsoft.com/office/drawing/2014/main" xmlns="" id="{FD3E7BD2-1ACB-4E77-BF5A-EC2DD0B1CE26}"/>
              </a:ext>
            </a:extLst>
          </p:cNvPr>
          <p:cNvSpPr txBox="1"/>
          <p:nvPr/>
        </p:nvSpPr>
        <p:spPr>
          <a:xfrm>
            <a:off x="9629316" y="3264067"/>
            <a:ext cx="2071473" cy="622030"/>
          </a:xfrm>
          <a:prstGeom prst="rect">
            <a:avLst/>
          </a:prstGeom>
          <a:noFill/>
        </p:spPr>
        <p:txBody>
          <a:bodyPr wrap="square" rtlCol="0">
            <a:spAutoFit/>
          </a:bodyPr>
          <a:lstStyle/>
          <a:p>
            <a:pPr algn="just">
              <a:lnSpc>
                <a:spcPct val="150000"/>
              </a:lnSpc>
            </a:pPr>
            <a:r>
              <a:rPr lang="en-GB" sz="1200" baseline="30000" dirty="0">
                <a:solidFill>
                  <a:schemeClr val="tx1">
                    <a:lumMod val="75000"/>
                    <a:lumOff val="25000"/>
                  </a:schemeClr>
                </a:solidFill>
                <a:latin typeface="Lato Light" panose="020F0302020204030203" pitchFamily="34" charset="0"/>
                <a:ea typeface="Source Sans Pro" panose="020B0503030403020204" pitchFamily="34" charset="0"/>
                <a:cs typeface="Lato" panose="020F0502020204030203" pitchFamily="34" charset="0"/>
              </a:rPr>
              <a:t>Lorem ipsum dolor sit amet, consectetur adipiscing elit. Sed risus sapien, tincidunt vitae </a:t>
            </a:r>
            <a:r>
              <a:rPr lang="en-GB" sz="1200" baseline="30000" dirty="0" err="1">
                <a:solidFill>
                  <a:schemeClr val="tx1">
                    <a:lumMod val="75000"/>
                    <a:lumOff val="25000"/>
                  </a:schemeClr>
                </a:solidFill>
                <a:latin typeface="Lato Light" panose="020F0302020204030203" pitchFamily="34" charset="0"/>
                <a:ea typeface="Source Sans Pro" panose="020B0503030403020204" pitchFamily="34" charset="0"/>
                <a:cs typeface="Lato" panose="020F0502020204030203" pitchFamily="34" charset="0"/>
              </a:rPr>
              <a:t>imperdiet</a:t>
            </a:r>
            <a:r>
              <a:rPr lang="en-GB" sz="1200" baseline="30000" dirty="0">
                <a:solidFill>
                  <a:schemeClr val="tx1">
                    <a:lumMod val="75000"/>
                    <a:lumOff val="25000"/>
                  </a:schemeClr>
                </a:solidFill>
                <a:latin typeface="Lato Light" panose="020F0302020204030203" pitchFamily="34" charset="0"/>
                <a:ea typeface="Source Sans Pro" panose="020B0503030403020204" pitchFamily="34" charset="0"/>
                <a:cs typeface="Lato" panose="020F0502020204030203" pitchFamily="34" charset="0"/>
              </a:rPr>
              <a:t>.</a:t>
            </a:r>
          </a:p>
        </p:txBody>
      </p:sp>
    </p:spTree>
    <p:extLst>
      <p:ext uri="{BB962C8B-B14F-4D97-AF65-F5344CB8AC3E}">
        <p14:creationId xmlns:p14="http://schemas.microsoft.com/office/powerpoint/2010/main" xmlns="" val="2984365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3E7E3A08-64BA-4A1E-8293-1EE5DE2B7FE2}"/>
              </a:ext>
            </a:extLst>
          </p:cNvPr>
          <p:cNvSpPr txBox="1">
            <a:spLocks/>
          </p:cNvSpPr>
          <p:nvPr/>
        </p:nvSpPr>
        <p:spPr>
          <a:xfrm>
            <a:off x="5775185" y="1505396"/>
            <a:ext cx="3404087" cy="130366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tx1">
                    <a:lumMod val="95000"/>
                    <a:lumOff val="5000"/>
                  </a:schemeClr>
                </a:solidFill>
                <a:latin typeface="Bebas Neue" panose="020B0606020202050201" pitchFamily="34" charset="0"/>
                <a:ea typeface="Source Sans Pro" panose="020B0503030403020204" pitchFamily="34" charset="0"/>
              </a:rPr>
              <a:t>WE ARE</a:t>
            </a:r>
          </a:p>
          <a:p>
            <a:r>
              <a:rPr lang="en-US" sz="4000" dirty="0">
                <a:solidFill>
                  <a:schemeClr val="tx1">
                    <a:lumMod val="95000"/>
                    <a:lumOff val="5000"/>
                  </a:schemeClr>
                </a:solidFill>
                <a:latin typeface="Bebas Neue" panose="020B0606020202050201" pitchFamily="34" charset="0"/>
                <a:ea typeface="Source Sans Pro" panose="020B0503030403020204" pitchFamily="34" charset="0"/>
              </a:rPr>
              <a:t>DIFFERENT</a:t>
            </a:r>
          </a:p>
        </p:txBody>
      </p:sp>
      <p:sp>
        <p:nvSpPr>
          <p:cNvPr id="9" name="TextBox 8">
            <a:extLst>
              <a:ext uri="{FF2B5EF4-FFF2-40B4-BE49-F238E27FC236}">
                <a16:creationId xmlns:a16="http://schemas.microsoft.com/office/drawing/2014/main" xmlns="" id="{C8040C79-AC19-4042-A9CB-8D9995D2166E}"/>
              </a:ext>
            </a:extLst>
          </p:cNvPr>
          <p:cNvSpPr txBox="1"/>
          <p:nvPr/>
        </p:nvSpPr>
        <p:spPr>
          <a:xfrm>
            <a:off x="8050588" y="6042481"/>
            <a:ext cx="1330395" cy="215444"/>
          </a:xfrm>
          <a:prstGeom prst="rect">
            <a:avLst/>
          </a:prstGeom>
          <a:noFill/>
        </p:spPr>
        <p:txBody>
          <a:bodyPr wrap="square" rtlCol="0">
            <a:spAutoFit/>
          </a:bodyPr>
          <a:lstStyle/>
          <a:p>
            <a:r>
              <a:rPr lang="en-GB" sz="1200" baseline="30000" dirty="0">
                <a:latin typeface="Lato Black" panose="020F0A02020204030203" pitchFamily="34" charset="0"/>
                <a:ea typeface="Source Sans Pro" panose="020B0503030403020204" pitchFamily="34" charset="0"/>
                <a:cs typeface="Lato" panose="020F0502020204030203" pitchFamily="34" charset="0"/>
              </a:rPr>
              <a:t>[ YOUR WEBSITE HERE ]</a:t>
            </a:r>
          </a:p>
        </p:txBody>
      </p:sp>
      <p:sp>
        <p:nvSpPr>
          <p:cNvPr id="10" name="Rectangle 9">
            <a:extLst>
              <a:ext uri="{FF2B5EF4-FFF2-40B4-BE49-F238E27FC236}">
                <a16:creationId xmlns:a16="http://schemas.microsoft.com/office/drawing/2014/main" xmlns="" id="{CDD2C7C1-D3A5-4D40-AC5B-5E6E812799C5}"/>
              </a:ext>
            </a:extLst>
          </p:cNvPr>
          <p:cNvSpPr/>
          <p:nvPr/>
        </p:nvSpPr>
        <p:spPr>
          <a:xfrm>
            <a:off x="8050588" y="4048936"/>
            <a:ext cx="3404088" cy="923330"/>
          </a:xfrm>
          <a:prstGeom prst="rect">
            <a:avLst/>
          </a:prstGeom>
        </p:spPr>
        <p:txBody>
          <a:bodyPr wrap="square">
            <a:spAutoFit/>
          </a:bodyPr>
          <a:lstStyle/>
          <a:p>
            <a:pPr algn="just" eaLnBrk="1" fontAlgn="auto" hangingPunct="1">
              <a:lnSpc>
                <a:spcPct val="150000"/>
              </a:lnSpc>
              <a:spcBef>
                <a:spcPts val="0"/>
              </a:spcBef>
              <a:spcAft>
                <a:spcPts val="0"/>
              </a:spcAft>
              <a:defRPr/>
            </a:pPr>
            <a:r>
              <a:rPr lang="en-US" sz="900" dirty="0" err="1">
                <a:latin typeface="Lato Light" panose="020F0302020204030203" pitchFamily="34" charset="0"/>
                <a:ea typeface="Source Sans Pro" panose="020B0503030403020204" pitchFamily="34" charset="0"/>
                <a:cs typeface="Open Sans" panose="020B0606030504020204" pitchFamily="34" charset="0"/>
              </a:rPr>
              <a:t>Lorem</a:t>
            </a:r>
            <a:r>
              <a:rPr lang="en-US" sz="900" dirty="0">
                <a:latin typeface="Lato Light" panose="020F0302020204030203" pitchFamily="34" charset="0"/>
                <a:ea typeface="Source Sans Pro" panose="020B0503030403020204" pitchFamily="34" charset="0"/>
                <a:cs typeface="Open Sans" panose="020B0606030504020204" pitchFamily="34" charset="0"/>
              </a:rPr>
              <a:t> </a:t>
            </a:r>
            <a:r>
              <a:rPr lang="en-US" sz="900" dirty="0" err="1">
                <a:latin typeface="Lato Light" panose="020F0302020204030203" pitchFamily="34" charset="0"/>
                <a:ea typeface="Source Sans Pro" panose="020B0503030403020204" pitchFamily="34" charset="0"/>
                <a:cs typeface="Open Sans" panose="020B0606030504020204" pitchFamily="34" charset="0"/>
              </a:rPr>
              <a:t>Ipsum</a:t>
            </a:r>
            <a:r>
              <a:rPr lang="en-US" sz="900" dirty="0">
                <a:latin typeface="Lato Light" panose="020F0302020204030203" pitchFamily="34" charset="0"/>
                <a:ea typeface="Source Sans Pro" panose="020B0503030403020204" pitchFamily="34" charset="0"/>
                <a:cs typeface="Open Sans" panose="020B0606030504020204" pitchFamily="34" charset="0"/>
              </a:rPr>
              <a:t> Dolor Far far away, behind the word mountains, far from the countries </a:t>
            </a:r>
            <a:r>
              <a:rPr lang="en-US" sz="900" dirty="0" err="1">
                <a:latin typeface="Lato Light" panose="020F0302020204030203" pitchFamily="34" charset="0"/>
                <a:ea typeface="Source Sans Pro" panose="020B0503030403020204" pitchFamily="34" charset="0"/>
                <a:cs typeface="Open Sans" panose="020B0606030504020204" pitchFamily="34" charset="0"/>
              </a:rPr>
              <a:t>Vokalia</a:t>
            </a:r>
            <a:r>
              <a:rPr lang="en-US" sz="900" dirty="0">
                <a:latin typeface="Lato Light" panose="020F0302020204030203" pitchFamily="34" charset="0"/>
                <a:ea typeface="Source Sans Pro" panose="020B0503030403020204" pitchFamily="34" charset="0"/>
                <a:cs typeface="Open Sans" panose="020B0606030504020204" pitchFamily="34" charset="0"/>
              </a:rPr>
              <a:t> and </a:t>
            </a:r>
            <a:r>
              <a:rPr lang="en-US" sz="900" dirty="0" err="1">
                <a:latin typeface="Lato Light" panose="020F0302020204030203" pitchFamily="34" charset="0"/>
                <a:ea typeface="Source Sans Pro" panose="020B0503030403020204" pitchFamily="34" charset="0"/>
                <a:cs typeface="Open Sans" panose="020B0606030504020204" pitchFamily="34" charset="0"/>
              </a:rPr>
              <a:t>Consonantia</a:t>
            </a:r>
            <a:r>
              <a:rPr lang="en-US" sz="900" dirty="0">
                <a:latin typeface="Lato Light" panose="020F0302020204030203" pitchFamily="34" charset="0"/>
                <a:ea typeface="Source Sans Pro" panose="020B0503030403020204" pitchFamily="34" charset="0"/>
                <a:cs typeface="Open Sans" panose="020B0606030504020204" pitchFamily="34" charset="0"/>
              </a:rPr>
              <a:t>, there live the blind texts. Separated they live in </a:t>
            </a:r>
            <a:r>
              <a:rPr lang="en-US" sz="900" dirty="0" err="1">
                <a:latin typeface="Lato Light" panose="020F0302020204030203" pitchFamily="34" charset="0"/>
                <a:ea typeface="Source Sans Pro" panose="020B0503030403020204" pitchFamily="34" charset="0"/>
                <a:cs typeface="Open Sans" panose="020B0606030504020204" pitchFamily="34" charset="0"/>
              </a:rPr>
              <a:t>Bookmarksgrove</a:t>
            </a:r>
            <a:r>
              <a:rPr lang="en-US" sz="900" dirty="0">
                <a:latin typeface="Lato Light" panose="020F0302020204030203" pitchFamily="34" charset="0"/>
                <a:ea typeface="Source Sans Pro" panose="020B0503030403020204" pitchFamily="34" charset="0"/>
                <a:cs typeface="Open Sans" panose="020B0606030504020204" pitchFamily="34" charset="0"/>
              </a:rPr>
              <a:t> right at the coast of the Semantics, a large language ocean.</a:t>
            </a:r>
          </a:p>
        </p:txBody>
      </p:sp>
      <p:sp>
        <p:nvSpPr>
          <p:cNvPr id="11" name="TextBox 10">
            <a:extLst>
              <a:ext uri="{FF2B5EF4-FFF2-40B4-BE49-F238E27FC236}">
                <a16:creationId xmlns:a16="http://schemas.microsoft.com/office/drawing/2014/main" xmlns="" id="{EED85D4C-5D6D-4A66-AC45-B60BBCB3F4AA}"/>
              </a:ext>
            </a:extLst>
          </p:cNvPr>
          <p:cNvSpPr txBox="1"/>
          <p:nvPr/>
        </p:nvSpPr>
        <p:spPr>
          <a:xfrm>
            <a:off x="8050588" y="3800853"/>
            <a:ext cx="2987810" cy="246221"/>
          </a:xfrm>
          <a:prstGeom prst="rect">
            <a:avLst/>
          </a:prstGeom>
          <a:noFill/>
        </p:spPr>
        <p:txBody>
          <a:bodyPr wrap="square">
            <a:spAutoFit/>
          </a:bodyPr>
          <a:lstStyle/>
          <a:p>
            <a:pPr algn="just" eaLnBrk="1" fontAlgn="auto" hangingPunct="1">
              <a:spcBef>
                <a:spcPts val="0"/>
              </a:spcBef>
              <a:spcAft>
                <a:spcPts val="0"/>
              </a:spcAft>
              <a:defRPr/>
            </a:pPr>
            <a:r>
              <a:rPr lang="en-US" sz="1000" b="1" spc="300" dirty="0">
                <a:latin typeface="Lato" panose="020F0502020204030203" pitchFamily="34" charset="0"/>
                <a:ea typeface="Source Sans Pro" panose="020B0503030403020204" pitchFamily="34" charset="0"/>
                <a:cs typeface="Open Sans" panose="020B0606030504020204" pitchFamily="34" charset="0"/>
              </a:rPr>
              <a:t>LOREM IPSUM DOLOR</a:t>
            </a:r>
          </a:p>
        </p:txBody>
      </p:sp>
      <p:pic>
        <p:nvPicPr>
          <p:cNvPr id="12" name="Рисунок 11" descr="5.jpg"/>
          <p:cNvPicPr>
            <a:picLocks noGrp="1" noChangeAspect="1"/>
          </p:cNvPicPr>
          <p:nvPr>
            <p:ph type="pic" sz="quarter" idx="10"/>
          </p:nvPr>
        </p:nvPicPr>
        <p:blipFill>
          <a:blip r:embed="rId2"/>
          <a:srcRect/>
          <a:stretch>
            <a:fillRect/>
          </a:stretch>
        </p:blipFill>
        <p:spPr/>
      </p:pic>
      <p:grpSp>
        <p:nvGrpSpPr>
          <p:cNvPr id="14" name="Group 13">
            <a:extLst>
              <a:ext uri="{FF2B5EF4-FFF2-40B4-BE49-F238E27FC236}">
                <a16:creationId xmlns:a16="http://schemas.microsoft.com/office/drawing/2014/main" xmlns="" id="{8C09570D-1470-429A-937A-EB9C1AD1B5A7}"/>
              </a:ext>
            </a:extLst>
          </p:cNvPr>
          <p:cNvGrpSpPr/>
          <p:nvPr/>
        </p:nvGrpSpPr>
        <p:grpSpPr>
          <a:xfrm>
            <a:off x="6663573" y="2462430"/>
            <a:ext cx="1354517" cy="661771"/>
            <a:chOff x="4492546" y="1990497"/>
            <a:chExt cx="1020748" cy="498703"/>
          </a:xfrm>
        </p:grpSpPr>
        <p:cxnSp>
          <p:nvCxnSpPr>
            <p:cNvPr id="16" name="Straight Connector 15">
              <a:extLst>
                <a:ext uri="{FF2B5EF4-FFF2-40B4-BE49-F238E27FC236}">
                  <a16:creationId xmlns:a16="http://schemas.microsoft.com/office/drawing/2014/main" xmlns="" id="{8E8790DF-2924-4A04-A7F1-0F79C88D25EF}"/>
                </a:ext>
              </a:extLst>
            </p:cNvPr>
            <p:cNvCxnSpPr/>
            <p:nvPr/>
          </p:nvCxnSpPr>
          <p:spPr>
            <a:xfrm>
              <a:off x="4492546" y="2219097"/>
              <a:ext cx="10207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5BEDB6A0-5BC0-4EC3-A5C9-174E3891F66A}"/>
                </a:ext>
              </a:extLst>
            </p:cNvPr>
            <p:cNvCxnSpPr/>
            <p:nvPr/>
          </p:nvCxnSpPr>
          <p:spPr>
            <a:xfrm>
              <a:off x="5290480" y="1990497"/>
              <a:ext cx="0" cy="4987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Title 7">
            <a:extLst>
              <a:ext uri="{FF2B5EF4-FFF2-40B4-BE49-F238E27FC236}">
                <a16:creationId xmlns:a16="http://schemas.microsoft.com/office/drawing/2014/main" xmlns="" id="{A0EE4CDC-B709-430C-B252-213895BAF5F7}"/>
              </a:ext>
            </a:extLst>
          </p:cNvPr>
          <p:cNvSpPr txBox="1">
            <a:spLocks/>
          </p:cNvSpPr>
          <p:nvPr/>
        </p:nvSpPr>
        <p:spPr>
          <a:xfrm>
            <a:off x="7722421" y="2775077"/>
            <a:ext cx="1785019" cy="1401086"/>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7200" dirty="0">
                <a:solidFill>
                  <a:schemeClr val="tx1">
                    <a:lumMod val="95000"/>
                    <a:lumOff val="5000"/>
                  </a:schemeClr>
                </a:solidFill>
                <a:latin typeface="Bebas Neue" panose="020B0606020202050201" pitchFamily="34" charset="0"/>
                <a:ea typeface="Source Sans Pro" panose="020B0503030403020204" pitchFamily="34" charset="0"/>
              </a:rPr>
              <a:t>80%</a:t>
            </a:r>
          </a:p>
        </p:txBody>
      </p:sp>
      <p:sp>
        <p:nvSpPr>
          <p:cNvPr id="4" name="Right Triangle 3">
            <a:extLst>
              <a:ext uri="{FF2B5EF4-FFF2-40B4-BE49-F238E27FC236}">
                <a16:creationId xmlns:a16="http://schemas.microsoft.com/office/drawing/2014/main" xmlns="" id="{2D0896A3-F857-41A9-94C1-B92D6F36841D}"/>
              </a:ext>
            </a:extLst>
          </p:cNvPr>
          <p:cNvSpPr/>
          <p:nvPr/>
        </p:nvSpPr>
        <p:spPr>
          <a:xfrm rot="5400000">
            <a:off x="-138652" y="123694"/>
            <a:ext cx="1525365" cy="1277978"/>
          </a:xfrm>
          <a:custGeom>
            <a:avLst/>
            <a:gdLst>
              <a:gd name="connsiteX0" fmla="*/ 0 w 1309945"/>
              <a:gd name="connsiteY0" fmla="*/ 1263022 h 1263022"/>
              <a:gd name="connsiteX1" fmla="*/ 0 w 1309945"/>
              <a:gd name="connsiteY1" fmla="*/ 0 h 1263022"/>
              <a:gd name="connsiteX2" fmla="*/ 1309945 w 1309945"/>
              <a:gd name="connsiteY2" fmla="*/ 1263022 h 1263022"/>
              <a:gd name="connsiteX3" fmla="*/ 0 w 1309945"/>
              <a:gd name="connsiteY3" fmla="*/ 1263022 h 1263022"/>
              <a:gd name="connsiteX0" fmla="*/ 0 w 1595698"/>
              <a:gd name="connsiteY0" fmla="*/ 1263022 h 1320175"/>
              <a:gd name="connsiteX1" fmla="*/ 0 w 1595698"/>
              <a:gd name="connsiteY1" fmla="*/ 0 h 1320175"/>
              <a:gd name="connsiteX2" fmla="*/ 1595698 w 1595698"/>
              <a:gd name="connsiteY2" fmla="*/ 1320175 h 1320175"/>
              <a:gd name="connsiteX3" fmla="*/ 0 w 1595698"/>
              <a:gd name="connsiteY3" fmla="*/ 1263022 h 1320175"/>
              <a:gd name="connsiteX0" fmla="*/ 0 w 1651972"/>
              <a:gd name="connsiteY0" fmla="*/ 1263022 h 1292043"/>
              <a:gd name="connsiteX1" fmla="*/ 0 w 1651972"/>
              <a:gd name="connsiteY1" fmla="*/ 0 h 1292043"/>
              <a:gd name="connsiteX2" fmla="*/ 1651972 w 1651972"/>
              <a:gd name="connsiteY2" fmla="*/ 1292043 h 1292043"/>
              <a:gd name="connsiteX3" fmla="*/ 0 w 1651972"/>
              <a:gd name="connsiteY3" fmla="*/ 1263022 h 1292043"/>
              <a:gd name="connsiteX0" fmla="*/ 0 w 1525365"/>
              <a:gd name="connsiteY0" fmla="*/ 1263022 h 1277978"/>
              <a:gd name="connsiteX1" fmla="*/ 0 w 1525365"/>
              <a:gd name="connsiteY1" fmla="*/ 0 h 1277978"/>
              <a:gd name="connsiteX2" fmla="*/ 1525365 w 1525365"/>
              <a:gd name="connsiteY2" fmla="*/ 1277978 h 1277978"/>
              <a:gd name="connsiteX3" fmla="*/ 0 w 1525365"/>
              <a:gd name="connsiteY3" fmla="*/ 1263022 h 1277978"/>
            </a:gdLst>
            <a:ahLst/>
            <a:cxnLst>
              <a:cxn ang="0">
                <a:pos x="connsiteX0" y="connsiteY0"/>
              </a:cxn>
              <a:cxn ang="0">
                <a:pos x="connsiteX1" y="connsiteY1"/>
              </a:cxn>
              <a:cxn ang="0">
                <a:pos x="connsiteX2" y="connsiteY2"/>
              </a:cxn>
              <a:cxn ang="0">
                <a:pos x="connsiteX3" y="connsiteY3"/>
              </a:cxn>
            </a:cxnLst>
            <a:rect l="l" t="t" r="r" b="b"/>
            <a:pathLst>
              <a:path w="1525365" h="1277978">
                <a:moveTo>
                  <a:pt x="0" y="1263022"/>
                </a:moveTo>
                <a:lnTo>
                  <a:pt x="0" y="0"/>
                </a:lnTo>
                <a:lnTo>
                  <a:pt x="1525365" y="1277978"/>
                </a:lnTo>
                <a:lnTo>
                  <a:pt x="0" y="1263022"/>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723350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4DD0426-2102-4A8D-81C2-D11AC3E38EAD}"/>
              </a:ext>
            </a:extLst>
          </p:cNvPr>
          <p:cNvSpPr/>
          <p:nvPr/>
        </p:nvSpPr>
        <p:spPr>
          <a:xfrm flipH="1">
            <a:off x="1315452" y="3979707"/>
            <a:ext cx="4828673" cy="2313600"/>
          </a:xfrm>
          <a:prstGeom prst="rect">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9" name="Rectangle 8">
            <a:extLst>
              <a:ext uri="{FF2B5EF4-FFF2-40B4-BE49-F238E27FC236}">
                <a16:creationId xmlns:a16="http://schemas.microsoft.com/office/drawing/2014/main" xmlns="" id="{59221CD4-2BDF-4BF9-AD70-B68BE2157FE6}"/>
              </a:ext>
            </a:extLst>
          </p:cNvPr>
          <p:cNvSpPr/>
          <p:nvPr/>
        </p:nvSpPr>
        <p:spPr>
          <a:xfrm flipH="1">
            <a:off x="6144126" y="896664"/>
            <a:ext cx="5438274" cy="2788389"/>
          </a:xfrm>
          <a:prstGeom prst="rect">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4" name="Rectangle 3">
            <a:extLst>
              <a:ext uri="{FF2B5EF4-FFF2-40B4-BE49-F238E27FC236}">
                <a16:creationId xmlns:a16="http://schemas.microsoft.com/office/drawing/2014/main" xmlns="" id="{40C7AD75-AA2E-427D-92AE-D3381955A951}"/>
              </a:ext>
            </a:extLst>
          </p:cNvPr>
          <p:cNvSpPr/>
          <p:nvPr/>
        </p:nvSpPr>
        <p:spPr>
          <a:xfrm>
            <a:off x="6144126" y="3663291"/>
            <a:ext cx="5438274" cy="26368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ndParaRPr>
          </a:p>
        </p:txBody>
      </p:sp>
      <p:sp>
        <p:nvSpPr>
          <p:cNvPr id="5" name="TextBox 4">
            <a:extLst>
              <a:ext uri="{FF2B5EF4-FFF2-40B4-BE49-F238E27FC236}">
                <a16:creationId xmlns:a16="http://schemas.microsoft.com/office/drawing/2014/main" xmlns="" id="{68FA7BC6-BA2C-4B59-98B8-F4F619B609A7}"/>
              </a:ext>
            </a:extLst>
          </p:cNvPr>
          <p:cNvSpPr txBox="1"/>
          <p:nvPr/>
        </p:nvSpPr>
        <p:spPr>
          <a:xfrm>
            <a:off x="10266946" y="5132048"/>
            <a:ext cx="1315453" cy="1107996"/>
          </a:xfrm>
          <a:prstGeom prst="rect">
            <a:avLst/>
          </a:prstGeom>
          <a:noFill/>
        </p:spPr>
        <p:txBody>
          <a:bodyPr wrap="square" rtlCol="0">
            <a:spAutoFit/>
          </a:bodyPr>
          <a:lstStyle/>
          <a:p>
            <a:pPr algn="r"/>
            <a:r>
              <a:rPr lang="en-US" sz="6600" dirty="0">
                <a:solidFill>
                  <a:schemeClr val="bg1"/>
                </a:solidFill>
                <a:latin typeface="Bebas Neue" panose="020B0606020202050201" pitchFamily="34" charset="0"/>
              </a:rPr>
              <a:t>03</a:t>
            </a:r>
          </a:p>
        </p:txBody>
      </p:sp>
      <p:sp>
        <p:nvSpPr>
          <p:cNvPr id="6" name="TextBox 5">
            <a:extLst>
              <a:ext uri="{FF2B5EF4-FFF2-40B4-BE49-F238E27FC236}">
                <a16:creationId xmlns:a16="http://schemas.microsoft.com/office/drawing/2014/main" xmlns="" id="{0923263C-F213-4805-A92A-B10F204AFAE1}"/>
              </a:ext>
            </a:extLst>
          </p:cNvPr>
          <p:cNvSpPr txBox="1"/>
          <p:nvPr/>
        </p:nvSpPr>
        <p:spPr>
          <a:xfrm>
            <a:off x="6416841" y="4229513"/>
            <a:ext cx="4195008" cy="830997"/>
          </a:xfrm>
          <a:prstGeom prst="rect">
            <a:avLst/>
          </a:prstGeom>
          <a:noFill/>
        </p:spPr>
        <p:txBody>
          <a:bodyPr wrap="square" rtlCol="0">
            <a:spAutoFit/>
          </a:bodyPr>
          <a:lstStyle/>
          <a:p>
            <a:r>
              <a:rPr lang="en-US" sz="2400" dirty="0">
                <a:solidFill>
                  <a:schemeClr val="bg1"/>
                </a:solidFill>
                <a:latin typeface="Bebas Neue" panose="020B0606020202050201" pitchFamily="34" charset="0"/>
              </a:rPr>
              <a:t>HYPEBEAST</a:t>
            </a:r>
          </a:p>
          <a:p>
            <a:r>
              <a:rPr lang="en-US" sz="2400" dirty="0">
                <a:solidFill>
                  <a:schemeClr val="bg1"/>
                </a:solidFill>
                <a:latin typeface="Bebas Neue" panose="020B0606020202050201" pitchFamily="34" charset="0"/>
              </a:rPr>
              <a:t>PRESENTATION</a:t>
            </a:r>
          </a:p>
        </p:txBody>
      </p:sp>
      <p:sp>
        <p:nvSpPr>
          <p:cNvPr id="7" name="Shape 48">
            <a:extLst>
              <a:ext uri="{FF2B5EF4-FFF2-40B4-BE49-F238E27FC236}">
                <a16:creationId xmlns:a16="http://schemas.microsoft.com/office/drawing/2014/main" xmlns="" id="{8A71EB00-A34D-48AE-BC9D-785BA469FD6A}"/>
              </a:ext>
            </a:extLst>
          </p:cNvPr>
          <p:cNvSpPr/>
          <p:nvPr/>
        </p:nvSpPr>
        <p:spPr>
          <a:xfrm>
            <a:off x="6416841" y="5073871"/>
            <a:ext cx="2765259" cy="9589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Autofit/>
          </a:bodyPr>
          <a:lstStyle/>
          <a:p>
            <a:r>
              <a:rPr sz="900" b="1" dirty="0">
                <a:solidFill>
                  <a:schemeClr val="bg1"/>
                </a:solidFill>
                <a:latin typeface="Lato" panose="020F0502020204030203" pitchFamily="34" charset="0"/>
                <a:ea typeface="Lato Black" panose="020F0502020204030203" pitchFamily="34" charset="0"/>
                <a:cs typeface="Lato Black" panose="020F0502020204030203" pitchFamily="34" charset="0"/>
              </a:rPr>
              <a:t>Lorem ipsum dolor sit amet, consectetuer adipiscing elit</a:t>
            </a:r>
            <a:r>
              <a:rPr sz="900" dirty="0">
                <a:solidFill>
                  <a:schemeClr val="bg1"/>
                </a:solidFill>
                <a:latin typeface="Lato" panose="020F0502020204030203" pitchFamily="34" charset="0"/>
                <a:ea typeface="Lato Black" panose="020F0502020204030203" pitchFamily="34" charset="0"/>
                <a:cs typeface="Lato Black" panose="020F0502020204030203" pitchFamily="34" charset="0"/>
              </a:rPr>
              <a:t>, sed diam nonummy nibh euismod tincidunt ut laoreet dolore magna aliquam erat volutpat. </a:t>
            </a:r>
          </a:p>
        </p:txBody>
      </p:sp>
      <p:sp>
        <p:nvSpPr>
          <p:cNvPr id="10" name="TextBox 9">
            <a:extLst>
              <a:ext uri="{FF2B5EF4-FFF2-40B4-BE49-F238E27FC236}">
                <a16:creationId xmlns:a16="http://schemas.microsoft.com/office/drawing/2014/main" xmlns="" id="{E0D366F2-25F3-4D1F-AFDB-4463BE1896FF}"/>
              </a:ext>
            </a:extLst>
          </p:cNvPr>
          <p:cNvSpPr txBox="1"/>
          <p:nvPr/>
        </p:nvSpPr>
        <p:spPr>
          <a:xfrm>
            <a:off x="6416841" y="998022"/>
            <a:ext cx="1315453" cy="1107996"/>
          </a:xfrm>
          <a:prstGeom prst="rect">
            <a:avLst/>
          </a:prstGeom>
          <a:noFill/>
        </p:spPr>
        <p:txBody>
          <a:bodyPr wrap="square" rtlCol="0">
            <a:spAutoFit/>
          </a:bodyPr>
          <a:lstStyle/>
          <a:p>
            <a:r>
              <a:rPr lang="en-US" sz="6600" dirty="0">
                <a:solidFill>
                  <a:schemeClr val="bg1"/>
                </a:solidFill>
                <a:latin typeface="Bebas Neue" panose="020B0606020202050201" pitchFamily="34" charset="0"/>
              </a:rPr>
              <a:t>02</a:t>
            </a:r>
          </a:p>
        </p:txBody>
      </p:sp>
      <p:sp>
        <p:nvSpPr>
          <p:cNvPr id="11" name="TextBox 10">
            <a:extLst>
              <a:ext uri="{FF2B5EF4-FFF2-40B4-BE49-F238E27FC236}">
                <a16:creationId xmlns:a16="http://schemas.microsoft.com/office/drawing/2014/main" xmlns="" id="{2B21B962-6C3E-4B04-96F5-C3B1C04EB77D}"/>
              </a:ext>
            </a:extLst>
          </p:cNvPr>
          <p:cNvSpPr txBox="1"/>
          <p:nvPr/>
        </p:nvSpPr>
        <p:spPr>
          <a:xfrm>
            <a:off x="278731" y="3845743"/>
            <a:ext cx="2434390" cy="1107996"/>
          </a:xfrm>
          <a:prstGeom prst="rect">
            <a:avLst/>
          </a:prstGeom>
          <a:noFill/>
        </p:spPr>
        <p:txBody>
          <a:bodyPr wrap="square" rtlCol="0">
            <a:spAutoFit/>
          </a:bodyPr>
          <a:lstStyle/>
          <a:p>
            <a:r>
              <a:rPr lang="en-US" sz="6600" dirty="0">
                <a:solidFill>
                  <a:schemeClr val="tx1">
                    <a:lumMod val="95000"/>
                    <a:lumOff val="5000"/>
                  </a:schemeClr>
                </a:solidFill>
                <a:latin typeface="Bebas Neue" panose="020B0606020202050201" pitchFamily="34" charset="0"/>
              </a:rPr>
              <a:t>01</a:t>
            </a:r>
          </a:p>
        </p:txBody>
      </p:sp>
      <p:sp>
        <p:nvSpPr>
          <p:cNvPr id="13" name="Shape 48">
            <a:extLst>
              <a:ext uri="{FF2B5EF4-FFF2-40B4-BE49-F238E27FC236}">
                <a16:creationId xmlns:a16="http://schemas.microsoft.com/office/drawing/2014/main" xmlns="" id="{A3E7C3DC-4E2D-47E8-8DCA-EF29D7DB9F1F}"/>
              </a:ext>
            </a:extLst>
          </p:cNvPr>
          <p:cNvSpPr/>
          <p:nvPr/>
        </p:nvSpPr>
        <p:spPr>
          <a:xfrm>
            <a:off x="3063700" y="5365938"/>
            <a:ext cx="2763594" cy="9589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Autofit/>
          </a:bodyPr>
          <a:lstStyle/>
          <a:p>
            <a:pPr algn="r"/>
            <a:r>
              <a:rPr sz="900" b="1" dirty="0">
                <a:solidFill>
                  <a:schemeClr val="bg1"/>
                </a:solidFill>
                <a:latin typeface="Lato" panose="020F0502020204030203" pitchFamily="34" charset="0"/>
                <a:ea typeface="Lato Black" panose="020F0502020204030203" pitchFamily="34" charset="0"/>
                <a:cs typeface="Lato Black" panose="020F0502020204030203" pitchFamily="34" charset="0"/>
              </a:rPr>
              <a:t>Lorem ipsum dolor sit amet, consectetuer adipiscing elit</a:t>
            </a:r>
            <a:r>
              <a:rPr sz="900" dirty="0">
                <a:solidFill>
                  <a:schemeClr val="bg1"/>
                </a:solidFill>
                <a:latin typeface="Lato" panose="020F0502020204030203" pitchFamily="34" charset="0"/>
                <a:ea typeface="Lato Black" panose="020F0502020204030203" pitchFamily="34" charset="0"/>
                <a:cs typeface="Lato Black" panose="020F0502020204030203" pitchFamily="34" charset="0"/>
              </a:rPr>
              <a:t>, sed diam nonummy nibh euismod tincidunt ut laoreet dolore magna aliquam erat </a:t>
            </a:r>
            <a:r>
              <a:rPr sz="900" dirty="0" err="1">
                <a:solidFill>
                  <a:schemeClr val="bg1"/>
                </a:solidFill>
                <a:latin typeface="Lato" panose="020F0502020204030203" pitchFamily="34" charset="0"/>
                <a:ea typeface="Lato Black" panose="020F0502020204030203" pitchFamily="34" charset="0"/>
                <a:cs typeface="Lato Black" panose="020F0502020204030203" pitchFamily="34" charset="0"/>
              </a:rPr>
              <a:t>volutpat</a:t>
            </a:r>
            <a:r>
              <a:rPr sz="900" dirty="0">
                <a:solidFill>
                  <a:schemeClr val="bg1"/>
                </a:solidFill>
                <a:latin typeface="Lato" panose="020F0502020204030203" pitchFamily="34" charset="0"/>
                <a:ea typeface="Lato Black" panose="020F0502020204030203" pitchFamily="34" charset="0"/>
                <a:cs typeface="Lato Black" panose="020F0502020204030203" pitchFamily="34" charset="0"/>
              </a:rPr>
              <a:t>.</a:t>
            </a:r>
            <a:r>
              <a:rPr lang="en-US" sz="900" dirty="0">
                <a:solidFill>
                  <a:schemeClr val="bg1"/>
                </a:solidFill>
                <a:latin typeface="Lato" panose="020F0502020204030203" pitchFamily="34" charset="0"/>
                <a:ea typeface="Lato Black" panose="020F0502020204030203" pitchFamily="34" charset="0"/>
                <a:cs typeface="Lato Black" panose="020F0502020204030203" pitchFamily="34" charset="0"/>
              </a:rPr>
              <a:t>.</a:t>
            </a:r>
            <a:endParaRPr sz="900" dirty="0">
              <a:solidFill>
                <a:schemeClr val="bg1"/>
              </a:solidFill>
              <a:latin typeface="Lato" panose="020F0502020204030203" pitchFamily="34" charset="0"/>
              <a:ea typeface="Lato Black" panose="020F0502020204030203" pitchFamily="34" charset="0"/>
              <a:cs typeface="Lato Black" panose="020F0502020204030203" pitchFamily="34" charset="0"/>
            </a:endParaRPr>
          </a:p>
        </p:txBody>
      </p:sp>
      <p:sp>
        <p:nvSpPr>
          <p:cNvPr id="15" name="Shape 48">
            <a:extLst>
              <a:ext uri="{FF2B5EF4-FFF2-40B4-BE49-F238E27FC236}">
                <a16:creationId xmlns:a16="http://schemas.microsoft.com/office/drawing/2014/main" xmlns="" id="{F40FCE41-D08D-47E4-A4C0-9D99BE9EE192}"/>
              </a:ext>
            </a:extLst>
          </p:cNvPr>
          <p:cNvSpPr/>
          <p:nvPr/>
        </p:nvSpPr>
        <p:spPr>
          <a:xfrm>
            <a:off x="6416841" y="2791602"/>
            <a:ext cx="3138234" cy="9589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Autofit/>
          </a:bodyPr>
          <a:lstStyle/>
          <a:p>
            <a:r>
              <a:rPr sz="900" b="1" dirty="0">
                <a:solidFill>
                  <a:schemeClr val="bg1"/>
                </a:solidFill>
                <a:latin typeface="Lato" panose="020F0502020204030203" pitchFamily="34" charset="0"/>
                <a:ea typeface="Lato Black" panose="020F0502020204030203" pitchFamily="34" charset="0"/>
                <a:cs typeface="Lato Black" panose="020F0502020204030203" pitchFamily="34" charset="0"/>
              </a:rPr>
              <a:t>Lorem ipsum dolor sit amet, consectetuer adipiscing elit</a:t>
            </a:r>
            <a:r>
              <a:rPr sz="900" dirty="0">
                <a:solidFill>
                  <a:schemeClr val="bg1"/>
                </a:solidFill>
                <a:latin typeface="Lato" panose="020F0502020204030203" pitchFamily="34" charset="0"/>
                <a:ea typeface="Lato Black" panose="020F0502020204030203" pitchFamily="34" charset="0"/>
                <a:cs typeface="Lato Black" panose="020F0502020204030203" pitchFamily="34" charset="0"/>
              </a:rPr>
              <a:t>, sed diam nonummy nibh euismod tincidunt ut laoreet dolore magna aliquam erat volutpat. </a:t>
            </a:r>
          </a:p>
        </p:txBody>
      </p:sp>
      <p:sp>
        <p:nvSpPr>
          <p:cNvPr id="18" name="Rectangle 17">
            <a:extLst>
              <a:ext uri="{FF2B5EF4-FFF2-40B4-BE49-F238E27FC236}">
                <a16:creationId xmlns:a16="http://schemas.microsoft.com/office/drawing/2014/main" xmlns="" id="{5C1C6898-5E3C-4DCC-845B-0370B0C7FF91}"/>
              </a:ext>
            </a:extLst>
          </p:cNvPr>
          <p:cNvSpPr/>
          <p:nvPr/>
        </p:nvSpPr>
        <p:spPr>
          <a:xfrm>
            <a:off x="1315451" y="576573"/>
            <a:ext cx="4692317" cy="3086718"/>
          </a:xfrm>
          <a:prstGeom prst="rect">
            <a:avLst/>
          </a:prstGeom>
          <a:no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ndParaRPr>
          </a:p>
        </p:txBody>
      </p:sp>
      <p:sp>
        <p:nvSpPr>
          <p:cNvPr id="27" name="TextBox 26">
            <a:extLst>
              <a:ext uri="{FF2B5EF4-FFF2-40B4-BE49-F238E27FC236}">
                <a16:creationId xmlns:a16="http://schemas.microsoft.com/office/drawing/2014/main" xmlns="" id="{AF8CE44B-C0C9-47E3-AE44-BC977DF21785}"/>
              </a:ext>
            </a:extLst>
          </p:cNvPr>
          <p:cNvSpPr txBox="1"/>
          <p:nvPr/>
        </p:nvSpPr>
        <p:spPr>
          <a:xfrm>
            <a:off x="3063700" y="3163350"/>
            <a:ext cx="1330395" cy="215444"/>
          </a:xfrm>
          <a:prstGeom prst="rect">
            <a:avLst/>
          </a:prstGeom>
          <a:noFill/>
        </p:spPr>
        <p:txBody>
          <a:bodyPr wrap="square" rtlCol="0">
            <a:spAutoFit/>
          </a:bodyPr>
          <a:lstStyle/>
          <a:p>
            <a:r>
              <a:rPr lang="en-GB" sz="1200" baseline="30000" dirty="0">
                <a:latin typeface="Lato Black" panose="020F0A02020204030203" pitchFamily="34" charset="0"/>
                <a:ea typeface="Source Sans Pro" panose="020B0503030403020204" pitchFamily="34" charset="0"/>
                <a:cs typeface="Lato" panose="020F0502020204030203" pitchFamily="34" charset="0"/>
              </a:rPr>
              <a:t>[ YOUR WEBSITE HERE ]</a:t>
            </a:r>
          </a:p>
        </p:txBody>
      </p:sp>
      <p:sp>
        <p:nvSpPr>
          <p:cNvPr id="28" name="Rectangle 27">
            <a:extLst>
              <a:ext uri="{FF2B5EF4-FFF2-40B4-BE49-F238E27FC236}">
                <a16:creationId xmlns:a16="http://schemas.microsoft.com/office/drawing/2014/main" xmlns="" id="{BCBBE7BA-D3FE-43EC-B4BE-694DD0644E9D}"/>
              </a:ext>
            </a:extLst>
          </p:cNvPr>
          <p:cNvSpPr/>
          <p:nvPr/>
        </p:nvSpPr>
        <p:spPr>
          <a:xfrm>
            <a:off x="2414575" y="2323978"/>
            <a:ext cx="2423940" cy="507831"/>
          </a:xfrm>
          <a:prstGeom prst="rect">
            <a:avLst/>
          </a:prstGeom>
        </p:spPr>
        <p:txBody>
          <a:bodyPr wrap="square">
            <a:spAutoFit/>
          </a:bodyPr>
          <a:lstStyle/>
          <a:p>
            <a:pPr algn="ctr" eaLnBrk="1" fontAlgn="auto" hangingPunct="1">
              <a:lnSpc>
                <a:spcPct val="150000"/>
              </a:lnSpc>
              <a:spcBef>
                <a:spcPts val="0"/>
              </a:spcBef>
              <a:spcAft>
                <a:spcPts val="0"/>
              </a:spcAft>
              <a:defRPr/>
            </a:pPr>
            <a:r>
              <a:rPr lang="en-US" sz="900" dirty="0">
                <a:latin typeface="Lato Light" panose="020F0302020204030203" pitchFamily="34" charset="0"/>
                <a:ea typeface="Source Sans Pro" panose="020B0503030403020204" pitchFamily="34" charset="0"/>
                <a:cs typeface="Open Sans" panose="020B0606030504020204" pitchFamily="34" charset="0"/>
              </a:rPr>
              <a:t>Lorem Ipsum Dolor Far far away, behind the word mountains, far from the countries</a:t>
            </a:r>
          </a:p>
        </p:txBody>
      </p:sp>
      <p:sp>
        <p:nvSpPr>
          <p:cNvPr id="29" name="TextBox 28">
            <a:extLst>
              <a:ext uri="{FF2B5EF4-FFF2-40B4-BE49-F238E27FC236}">
                <a16:creationId xmlns:a16="http://schemas.microsoft.com/office/drawing/2014/main" xmlns="" id="{A9D89120-78CE-4CA5-9B3A-8425C4370831}"/>
              </a:ext>
            </a:extLst>
          </p:cNvPr>
          <p:cNvSpPr txBox="1"/>
          <p:nvPr/>
        </p:nvSpPr>
        <p:spPr>
          <a:xfrm>
            <a:off x="2152694" y="1923330"/>
            <a:ext cx="2987810" cy="246221"/>
          </a:xfrm>
          <a:prstGeom prst="rect">
            <a:avLst/>
          </a:prstGeom>
          <a:noFill/>
        </p:spPr>
        <p:txBody>
          <a:bodyPr wrap="square">
            <a:spAutoFit/>
          </a:bodyPr>
          <a:lstStyle/>
          <a:p>
            <a:pPr algn="ctr" eaLnBrk="1" fontAlgn="auto" hangingPunct="1">
              <a:spcBef>
                <a:spcPts val="0"/>
              </a:spcBef>
              <a:spcAft>
                <a:spcPts val="0"/>
              </a:spcAft>
              <a:defRPr/>
            </a:pPr>
            <a:r>
              <a:rPr lang="en-US" sz="1000" b="1" spc="300" dirty="0">
                <a:latin typeface="Lato" panose="020F0502020204030203" pitchFamily="34" charset="0"/>
                <a:ea typeface="Source Sans Pro" panose="020B0503030403020204" pitchFamily="34" charset="0"/>
                <a:cs typeface="Open Sans" panose="020B0606030504020204" pitchFamily="34" charset="0"/>
              </a:rPr>
              <a:t>LOREM IPSUM DOLOR</a:t>
            </a:r>
          </a:p>
        </p:txBody>
      </p:sp>
      <p:sp>
        <p:nvSpPr>
          <p:cNvPr id="22" name="TextBox 21">
            <a:extLst>
              <a:ext uri="{FF2B5EF4-FFF2-40B4-BE49-F238E27FC236}">
                <a16:creationId xmlns:a16="http://schemas.microsoft.com/office/drawing/2014/main" xmlns="" id="{C5E046FD-C004-4DBD-9C58-5700D56898AF}"/>
              </a:ext>
            </a:extLst>
          </p:cNvPr>
          <p:cNvSpPr txBox="1"/>
          <p:nvPr/>
        </p:nvSpPr>
        <p:spPr>
          <a:xfrm>
            <a:off x="6416841" y="2019713"/>
            <a:ext cx="4195008" cy="830997"/>
          </a:xfrm>
          <a:prstGeom prst="rect">
            <a:avLst/>
          </a:prstGeom>
          <a:noFill/>
        </p:spPr>
        <p:txBody>
          <a:bodyPr wrap="square" rtlCol="0">
            <a:spAutoFit/>
          </a:bodyPr>
          <a:lstStyle/>
          <a:p>
            <a:r>
              <a:rPr lang="en-US" sz="2400" dirty="0">
                <a:solidFill>
                  <a:schemeClr val="bg1"/>
                </a:solidFill>
                <a:latin typeface="Bebas Neue" panose="020B0606020202050201" pitchFamily="34" charset="0"/>
              </a:rPr>
              <a:t>HYPEBEAST</a:t>
            </a:r>
          </a:p>
          <a:p>
            <a:r>
              <a:rPr lang="en-US" sz="2400" dirty="0">
                <a:solidFill>
                  <a:schemeClr val="bg1"/>
                </a:solidFill>
                <a:latin typeface="Bebas Neue" panose="020B0606020202050201" pitchFamily="34" charset="0"/>
              </a:rPr>
              <a:t>PRESENTATION</a:t>
            </a:r>
          </a:p>
        </p:txBody>
      </p:sp>
      <p:sp>
        <p:nvSpPr>
          <p:cNvPr id="24" name="TextBox 23">
            <a:extLst>
              <a:ext uri="{FF2B5EF4-FFF2-40B4-BE49-F238E27FC236}">
                <a16:creationId xmlns:a16="http://schemas.microsoft.com/office/drawing/2014/main" xmlns="" id="{9E8788AB-0E52-410D-8E45-307DA86837B8}"/>
              </a:ext>
            </a:extLst>
          </p:cNvPr>
          <p:cNvSpPr txBox="1"/>
          <p:nvPr/>
        </p:nvSpPr>
        <p:spPr>
          <a:xfrm>
            <a:off x="1768641" y="4229513"/>
            <a:ext cx="4195008" cy="830997"/>
          </a:xfrm>
          <a:prstGeom prst="rect">
            <a:avLst/>
          </a:prstGeom>
          <a:noFill/>
        </p:spPr>
        <p:txBody>
          <a:bodyPr wrap="square" rtlCol="0">
            <a:spAutoFit/>
          </a:bodyPr>
          <a:lstStyle/>
          <a:p>
            <a:pPr algn="r"/>
            <a:r>
              <a:rPr lang="en-US" sz="2400" dirty="0">
                <a:solidFill>
                  <a:schemeClr val="bg1"/>
                </a:solidFill>
                <a:latin typeface="Bebas Neue" panose="020B0606020202050201" pitchFamily="34" charset="0"/>
              </a:rPr>
              <a:t>HYPEBEAST</a:t>
            </a:r>
          </a:p>
          <a:p>
            <a:pPr algn="r"/>
            <a:r>
              <a:rPr lang="en-US" sz="2400" dirty="0">
                <a:solidFill>
                  <a:schemeClr val="bg1"/>
                </a:solidFill>
                <a:latin typeface="Bebas Neue" panose="020B0606020202050201" pitchFamily="34" charset="0"/>
              </a:rPr>
              <a:t>PRESENTATION</a:t>
            </a:r>
          </a:p>
        </p:txBody>
      </p:sp>
      <p:sp>
        <p:nvSpPr>
          <p:cNvPr id="25" name="TextBox 24">
            <a:extLst>
              <a:ext uri="{FF2B5EF4-FFF2-40B4-BE49-F238E27FC236}">
                <a16:creationId xmlns:a16="http://schemas.microsoft.com/office/drawing/2014/main" xmlns="" id="{8897242B-7BE4-445C-98C2-20A557FF27F5}"/>
              </a:ext>
            </a:extLst>
          </p:cNvPr>
          <p:cNvSpPr txBox="1"/>
          <p:nvPr/>
        </p:nvSpPr>
        <p:spPr>
          <a:xfrm>
            <a:off x="1564105" y="895763"/>
            <a:ext cx="4195008" cy="830997"/>
          </a:xfrm>
          <a:prstGeom prst="rect">
            <a:avLst/>
          </a:prstGeom>
          <a:noFill/>
        </p:spPr>
        <p:txBody>
          <a:bodyPr wrap="square" rtlCol="0">
            <a:spAutoFit/>
          </a:bodyPr>
          <a:lstStyle/>
          <a:p>
            <a:pPr algn="ctr"/>
            <a:r>
              <a:rPr lang="en-US" sz="2400" dirty="0">
                <a:solidFill>
                  <a:schemeClr val="tx1">
                    <a:lumMod val="95000"/>
                    <a:lumOff val="5000"/>
                  </a:schemeClr>
                </a:solidFill>
                <a:latin typeface="Bebas Neue" panose="020B0606020202050201" pitchFamily="34" charset="0"/>
              </a:rPr>
              <a:t>HYPEBEAST</a:t>
            </a:r>
          </a:p>
          <a:p>
            <a:pPr algn="ctr"/>
            <a:r>
              <a:rPr lang="en-US" sz="2400" dirty="0">
                <a:solidFill>
                  <a:schemeClr val="tx1">
                    <a:lumMod val="95000"/>
                    <a:lumOff val="5000"/>
                  </a:schemeClr>
                </a:solidFill>
                <a:latin typeface="Bebas Neue" panose="020B0606020202050201" pitchFamily="34" charset="0"/>
              </a:rPr>
              <a:t>PRESENTATION</a:t>
            </a:r>
          </a:p>
        </p:txBody>
      </p:sp>
      <p:pic>
        <p:nvPicPr>
          <p:cNvPr id="23" name="Рисунок 22" descr="7.jpg"/>
          <p:cNvPicPr>
            <a:picLocks noGrp="1" noChangeAspect="1"/>
          </p:cNvPicPr>
          <p:nvPr>
            <p:ph type="pic" sz="quarter" idx="10"/>
          </p:nvPr>
        </p:nvPicPr>
        <p:blipFill>
          <a:blip r:embed="rId2" cstate="print"/>
          <a:srcRect/>
          <a:stretch>
            <a:fillRect/>
          </a:stretch>
        </p:blipFill>
        <p:spPr/>
      </p:pic>
      <p:pic>
        <p:nvPicPr>
          <p:cNvPr id="21" name="Рисунок 20" descr="6.jpg"/>
          <p:cNvPicPr>
            <a:picLocks noGrp="1" noChangeAspect="1"/>
          </p:cNvPicPr>
          <p:nvPr>
            <p:ph type="pic" sz="quarter" idx="12"/>
          </p:nvPr>
        </p:nvPicPr>
        <p:blipFill>
          <a:blip r:embed="rId3" cstate="print"/>
          <a:srcRect/>
          <a:stretch>
            <a:fillRect/>
          </a:stretch>
        </p:blipFill>
        <p:spPr/>
      </p:pic>
    </p:spTree>
    <p:extLst>
      <p:ext uri="{BB962C8B-B14F-4D97-AF65-F5344CB8AC3E}">
        <p14:creationId xmlns:p14="http://schemas.microsoft.com/office/powerpoint/2010/main" xmlns="" val="1654588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BB5C82F3-77EC-48A7-A26B-EBD9E3209378}"/>
              </a:ext>
            </a:extLst>
          </p:cNvPr>
          <p:cNvSpPr/>
          <p:nvPr/>
        </p:nvSpPr>
        <p:spPr>
          <a:xfrm flipH="1">
            <a:off x="6686548" y="3048000"/>
            <a:ext cx="4933949" cy="2990850"/>
          </a:xfrm>
          <a:prstGeom prst="rect">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pic>
        <p:nvPicPr>
          <p:cNvPr id="11" name="Рисунок 10" descr="9.jpg"/>
          <p:cNvPicPr>
            <a:picLocks noGrp="1" noChangeAspect="1"/>
          </p:cNvPicPr>
          <p:nvPr>
            <p:ph type="pic" sz="quarter" idx="10"/>
          </p:nvPr>
        </p:nvPicPr>
        <p:blipFill>
          <a:blip r:embed="rId2"/>
          <a:srcRect/>
          <a:stretch>
            <a:fillRect/>
          </a:stretch>
        </p:blipFill>
        <p:spPr/>
      </p:pic>
      <p:pic>
        <p:nvPicPr>
          <p:cNvPr id="10" name="Рисунок 9" descr="8.jpg"/>
          <p:cNvPicPr>
            <a:picLocks noGrp="1" noChangeAspect="1"/>
          </p:cNvPicPr>
          <p:nvPr>
            <p:ph type="pic" sz="quarter" idx="11"/>
          </p:nvPr>
        </p:nvPicPr>
        <p:blipFill>
          <a:blip r:embed="rId3" cstate="print"/>
          <a:srcRect/>
          <a:stretch>
            <a:fillRect/>
          </a:stretch>
        </p:blipFill>
        <p:spPr/>
      </p:pic>
      <p:sp>
        <p:nvSpPr>
          <p:cNvPr id="13" name="TextBox 12">
            <a:extLst>
              <a:ext uri="{FF2B5EF4-FFF2-40B4-BE49-F238E27FC236}">
                <a16:creationId xmlns:a16="http://schemas.microsoft.com/office/drawing/2014/main" xmlns="" id="{35DA937B-3799-45CF-94D4-92E7F80C0BC8}"/>
              </a:ext>
            </a:extLst>
          </p:cNvPr>
          <p:cNvSpPr txBox="1"/>
          <p:nvPr/>
        </p:nvSpPr>
        <p:spPr>
          <a:xfrm>
            <a:off x="7101736" y="3524250"/>
            <a:ext cx="4195008" cy="830997"/>
          </a:xfrm>
          <a:prstGeom prst="rect">
            <a:avLst/>
          </a:prstGeom>
          <a:noFill/>
        </p:spPr>
        <p:txBody>
          <a:bodyPr wrap="square" rtlCol="0">
            <a:spAutoFit/>
          </a:bodyPr>
          <a:lstStyle/>
          <a:p>
            <a:pPr algn="ctr"/>
            <a:r>
              <a:rPr lang="en-US" sz="2400" spc="600" dirty="0">
                <a:solidFill>
                  <a:schemeClr val="bg1"/>
                </a:solidFill>
                <a:latin typeface="Bebas Neue" panose="020B0606020202050201" pitchFamily="34" charset="0"/>
              </a:rPr>
              <a:t>OUR</a:t>
            </a:r>
          </a:p>
          <a:p>
            <a:pPr algn="ctr"/>
            <a:r>
              <a:rPr lang="en-US" sz="2400" spc="600" dirty="0">
                <a:solidFill>
                  <a:schemeClr val="bg1"/>
                </a:solidFill>
                <a:latin typeface="Bebas Neue" panose="020B0606020202050201" pitchFamily="34" charset="0"/>
              </a:rPr>
              <a:t>TEAM MATCH</a:t>
            </a:r>
          </a:p>
        </p:txBody>
      </p:sp>
      <p:sp>
        <p:nvSpPr>
          <p:cNvPr id="14" name="Rectangle 13">
            <a:extLst>
              <a:ext uri="{FF2B5EF4-FFF2-40B4-BE49-F238E27FC236}">
                <a16:creationId xmlns:a16="http://schemas.microsoft.com/office/drawing/2014/main" xmlns="" id="{2222E49C-4267-47B5-85B9-349C786F49F7}"/>
              </a:ext>
            </a:extLst>
          </p:cNvPr>
          <p:cNvSpPr/>
          <p:nvPr/>
        </p:nvSpPr>
        <p:spPr>
          <a:xfrm>
            <a:off x="7497195" y="4479951"/>
            <a:ext cx="3404089" cy="895951"/>
          </a:xfrm>
          <a:prstGeom prst="rect">
            <a:avLst/>
          </a:prstGeom>
        </p:spPr>
        <p:txBody>
          <a:bodyPr wrap="square">
            <a:spAutoFit/>
          </a:bodyPr>
          <a:lstStyle/>
          <a:p>
            <a:pPr algn="ctr" eaLnBrk="1" fontAlgn="auto" hangingPunct="1">
              <a:lnSpc>
                <a:spcPct val="150000"/>
              </a:lnSpc>
              <a:spcBef>
                <a:spcPts val="0"/>
              </a:spcBef>
              <a:spcAft>
                <a:spcPts val="0"/>
              </a:spcAft>
              <a:defRPr/>
            </a:pPr>
            <a:r>
              <a:rPr lang="en-US" sz="900" dirty="0" err="1">
                <a:solidFill>
                  <a:schemeClr val="bg1"/>
                </a:solidFill>
                <a:latin typeface="Lato Light" panose="020F0302020204030203" pitchFamily="34" charset="0"/>
                <a:ea typeface="Source Sans Pro" panose="020B0503030403020204" pitchFamily="34" charset="0"/>
                <a:cs typeface="Open Sans" panose="020B0606030504020204" pitchFamily="34" charset="0"/>
              </a:rPr>
              <a:t>Lorem</a:t>
            </a:r>
            <a:r>
              <a:rPr lang="en-US" sz="900" dirty="0">
                <a:solidFill>
                  <a:schemeClr val="bg1"/>
                </a:solidFill>
                <a:latin typeface="Lato Light" panose="020F0302020204030203" pitchFamily="34" charset="0"/>
                <a:ea typeface="Source Sans Pro" panose="020B0503030403020204" pitchFamily="34" charset="0"/>
                <a:cs typeface="Open Sans" panose="020B0606030504020204" pitchFamily="34" charset="0"/>
              </a:rPr>
              <a:t> </a:t>
            </a:r>
            <a:r>
              <a:rPr lang="en-US" sz="900" dirty="0" err="1">
                <a:solidFill>
                  <a:schemeClr val="bg1"/>
                </a:solidFill>
                <a:latin typeface="Lato Light" panose="020F0302020204030203" pitchFamily="34" charset="0"/>
                <a:ea typeface="Source Sans Pro" panose="020B0503030403020204" pitchFamily="34" charset="0"/>
                <a:cs typeface="Open Sans" panose="020B0606030504020204" pitchFamily="34" charset="0"/>
              </a:rPr>
              <a:t>Ipsum</a:t>
            </a:r>
            <a:r>
              <a:rPr lang="en-US" sz="900" dirty="0">
                <a:solidFill>
                  <a:schemeClr val="bg1"/>
                </a:solidFill>
                <a:latin typeface="Lato Light" panose="020F0302020204030203" pitchFamily="34" charset="0"/>
                <a:ea typeface="Source Sans Pro" panose="020B0503030403020204" pitchFamily="34" charset="0"/>
                <a:cs typeface="Open Sans" panose="020B0606030504020204" pitchFamily="34" charset="0"/>
              </a:rPr>
              <a:t> Dolor Far far away, behind the word mountains, far from the countries </a:t>
            </a:r>
            <a:r>
              <a:rPr lang="en-US" sz="900" dirty="0" err="1">
                <a:solidFill>
                  <a:schemeClr val="bg1"/>
                </a:solidFill>
                <a:latin typeface="Lato Light" panose="020F0302020204030203" pitchFamily="34" charset="0"/>
                <a:ea typeface="Source Sans Pro" panose="020B0503030403020204" pitchFamily="34" charset="0"/>
                <a:cs typeface="Open Sans" panose="020B0606030504020204" pitchFamily="34" charset="0"/>
              </a:rPr>
              <a:t>Vokalia</a:t>
            </a:r>
            <a:r>
              <a:rPr lang="en-US" sz="900" dirty="0">
                <a:solidFill>
                  <a:schemeClr val="bg1"/>
                </a:solidFill>
                <a:latin typeface="Lato Light" panose="020F0302020204030203" pitchFamily="34" charset="0"/>
                <a:ea typeface="Source Sans Pro" panose="020B0503030403020204" pitchFamily="34" charset="0"/>
                <a:cs typeface="Open Sans" panose="020B0606030504020204" pitchFamily="34" charset="0"/>
              </a:rPr>
              <a:t> and </a:t>
            </a:r>
            <a:r>
              <a:rPr lang="en-US" sz="900" dirty="0" err="1">
                <a:solidFill>
                  <a:schemeClr val="bg1"/>
                </a:solidFill>
                <a:latin typeface="Lato Light" panose="020F0302020204030203" pitchFamily="34" charset="0"/>
                <a:ea typeface="Source Sans Pro" panose="020B0503030403020204" pitchFamily="34" charset="0"/>
                <a:cs typeface="Open Sans" panose="020B0606030504020204" pitchFamily="34" charset="0"/>
              </a:rPr>
              <a:t>Consonantia</a:t>
            </a:r>
            <a:r>
              <a:rPr lang="en-US" sz="900" dirty="0">
                <a:solidFill>
                  <a:schemeClr val="bg1"/>
                </a:solidFill>
                <a:latin typeface="Lato Light" panose="020F0302020204030203" pitchFamily="34" charset="0"/>
                <a:ea typeface="Source Sans Pro" panose="020B0503030403020204" pitchFamily="34" charset="0"/>
                <a:cs typeface="Open Sans" panose="020B0606030504020204" pitchFamily="34" charset="0"/>
              </a:rPr>
              <a:t>, there live the blind texts. Separated they live in </a:t>
            </a:r>
            <a:r>
              <a:rPr lang="en-US" sz="900" dirty="0" err="1">
                <a:solidFill>
                  <a:schemeClr val="bg1"/>
                </a:solidFill>
                <a:latin typeface="Lato Light" panose="020F0302020204030203" pitchFamily="34" charset="0"/>
                <a:ea typeface="Source Sans Pro" panose="020B0503030403020204" pitchFamily="34" charset="0"/>
                <a:cs typeface="Open Sans" panose="020B0606030504020204" pitchFamily="34" charset="0"/>
              </a:rPr>
              <a:t>Bookmarksgrove</a:t>
            </a:r>
            <a:r>
              <a:rPr lang="en-US" sz="900" dirty="0">
                <a:solidFill>
                  <a:schemeClr val="bg1"/>
                </a:solidFill>
                <a:latin typeface="Lato Light" panose="020F0302020204030203" pitchFamily="34" charset="0"/>
                <a:ea typeface="Source Sans Pro" panose="020B0503030403020204" pitchFamily="34" charset="0"/>
                <a:cs typeface="Open Sans" panose="020B0606030504020204" pitchFamily="34" charset="0"/>
              </a:rPr>
              <a:t> right at the coast of the Semantics, a large language ocean.</a:t>
            </a:r>
          </a:p>
        </p:txBody>
      </p:sp>
      <p:grpSp>
        <p:nvGrpSpPr>
          <p:cNvPr id="21" name="Group 20">
            <a:extLst>
              <a:ext uri="{FF2B5EF4-FFF2-40B4-BE49-F238E27FC236}">
                <a16:creationId xmlns:a16="http://schemas.microsoft.com/office/drawing/2014/main" xmlns="" id="{35A005A0-75B0-45BF-952C-39378DF0BDBE}"/>
              </a:ext>
            </a:extLst>
          </p:cNvPr>
          <p:cNvGrpSpPr/>
          <p:nvPr/>
        </p:nvGrpSpPr>
        <p:grpSpPr>
          <a:xfrm flipH="1">
            <a:off x="6009289" y="2446907"/>
            <a:ext cx="1354517" cy="661771"/>
            <a:chOff x="4492546" y="1990497"/>
            <a:chExt cx="1020748" cy="498703"/>
          </a:xfrm>
        </p:grpSpPr>
        <p:cxnSp>
          <p:nvCxnSpPr>
            <p:cNvPr id="22" name="Straight Connector 21">
              <a:extLst>
                <a:ext uri="{FF2B5EF4-FFF2-40B4-BE49-F238E27FC236}">
                  <a16:creationId xmlns:a16="http://schemas.microsoft.com/office/drawing/2014/main" xmlns="" id="{9A28981D-5512-4D57-8213-96DCCB484D2B}"/>
                </a:ext>
              </a:extLst>
            </p:cNvPr>
            <p:cNvCxnSpPr/>
            <p:nvPr/>
          </p:nvCxnSpPr>
          <p:spPr>
            <a:xfrm>
              <a:off x="4492546" y="2219097"/>
              <a:ext cx="102074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9486643E-8E2B-4624-9BC7-F49B0BC1380E}"/>
                </a:ext>
              </a:extLst>
            </p:cNvPr>
            <p:cNvCxnSpPr/>
            <p:nvPr/>
          </p:nvCxnSpPr>
          <p:spPr>
            <a:xfrm>
              <a:off x="5290480" y="1990497"/>
              <a:ext cx="0" cy="49870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980817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amond 17">
            <a:extLst>
              <a:ext uri="{FF2B5EF4-FFF2-40B4-BE49-F238E27FC236}">
                <a16:creationId xmlns:a16="http://schemas.microsoft.com/office/drawing/2014/main" xmlns="" id="{AB9BDA75-BBD4-4851-8425-431C6978D5F4}"/>
              </a:ext>
            </a:extLst>
          </p:cNvPr>
          <p:cNvSpPr/>
          <p:nvPr/>
        </p:nvSpPr>
        <p:spPr>
          <a:xfrm>
            <a:off x="7459088" y="573256"/>
            <a:ext cx="4107659" cy="4107659"/>
          </a:xfrm>
          <a:prstGeom prst="diamond">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302020204030203" pitchFamily="34" charset="0"/>
              <a:ea typeface="Source Sans Pro" panose="020B0503030403020204" pitchFamily="34" charset="0"/>
            </a:endParaRPr>
          </a:p>
        </p:txBody>
      </p:sp>
      <p:sp>
        <p:nvSpPr>
          <p:cNvPr id="24" name="Rectangle 23">
            <a:extLst>
              <a:ext uri="{FF2B5EF4-FFF2-40B4-BE49-F238E27FC236}">
                <a16:creationId xmlns:a16="http://schemas.microsoft.com/office/drawing/2014/main" xmlns="" id="{6B2D96C4-E6FC-4B17-911C-354184D8DE0F}"/>
              </a:ext>
            </a:extLst>
          </p:cNvPr>
          <p:cNvSpPr/>
          <p:nvPr/>
        </p:nvSpPr>
        <p:spPr>
          <a:xfrm>
            <a:off x="4471278" y="5573701"/>
            <a:ext cx="3404088" cy="923330"/>
          </a:xfrm>
          <a:prstGeom prst="rect">
            <a:avLst/>
          </a:prstGeom>
        </p:spPr>
        <p:txBody>
          <a:bodyPr wrap="square">
            <a:spAutoFit/>
          </a:bodyPr>
          <a:lstStyle/>
          <a:p>
            <a:pPr algn="ctr" eaLnBrk="1" fontAlgn="auto" hangingPunct="1">
              <a:lnSpc>
                <a:spcPct val="150000"/>
              </a:lnSpc>
              <a:spcBef>
                <a:spcPts val="0"/>
              </a:spcBef>
              <a:spcAft>
                <a:spcPts val="0"/>
              </a:spcAft>
              <a:defRPr/>
            </a:pPr>
            <a:r>
              <a:rPr lang="en-US" sz="900" dirty="0" err="1">
                <a:latin typeface="Lato Light" panose="020F0302020204030203" pitchFamily="34" charset="0"/>
                <a:ea typeface="Source Sans Pro" panose="020B0503030403020204" pitchFamily="34" charset="0"/>
                <a:cs typeface="Open Sans" panose="020B0606030504020204" pitchFamily="34" charset="0"/>
              </a:rPr>
              <a:t>Lorem</a:t>
            </a:r>
            <a:r>
              <a:rPr lang="en-US" sz="900" dirty="0">
                <a:latin typeface="Lato Light" panose="020F0302020204030203" pitchFamily="34" charset="0"/>
                <a:ea typeface="Source Sans Pro" panose="020B0503030403020204" pitchFamily="34" charset="0"/>
                <a:cs typeface="Open Sans" panose="020B0606030504020204" pitchFamily="34" charset="0"/>
              </a:rPr>
              <a:t> </a:t>
            </a:r>
            <a:r>
              <a:rPr lang="en-US" sz="900" dirty="0" err="1">
                <a:latin typeface="Lato Light" panose="020F0302020204030203" pitchFamily="34" charset="0"/>
                <a:ea typeface="Source Sans Pro" panose="020B0503030403020204" pitchFamily="34" charset="0"/>
                <a:cs typeface="Open Sans" panose="020B0606030504020204" pitchFamily="34" charset="0"/>
              </a:rPr>
              <a:t>Ipsum</a:t>
            </a:r>
            <a:r>
              <a:rPr lang="en-US" sz="900" dirty="0">
                <a:latin typeface="Lato Light" panose="020F0302020204030203" pitchFamily="34" charset="0"/>
                <a:ea typeface="Source Sans Pro" panose="020B0503030403020204" pitchFamily="34" charset="0"/>
                <a:cs typeface="Open Sans" panose="020B0606030504020204" pitchFamily="34" charset="0"/>
              </a:rPr>
              <a:t> Dolor Far far away, behind the word mountains, far from the countries </a:t>
            </a:r>
            <a:r>
              <a:rPr lang="en-US" sz="900" dirty="0" err="1">
                <a:latin typeface="Lato Light" panose="020F0302020204030203" pitchFamily="34" charset="0"/>
                <a:ea typeface="Source Sans Pro" panose="020B0503030403020204" pitchFamily="34" charset="0"/>
                <a:cs typeface="Open Sans" panose="020B0606030504020204" pitchFamily="34" charset="0"/>
              </a:rPr>
              <a:t>Vokalia</a:t>
            </a:r>
            <a:r>
              <a:rPr lang="en-US" sz="900" dirty="0">
                <a:latin typeface="Lato Light" panose="020F0302020204030203" pitchFamily="34" charset="0"/>
                <a:ea typeface="Source Sans Pro" panose="020B0503030403020204" pitchFamily="34" charset="0"/>
                <a:cs typeface="Open Sans" panose="020B0606030504020204" pitchFamily="34" charset="0"/>
              </a:rPr>
              <a:t> and </a:t>
            </a:r>
            <a:r>
              <a:rPr lang="en-US" sz="900" dirty="0" err="1">
                <a:latin typeface="Lato Light" panose="020F0302020204030203" pitchFamily="34" charset="0"/>
                <a:ea typeface="Source Sans Pro" panose="020B0503030403020204" pitchFamily="34" charset="0"/>
                <a:cs typeface="Open Sans" panose="020B0606030504020204" pitchFamily="34" charset="0"/>
              </a:rPr>
              <a:t>Consonantia</a:t>
            </a:r>
            <a:r>
              <a:rPr lang="en-US" sz="900" dirty="0">
                <a:latin typeface="Lato Light" panose="020F0302020204030203" pitchFamily="34" charset="0"/>
                <a:ea typeface="Source Sans Pro" panose="020B0503030403020204" pitchFamily="34" charset="0"/>
                <a:cs typeface="Open Sans" panose="020B0606030504020204" pitchFamily="34" charset="0"/>
              </a:rPr>
              <a:t>, there live the blind texts. Separated they live in </a:t>
            </a:r>
            <a:r>
              <a:rPr lang="en-US" sz="900" dirty="0" err="1">
                <a:latin typeface="Lato Light" panose="020F0302020204030203" pitchFamily="34" charset="0"/>
                <a:ea typeface="Source Sans Pro" panose="020B0503030403020204" pitchFamily="34" charset="0"/>
                <a:cs typeface="Open Sans" panose="020B0606030504020204" pitchFamily="34" charset="0"/>
              </a:rPr>
              <a:t>Bookmarksgrove</a:t>
            </a:r>
            <a:r>
              <a:rPr lang="en-US" sz="900" dirty="0">
                <a:latin typeface="Lato Light" panose="020F0302020204030203" pitchFamily="34" charset="0"/>
                <a:ea typeface="Source Sans Pro" panose="020B0503030403020204" pitchFamily="34" charset="0"/>
                <a:cs typeface="Open Sans" panose="020B0606030504020204" pitchFamily="34" charset="0"/>
              </a:rPr>
              <a:t> right at the coast of the Semantics, a large language ocean.</a:t>
            </a:r>
          </a:p>
        </p:txBody>
      </p:sp>
      <p:sp>
        <p:nvSpPr>
          <p:cNvPr id="25" name="TextBox 24">
            <a:extLst>
              <a:ext uri="{FF2B5EF4-FFF2-40B4-BE49-F238E27FC236}">
                <a16:creationId xmlns:a16="http://schemas.microsoft.com/office/drawing/2014/main" xmlns="" id="{D16A81F8-D76B-43B0-A54F-81DC57C7BA49}"/>
              </a:ext>
            </a:extLst>
          </p:cNvPr>
          <p:cNvSpPr txBox="1"/>
          <p:nvPr/>
        </p:nvSpPr>
        <p:spPr>
          <a:xfrm>
            <a:off x="4471278" y="5325618"/>
            <a:ext cx="3404088" cy="248083"/>
          </a:xfrm>
          <a:prstGeom prst="rect">
            <a:avLst/>
          </a:prstGeom>
          <a:noFill/>
        </p:spPr>
        <p:txBody>
          <a:bodyPr wrap="square">
            <a:spAutoFit/>
          </a:bodyPr>
          <a:lstStyle/>
          <a:p>
            <a:pPr algn="ctr" eaLnBrk="1" fontAlgn="auto" hangingPunct="1">
              <a:spcBef>
                <a:spcPts val="0"/>
              </a:spcBef>
              <a:spcAft>
                <a:spcPts val="0"/>
              </a:spcAft>
              <a:defRPr/>
            </a:pPr>
            <a:r>
              <a:rPr lang="en-US" sz="1000" b="1" spc="300" dirty="0">
                <a:latin typeface="Lato" panose="020F0502020204030203" pitchFamily="34" charset="0"/>
                <a:ea typeface="Source Sans Pro" panose="020B0503030403020204" pitchFamily="34" charset="0"/>
                <a:cs typeface="Open Sans" panose="020B0606030504020204" pitchFamily="34" charset="0"/>
              </a:rPr>
              <a:t>LOREM IPSUM DOLOR</a:t>
            </a:r>
          </a:p>
        </p:txBody>
      </p:sp>
      <p:sp>
        <p:nvSpPr>
          <p:cNvPr id="28" name="TextBox 27">
            <a:extLst>
              <a:ext uri="{FF2B5EF4-FFF2-40B4-BE49-F238E27FC236}">
                <a16:creationId xmlns:a16="http://schemas.microsoft.com/office/drawing/2014/main" xmlns="" id="{9E519630-25C0-4AAC-8340-37DD92951208}"/>
              </a:ext>
            </a:extLst>
          </p:cNvPr>
          <p:cNvSpPr txBox="1"/>
          <p:nvPr/>
        </p:nvSpPr>
        <p:spPr>
          <a:xfrm>
            <a:off x="4397792" y="3650777"/>
            <a:ext cx="3344419" cy="1077218"/>
          </a:xfrm>
          <a:prstGeom prst="rect">
            <a:avLst/>
          </a:prstGeom>
          <a:noFill/>
        </p:spPr>
        <p:txBody>
          <a:bodyPr wrap="square" rtlCol="0">
            <a:spAutoFit/>
          </a:bodyPr>
          <a:lstStyle/>
          <a:p>
            <a:pPr algn="ctr"/>
            <a:r>
              <a:rPr lang="en-US" sz="3200" dirty="0">
                <a:latin typeface="Bebas Neue" panose="020B0606020202050201" pitchFamily="34" charset="0"/>
                <a:ea typeface="Source Sans Pro" panose="020B0503030403020204" pitchFamily="34" charset="0"/>
              </a:rPr>
              <a:t>WRITE YOUR </a:t>
            </a:r>
          </a:p>
          <a:p>
            <a:pPr algn="ctr"/>
            <a:r>
              <a:rPr lang="en-US" sz="3200" dirty="0">
                <a:latin typeface="Bebas Neue" panose="020B0606020202050201" pitchFamily="34" charset="0"/>
                <a:ea typeface="Source Sans Pro" panose="020B0503030403020204" pitchFamily="34" charset="0"/>
              </a:rPr>
              <a:t>TITLE HERE </a:t>
            </a:r>
          </a:p>
        </p:txBody>
      </p:sp>
      <p:pic>
        <p:nvPicPr>
          <p:cNvPr id="13" name="Рисунок 12" descr="10.jpg"/>
          <p:cNvPicPr>
            <a:picLocks noGrp="1" noChangeAspect="1"/>
          </p:cNvPicPr>
          <p:nvPr>
            <p:ph type="pic" sz="quarter" idx="10"/>
          </p:nvPr>
        </p:nvPicPr>
        <p:blipFill>
          <a:blip r:embed="rId2" cstate="print"/>
          <a:srcRect/>
          <a:stretch>
            <a:fillRect/>
          </a:stretch>
        </p:blipFill>
        <p:spPr/>
      </p:pic>
      <p:pic>
        <p:nvPicPr>
          <p:cNvPr id="14" name="Рисунок 13" descr="11.jpg"/>
          <p:cNvPicPr>
            <a:picLocks noGrp="1" noChangeAspect="1"/>
          </p:cNvPicPr>
          <p:nvPr>
            <p:ph type="pic" sz="quarter" idx="12"/>
          </p:nvPr>
        </p:nvPicPr>
        <p:blipFill>
          <a:blip r:embed="rId3" cstate="print"/>
          <a:srcRect/>
          <a:stretch>
            <a:fillRect/>
          </a:stretch>
        </p:blipFill>
        <p:spPr/>
      </p:pic>
      <p:pic>
        <p:nvPicPr>
          <p:cNvPr id="15" name="Рисунок 14" descr="12.jpg"/>
          <p:cNvPicPr>
            <a:picLocks noGrp="1" noChangeAspect="1"/>
          </p:cNvPicPr>
          <p:nvPr>
            <p:ph type="pic" sz="quarter" idx="11"/>
          </p:nvPr>
        </p:nvPicPr>
        <p:blipFill>
          <a:blip r:embed="rId4"/>
          <a:srcRect t="16631" b="16631"/>
          <a:stretch>
            <a:fillRect/>
          </a:stretch>
        </p:blipFill>
        <p:spPr/>
      </p:pic>
      <p:grpSp>
        <p:nvGrpSpPr>
          <p:cNvPr id="10" name="Group 9">
            <a:extLst>
              <a:ext uri="{FF2B5EF4-FFF2-40B4-BE49-F238E27FC236}">
                <a16:creationId xmlns:a16="http://schemas.microsoft.com/office/drawing/2014/main" xmlns="" id="{AE109E15-524B-4457-93FC-D980704A1F59}"/>
              </a:ext>
            </a:extLst>
          </p:cNvPr>
          <p:cNvGrpSpPr/>
          <p:nvPr/>
        </p:nvGrpSpPr>
        <p:grpSpPr>
          <a:xfrm>
            <a:off x="5965999" y="4556874"/>
            <a:ext cx="1354517" cy="661771"/>
            <a:chOff x="4492546" y="1990497"/>
            <a:chExt cx="1020748" cy="498703"/>
          </a:xfrm>
        </p:grpSpPr>
        <p:cxnSp>
          <p:nvCxnSpPr>
            <p:cNvPr id="11" name="Straight Connector 10">
              <a:extLst>
                <a:ext uri="{FF2B5EF4-FFF2-40B4-BE49-F238E27FC236}">
                  <a16:creationId xmlns:a16="http://schemas.microsoft.com/office/drawing/2014/main" xmlns="" id="{818786E8-F8F8-4AFC-8FB3-85906BA26EDA}"/>
                </a:ext>
              </a:extLst>
            </p:cNvPr>
            <p:cNvCxnSpPr/>
            <p:nvPr/>
          </p:nvCxnSpPr>
          <p:spPr>
            <a:xfrm>
              <a:off x="4492546" y="2219097"/>
              <a:ext cx="10207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CF33303B-9AAF-4360-AD61-6A85A40D6945}"/>
                </a:ext>
              </a:extLst>
            </p:cNvPr>
            <p:cNvCxnSpPr/>
            <p:nvPr/>
          </p:nvCxnSpPr>
          <p:spPr>
            <a:xfrm>
              <a:off x="5290480" y="1990497"/>
              <a:ext cx="0" cy="4987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18689790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TotalTime>
  <Words>1225</Words>
  <Application>Microsoft Macintosh PowerPoint</Application>
  <PresentationFormat>Произвольный</PresentationFormat>
  <Paragraphs>131</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LDDX</dc:creator>
  <cp:lastModifiedBy>Admin</cp:lastModifiedBy>
  <cp:revision>81</cp:revision>
  <dcterms:created xsi:type="dcterms:W3CDTF">2018-03-10T12:27:36Z</dcterms:created>
  <dcterms:modified xsi:type="dcterms:W3CDTF">2020-07-20T07:04:37Z</dcterms:modified>
</cp:coreProperties>
</file>