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1481" r:id="rId2"/>
    <p:sldId id="1480" r:id="rId3"/>
    <p:sldId id="1263" r:id="rId4"/>
    <p:sldId id="1312" r:id="rId5"/>
    <p:sldId id="1332" r:id="rId6"/>
    <p:sldId id="1474" r:id="rId7"/>
    <p:sldId id="1336" r:id="rId8"/>
    <p:sldId id="1319" r:id="rId9"/>
    <p:sldId id="1341" r:id="rId10"/>
    <p:sldId id="1220" r:id="rId11"/>
    <p:sldId id="1465" r:id="rId12"/>
    <p:sldId id="1482" r:id="rId13"/>
    <p:sldId id="1483" r:id="rId14"/>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0" userDrawn="1">
          <p15:clr>
            <a:srgbClr val="A4A3A4"/>
          </p15:clr>
        </p15:guide>
        <p15:guide id="2" pos="767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445469"/>
    <a:srgbClr val="FBB62B"/>
    <a:srgbClr val="364D65"/>
    <a:srgbClr val="19232E"/>
    <a:srgbClr val="2F2F2F"/>
    <a:srgbClr val="FBC81F"/>
    <a:srgbClr val="2C4054"/>
    <a:srgbClr val="FADF35"/>
    <a:srgbClr val="666666"/>
    <a:srgbClr val="B78B0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599" autoAdjust="0"/>
    <p:restoredTop sz="99409" autoAdjust="0"/>
  </p:normalViewPr>
  <p:slideViewPr>
    <p:cSldViewPr snapToGrid="0" snapToObjects="1">
      <p:cViewPr>
        <p:scale>
          <a:sx n="20" d="100"/>
          <a:sy n="20" d="100"/>
        </p:scale>
        <p:origin x="-1200" y="-374"/>
      </p:cViewPr>
      <p:guideLst>
        <p:guide orient="horz" pos="4320"/>
        <p:guide pos="7678"/>
      </p:guideLst>
    </p:cSldViewPr>
  </p:slideViewPr>
  <p:notesTextViewPr>
    <p:cViewPr>
      <p:scale>
        <a:sx n="100" d="100"/>
        <a:sy n="100" d="100"/>
      </p:scale>
      <p:origin x="0" y="0"/>
    </p:cViewPr>
  </p:notesTextViewPr>
  <p:sorterViewPr>
    <p:cViewPr>
      <p:scale>
        <a:sx n="65" d="100"/>
        <a:sy n="65" d="100"/>
      </p:scale>
      <p:origin x="0" y="28992"/>
    </p:cViewPr>
  </p:sorterViewPr>
  <p:notesViewPr>
    <p:cSldViewPr snapToGrid="0" snapToObjects="1" showGuides="1">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Light"/>
              </a:defRPr>
            </a:lvl1pPr>
          </a:lstStyle>
          <a:p>
            <a:fld id="{EFC10EE1-B198-C942-8235-326C972CBB30}" type="datetimeFigureOut">
              <a:rPr lang="en-US" smtClean="0"/>
              <a:pPr/>
              <a:t>7/3/2020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xmlns=""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Lato Light"/>
        <a:ea typeface="+mn-ea"/>
        <a:cs typeface="+mn-cs"/>
      </a:defRPr>
    </a:lvl1pPr>
    <a:lvl2pPr marL="914217" algn="l" defTabSz="914217" rtl="0" eaLnBrk="1" latinLnBrk="0" hangingPunct="1">
      <a:defRPr sz="2400" kern="1200">
        <a:solidFill>
          <a:schemeClr val="tx1"/>
        </a:solidFill>
        <a:latin typeface="Lato Light"/>
        <a:ea typeface="+mn-ea"/>
        <a:cs typeface="+mn-cs"/>
      </a:defRPr>
    </a:lvl2pPr>
    <a:lvl3pPr marL="1828434" algn="l" defTabSz="914217" rtl="0" eaLnBrk="1" latinLnBrk="0" hangingPunct="1">
      <a:defRPr sz="2400" kern="1200">
        <a:solidFill>
          <a:schemeClr val="tx1"/>
        </a:solidFill>
        <a:latin typeface="Lato Light"/>
        <a:ea typeface="+mn-ea"/>
        <a:cs typeface="+mn-cs"/>
      </a:defRPr>
    </a:lvl3pPr>
    <a:lvl4pPr marL="2742651" algn="l" defTabSz="914217" rtl="0" eaLnBrk="1" latinLnBrk="0" hangingPunct="1">
      <a:defRPr sz="2400" kern="1200">
        <a:solidFill>
          <a:schemeClr val="tx1"/>
        </a:solidFill>
        <a:latin typeface="Lato Light"/>
        <a:ea typeface="+mn-ea"/>
        <a:cs typeface="+mn-cs"/>
      </a:defRPr>
    </a:lvl4pPr>
    <a:lvl5pPr marL="3656868" algn="l" defTabSz="914217" rtl="0" eaLnBrk="1" latinLnBrk="0" hangingPunct="1">
      <a:defRPr sz="2400" kern="1200">
        <a:solidFill>
          <a:schemeClr val="tx1"/>
        </a:solidFill>
        <a:latin typeface="Lato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xmlns="" val="2017347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xmlns="" val="486263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xmlns="" val="413063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xmlns="" val="1993314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xmlns="" val="1391265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xmlns="" val="1770694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3797723"/>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Master Slide 1">
    <p:spTree>
      <p:nvGrpSpPr>
        <p:cNvPr id="1" name=""/>
        <p:cNvGrpSpPr/>
        <p:nvPr/>
      </p:nvGrpSpPr>
      <p:grpSpPr>
        <a:xfrm>
          <a:off x="0" y="0"/>
          <a:ext cx="0" cy="0"/>
          <a:chOff x="0" y="0"/>
          <a:chExt cx="0" cy="0"/>
        </a:xfrm>
      </p:grpSpPr>
      <p:sp>
        <p:nvSpPr>
          <p:cNvPr id="2" name="Rectangle 1"/>
          <p:cNvSpPr/>
          <p:nvPr userDrawn="1"/>
        </p:nvSpPr>
        <p:spPr>
          <a:xfrm>
            <a:off x="22034809" y="334537"/>
            <a:ext cx="2342841" cy="12935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21910123"/>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04253532"/>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am_of_3_2">
    <p:spTree>
      <p:nvGrpSpPr>
        <p:cNvPr id="1" name=""/>
        <p:cNvGrpSpPr/>
        <p:nvPr/>
      </p:nvGrpSpPr>
      <p:grpSpPr>
        <a:xfrm>
          <a:off x="0" y="0"/>
          <a:ext cx="0" cy="0"/>
          <a:chOff x="0" y="0"/>
          <a:chExt cx="0" cy="0"/>
        </a:xfrm>
      </p:grpSpPr>
      <p:sp>
        <p:nvSpPr>
          <p:cNvPr id="9" name="Picture Placeholder 3"/>
          <p:cNvSpPr>
            <a:spLocks noGrp="1"/>
          </p:cNvSpPr>
          <p:nvPr>
            <p:ph type="pic" sz="quarter" idx="10"/>
          </p:nvPr>
        </p:nvSpPr>
        <p:spPr>
          <a:xfrm>
            <a:off x="15987944" y="3883664"/>
            <a:ext cx="4056004" cy="4056004"/>
          </a:xfrm>
          <a:prstGeom prst="ellipse">
            <a:avLst/>
          </a:prstGeom>
        </p:spPr>
        <p:txBody>
          <a:bodyPr>
            <a:normAutofit/>
          </a:bodyPr>
          <a:lstStyle>
            <a:lvl1pPr>
              <a:defRPr sz="2300"/>
            </a:lvl1pPr>
          </a:lstStyle>
          <a:p>
            <a:endParaRPr lang="en-US"/>
          </a:p>
        </p:txBody>
      </p:sp>
      <p:sp>
        <p:nvSpPr>
          <p:cNvPr id="13" name="Picture Placeholder 3"/>
          <p:cNvSpPr>
            <a:spLocks noGrp="1"/>
          </p:cNvSpPr>
          <p:nvPr>
            <p:ph type="pic" sz="quarter" idx="11"/>
          </p:nvPr>
        </p:nvSpPr>
        <p:spPr>
          <a:xfrm>
            <a:off x="4279164" y="3883664"/>
            <a:ext cx="4056004" cy="4056004"/>
          </a:xfrm>
          <a:prstGeom prst="ellipse">
            <a:avLst/>
          </a:prstGeom>
        </p:spPr>
        <p:txBody>
          <a:bodyPr>
            <a:normAutofit/>
          </a:bodyPr>
          <a:lstStyle>
            <a:lvl1pPr>
              <a:defRPr sz="2300"/>
            </a:lvl1pPr>
          </a:lstStyle>
          <a:p>
            <a:endParaRPr lang="en-US"/>
          </a:p>
        </p:txBody>
      </p:sp>
      <p:sp>
        <p:nvSpPr>
          <p:cNvPr id="17" name="Picture Placeholder 3"/>
          <p:cNvSpPr>
            <a:spLocks noGrp="1"/>
          </p:cNvSpPr>
          <p:nvPr>
            <p:ph type="pic" sz="quarter" idx="12"/>
          </p:nvPr>
        </p:nvSpPr>
        <p:spPr>
          <a:xfrm>
            <a:off x="10165026" y="3883664"/>
            <a:ext cx="4056004" cy="4056004"/>
          </a:xfrm>
          <a:prstGeom prst="ellipse">
            <a:avLst/>
          </a:prstGeom>
        </p:spPr>
        <p:txBody>
          <a:bodyPr>
            <a:normAutofit/>
          </a:bodyPr>
          <a:lstStyle>
            <a:lvl1pPr>
              <a:defRPr sz="2300"/>
            </a:lvl1pPr>
          </a:lstStyle>
          <a:p>
            <a:endParaRPr lang="en-US"/>
          </a:p>
        </p:txBody>
      </p:sp>
    </p:spTree>
    <p:extLst>
      <p:ext uri="{BB962C8B-B14F-4D97-AF65-F5344CB8AC3E}">
        <p14:creationId xmlns:p14="http://schemas.microsoft.com/office/powerpoint/2010/main" xmlns="" val="1102909452"/>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24377650" cy="13716000"/>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xmlns="" val="550646049"/>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rojects_1">
    <p:spTree>
      <p:nvGrpSpPr>
        <p:cNvPr id="1" name=""/>
        <p:cNvGrpSpPr/>
        <p:nvPr/>
      </p:nvGrpSpPr>
      <p:grpSpPr>
        <a:xfrm>
          <a:off x="0" y="0"/>
          <a:ext cx="0" cy="0"/>
          <a:chOff x="0" y="0"/>
          <a:chExt cx="0" cy="0"/>
        </a:xfrm>
      </p:grpSpPr>
      <p:sp>
        <p:nvSpPr>
          <p:cNvPr id="7" name="Picture Placeholder 13"/>
          <p:cNvSpPr>
            <a:spLocks noGrp="1"/>
          </p:cNvSpPr>
          <p:nvPr>
            <p:ph type="pic" sz="quarter" idx="15"/>
          </p:nvPr>
        </p:nvSpPr>
        <p:spPr>
          <a:xfrm>
            <a:off x="19971448" y="4268439"/>
            <a:ext cx="4406202" cy="6426200"/>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6"/>
          </p:nvPr>
        </p:nvSpPr>
        <p:spPr>
          <a:xfrm>
            <a:off x="0" y="4268439"/>
            <a:ext cx="11176000" cy="6426200"/>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7"/>
          </p:nvPr>
        </p:nvSpPr>
        <p:spPr>
          <a:xfrm>
            <a:off x="11183048" y="4268439"/>
            <a:ext cx="4387152" cy="6426200"/>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 name="Picture Placeholder 13"/>
          <p:cNvSpPr>
            <a:spLocks noGrp="1"/>
          </p:cNvSpPr>
          <p:nvPr>
            <p:ph type="pic" sz="quarter" idx="18"/>
          </p:nvPr>
        </p:nvSpPr>
        <p:spPr>
          <a:xfrm>
            <a:off x="15577248" y="4268439"/>
            <a:ext cx="4387152" cy="6426200"/>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xmlns="" val="690713392"/>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5" name="Picture Placeholder 8"/>
          <p:cNvSpPr>
            <a:spLocks noGrp="1"/>
          </p:cNvSpPr>
          <p:nvPr>
            <p:ph type="pic" sz="quarter" idx="18"/>
          </p:nvPr>
        </p:nvSpPr>
        <p:spPr>
          <a:xfrm>
            <a:off x="2281303" y="3335262"/>
            <a:ext cx="4496578" cy="5216031"/>
          </a:xfrm>
          <a:custGeom>
            <a:avLst/>
            <a:gdLst>
              <a:gd name="connsiteX0" fmla="*/ 2522219 w 5044439"/>
              <a:gd name="connsiteY0" fmla="*/ 0 h 5851550"/>
              <a:gd name="connsiteX1" fmla="*/ 5044439 w 5044439"/>
              <a:gd name="connsiteY1" fmla="*/ 1261110 h 5851550"/>
              <a:gd name="connsiteX2" fmla="*/ 5044439 w 5044439"/>
              <a:gd name="connsiteY2" fmla="*/ 4590440 h 5851550"/>
              <a:gd name="connsiteX3" fmla="*/ 2522219 w 5044439"/>
              <a:gd name="connsiteY3" fmla="*/ 5851550 h 5851550"/>
              <a:gd name="connsiteX4" fmla="*/ 0 w 5044439"/>
              <a:gd name="connsiteY4" fmla="*/ 4590440 h 5851550"/>
              <a:gd name="connsiteX5" fmla="*/ 0 w 5044439"/>
              <a:gd name="connsiteY5" fmla="*/ 1261110 h 585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439" h="5851550">
                <a:moveTo>
                  <a:pt x="2522219" y="0"/>
                </a:moveTo>
                <a:lnTo>
                  <a:pt x="5044439" y="1261110"/>
                </a:lnTo>
                <a:lnTo>
                  <a:pt x="5044439" y="4590440"/>
                </a:lnTo>
                <a:lnTo>
                  <a:pt x="2522219" y="5851550"/>
                </a:lnTo>
                <a:lnTo>
                  <a:pt x="0" y="4590440"/>
                </a:lnTo>
                <a:lnTo>
                  <a:pt x="0" y="1261110"/>
                </a:lnTo>
                <a:close/>
              </a:path>
            </a:pathLst>
          </a:custGeom>
          <a:effectLst/>
        </p:spPr>
        <p:txBody>
          <a:bodyPr wrap="square">
            <a:no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xmlns="" val="996568361"/>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675964" y="12712709"/>
            <a:ext cx="5484971" cy="730250"/>
          </a:xfrm>
          <a:prstGeom prst="rect">
            <a:avLst/>
          </a:prstGeom>
        </p:spPr>
        <p:txBody>
          <a:bodyPr vert="horz" lIns="182843" tIns="91422" rIns="182843" bIns="91422" rtlCol="0" anchor="ctr"/>
          <a:lstStyle>
            <a:lvl1pPr algn="l">
              <a:defRPr sz="2400" b="1" i="0">
                <a:solidFill>
                  <a:schemeClr val="tx1">
                    <a:tint val="75000"/>
                  </a:schemeClr>
                </a:solidFill>
                <a:latin typeface="Lato Bold" charset="0"/>
              </a:defRPr>
            </a:lvl1pPr>
          </a:lstStyle>
          <a:p>
            <a:endParaRPr lang="en-US" dirty="0"/>
          </a:p>
        </p:txBody>
      </p:sp>
      <p:sp>
        <p:nvSpPr>
          <p:cNvPr id="5" name="Footer Placeholder 4"/>
          <p:cNvSpPr>
            <a:spLocks noGrp="1"/>
          </p:cNvSpPr>
          <p:nvPr>
            <p:ph type="ftr" sz="quarter" idx="3"/>
          </p:nvPr>
        </p:nvSpPr>
        <p:spPr>
          <a:xfrm>
            <a:off x="8075097" y="12712709"/>
            <a:ext cx="8227457" cy="730250"/>
          </a:xfrm>
          <a:prstGeom prst="rect">
            <a:avLst/>
          </a:prstGeom>
        </p:spPr>
        <p:txBody>
          <a:bodyPr vert="horz" lIns="182843" tIns="91422" rIns="182843" bIns="91422" rtlCol="0" anchor="ctr"/>
          <a:lstStyle>
            <a:lvl1pPr algn="ctr">
              <a:defRPr sz="2400" b="1" i="0">
                <a:solidFill>
                  <a:schemeClr val="tx1">
                    <a:tint val="75000"/>
                  </a:schemeClr>
                </a:solidFill>
                <a:latin typeface="Lato Bold" charset="0"/>
              </a:defRPr>
            </a:lvl1pPr>
          </a:lstStyle>
          <a:p>
            <a:endParaRPr lang="en-US" dirty="0"/>
          </a:p>
        </p:txBody>
      </p:sp>
      <p:sp>
        <p:nvSpPr>
          <p:cNvPr id="6" name="Slide Number Placeholder 5"/>
          <p:cNvSpPr>
            <a:spLocks noGrp="1"/>
          </p:cNvSpPr>
          <p:nvPr>
            <p:ph type="sldNum" sz="quarter" idx="4"/>
          </p:nvPr>
        </p:nvSpPr>
        <p:spPr>
          <a:xfrm>
            <a:off x="17216715" y="12712709"/>
            <a:ext cx="5484971" cy="730250"/>
          </a:xfrm>
          <a:prstGeom prst="rect">
            <a:avLst/>
          </a:prstGeom>
        </p:spPr>
        <p:txBody>
          <a:bodyPr vert="horz" lIns="182843" tIns="91422" rIns="182843" bIns="91422" rtlCol="0" anchor="ctr"/>
          <a:lstStyle>
            <a:lvl1pPr algn="r">
              <a:defRPr sz="2400" b="1" i="0">
                <a:solidFill>
                  <a:schemeClr val="tx1">
                    <a:tint val="75000"/>
                  </a:schemeClr>
                </a:solidFill>
                <a:latin typeface="Lato Bold" charset="0"/>
              </a:defRPr>
            </a:lvl1pPr>
          </a:lstStyle>
          <a:p>
            <a:fld id="{FCEE2C88-6C8F-484D-AF69-578F576B1F44}" type="slidenum">
              <a:rPr lang="en-US" smtClean="0"/>
              <a:pPr/>
              <a:t>‹#›</a:t>
            </a:fld>
            <a:endParaRPr lang="en-US" dirty="0"/>
          </a:p>
        </p:txBody>
      </p:sp>
      <p:sp>
        <p:nvSpPr>
          <p:cNvPr id="8" name="Oval 7"/>
          <p:cNvSpPr/>
          <p:nvPr userDrawn="1"/>
        </p:nvSpPr>
        <p:spPr>
          <a:xfrm>
            <a:off x="23069390" y="523001"/>
            <a:ext cx="859750" cy="85975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dirty="0"/>
          </a:p>
        </p:txBody>
      </p:sp>
      <p:sp>
        <p:nvSpPr>
          <p:cNvPr id="9" name="TextBox 8"/>
          <p:cNvSpPr txBox="1"/>
          <p:nvPr userDrawn="1"/>
        </p:nvSpPr>
        <p:spPr>
          <a:xfrm>
            <a:off x="23109785" y="607069"/>
            <a:ext cx="807966" cy="615480"/>
          </a:xfrm>
          <a:prstGeom prst="rect">
            <a:avLst/>
          </a:prstGeom>
          <a:noFill/>
        </p:spPr>
        <p:txBody>
          <a:bodyPr wrap="none" lIns="182807" tIns="91404" rIns="182807" bIns="91404" rtlCol="0">
            <a:spAutoFit/>
          </a:bodyPr>
          <a:lstStyle/>
          <a:p>
            <a:pPr algn="ctr"/>
            <a:fld id="{260E2A6B-A809-4840-BF14-8648BC0BDF87}" type="slidenum">
              <a:rPr lang="id-ID" sz="2800" b="1" i="0" smtClean="0">
                <a:solidFill>
                  <a:schemeClr val="bg1"/>
                </a:solidFill>
                <a:latin typeface="Lato Bold" charset="0"/>
                <a:cs typeface="Lato Bold" charset="0"/>
              </a:rPr>
              <a:pPr algn="ctr"/>
              <a:t>‹#›</a:t>
            </a:fld>
            <a:endParaRPr lang="id-ID" sz="2800" b="1" i="0" dirty="0">
              <a:solidFill>
                <a:schemeClr val="bg1"/>
              </a:solidFill>
              <a:latin typeface="Lato Bold" charset="0"/>
              <a:cs typeface="Lato Bold" charset="0"/>
            </a:endParaRPr>
          </a:p>
        </p:txBody>
      </p:sp>
    </p:spTree>
    <p:extLst>
      <p:ext uri="{BB962C8B-B14F-4D97-AF65-F5344CB8AC3E}">
        <p14:creationId xmlns:p14="http://schemas.microsoft.com/office/powerpoint/2010/main" xmlns="" val="1422848046"/>
      </p:ext>
    </p:extLst>
  </p:cSld>
  <p:clrMap bg1="lt1" tx1="dk1" bg2="lt2" tx2="dk2" accent1="accent1" accent2="accent2" accent3="accent3" accent4="accent4" accent5="accent5" accent6="accent6" hlink="hlink" folHlink="folHlink"/>
  <p:sldLayoutIdLst>
    <p:sldLayoutId id="2147483747" r:id="rId1"/>
    <p:sldLayoutId id="2147483889" r:id="rId2"/>
    <p:sldLayoutId id="2147483804" r:id="rId3"/>
    <p:sldLayoutId id="2147483829" r:id="rId4"/>
    <p:sldLayoutId id="2147483883" r:id="rId5"/>
    <p:sldLayoutId id="2147483887" r:id="rId6"/>
    <p:sldLayoutId id="2147483888" r:id="rId7"/>
    <p:sldLayoutId id="2147483890" r:id="rId8"/>
  </p:sldLayoutIdLst>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hf hdr="0" ftr="0" dt="0"/>
  <p:txStyles>
    <p:title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panose="020F0502020204030203" pitchFamily="34" charset="0"/>
          <a:ea typeface="+mn-ea"/>
          <a:cs typeface="+mn-cs"/>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panose="020F0502020204030203" pitchFamily="34" charset="0"/>
          <a:ea typeface="+mn-ea"/>
          <a:cs typeface="+mn-cs"/>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panose="020F0502020204030203" pitchFamily="34" charset="0"/>
          <a:ea typeface="+mn-ea"/>
          <a:cs typeface="+mn-cs"/>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panose="020F0502020204030203" pitchFamily="34" charset="0"/>
          <a:ea typeface="+mn-ea"/>
          <a:cs typeface="+mn-cs"/>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panose="020F0502020204030203" pitchFamily="34" charset="0"/>
          <a:ea typeface="+mn-ea"/>
          <a:cs typeface="+mn-cs"/>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2"/>
          <p:cNvSpPr txBox="1">
            <a:spLocks/>
          </p:cNvSpPr>
          <p:nvPr/>
        </p:nvSpPr>
        <p:spPr>
          <a:xfrm>
            <a:off x="8935186" y="7964172"/>
            <a:ext cx="6543464" cy="699745"/>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600" spc="300" dirty="0" smtClean="0">
                <a:solidFill>
                  <a:schemeClr val="bg2">
                    <a:lumMod val="65000"/>
                  </a:schemeClr>
                </a:solidFill>
                <a:latin typeface="Lato" charset="0"/>
                <a:ea typeface="Lato" charset="0"/>
                <a:cs typeface="Lato" charset="0"/>
              </a:rPr>
              <a:t>FREE PRESENTATION TEMPLATE</a:t>
            </a:r>
            <a:endParaRPr lang="en-US" sz="2600" spc="300" dirty="0">
              <a:solidFill>
                <a:schemeClr val="bg2">
                  <a:lumMod val="65000"/>
                </a:schemeClr>
              </a:solidFill>
              <a:latin typeface="Lato" charset="0"/>
              <a:ea typeface="Lato" charset="0"/>
              <a:cs typeface="Lato" charset="0"/>
            </a:endParaRPr>
          </a:p>
        </p:txBody>
      </p:sp>
      <p:sp>
        <p:nvSpPr>
          <p:cNvPr id="21" name="Rectangle 20"/>
          <p:cNvSpPr>
            <a:spLocks/>
          </p:cNvSpPr>
          <p:nvPr/>
        </p:nvSpPr>
        <p:spPr bwMode="auto">
          <a:xfrm>
            <a:off x="7398919" y="5906383"/>
            <a:ext cx="9624430" cy="212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13800" b="1" spc="1200" dirty="0" smtClean="0">
                <a:solidFill>
                  <a:schemeClr val="tx2"/>
                </a:solidFill>
                <a:latin typeface="Lato Black" charset="0"/>
                <a:ea typeface="Lato Black" charset="0"/>
                <a:cs typeface="Lato Black" charset="0"/>
                <a:sym typeface="Bebas Neue" charset="0"/>
              </a:rPr>
              <a:t>BUSINESS</a:t>
            </a:r>
            <a:endParaRPr lang="en-US" sz="13800" b="1" spc="1200" dirty="0">
              <a:solidFill>
                <a:schemeClr val="tx2"/>
              </a:solidFill>
              <a:latin typeface="Lato Black" charset="0"/>
              <a:ea typeface="Lato Black" charset="0"/>
              <a:cs typeface="Lato Black" charset="0"/>
              <a:sym typeface="Bebas Neue" charset="0"/>
            </a:endParaRPr>
          </a:p>
        </p:txBody>
      </p:sp>
      <p:sp>
        <p:nvSpPr>
          <p:cNvPr id="22" name="Freeform 21"/>
          <p:cNvSpPr>
            <a:spLocks noChangeArrowheads="1"/>
          </p:cNvSpPr>
          <p:nvPr/>
        </p:nvSpPr>
        <p:spPr bwMode="auto">
          <a:xfrm>
            <a:off x="11013352" y="3779602"/>
            <a:ext cx="2395554" cy="1996730"/>
          </a:xfrm>
          <a:custGeom>
            <a:avLst/>
            <a:gdLst>
              <a:gd name="T0" fmla="*/ 8005 w 8105"/>
              <a:gd name="T1" fmla="*/ 1673 h 6754"/>
              <a:gd name="T2" fmla="*/ 8005 w 8105"/>
              <a:gd name="T3" fmla="*/ 1673 h 6754"/>
              <a:gd name="T4" fmla="*/ 7759 w 8105"/>
              <a:gd name="T5" fmla="*/ 1673 h 6754"/>
              <a:gd name="T6" fmla="*/ 5636 w 8105"/>
              <a:gd name="T7" fmla="*/ 3294 h 6754"/>
              <a:gd name="T8" fmla="*/ 4240 w 8105"/>
              <a:gd name="T9" fmla="*/ 148 h 6754"/>
              <a:gd name="T10" fmla="*/ 3867 w 8105"/>
              <a:gd name="T11" fmla="*/ 148 h 6754"/>
              <a:gd name="T12" fmla="*/ 2458 w 8105"/>
              <a:gd name="T13" fmla="*/ 3332 h 6754"/>
              <a:gd name="T14" fmla="*/ 352 w 8105"/>
              <a:gd name="T15" fmla="*/ 1677 h 6754"/>
              <a:gd name="T16" fmla="*/ 102 w 8105"/>
              <a:gd name="T17" fmla="*/ 1673 h 6754"/>
              <a:gd name="T18" fmla="*/ 36 w 8105"/>
              <a:gd name="T19" fmla="*/ 1912 h 6754"/>
              <a:gd name="T20" fmla="*/ 1498 w 8105"/>
              <a:gd name="T21" fmla="*/ 5688 h 6754"/>
              <a:gd name="T22" fmla="*/ 1688 w 8105"/>
              <a:gd name="T23" fmla="*/ 5818 h 6754"/>
              <a:gd name="T24" fmla="*/ 6420 w 8105"/>
              <a:gd name="T25" fmla="*/ 5818 h 6754"/>
              <a:gd name="T26" fmla="*/ 6610 w 8105"/>
              <a:gd name="T27" fmla="*/ 5688 h 6754"/>
              <a:gd name="T28" fmla="*/ 8072 w 8105"/>
              <a:gd name="T29" fmla="*/ 1912 h 6754"/>
              <a:gd name="T30" fmla="*/ 8005 w 8105"/>
              <a:gd name="T31" fmla="*/ 1673 h 6754"/>
              <a:gd name="T32" fmla="*/ 4054 w 8105"/>
              <a:gd name="T33" fmla="*/ 735 h 6754"/>
              <a:gd name="T34" fmla="*/ 4054 w 8105"/>
              <a:gd name="T35" fmla="*/ 735 h 6754"/>
              <a:gd name="T36" fmla="*/ 5298 w 8105"/>
              <a:gd name="T37" fmla="*/ 3551 h 6754"/>
              <a:gd name="T38" fmla="*/ 3998 w 8105"/>
              <a:gd name="T39" fmla="*/ 4542 h 6754"/>
              <a:gd name="T40" fmla="*/ 2788 w 8105"/>
              <a:gd name="T41" fmla="*/ 3593 h 6754"/>
              <a:gd name="T42" fmla="*/ 4054 w 8105"/>
              <a:gd name="T43" fmla="*/ 735 h 6754"/>
              <a:gd name="T44" fmla="*/ 2285 w 8105"/>
              <a:gd name="T45" fmla="*/ 3719 h 6754"/>
              <a:gd name="T46" fmla="*/ 2285 w 8105"/>
              <a:gd name="T47" fmla="*/ 3719 h 6754"/>
              <a:gd name="T48" fmla="*/ 1691 w 8105"/>
              <a:gd name="T49" fmla="*/ 5059 h 6754"/>
              <a:gd name="T50" fmla="*/ 686 w 8105"/>
              <a:gd name="T51" fmla="*/ 2461 h 6754"/>
              <a:gd name="T52" fmla="*/ 2285 w 8105"/>
              <a:gd name="T53" fmla="*/ 3719 h 6754"/>
              <a:gd name="T54" fmla="*/ 1983 w 8105"/>
              <a:gd name="T55" fmla="*/ 5410 h 6754"/>
              <a:gd name="T56" fmla="*/ 1983 w 8105"/>
              <a:gd name="T57" fmla="*/ 5410 h 6754"/>
              <a:gd name="T58" fmla="*/ 2620 w 8105"/>
              <a:gd name="T59" fmla="*/ 3980 h 6754"/>
              <a:gd name="T60" fmla="*/ 3664 w 8105"/>
              <a:gd name="T61" fmla="*/ 4799 h 6754"/>
              <a:gd name="T62" fmla="*/ 2866 w 8105"/>
              <a:gd name="T63" fmla="*/ 5410 h 6754"/>
              <a:gd name="T64" fmla="*/ 1983 w 8105"/>
              <a:gd name="T65" fmla="*/ 5410 h 6754"/>
              <a:gd name="T66" fmla="*/ 3540 w 8105"/>
              <a:gd name="T67" fmla="*/ 5410 h 6754"/>
              <a:gd name="T68" fmla="*/ 3540 w 8105"/>
              <a:gd name="T69" fmla="*/ 5410 h 6754"/>
              <a:gd name="T70" fmla="*/ 3994 w 8105"/>
              <a:gd name="T71" fmla="*/ 5062 h 6754"/>
              <a:gd name="T72" fmla="*/ 4437 w 8105"/>
              <a:gd name="T73" fmla="*/ 5410 h 6754"/>
              <a:gd name="T74" fmla="*/ 3540 w 8105"/>
              <a:gd name="T75" fmla="*/ 5410 h 6754"/>
              <a:gd name="T76" fmla="*/ 5084 w 8105"/>
              <a:gd name="T77" fmla="*/ 5396 h 6754"/>
              <a:gd name="T78" fmla="*/ 5084 w 8105"/>
              <a:gd name="T79" fmla="*/ 5396 h 6754"/>
              <a:gd name="T80" fmla="*/ 4331 w 8105"/>
              <a:gd name="T81" fmla="*/ 4806 h 6754"/>
              <a:gd name="T82" fmla="*/ 5470 w 8105"/>
              <a:gd name="T83" fmla="*/ 3934 h 6754"/>
              <a:gd name="T84" fmla="*/ 6121 w 8105"/>
              <a:gd name="T85" fmla="*/ 5410 h 6754"/>
              <a:gd name="T86" fmla="*/ 5098 w 8105"/>
              <a:gd name="T87" fmla="*/ 5410 h 6754"/>
              <a:gd name="T88" fmla="*/ 5084 w 8105"/>
              <a:gd name="T89" fmla="*/ 5396 h 6754"/>
              <a:gd name="T90" fmla="*/ 6416 w 8105"/>
              <a:gd name="T91" fmla="*/ 5059 h 6754"/>
              <a:gd name="T92" fmla="*/ 6416 w 8105"/>
              <a:gd name="T93" fmla="*/ 5059 h 6754"/>
              <a:gd name="T94" fmla="*/ 5804 w 8105"/>
              <a:gd name="T95" fmla="*/ 3677 h 6754"/>
              <a:gd name="T96" fmla="*/ 7429 w 8105"/>
              <a:gd name="T97" fmla="*/ 2440 h 6754"/>
              <a:gd name="T98" fmla="*/ 6416 w 8105"/>
              <a:gd name="T99" fmla="*/ 5059 h 6754"/>
              <a:gd name="T100" fmla="*/ 6602 w 8105"/>
              <a:gd name="T101" fmla="*/ 6549 h 6754"/>
              <a:gd name="T102" fmla="*/ 6602 w 8105"/>
              <a:gd name="T103" fmla="*/ 6549 h 6754"/>
              <a:gd name="T104" fmla="*/ 6399 w 8105"/>
              <a:gd name="T105" fmla="*/ 6753 h 6754"/>
              <a:gd name="T106" fmla="*/ 1709 w 8105"/>
              <a:gd name="T107" fmla="*/ 6753 h 6754"/>
              <a:gd name="T108" fmla="*/ 1505 w 8105"/>
              <a:gd name="T109" fmla="*/ 6549 h 6754"/>
              <a:gd name="T110" fmla="*/ 1709 w 8105"/>
              <a:gd name="T111" fmla="*/ 6345 h 6754"/>
              <a:gd name="T112" fmla="*/ 6399 w 8105"/>
              <a:gd name="T113" fmla="*/ 6345 h 6754"/>
              <a:gd name="T114" fmla="*/ 6602 w 8105"/>
              <a:gd name="T115" fmla="*/ 6549 h 6754"/>
              <a:gd name="T116" fmla="*/ 6602 w 8105"/>
              <a:gd name="T117" fmla="*/ 6549 h 6754"/>
              <a:gd name="T118" fmla="*/ 6602 w 8105"/>
              <a:gd name="T119" fmla="*/ 6549 h 6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05" h="6754">
                <a:moveTo>
                  <a:pt x="8005" y="1673"/>
                </a:moveTo>
                <a:lnTo>
                  <a:pt x="8005" y="1673"/>
                </a:lnTo>
                <a:cubicBezTo>
                  <a:pt x="7931" y="1617"/>
                  <a:pt x="7829" y="1617"/>
                  <a:pt x="7759" y="1673"/>
                </a:cubicBezTo>
                <a:cubicBezTo>
                  <a:pt x="5636" y="3294"/>
                  <a:pt x="5636" y="3294"/>
                  <a:pt x="5636" y="3294"/>
                </a:cubicBezTo>
                <a:cubicBezTo>
                  <a:pt x="4240" y="148"/>
                  <a:pt x="4240" y="148"/>
                  <a:pt x="4240" y="148"/>
                </a:cubicBezTo>
                <a:cubicBezTo>
                  <a:pt x="4177" y="0"/>
                  <a:pt x="3931" y="0"/>
                  <a:pt x="3867" y="148"/>
                </a:cubicBezTo>
                <a:cubicBezTo>
                  <a:pt x="2458" y="3332"/>
                  <a:pt x="2458" y="3332"/>
                  <a:pt x="2458" y="3332"/>
                </a:cubicBezTo>
                <a:cubicBezTo>
                  <a:pt x="352" y="1677"/>
                  <a:pt x="352" y="1677"/>
                  <a:pt x="352" y="1677"/>
                </a:cubicBezTo>
                <a:cubicBezTo>
                  <a:pt x="282" y="1617"/>
                  <a:pt x="180" y="1617"/>
                  <a:pt x="102" y="1673"/>
                </a:cubicBezTo>
                <a:cubicBezTo>
                  <a:pt x="32" y="1726"/>
                  <a:pt x="0" y="1824"/>
                  <a:pt x="36" y="1912"/>
                </a:cubicBezTo>
                <a:cubicBezTo>
                  <a:pt x="1498" y="5688"/>
                  <a:pt x="1498" y="5688"/>
                  <a:pt x="1498" y="5688"/>
                </a:cubicBezTo>
                <a:cubicBezTo>
                  <a:pt x="1526" y="5765"/>
                  <a:pt x="1604" y="5818"/>
                  <a:pt x="1688" y="5818"/>
                </a:cubicBezTo>
                <a:cubicBezTo>
                  <a:pt x="6420" y="5818"/>
                  <a:pt x="6420" y="5818"/>
                  <a:pt x="6420" y="5818"/>
                </a:cubicBezTo>
                <a:cubicBezTo>
                  <a:pt x="6504" y="5818"/>
                  <a:pt x="6582" y="5765"/>
                  <a:pt x="6610" y="5688"/>
                </a:cubicBezTo>
                <a:cubicBezTo>
                  <a:pt x="8072" y="1912"/>
                  <a:pt x="8072" y="1912"/>
                  <a:pt x="8072" y="1912"/>
                </a:cubicBezTo>
                <a:cubicBezTo>
                  <a:pt x="8104" y="1824"/>
                  <a:pt x="8079" y="1729"/>
                  <a:pt x="8005" y="1673"/>
                </a:cubicBezTo>
                <a:close/>
                <a:moveTo>
                  <a:pt x="4054" y="735"/>
                </a:moveTo>
                <a:lnTo>
                  <a:pt x="4054" y="735"/>
                </a:lnTo>
                <a:cubicBezTo>
                  <a:pt x="5298" y="3551"/>
                  <a:pt x="5298" y="3551"/>
                  <a:pt x="5298" y="3551"/>
                </a:cubicBezTo>
                <a:cubicBezTo>
                  <a:pt x="3998" y="4542"/>
                  <a:pt x="3998" y="4542"/>
                  <a:pt x="3998" y="4542"/>
                </a:cubicBezTo>
                <a:cubicBezTo>
                  <a:pt x="2788" y="3593"/>
                  <a:pt x="2788" y="3593"/>
                  <a:pt x="2788" y="3593"/>
                </a:cubicBezTo>
                <a:lnTo>
                  <a:pt x="4054" y="735"/>
                </a:lnTo>
                <a:close/>
                <a:moveTo>
                  <a:pt x="2285" y="3719"/>
                </a:moveTo>
                <a:lnTo>
                  <a:pt x="2285" y="3719"/>
                </a:lnTo>
                <a:cubicBezTo>
                  <a:pt x="1691" y="5059"/>
                  <a:pt x="1691" y="5059"/>
                  <a:pt x="1691" y="5059"/>
                </a:cubicBezTo>
                <a:cubicBezTo>
                  <a:pt x="686" y="2461"/>
                  <a:pt x="686" y="2461"/>
                  <a:pt x="686" y="2461"/>
                </a:cubicBezTo>
                <a:lnTo>
                  <a:pt x="2285" y="3719"/>
                </a:lnTo>
                <a:close/>
                <a:moveTo>
                  <a:pt x="1983" y="5410"/>
                </a:moveTo>
                <a:lnTo>
                  <a:pt x="1983" y="5410"/>
                </a:lnTo>
                <a:cubicBezTo>
                  <a:pt x="2620" y="3980"/>
                  <a:pt x="2620" y="3980"/>
                  <a:pt x="2620" y="3980"/>
                </a:cubicBezTo>
                <a:cubicBezTo>
                  <a:pt x="3664" y="4799"/>
                  <a:pt x="3664" y="4799"/>
                  <a:pt x="3664" y="4799"/>
                </a:cubicBezTo>
                <a:cubicBezTo>
                  <a:pt x="2866" y="5410"/>
                  <a:pt x="2866" y="5410"/>
                  <a:pt x="2866" y="5410"/>
                </a:cubicBezTo>
                <a:lnTo>
                  <a:pt x="1983" y="5410"/>
                </a:lnTo>
                <a:close/>
                <a:moveTo>
                  <a:pt x="3540" y="5410"/>
                </a:moveTo>
                <a:lnTo>
                  <a:pt x="3540" y="5410"/>
                </a:lnTo>
                <a:cubicBezTo>
                  <a:pt x="3994" y="5062"/>
                  <a:pt x="3994" y="5062"/>
                  <a:pt x="3994" y="5062"/>
                </a:cubicBezTo>
                <a:cubicBezTo>
                  <a:pt x="4437" y="5410"/>
                  <a:pt x="4437" y="5410"/>
                  <a:pt x="4437" y="5410"/>
                </a:cubicBezTo>
                <a:lnTo>
                  <a:pt x="3540" y="5410"/>
                </a:lnTo>
                <a:close/>
                <a:moveTo>
                  <a:pt x="5084" y="5396"/>
                </a:moveTo>
                <a:lnTo>
                  <a:pt x="5084" y="5396"/>
                </a:lnTo>
                <a:cubicBezTo>
                  <a:pt x="4331" y="4806"/>
                  <a:pt x="4331" y="4806"/>
                  <a:pt x="4331" y="4806"/>
                </a:cubicBezTo>
                <a:cubicBezTo>
                  <a:pt x="5470" y="3934"/>
                  <a:pt x="5470" y="3934"/>
                  <a:pt x="5470" y="3934"/>
                </a:cubicBezTo>
                <a:cubicBezTo>
                  <a:pt x="6121" y="5410"/>
                  <a:pt x="6121" y="5410"/>
                  <a:pt x="6121" y="5410"/>
                </a:cubicBezTo>
                <a:cubicBezTo>
                  <a:pt x="5098" y="5410"/>
                  <a:pt x="5098" y="5410"/>
                  <a:pt x="5098" y="5410"/>
                </a:cubicBezTo>
                <a:cubicBezTo>
                  <a:pt x="5094" y="5403"/>
                  <a:pt x="5091" y="5400"/>
                  <a:pt x="5084" y="5396"/>
                </a:cubicBezTo>
                <a:close/>
                <a:moveTo>
                  <a:pt x="6416" y="5059"/>
                </a:moveTo>
                <a:lnTo>
                  <a:pt x="6416" y="5059"/>
                </a:lnTo>
                <a:cubicBezTo>
                  <a:pt x="5804" y="3677"/>
                  <a:pt x="5804" y="3677"/>
                  <a:pt x="5804" y="3677"/>
                </a:cubicBezTo>
                <a:cubicBezTo>
                  <a:pt x="7429" y="2440"/>
                  <a:pt x="7429" y="2440"/>
                  <a:pt x="7429" y="2440"/>
                </a:cubicBezTo>
                <a:lnTo>
                  <a:pt x="6416" y="5059"/>
                </a:lnTo>
                <a:close/>
                <a:moveTo>
                  <a:pt x="6602" y="6549"/>
                </a:moveTo>
                <a:lnTo>
                  <a:pt x="6602" y="6549"/>
                </a:lnTo>
                <a:cubicBezTo>
                  <a:pt x="6602" y="6662"/>
                  <a:pt x="6511" y="6753"/>
                  <a:pt x="6399" y="6753"/>
                </a:cubicBezTo>
                <a:cubicBezTo>
                  <a:pt x="1709" y="6753"/>
                  <a:pt x="1709" y="6753"/>
                  <a:pt x="1709" y="6753"/>
                </a:cubicBezTo>
                <a:cubicBezTo>
                  <a:pt x="1596" y="6753"/>
                  <a:pt x="1505" y="6662"/>
                  <a:pt x="1505" y="6549"/>
                </a:cubicBezTo>
                <a:cubicBezTo>
                  <a:pt x="1505" y="6437"/>
                  <a:pt x="1596" y="6345"/>
                  <a:pt x="1709" y="6345"/>
                </a:cubicBezTo>
                <a:cubicBezTo>
                  <a:pt x="6399" y="6345"/>
                  <a:pt x="6399" y="6345"/>
                  <a:pt x="6399" y="6345"/>
                </a:cubicBezTo>
                <a:cubicBezTo>
                  <a:pt x="6511" y="6345"/>
                  <a:pt x="6602" y="6437"/>
                  <a:pt x="6602" y="6549"/>
                </a:cubicBezTo>
                <a:close/>
                <a:moveTo>
                  <a:pt x="6602" y="6549"/>
                </a:moveTo>
                <a:lnTo>
                  <a:pt x="6602" y="6549"/>
                </a:lnTo>
                <a:close/>
              </a:path>
            </a:pathLst>
          </a:custGeom>
          <a:solidFill>
            <a:schemeClr val="accent1"/>
          </a:solidFill>
          <a:ln>
            <a:noFill/>
          </a:ln>
          <a:effectLst/>
        </p:spPr>
        <p:txBody>
          <a:bodyPr wrap="none" anchor="ctr"/>
          <a:lstStyle/>
          <a:p>
            <a:endParaRPr lang="en-US" sz="7197">
              <a:solidFill>
                <a:schemeClr val="tx2"/>
              </a:solidFill>
            </a:endParaRPr>
          </a:p>
        </p:txBody>
      </p:sp>
    </p:spTree>
    <p:extLst>
      <p:ext uri="{BB962C8B-B14F-4D97-AF65-F5344CB8AC3E}">
        <p14:creationId xmlns:p14="http://schemas.microsoft.com/office/powerpoint/2010/main" xmlns="" val="40816193"/>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ubtitle 2"/>
          <p:cNvSpPr txBox="1">
            <a:spLocks/>
          </p:cNvSpPr>
          <p:nvPr/>
        </p:nvSpPr>
        <p:spPr>
          <a:xfrm>
            <a:off x="15544169" y="9567430"/>
            <a:ext cx="4951772"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a:solidFill>
                  <a:schemeClr val="tx1"/>
                </a:solidFill>
                <a:latin typeface="Lato Light" charset="0"/>
                <a:ea typeface="Lato Light" charset="0"/>
                <a:cs typeface="Lato Light" charset="0"/>
              </a:rPr>
              <a:t>Frequently, your initial font choice is taken</a:t>
            </a:r>
          </a:p>
        </p:txBody>
      </p:sp>
      <p:sp>
        <p:nvSpPr>
          <p:cNvPr id="62" name="TextBox 61"/>
          <p:cNvSpPr txBox="1"/>
          <p:nvPr/>
        </p:nvSpPr>
        <p:spPr>
          <a:xfrm>
            <a:off x="17202529" y="8476842"/>
            <a:ext cx="1603324" cy="400110"/>
          </a:xfrm>
          <a:prstGeom prst="rect">
            <a:avLst/>
          </a:prstGeom>
          <a:noFill/>
        </p:spPr>
        <p:txBody>
          <a:bodyPr wrap="none" rtlCol="0" anchor="ctr" anchorCtr="0">
            <a:spAutoFit/>
          </a:bodyPr>
          <a:lstStyle/>
          <a:p>
            <a:pPr algn="ctr"/>
            <a:r>
              <a:rPr lang="en-US" sz="2000" dirty="0" smtClean="0">
                <a:solidFill>
                  <a:schemeClr val="accent2"/>
                </a:solidFill>
                <a:latin typeface="Lato Light" charset="0"/>
                <a:ea typeface="Lato Light" charset="0"/>
                <a:cs typeface="Lato Light" charset="0"/>
              </a:rPr>
              <a:t>Social Media</a:t>
            </a:r>
            <a:endParaRPr lang="en-US" sz="2000" dirty="0">
              <a:solidFill>
                <a:schemeClr val="accent2"/>
              </a:solidFill>
              <a:latin typeface="Lato Light" charset="0"/>
              <a:ea typeface="Lato Light" charset="0"/>
              <a:cs typeface="Lato Light" charset="0"/>
            </a:endParaRPr>
          </a:p>
        </p:txBody>
      </p:sp>
      <p:sp>
        <p:nvSpPr>
          <p:cNvPr id="63" name="TextBox 62"/>
          <p:cNvSpPr txBox="1"/>
          <p:nvPr/>
        </p:nvSpPr>
        <p:spPr>
          <a:xfrm>
            <a:off x="16560528" y="8958997"/>
            <a:ext cx="2887330" cy="523220"/>
          </a:xfrm>
          <a:prstGeom prst="rect">
            <a:avLst/>
          </a:prstGeom>
          <a:noFill/>
        </p:spPr>
        <p:txBody>
          <a:bodyPr wrap="none" rtlCol="0" anchor="ctr" anchorCtr="0">
            <a:spAutoFit/>
          </a:bodyPr>
          <a:lstStyle/>
          <a:p>
            <a:pPr algn="ctr"/>
            <a:r>
              <a:rPr lang="en-US" sz="2800" b="1" dirty="0" smtClean="0">
                <a:solidFill>
                  <a:schemeClr val="tx2"/>
                </a:solidFill>
                <a:latin typeface="Lato" charset="0"/>
                <a:ea typeface="Lato" charset="0"/>
                <a:cs typeface="Lato" charset="0"/>
              </a:rPr>
              <a:t>JOHNY COFFEE</a:t>
            </a:r>
            <a:endParaRPr lang="en-US" sz="2800" b="1" dirty="0">
              <a:solidFill>
                <a:schemeClr val="tx2"/>
              </a:solidFill>
              <a:latin typeface="Lato" charset="0"/>
              <a:ea typeface="Lato" charset="0"/>
              <a:cs typeface="Lato" charset="0"/>
            </a:endParaRPr>
          </a:p>
        </p:txBody>
      </p:sp>
      <p:sp>
        <p:nvSpPr>
          <p:cNvPr id="64" name="Subtitle 2"/>
          <p:cNvSpPr txBox="1">
            <a:spLocks/>
          </p:cNvSpPr>
          <p:nvPr/>
        </p:nvSpPr>
        <p:spPr>
          <a:xfrm>
            <a:off x="3879993" y="9567430"/>
            <a:ext cx="4951772"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a:t>
            </a:r>
            <a:endParaRPr lang="en-US" dirty="0">
              <a:solidFill>
                <a:schemeClr val="tx1"/>
              </a:solidFill>
              <a:latin typeface="Lato Light" charset="0"/>
              <a:ea typeface="Lato Light" charset="0"/>
              <a:cs typeface="Lato Light" charset="0"/>
            </a:endParaRPr>
          </a:p>
        </p:txBody>
      </p:sp>
      <p:sp>
        <p:nvSpPr>
          <p:cNvPr id="71" name="TextBox 70"/>
          <p:cNvSpPr txBox="1"/>
          <p:nvPr/>
        </p:nvSpPr>
        <p:spPr>
          <a:xfrm>
            <a:off x="5273086" y="8476842"/>
            <a:ext cx="2133854" cy="400110"/>
          </a:xfrm>
          <a:prstGeom prst="rect">
            <a:avLst/>
          </a:prstGeom>
          <a:noFill/>
        </p:spPr>
        <p:txBody>
          <a:bodyPr wrap="none" rtlCol="0" anchor="ctr" anchorCtr="0">
            <a:spAutoFit/>
          </a:bodyPr>
          <a:lstStyle/>
          <a:p>
            <a:pPr algn="ctr"/>
            <a:r>
              <a:rPr lang="en-US" sz="2000" dirty="0" smtClean="0">
                <a:solidFill>
                  <a:schemeClr val="accent2"/>
                </a:solidFill>
                <a:latin typeface="Lato Light" charset="0"/>
                <a:ea typeface="Lato Light" charset="0"/>
                <a:cs typeface="Lato Light" charset="0"/>
              </a:rPr>
              <a:t>General Manager</a:t>
            </a:r>
            <a:endParaRPr lang="en-US" sz="2000" dirty="0">
              <a:solidFill>
                <a:schemeClr val="accent2"/>
              </a:solidFill>
              <a:latin typeface="Lato Light" charset="0"/>
              <a:ea typeface="Lato Light" charset="0"/>
              <a:cs typeface="Lato Light" charset="0"/>
            </a:endParaRPr>
          </a:p>
        </p:txBody>
      </p:sp>
      <p:sp>
        <p:nvSpPr>
          <p:cNvPr id="72" name="TextBox 71"/>
          <p:cNvSpPr txBox="1"/>
          <p:nvPr/>
        </p:nvSpPr>
        <p:spPr>
          <a:xfrm>
            <a:off x="4898754" y="8958997"/>
            <a:ext cx="2882520" cy="523220"/>
          </a:xfrm>
          <a:prstGeom prst="rect">
            <a:avLst/>
          </a:prstGeom>
          <a:noFill/>
        </p:spPr>
        <p:txBody>
          <a:bodyPr wrap="none" rtlCol="0" anchor="ctr" anchorCtr="0">
            <a:spAutoFit/>
          </a:bodyPr>
          <a:lstStyle/>
          <a:p>
            <a:pPr algn="ctr"/>
            <a:r>
              <a:rPr lang="en-US" sz="2800" b="1" dirty="0" smtClean="0">
                <a:solidFill>
                  <a:schemeClr val="tx2"/>
                </a:solidFill>
                <a:latin typeface="Lato" charset="0"/>
                <a:ea typeface="Lato" charset="0"/>
                <a:cs typeface="Lato" charset="0"/>
              </a:rPr>
              <a:t>TOM MCKARTY</a:t>
            </a:r>
            <a:endParaRPr lang="en-US" sz="2800" b="1" dirty="0">
              <a:solidFill>
                <a:schemeClr val="tx2"/>
              </a:solidFill>
              <a:latin typeface="Lato" charset="0"/>
              <a:ea typeface="Lato" charset="0"/>
              <a:cs typeface="Lato" charset="0"/>
            </a:endParaRPr>
          </a:p>
        </p:txBody>
      </p:sp>
      <p:sp>
        <p:nvSpPr>
          <p:cNvPr id="73" name="Subtitle 2"/>
          <p:cNvSpPr txBox="1">
            <a:spLocks/>
          </p:cNvSpPr>
          <p:nvPr/>
        </p:nvSpPr>
        <p:spPr>
          <a:xfrm>
            <a:off x="9721251" y="9567430"/>
            <a:ext cx="4951772"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a:solidFill>
                  <a:schemeClr val="tx1"/>
                </a:solidFill>
                <a:latin typeface="Lato Light" charset="0"/>
                <a:ea typeface="Lato Light" charset="0"/>
                <a:cs typeface="Lato Light" charset="0"/>
              </a:rPr>
              <a:t>Frequently, your initial font choice is taken</a:t>
            </a:r>
          </a:p>
        </p:txBody>
      </p:sp>
      <p:sp>
        <p:nvSpPr>
          <p:cNvPr id="74" name="TextBox 73"/>
          <p:cNvSpPr txBox="1"/>
          <p:nvPr/>
        </p:nvSpPr>
        <p:spPr>
          <a:xfrm>
            <a:off x="11522919" y="8476842"/>
            <a:ext cx="1316707" cy="400110"/>
          </a:xfrm>
          <a:prstGeom prst="rect">
            <a:avLst/>
          </a:prstGeom>
          <a:noFill/>
        </p:spPr>
        <p:txBody>
          <a:bodyPr wrap="none" rtlCol="0" anchor="ctr" anchorCtr="0">
            <a:spAutoFit/>
          </a:bodyPr>
          <a:lstStyle/>
          <a:p>
            <a:pPr algn="ctr"/>
            <a:r>
              <a:rPr lang="en-US" sz="2000" dirty="0" smtClean="0">
                <a:solidFill>
                  <a:schemeClr val="accent2"/>
                </a:solidFill>
                <a:latin typeface="Lato Light" charset="0"/>
                <a:ea typeface="Lato Light" charset="0"/>
                <a:cs typeface="Lato Light" charset="0"/>
              </a:rPr>
              <a:t>Marketing</a:t>
            </a:r>
            <a:endParaRPr lang="en-US" sz="2000" dirty="0">
              <a:solidFill>
                <a:schemeClr val="accent2"/>
              </a:solidFill>
              <a:latin typeface="Lato Light" charset="0"/>
              <a:ea typeface="Lato Light" charset="0"/>
              <a:cs typeface="Lato Light" charset="0"/>
            </a:endParaRPr>
          </a:p>
        </p:txBody>
      </p:sp>
      <p:sp>
        <p:nvSpPr>
          <p:cNvPr id="75" name="TextBox 74"/>
          <p:cNvSpPr txBox="1"/>
          <p:nvPr/>
        </p:nvSpPr>
        <p:spPr>
          <a:xfrm>
            <a:off x="10827377" y="8958997"/>
            <a:ext cx="2707794" cy="523220"/>
          </a:xfrm>
          <a:prstGeom prst="rect">
            <a:avLst/>
          </a:prstGeom>
          <a:noFill/>
        </p:spPr>
        <p:txBody>
          <a:bodyPr wrap="none" rtlCol="0" anchor="ctr" anchorCtr="0">
            <a:spAutoFit/>
          </a:bodyPr>
          <a:lstStyle/>
          <a:p>
            <a:pPr algn="ctr"/>
            <a:r>
              <a:rPr lang="en-US" sz="2800" b="1" dirty="0" smtClean="0">
                <a:solidFill>
                  <a:schemeClr val="tx2"/>
                </a:solidFill>
                <a:latin typeface="Lato" charset="0"/>
                <a:ea typeface="Lato" charset="0"/>
                <a:cs typeface="Lato" charset="0"/>
              </a:rPr>
              <a:t>SAM BULLOCK</a:t>
            </a:r>
            <a:endParaRPr lang="en-US" sz="2800" b="1" dirty="0">
              <a:solidFill>
                <a:schemeClr val="tx2"/>
              </a:solidFill>
              <a:latin typeface="Lato" charset="0"/>
              <a:ea typeface="Lato" charset="0"/>
              <a:cs typeface="Lato" charset="0"/>
            </a:endParaRPr>
          </a:p>
        </p:txBody>
      </p:sp>
      <p:sp>
        <p:nvSpPr>
          <p:cNvPr id="17" name="TextBox 16"/>
          <p:cNvSpPr txBox="1"/>
          <p:nvPr/>
        </p:nvSpPr>
        <p:spPr>
          <a:xfrm>
            <a:off x="9777774" y="661433"/>
            <a:ext cx="4822118" cy="1200310"/>
          </a:xfrm>
          <a:prstGeom prst="rect">
            <a:avLst/>
          </a:prstGeom>
          <a:noFill/>
        </p:spPr>
        <p:txBody>
          <a:bodyPr wrap="none" lIns="91422" tIns="45711" rIns="91422" bIns="45711" rtlCol="0">
            <a:spAutoFit/>
          </a:bodyPr>
          <a:lstStyle/>
          <a:p>
            <a:pPr algn="ctr"/>
            <a:r>
              <a:rPr lang="en-US" sz="7200" b="1" dirty="0" smtClean="0">
                <a:solidFill>
                  <a:schemeClr val="tx2"/>
                </a:solidFill>
                <a:latin typeface="Lato Heavy" charset="0"/>
                <a:ea typeface="Lato Heavy" charset="0"/>
                <a:cs typeface="Lato Heavy" charset="0"/>
              </a:rPr>
              <a:t>THE TEAM</a:t>
            </a:r>
            <a:endParaRPr lang="id-ID" sz="7200" b="1" dirty="0" smtClean="0">
              <a:solidFill>
                <a:schemeClr val="tx2"/>
              </a:solidFill>
              <a:latin typeface="Lato Heavy" charset="0"/>
              <a:ea typeface="Lato Heavy" charset="0"/>
              <a:cs typeface="Lato Heavy" charset="0"/>
            </a:endParaRPr>
          </a:p>
        </p:txBody>
      </p:sp>
      <p:sp>
        <p:nvSpPr>
          <p:cNvPr id="18" name="Subtitle 2"/>
          <p:cNvSpPr txBox="1">
            <a:spLocks/>
          </p:cNvSpPr>
          <p:nvPr/>
        </p:nvSpPr>
        <p:spPr>
          <a:xfrm>
            <a:off x="9654227" y="1695232"/>
            <a:ext cx="5110378" cy="736679"/>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spc="300" dirty="0" smtClean="0">
                <a:solidFill>
                  <a:schemeClr val="bg1">
                    <a:lumMod val="75000"/>
                  </a:schemeClr>
                </a:solidFill>
                <a:latin typeface="Lato" charset="0"/>
                <a:ea typeface="Lato" charset="0"/>
                <a:cs typeface="Lato" charset="0"/>
              </a:rPr>
              <a:t>YOUR </a:t>
            </a:r>
            <a:r>
              <a:rPr lang="en-US" sz="2800" spc="300" smtClean="0">
                <a:solidFill>
                  <a:schemeClr val="bg1">
                    <a:lumMod val="75000"/>
                  </a:schemeClr>
                </a:solidFill>
                <a:latin typeface="Lato" charset="0"/>
                <a:ea typeface="Lato" charset="0"/>
                <a:cs typeface="Lato" charset="0"/>
              </a:rPr>
              <a:t>GREAT SUBTITLE</a:t>
            </a:r>
            <a:endParaRPr lang="en-US" sz="2800" spc="300" dirty="0">
              <a:solidFill>
                <a:schemeClr val="bg1">
                  <a:lumMod val="75000"/>
                </a:schemeClr>
              </a:solidFill>
              <a:latin typeface="Lato" charset="0"/>
              <a:ea typeface="Lato" charset="0"/>
              <a:cs typeface="Lato" charset="0"/>
            </a:endParaRPr>
          </a:p>
        </p:txBody>
      </p:sp>
      <p:pic>
        <p:nvPicPr>
          <p:cNvPr id="16" name="Picture Placeholder 15"/>
          <p:cNvPicPr>
            <a:picLocks noGrp="1" noChangeAspect="1"/>
          </p:cNvPicPr>
          <p:nvPr>
            <p:ph type="pic" sz="quarter" idx="10"/>
          </p:nvPr>
        </p:nvPicPr>
        <p:blipFill>
          <a:blip r:embed="rId2">
            <a:extLst>
              <a:ext uri="{28A0092B-C50C-407E-A947-70E740481C1C}">
                <a14:useLocalDpi xmlns:a14="http://schemas.microsoft.com/office/drawing/2010/main" xmlns="" val="0"/>
              </a:ext>
            </a:extLst>
          </a:blip>
          <a:srcRect t="1000" b="1000"/>
          <a:stretch>
            <a:fillRect/>
          </a:stretch>
        </p:blipFill>
        <p:spPr/>
      </p:pic>
      <p:pic>
        <p:nvPicPr>
          <p:cNvPr id="15" name="Picture Placeholder 14"/>
          <p:cNvPicPr>
            <a:picLocks noGrp="1" noChangeAspect="1"/>
          </p:cNvPicPr>
          <p:nvPr>
            <p:ph type="pic" sz="quarter" idx="12"/>
          </p:nvPr>
        </p:nvPicPr>
        <p:blipFill>
          <a:blip r:embed="rId3">
            <a:extLst>
              <a:ext uri="{28A0092B-C50C-407E-A947-70E740481C1C}">
                <a14:useLocalDpi xmlns:a14="http://schemas.microsoft.com/office/drawing/2010/main" xmlns="" val="0"/>
              </a:ext>
            </a:extLst>
          </a:blip>
          <a:srcRect t="1000" b="1000"/>
          <a:stretch>
            <a:fillRect/>
          </a:stretch>
        </p:blipFill>
        <p:spPr/>
      </p:pic>
      <p:pic>
        <p:nvPicPr>
          <p:cNvPr id="23" name="Picture Placeholder 22"/>
          <p:cNvPicPr>
            <a:picLocks noGrp="1" noChangeAspect="1"/>
          </p:cNvPicPr>
          <p:nvPr>
            <p:ph type="pic" sz="quarter" idx="11"/>
          </p:nvPr>
        </p:nvPicPr>
        <p:blipFill>
          <a:blip r:embed="rId4">
            <a:extLst>
              <a:ext uri="{28A0092B-C50C-407E-A947-70E740481C1C}">
                <a14:useLocalDpi xmlns:a14="http://schemas.microsoft.com/office/drawing/2010/main" xmlns="" val="0"/>
              </a:ext>
            </a:extLst>
          </a:blip>
          <a:srcRect t="981" b="981"/>
          <a:stretch>
            <a:fillRect/>
          </a:stretch>
        </p:blipFill>
        <p:spPr/>
      </p:pic>
    </p:spTree>
    <p:extLst>
      <p:ext uri="{BB962C8B-B14F-4D97-AF65-F5344CB8AC3E}">
        <p14:creationId xmlns:p14="http://schemas.microsoft.com/office/powerpoint/2010/main" xmlns="" val="1667802507"/>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81"/>
          <p:cNvSpPr>
            <a:spLocks noChangeArrowheads="1"/>
          </p:cNvSpPr>
          <p:nvPr/>
        </p:nvSpPr>
        <p:spPr bwMode="auto">
          <a:xfrm>
            <a:off x="3407598" y="5714734"/>
            <a:ext cx="11466942" cy="1948961"/>
          </a:xfrm>
          <a:custGeom>
            <a:avLst/>
            <a:gdLst>
              <a:gd name="T0" fmla="*/ 7817 w 8504"/>
              <a:gd name="T1" fmla="*/ 1895 h 1896"/>
              <a:gd name="T2" fmla="*/ 8503 w 8504"/>
              <a:gd name="T3" fmla="*/ 946 h 1896"/>
              <a:gd name="T4" fmla="*/ 7817 w 8504"/>
              <a:gd name="T5" fmla="*/ 0 h 1896"/>
              <a:gd name="T6" fmla="*/ 0 w 8504"/>
              <a:gd name="T7" fmla="*/ 0 h 1896"/>
              <a:gd name="T8" fmla="*/ 0 w 8504"/>
              <a:gd name="T9" fmla="*/ 1895 h 1896"/>
              <a:gd name="T10" fmla="*/ 7817 w 8504"/>
              <a:gd name="T11" fmla="*/ 1895 h 1896"/>
            </a:gdLst>
            <a:ahLst/>
            <a:cxnLst>
              <a:cxn ang="0">
                <a:pos x="T0" y="T1"/>
              </a:cxn>
              <a:cxn ang="0">
                <a:pos x="T2" y="T3"/>
              </a:cxn>
              <a:cxn ang="0">
                <a:pos x="T4" y="T5"/>
              </a:cxn>
              <a:cxn ang="0">
                <a:pos x="T6" y="T7"/>
              </a:cxn>
              <a:cxn ang="0">
                <a:pos x="T8" y="T9"/>
              </a:cxn>
              <a:cxn ang="0">
                <a:pos x="T10" y="T11"/>
              </a:cxn>
            </a:cxnLst>
            <a:rect l="0" t="0" r="r" b="b"/>
            <a:pathLst>
              <a:path w="8504" h="1896">
                <a:moveTo>
                  <a:pt x="7817" y="1895"/>
                </a:moveTo>
                <a:lnTo>
                  <a:pt x="8503" y="946"/>
                </a:lnTo>
                <a:lnTo>
                  <a:pt x="7817" y="0"/>
                </a:lnTo>
                <a:lnTo>
                  <a:pt x="0" y="0"/>
                </a:lnTo>
                <a:lnTo>
                  <a:pt x="0" y="1895"/>
                </a:lnTo>
                <a:lnTo>
                  <a:pt x="7817" y="1895"/>
                </a:lnTo>
              </a:path>
            </a:pathLst>
          </a:custGeom>
          <a:solidFill>
            <a:schemeClr val="accent2"/>
          </a:solidFill>
          <a:ln>
            <a:noFill/>
          </a:ln>
          <a:effectLst/>
        </p:spPr>
        <p:txBody>
          <a:bodyPr wrap="none" anchor="ctr"/>
          <a:lstStyle/>
          <a:p>
            <a:endParaRPr lang="en-US" sz="7197"/>
          </a:p>
        </p:txBody>
      </p:sp>
      <p:sp>
        <p:nvSpPr>
          <p:cNvPr id="63" name="Freeform 50"/>
          <p:cNvSpPr>
            <a:spLocks noChangeArrowheads="1"/>
          </p:cNvSpPr>
          <p:nvPr/>
        </p:nvSpPr>
        <p:spPr bwMode="auto">
          <a:xfrm>
            <a:off x="-9885" y="9948057"/>
            <a:ext cx="2470196" cy="2288895"/>
          </a:xfrm>
          <a:custGeom>
            <a:avLst/>
            <a:gdLst>
              <a:gd name="T0" fmla="*/ 0 w 2402"/>
              <a:gd name="T1" fmla="*/ 2227 h 2228"/>
              <a:gd name="T2" fmla="*/ 0 w 2402"/>
              <a:gd name="T3" fmla="*/ 0 h 2228"/>
              <a:gd name="T4" fmla="*/ 2401 w 2402"/>
              <a:gd name="T5" fmla="*/ 0 h 2228"/>
              <a:gd name="T6" fmla="*/ 2401 w 2402"/>
              <a:gd name="T7" fmla="*/ 2227 h 2228"/>
              <a:gd name="T8" fmla="*/ 0 w 2402"/>
              <a:gd name="T9" fmla="*/ 2227 h 2228"/>
            </a:gdLst>
            <a:ahLst/>
            <a:cxnLst>
              <a:cxn ang="0">
                <a:pos x="T0" y="T1"/>
              </a:cxn>
              <a:cxn ang="0">
                <a:pos x="T2" y="T3"/>
              </a:cxn>
              <a:cxn ang="0">
                <a:pos x="T4" y="T5"/>
              </a:cxn>
              <a:cxn ang="0">
                <a:pos x="T6" y="T7"/>
              </a:cxn>
              <a:cxn ang="0">
                <a:pos x="T8" y="T9"/>
              </a:cxn>
            </a:cxnLst>
            <a:rect l="0" t="0" r="r" b="b"/>
            <a:pathLst>
              <a:path w="2402" h="2228">
                <a:moveTo>
                  <a:pt x="0" y="2227"/>
                </a:moveTo>
                <a:lnTo>
                  <a:pt x="0" y="0"/>
                </a:lnTo>
                <a:lnTo>
                  <a:pt x="2401" y="0"/>
                </a:lnTo>
                <a:lnTo>
                  <a:pt x="2401" y="2227"/>
                </a:lnTo>
                <a:lnTo>
                  <a:pt x="0" y="2227"/>
                </a:lnTo>
              </a:path>
            </a:pathLst>
          </a:custGeom>
          <a:solidFill>
            <a:schemeClr val="accent4"/>
          </a:solidFill>
          <a:ln>
            <a:noFill/>
          </a:ln>
          <a:effectLst/>
        </p:spPr>
        <p:txBody>
          <a:bodyPr wrap="none" anchor="ctr"/>
          <a:lstStyle/>
          <a:p>
            <a:endParaRPr lang="en-US" sz="7197"/>
          </a:p>
        </p:txBody>
      </p:sp>
      <p:sp>
        <p:nvSpPr>
          <p:cNvPr id="65" name="Freeform 52"/>
          <p:cNvSpPr>
            <a:spLocks noChangeArrowheads="1"/>
          </p:cNvSpPr>
          <p:nvPr/>
        </p:nvSpPr>
        <p:spPr bwMode="auto">
          <a:xfrm>
            <a:off x="2455778" y="9581287"/>
            <a:ext cx="951819" cy="2633363"/>
          </a:xfrm>
          <a:custGeom>
            <a:avLst/>
            <a:gdLst>
              <a:gd name="T0" fmla="*/ 0 w 928"/>
              <a:gd name="T1" fmla="*/ 2559 h 2560"/>
              <a:gd name="T2" fmla="*/ 0 w 928"/>
              <a:gd name="T3" fmla="*/ 332 h 2560"/>
              <a:gd name="T4" fmla="*/ 927 w 928"/>
              <a:gd name="T5" fmla="*/ 0 h 2560"/>
              <a:gd name="T6" fmla="*/ 927 w 928"/>
              <a:gd name="T7" fmla="*/ 1895 h 2560"/>
              <a:gd name="T8" fmla="*/ 0 w 928"/>
              <a:gd name="T9" fmla="*/ 2559 h 2560"/>
            </a:gdLst>
            <a:ahLst/>
            <a:cxnLst>
              <a:cxn ang="0">
                <a:pos x="T0" y="T1"/>
              </a:cxn>
              <a:cxn ang="0">
                <a:pos x="T2" y="T3"/>
              </a:cxn>
              <a:cxn ang="0">
                <a:pos x="T4" y="T5"/>
              </a:cxn>
              <a:cxn ang="0">
                <a:pos x="T6" y="T7"/>
              </a:cxn>
              <a:cxn ang="0">
                <a:pos x="T8" y="T9"/>
              </a:cxn>
            </a:cxnLst>
            <a:rect l="0" t="0" r="r" b="b"/>
            <a:pathLst>
              <a:path w="928" h="2560">
                <a:moveTo>
                  <a:pt x="0" y="2559"/>
                </a:moveTo>
                <a:lnTo>
                  <a:pt x="0" y="332"/>
                </a:lnTo>
                <a:lnTo>
                  <a:pt x="927" y="0"/>
                </a:lnTo>
                <a:lnTo>
                  <a:pt x="927" y="1895"/>
                </a:lnTo>
                <a:lnTo>
                  <a:pt x="0" y="2559"/>
                </a:lnTo>
              </a:path>
            </a:pathLst>
          </a:custGeom>
          <a:solidFill>
            <a:schemeClr val="accent4">
              <a:lumMod val="75000"/>
            </a:schemeClr>
          </a:solidFill>
          <a:ln>
            <a:noFill/>
          </a:ln>
          <a:effectLst/>
        </p:spPr>
        <p:txBody>
          <a:bodyPr wrap="none" anchor="ctr"/>
          <a:lstStyle/>
          <a:p>
            <a:endParaRPr lang="en-US" sz="7197"/>
          </a:p>
        </p:txBody>
      </p:sp>
      <p:sp>
        <p:nvSpPr>
          <p:cNvPr id="67" name="Freeform 54"/>
          <p:cNvSpPr>
            <a:spLocks noChangeArrowheads="1"/>
          </p:cNvSpPr>
          <p:nvPr/>
        </p:nvSpPr>
        <p:spPr bwMode="auto">
          <a:xfrm>
            <a:off x="3407596" y="9581289"/>
            <a:ext cx="10755344" cy="1948961"/>
          </a:xfrm>
          <a:custGeom>
            <a:avLst/>
            <a:gdLst>
              <a:gd name="T0" fmla="*/ 0 w 7811"/>
              <a:gd name="T1" fmla="*/ 1895 h 1896"/>
              <a:gd name="T2" fmla="*/ 0 w 7811"/>
              <a:gd name="T3" fmla="*/ 0 h 1896"/>
              <a:gd name="T4" fmla="*/ 7127 w 7811"/>
              <a:gd name="T5" fmla="*/ 0 h 1896"/>
              <a:gd name="T6" fmla="*/ 7810 w 7811"/>
              <a:gd name="T7" fmla="*/ 946 h 1896"/>
              <a:gd name="T8" fmla="*/ 7127 w 7811"/>
              <a:gd name="T9" fmla="*/ 1895 h 1896"/>
              <a:gd name="T10" fmla="*/ 0 w 7811"/>
              <a:gd name="T11" fmla="*/ 1895 h 1896"/>
            </a:gdLst>
            <a:ahLst/>
            <a:cxnLst>
              <a:cxn ang="0">
                <a:pos x="T0" y="T1"/>
              </a:cxn>
              <a:cxn ang="0">
                <a:pos x="T2" y="T3"/>
              </a:cxn>
              <a:cxn ang="0">
                <a:pos x="T4" y="T5"/>
              </a:cxn>
              <a:cxn ang="0">
                <a:pos x="T6" y="T7"/>
              </a:cxn>
              <a:cxn ang="0">
                <a:pos x="T8" y="T9"/>
              </a:cxn>
              <a:cxn ang="0">
                <a:pos x="T10" y="T11"/>
              </a:cxn>
            </a:cxnLst>
            <a:rect l="0" t="0" r="r" b="b"/>
            <a:pathLst>
              <a:path w="7811" h="1896">
                <a:moveTo>
                  <a:pt x="0" y="1895"/>
                </a:moveTo>
                <a:lnTo>
                  <a:pt x="0" y="0"/>
                </a:lnTo>
                <a:lnTo>
                  <a:pt x="7127" y="0"/>
                </a:lnTo>
                <a:lnTo>
                  <a:pt x="7810" y="946"/>
                </a:lnTo>
                <a:lnTo>
                  <a:pt x="7127" y="1895"/>
                </a:lnTo>
                <a:lnTo>
                  <a:pt x="0" y="1895"/>
                </a:lnTo>
              </a:path>
            </a:pathLst>
          </a:custGeom>
          <a:solidFill>
            <a:schemeClr val="accent4"/>
          </a:solidFill>
          <a:ln>
            <a:noFill/>
          </a:ln>
          <a:effectLst/>
        </p:spPr>
        <p:txBody>
          <a:bodyPr wrap="none" anchor="ctr"/>
          <a:lstStyle/>
          <a:p>
            <a:endParaRPr lang="en-US" sz="7197"/>
          </a:p>
        </p:txBody>
      </p:sp>
      <p:sp>
        <p:nvSpPr>
          <p:cNvPr id="76" name="Freeform 62"/>
          <p:cNvSpPr>
            <a:spLocks noChangeArrowheads="1"/>
          </p:cNvSpPr>
          <p:nvPr/>
        </p:nvSpPr>
        <p:spPr bwMode="auto">
          <a:xfrm>
            <a:off x="-9885" y="7659159"/>
            <a:ext cx="2470196" cy="2288898"/>
          </a:xfrm>
          <a:custGeom>
            <a:avLst/>
            <a:gdLst>
              <a:gd name="T0" fmla="*/ 0 w 2402"/>
              <a:gd name="T1" fmla="*/ 2228 h 2229"/>
              <a:gd name="T2" fmla="*/ 0 w 2402"/>
              <a:gd name="T3" fmla="*/ 0 h 2229"/>
              <a:gd name="T4" fmla="*/ 2401 w 2402"/>
              <a:gd name="T5" fmla="*/ 0 h 2229"/>
              <a:gd name="T6" fmla="*/ 2401 w 2402"/>
              <a:gd name="T7" fmla="*/ 2228 h 2229"/>
              <a:gd name="T8" fmla="*/ 0 w 2402"/>
              <a:gd name="T9" fmla="*/ 2228 h 2229"/>
            </a:gdLst>
            <a:ahLst/>
            <a:cxnLst>
              <a:cxn ang="0">
                <a:pos x="T0" y="T1"/>
              </a:cxn>
              <a:cxn ang="0">
                <a:pos x="T2" y="T3"/>
              </a:cxn>
              <a:cxn ang="0">
                <a:pos x="T4" y="T5"/>
              </a:cxn>
              <a:cxn ang="0">
                <a:pos x="T6" y="T7"/>
              </a:cxn>
              <a:cxn ang="0">
                <a:pos x="T8" y="T9"/>
              </a:cxn>
            </a:cxnLst>
            <a:rect l="0" t="0" r="r" b="b"/>
            <a:pathLst>
              <a:path w="2402" h="2229">
                <a:moveTo>
                  <a:pt x="0" y="2228"/>
                </a:moveTo>
                <a:lnTo>
                  <a:pt x="0" y="0"/>
                </a:lnTo>
                <a:lnTo>
                  <a:pt x="2401" y="0"/>
                </a:lnTo>
                <a:lnTo>
                  <a:pt x="2401" y="2228"/>
                </a:lnTo>
                <a:lnTo>
                  <a:pt x="0" y="2228"/>
                </a:lnTo>
              </a:path>
            </a:pathLst>
          </a:custGeom>
          <a:solidFill>
            <a:schemeClr val="accent3"/>
          </a:solidFill>
          <a:ln>
            <a:noFill/>
          </a:ln>
          <a:effectLst/>
        </p:spPr>
        <p:txBody>
          <a:bodyPr wrap="none" anchor="ctr"/>
          <a:lstStyle/>
          <a:p>
            <a:endParaRPr lang="en-US" sz="7197"/>
          </a:p>
        </p:txBody>
      </p:sp>
      <p:sp>
        <p:nvSpPr>
          <p:cNvPr id="80" name="Freeform 64"/>
          <p:cNvSpPr>
            <a:spLocks noChangeArrowheads="1"/>
          </p:cNvSpPr>
          <p:nvPr/>
        </p:nvSpPr>
        <p:spPr bwMode="auto">
          <a:xfrm>
            <a:off x="3407597" y="7659159"/>
            <a:ext cx="9576901" cy="1944430"/>
          </a:xfrm>
          <a:custGeom>
            <a:avLst/>
            <a:gdLst>
              <a:gd name="T0" fmla="*/ 0 w 6662"/>
              <a:gd name="T1" fmla="*/ 1892 h 1893"/>
              <a:gd name="T2" fmla="*/ 0 w 6662"/>
              <a:gd name="T3" fmla="*/ 0 h 1893"/>
              <a:gd name="T4" fmla="*/ 5979 w 6662"/>
              <a:gd name="T5" fmla="*/ 0 h 1893"/>
              <a:gd name="T6" fmla="*/ 6661 w 6662"/>
              <a:gd name="T7" fmla="*/ 946 h 1893"/>
              <a:gd name="T8" fmla="*/ 5979 w 6662"/>
              <a:gd name="T9" fmla="*/ 1892 h 1893"/>
              <a:gd name="T10" fmla="*/ 0 w 6662"/>
              <a:gd name="T11" fmla="*/ 1892 h 1893"/>
            </a:gdLst>
            <a:ahLst/>
            <a:cxnLst>
              <a:cxn ang="0">
                <a:pos x="T0" y="T1"/>
              </a:cxn>
              <a:cxn ang="0">
                <a:pos x="T2" y="T3"/>
              </a:cxn>
              <a:cxn ang="0">
                <a:pos x="T4" y="T5"/>
              </a:cxn>
              <a:cxn ang="0">
                <a:pos x="T6" y="T7"/>
              </a:cxn>
              <a:cxn ang="0">
                <a:pos x="T8" y="T9"/>
              </a:cxn>
              <a:cxn ang="0">
                <a:pos x="T10" y="T11"/>
              </a:cxn>
            </a:cxnLst>
            <a:rect l="0" t="0" r="r" b="b"/>
            <a:pathLst>
              <a:path w="6662" h="1893">
                <a:moveTo>
                  <a:pt x="0" y="1892"/>
                </a:moveTo>
                <a:lnTo>
                  <a:pt x="0" y="0"/>
                </a:lnTo>
                <a:lnTo>
                  <a:pt x="5979" y="0"/>
                </a:lnTo>
                <a:lnTo>
                  <a:pt x="6661" y="946"/>
                </a:lnTo>
                <a:lnTo>
                  <a:pt x="5979" y="1892"/>
                </a:lnTo>
                <a:lnTo>
                  <a:pt x="0" y="1892"/>
                </a:lnTo>
              </a:path>
            </a:pathLst>
          </a:custGeom>
          <a:solidFill>
            <a:schemeClr val="accent3"/>
          </a:solidFill>
          <a:ln>
            <a:noFill/>
          </a:ln>
          <a:effectLst/>
        </p:spPr>
        <p:txBody>
          <a:bodyPr wrap="none" anchor="ctr"/>
          <a:lstStyle/>
          <a:p>
            <a:endParaRPr lang="en-US" sz="7197"/>
          </a:p>
        </p:txBody>
      </p:sp>
      <p:sp>
        <p:nvSpPr>
          <p:cNvPr id="85" name="Freeform 66"/>
          <p:cNvSpPr>
            <a:spLocks noChangeArrowheads="1"/>
          </p:cNvSpPr>
          <p:nvPr/>
        </p:nvSpPr>
        <p:spPr bwMode="auto">
          <a:xfrm>
            <a:off x="2455778" y="7659159"/>
            <a:ext cx="951819" cy="2293429"/>
          </a:xfrm>
          <a:custGeom>
            <a:avLst/>
            <a:gdLst>
              <a:gd name="T0" fmla="*/ 0 w 928"/>
              <a:gd name="T1" fmla="*/ 2231 h 2232"/>
              <a:gd name="T2" fmla="*/ 0 w 928"/>
              <a:gd name="T3" fmla="*/ 0 h 2232"/>
              <a:gd name="T4" fmla="*/ 927 w 928"/>
              <a:gd name="T5" fmla="*/ 0 h 2232"/>
              <a:gd name="T6" fmla="*/ 927 w 928"/>
              <a:gd name="T7" fmla="*/ 1895 h 2232"/>
              <a:gd name="T8" fmla="*/ 0 w 928"/>
              <a:gd name="T9" fmla="*/ 2231 h 2232"/>
            </a:gdLst>
            <a:ahLst/>
            <a:cxnLst>
              <a:cxn ang="0">
                <a:pos x="T0" y="T1"/>
              </a:cxn>
              <a:cxn ang="0">
                <a:pos x="T2" y="T3"/>
              </a:cxn>
              <a:cxn ang="0">
                <a:pos x="T4" y="T5"/>
              </a:cxn>
              <a:cxn ang="0">
                <a:pos x="T6" y="T7"/>
              </a:cxn>
              <a:cxn ang="0">
                <a:pos x="T8" y="T9"/>
              </a:cxn>
            </a:cxnLst>
            <a:rect l="0" t="0" r="r" b="b"/>
            <a:pathLst>
              <a:path w="928" h="2232">
                <a:moveTo>
                  <a:pt x="0" y="2231"/>
                </a:moveTo>
                <a:lnTo>
                  <a:pt x="0" y="0"/>
                </a:lnTo>
                <a:lnTo>
                  <a:pt x="927" y="0"/>
                </a:lnTo>
                <a:lnTo>
                  <a:pt x="927" y="1895"/>
                </a:lnTo>
                <a:lnTo>
                  <a:pt x="0" y="2231"/>
                </a:lnTo>
              </a:path>
            </a:pathLst>
          </a:custGeom>
          <a:solidFill>
            <a:schemeClr val="accent3">
              <a:lumMod val="75000"/>
            </a:schemeClr>
          </a:solidFill>
          <a:ln>
            <a:noFill/>
          </a:ln>
          <a:effectLst/>
        </p:spPr>
        <p:txBody>
          <a:bodyPr wrap="none" anchor="ctr"/>
          <a:lstStyle/>
          <a:p>
            <a:endParaRPr lang="en-US" sz="7197"/>
          </a:p>
        </p:txBody>
      </p:sp>
      <p:sp>
        <p:nvSpPr>
          <p:cNvPr id="107" name="Freeform 77"/>
          <p:cNvSpPr>
            <a:spLocks noChangeArrowheads="1"/>
          </p:cNvSpPr>
          <p:nvPr/>
        </p:nvSpPr>
        <p:spPr bwMode="auto">
          <a:xfrm>
            <a:off x="-9885" y="5370266"/>
            <a:ext cx="2470196" cy="2288895"/>
          </a:xfrm>
          <a:custGeom>
            <a:avLst/>
            <a:gdLst>
              <a:gd name="T0" fmla="*/ 0 w 2402"/>
              <a:gd name="T1" fmla="*/ 2228 h 2229"/>
              <a:gd name="T2" fmla="*/ 0 w 2402"/>
              <a:gd name="T3" fmla="*/ 0 h 2229"/>
              <a:gd name="T4" fmla="*/ 2401 w 2402"/>
              <a:gd name="T5" fmla="*/ 0 h 2229"/>
              <a:gd name="T6" fmla="*/ 2401 w 2402"/>
              <a:gd name="T7" fmla="*/ 2228 h 2229"/>
              <a:gd name="T8" fmla="*/ 0 w 2402"/>
              <a:gd name="T9" fmla="*/ 2228 h 2229"/>
            </a:gdLst>
            <a:ahLst/>
            <a:cxnLst>
              <a:cxn ang="0">
                <a:pos x="T0" y="T1"/>
              </a:cxn>
              <a:cxn ang="0">
                <a:pos x="T2" y="T3"/>
              </a:cxn>
              <a:cxn ang="0">
                <a:pos x="T4" y="T5"/>
              </a:cxn>
              <a:cxn ang="0">
                <a:pos x="T6" y="T7"/>
              </a:cxn>
              <a:cxn ang="0">
                <a:pos x="T8" y="T9"/>
              </a:cxn>
            </a:cxnLst>
            <a:rect l="0" t="0" r="r" b="b"/>
            <a:pathLst>
              <a:path w="2402" h="2229">
                <a:moveTo>
                  <a:pt x="0" y="2228"/>
                </a:moveTo>
                <a:lnTo>
                  <a:pt x="0" y="0"/>
                </a:lnTo>
                <a:lnTo>
                  <a:pt x="2401" y="0"/>
                </a:lnTo>
                <a:lnTo>
                  <a:pt x="2401" y="2228"/>
                </a:lnTo>
                <a:lnTo>
                  <a:pt x="0" y="2228"/>
                </a:lnTo>
              </a:path>
            </a:pathLst>
          </a:custGeom>
          <a:solidFill>
            <a:schemeClr val="accent2"/>
          </a:solidFill>
          <a:ln>
            <a:noFill/>
          </a:ln>
          <a:effectLst/>
        </p:spPr>
        <p:txBody>
          <a:bodyPr wrap="none" anchor="ctr"/>
          <a:lstStyle/>
          <a:p>
            <a:endParaRPr lang="en-US" sz="7197"/>
          </a:p>
        </p:txBody>
      </p:sp>
      <p:sp>
        <p:nvSpPr>
          <p:cNvPr id="123" name="Freeform 91"/>
          <p:cNvSpPr>
            <a:spLocks noChangeArrowheads="1"/>
          </p:cNvSpPr>
          <p:nvPr/>
        </p:nvSpPr>
        <p:spPr bwMode="auto">
          <a:xfrm>
            <a:off x="-9885" y="3081366"/>
            <a:ext cx="2470196" cy="2288898"/>
          </a:xfrm>
          <a:custGeom>
            <a:avLst/>
            <a:gdLst>
              <a:gd name="T0" fmla="*/ 0 w 2402"/>
              <a:gd name="T1" fmla="*/ 2227 h 2228"/>
              <a:gd name="T2" fmla="*/ 0 w 2402"/>
              <a:gd name="T3" fmla="*/ 0 h 2228"/>
              <a:gd name="T4" fmla="*/ 2401 w 2402"/>
              <a:gd name="T5" fmla="*/ 0 h 2228"/>
              <a:gd name="T6" fmla="*/ 2401 w 2402"/>
              <a:gd name="T7" fmla="*/ 2227 h 2228"/>
              <a:gd name="T8" fmla="*/ 0 w 2402"/>
              <a:gd name="T9" fmla="*/ 2227 h 2228"/>
            </a:gdLst>
            <a:ahLst/>
            <a:cxnLst>
              <a:cxn ang="0">
                <a:pos x="T0" y="T1"/>
              </a:cxn>
              <a:cxn ang="0">
                <a:pos x="T2" y="T3"/>
              </a:cxn>
              <a:cxn ang="0">
                <a:pos x="T4" y="T5"/>
              </a:cxn>
              <a:cxn ang="0">
                <a:pos x="T6" y="T7"/>
              </a:cxn>
              <a:cxn ang="0">
                <a:pos x="T8" y="T9"/>
              </a:cxn>
            </a:cxnLst>
            <a:rect l="0" t="0" r="r" b="b"/>
            <a:pathLst>
              <a:path w="2402" h="2228">
                <a:moveTo>
                  <a:pt x="0" y="2227"/>
                </a:moveTo>
                <a:lnTo>
                  <a:pt x="0" y="0"/>
                </a:lnTo>
                <a:lnTo>
                  <a:pt x="2401" y="0"/>
                </a:lnTo>
                <a:lnTo>
                  <a:pt x="2401" y="2227"/>
                </a:lnTo>
                <a:lnTo>
                  <a:pt x="0" y="2227"/>
                </a:lnTo>
              </a:path>
            </a:pathLst>
          </a:custGeom>
          <a:solidFill>
            <a:schemeClr val="accent1"/>
          </a:solidFill>
          <a:ln>
            <a:noFill/>
          </a:ln>
          <a:effectLst/>
        </p:spPr>
        <p:txBody>
          <a:bodyPr wrap="none" anchor="ctr"/>
          <a:lstStyle/>
          <a:p>
            <a:endParaRPr lang="en-US" sz="7197"/>
          </a:p>
        </p:txBody>
      </p:sp>
      <p:sp>
        <p:nvSpPr>
          <p:cNvPr id="125" name="Freeform 93"/>
          <p:cNvSpPr>
            <a:spLocks noChangeArrowheads="1"/>
          </p:cNvSpPr>
          <p:nvPr/>
        </p:nvSpPr>
        <p:spPr bwMode="auto">
          <a:xfrm>
            <a:off x="2455778" y="3103668"/>
            <a:ext cx="951819" cy="2633366"/>
          </a:xfrm>
          <a:custGeom>
            <a:avLst/>
            <a:gdLst>
              <a:gd name="T0" fmla="*/ 0 w 928"/>
              <a:gd name="T1" fmla="*/ 2227 h 2560"/>
              <a:gd name="T2" fmla="*/ 0 w 928"/>
              <a:gd name="T3" fmla="*/ 0 h 2560"/>
              <a:gd name="T4" fmla="*/ 927 w 928"/>
              <a:gd name="T5" fmla="*/ 667 h 2560"/>
              <a:gd name="T6" fmla="*/ 927 w 928"/>
              <a:gd name="T7" fmla="*/ 2559 h 2560"/>
              <a:gd name="T8" fmla="*/ 0 w 928"/>
              <a:gd name="T9" fmla="*/ 2227 h 2560"/>
            </a:gdLst>
            <a:ahLst/>
            <a:cxnLst>
              <a:cxn ang="0">
                <a:pos x="T0" y="T1"/>
              </a:cxn>
              <a:cxn ang="0">
                <a:pos x="T2" y="T3"/>
              </a:cxn>
              <a:cxn ang="0">
                <a:pos x="T4" y="T5"/>
              </a:cxn>
              <a:cxn ang="0">
                <a:pos x="T6" y="T7"/>
              </a:cxn>
              <a:cxn ang="0">
                <a:pos x="T8" y="T9"/>
              </a:cxn>
            </a:cxnLst>
            <a:rect l="0" t="0" r="r" b="b"/>
            <a:pathLst>
              <a:path w="928" h="2560">
                <a:moveTo>
                  <a:pt x="0" y="2227"/>
                </a:moveTo>
                <a:lnTo>
                  <a:pt x="0" y="0"/>
                </a:lnTo>
                <a:lnTo>
                  <a:pt x="927" y="667"/>
                </a:lnTo>
                <a:lnTo>
                  <a:pt x="927" y="2559"/>
                </a:lnTo>
                <a:lnTo>
                  <a:pt x="0" y="2227"/>
                </a:lnTo>
              </a:path>
            </a:pathLst>
          </a:custGeom>
          <a:solidFill>
            <a:schemeClr val="accent1">
              <a:lumMod val="75000"/>
            </a:schemeClr>
          </a:solidFill>
          <a:ln>
            <a:noFill/>
          </a:ln>
          <a:effectLst/>
        </p:spPr>
        <p:txBody>
          <a:bodyPr wrap="none" anchor="ctr"/>
          <a:lstStyle/>
          <a:p>
            <a:endParaRPr lang="en-US" sz="7197"/>
          </a:p>
        </p:txBody>
      </p:sp>
      <p:sp>
        <p:nvSpPr>
          <p:cNvPr id="127" name="Freeform 95"/>
          <p:cNvSpPr>
            <a:spLocks noChangeArrowheads="1"/>
          </p:cNvSpPr>
          <p:nvPr/>
        </p:nvSpPr>
        <p:spPr bwMode="auto">
          <a:xfrm>
            <a:off x="3407598" y="3765772"/>
            <a:ext cx="10215980" cy="1948961"/>
          </a:xfrm>
          <a:custGeom>
            <a:avLst/>
            <a:gdLst>
              <a:gd name="T0" fmla="*/ 6600 w 7287"/>
              <a:gd name="T1" fmla="*/ 1896 h 1897"/>
              <a:gd name="T2" fmla="*/ 7286 w 7287"/>
              <a:gd name="T3" fmla="*/ 950 h 1897"/>
              <a:gd name="T4" fmla="*/ 6600 w 7287"/>
              <a:gd name="T5" fmla="*/ 0 h 1897"/>
              <a:gd name="T6" fmla="*/ 0 w 7287"/>
              <a:gd name="T7" fmla="*/ 0 h 1897"/>
              <a:gd name="T8" fmla="*/ 0 w 7287"/>
              <a:gd name="T9" fmla="*/ 1896 h 1897"/>
              <a:gd name="T10" fmla="*/ 6600 w 7287"/>
              <a:gd name="T11" fmla="*/ 1896 h 1897"/>
            </a:gdLst>
            <a:ahLst/>
            <a:cxnLst>
              <a:cxn ang="0">
                <a:pos x="T0" y="T1"/>
              </a:cxn>
              <a:cxn ang="0">
                <a:pos x="T2" y="T3"/>
              </a:cxn>
              <a:cxn ang="0">
                <a:pos x="T4" y="T5"/>
              </a:cxn>
              <a:cxn ang="0">
                <a:pos x="T6" y="T7"/>
              </a:cxn>
              <a:cxn ang="0">
                <a:pos x="T8" y="T9"/>
              </a:cxn>
              <a:cxn ang="0">
                <a:pos x="T10" y="T11"/>
              </a:cxn>
            </a:cxnLst>
            <a:rect l="0" t="0" r="r" b="b"/>
            <a:pathLst>
              <a:path w="7287" h="1897">
                <a:moveTo>
                  <a:pt x="6600" y="1896"/>
                </a:moveTo>
                <a:lnTo>
                  <a:pt x="7286" y="950"/>
                </a:lnTo>
                <a:lnTo>
                  <a:pt x="6600" y="0"/>
                </a:lnTo>
                <a:lnTo>
                  <a:pt x="0" y="0"/>
                </a:lnTo>
                <a:lnTo>
                  <a:pt x="0" y="1896"/>
                </a:lnTo>
                <a:lnTo>
                  <a:pt x="6600" y="1896"/>
                </a:lnTo>
              </a:path>
            </a:pathLst>
          </a:custGeom>
          <a:solidFill>
            <a:schemeClr val="accent1"/>
          </a:solidFill>
          <a:ln>
            <a:noFill/>
          </a:ln>
          <a:effectLst/>
        </p:spPr>
        <p:txBody>
          <a:bodyPr wrap="none" anchor="ctr"/>
          <a:lstStyle/>
          <a:p>
            <a:endParaRPr lang="en-US" sz="7197"/>
          </a:p>
        </p:txBody>
      </p:sp>
      <p:sp>
        <p:nvSpPr>
          <p:cNvPr id="136" name="Freeform 79"/>
          <p:cNvSpPr>
            <a:spLocks noChangeArrowheads="1"/>
          </p:cNvSpPr>
          <p:nvPr/>
        </p:nvSpPr>
        <p:spPr bwMode="auto">
          <a:xfrm>
            <a:off x="2455778" y="5370266"/>
            <a:ext cx="951819" cy="2288895"/>
          </a:xfrm>
          <a:custGeom>
            <a:avLst/>
            <a:gdLst>
              <a:gd name="T0" fmla="*/ 0 w 928"/>
              <a:gd name="T1" fmla="*/ 2228 h 2229"/>
              <a:gd name="T2" fmla="*/ 0 w 928"/>
              <a:gd name="T3" fmla="*/ 0 h 2229"/>
              <a:gd name="T4" fmla="*/ 927 w 928"/>
              <a:gd name="T5" fmla="*/ 332 h 2229"/>
              <a:gd name="T6" fmla="*/ 927 w 928"/>
              <a:gd name="T7" fmla="*/ 2228 h 2229"/>
              <a:gd name="T8" fmla="*/ 0 w 928"/>
              <a:gd name="T9" fmla="*/ 2228 h 2229"/>
            </a:gdLst>
            <a:ahLst/>
            <a:cxnLst>
              <a:cxn ang="0">
                <a:pos x="T0" y="T1"/>
              </a:cxn>
              <a:cxn ang="0">
                <a:pos x="T2" y="T3"/>
              </a:cxn>
              <a:cxn ang="0">
                <a:pos x="T4" y="T5"/>
              </a:cxn>
              <a:cxn ang="0">
                <a:pos x="T6" y="T7"/>
              </a:cxn>
              <a:cxn ang="0">
                <a:pos x="T8" y="T9"/>
              </a:cxn>
            </a:cxnLst>
            <a:rect l="0" t="0" r="r" b="b"/>
            <a:pathLst>
              <a:path w="928" h="2229">
                <a:moveTo>
                  <a:pt x="0" y="2228"/>
                </a:moveTo>
                <a:lnTo>
                  <a:pt x="0" y="0"/>
                </a:lnTo>
                <a:lnTo>
                  <a:pt x="927" y="332"/>
                </a:lnTo>
                <a:lnTo>
                  <a:pt x="927" y="2228"/>
                </a:lnTo>
                <a:lnTo>
                  <a:pt x="0" y="2228"/>
                </a:lnTo>
              </a:path>
            </a:pathLst>
          </a:custGeom>
          <a:solidFill>
            <a:schemeClr val="accent2">
              <a:lumMod val="75000"/>
            </a:schemeClr>
          </a:solidFill>
          <a:ln>
            <a:noFill/>
          </a:ln>
          <a:effectLst/>
        </p:spPr>
        <p:txBody>
          <a:bodyPr wrap="none" anchor="ctr"/>
          <a:lstStyle/>
          <a:p>
            <a:endParaRPr lang="en-US" sz="7197"/>
          </a:p>
        </p:txBody>
      </p:sp>
      <p:cxnSp>
        <p:nvCxnSpPr>
          <p:cNvPr id="5" name="Straight Connector 4"/>
          <p:cNvCxnSpPr/>
          <p:nvPr/>
        </p:nvCxnSpPr>
        <p:spPr>
          <a:xfrm>
            <a:off x="11142246" y="3920606"/>
            <a:ext cx="0" cy="147196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0675902" y="7898956"/>
            <a:ext cx="0" cy="147196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1902980" y="9824320"/>
            <a:ext cx="0" cy="147196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1701814" y="5933556"/>
            <a:ext cx="0" cy="147196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0" name="Shape 2547"/>
          <p:cNvSpPr/>
          <p:nvPr/>
        </p:nvSpPr>
        <p:spPr>
          <a:xfrm>
            <a:off x="11776225" y="4285437"/>
            <a:ext cx="866380" cy="866380"/>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41" name="Shape 2618"/>
          <p:cNvSpPr/>
          <p:nvPr/>
        </p:nvSpPr>
        <p:spPr>
          <a:xfrm>
            <a:off x="12551350" y="10119418"/>
            <a:ext cx="866296" cy="866420"/>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42" name="Shape 2629"/>
          <p:cNvSpPr/>
          <p:nvPr/>
        </p:nvSpPr>
        <p:spPr>
          <a:xfrm>
            <a:off x="12703615" y="6254119"/>
            <a:ext cx="866618" cy="866380"/>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43" name="Shape 2912"/>
          <p:cNvSpPr/>
          <p:nvPr/>
        </p:nvSpPr>
        <p:spPr>
          <a:xfrm>
            <a:off x="11257453" y="8153124"/>
            <a:ext cx="888722" cy="888722"/>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Calibri" charset="0"/>
              <a:ea typeface="Calibri" charset="0"/>
              <a:cs typeface="Calibri" charset="0"/>
            </a:endParaRPr>
          </a:p>
        </p:txBody>
      </p:sp>
      <p:sp>
        <p:nvSpPr>
          <p:cNvPr id="25" name="Subtitle 2"/>
          <p:cNvSpPr txBox="1">
            <a:spLocks/>
          </p:cNvSpPr>
          <p:nvPr/>
        </p:nvSpPr>
        <p:spPr>
          <a:xfrm>
            <a:off x="4506005" y="6378507"/>
            <a:ext cx="7100671" cy="114294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640"/>
              </a:lnSpc>
            </a:pPr>
            <a:r>
              <a:rPr lang="en-US" dirty="0">
                <a:solidFill>
                  <a:schemeClr val="bg1"/>
                </a:solidFill>
                <a:latin typeface="Lato Light" charset="0"/>
                <a:ea typeface="Lato Light" charset="0"/>
                <a:cs typeface="Lato Light" charset="0"/>
              </a:rPr>
              <a:t>Frequently, your initial font choice is taken out of your hands; companies often </a:t>
            </a:r>
            <a:r>
              <a:rPr lang="en-US" dirty="0" smtClean="0">
                <a:solidFill>
                  <a:schemeClr val="bg1"/>
                </a:solidFill>
                <a:latin typeface="Lato Light" charset="0"/>
                <a:ea typeface="Lato Light" charset="0"/>
                <a:cs typeface="Lato Light" charset="0"/>
              </a:rPr>
              <a:t>specify</a:t>
            </a:r>
            <a:endParaRPr lang="en-US" dirty="0">
              <a:solidFill>
                <a:schemeClr val="bg1"/>
              </a:solidFill>
              <a:latin typeface="Lato Light" charset="0"/>
              <a:ea typeface="Lato Light" charset="0"/>
              <a:cs typeface="Lato Light" charset="0"/>
            </a:endParaRPr>
          </a:p>
        </p:txBody>
      </p:sp>
      <p:sp>
        <p:nvSpPr>
          <p:cNvPr id="26" name="Rectangle 25"/>
          <p:cNvSpPr>
            <a:spLocks/>
          </p:cNvSpPr>
          <p:nvPr/>
        </p:nvSpPr>
        <p:spPr bwMode="auto">
          <a:xfrm>
            <a:off x="9605499" y="5626891"/>
            <a:ext cx="1854675" cy="9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r" defTabSz="4572000">
              <a:lnSpc>
                <a:spcPts val="7740"/>
              </a:lnSpc>
            </a:pPr>
            <a:r>
              <a:rPr lang="en-US" b="1" dirty="0" smtClean="0">
                <a:solidFill>
                  <a:schemeClr val="bg1"/>
                </a:solidFill>
                <a:latin typeface="Lato Black" charset="0"/>
                <a:ea typeface="Lato Black" charset="0"/>
                <a:cs typeface="Lato Black" charset="0"/>
                <a:sym typeface="Bebas Neue" charset="0"/>
              </a:rPr>
              <a:t>TITLE 02</a:t>
            </a:r>
            <a:endParaRPr lang="en-US" b="1" dirty="0">
              <a:solidFill>
                <a:schemeClr val="bg1"/>
              </a:solidFill>
              <a:latin typeface="Lato Black" charset="0"/>
              <a:ea typeface="Lato Black" charset="0"/>
              <a:cs typeface="Lato Black" charset="0"/>
              <a:sym typeface="Bebas Neue" charset="0"/>
            </a:endParaRPr>
          </a:p>
        </p:txBody>
      </p:sp>
      <p:sp>
        <p:nvSpPr>
          <p:cNvPr id="27" name="Subtitle 2"/>
          <p:cNvSpPr txBox="1">
            <a:spLocks/>
          </p:cNvSpPr>
          <p:nvPr/>
        </p:nvSpPr>
        <p:spPr>
          <a:xfrm>
            <a:off x="3930062" y="4442365"/>
            <a:ext cx="7100671" cy="114294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640"/>
              </a:lnSpc>
            </a:pPr>
            <a:r>
              <a:rPr lang="en-US" dirty="0">
                <a:solidFill>
                  <a:schemeClr val="bg1"/>
                </a:solidFill>
                <a:latin typeface="Lato Light" charset="0"/>
                <a:ea typeface="Lato Light" charset="0"/>
                <a:cs typeface="Lato Light" charset="0"/>
              </a:rPr>
              <a:t>Frequently, your initial font choice is taken out of your hands; companies often </a:t>
            </a:r>
            <a:r>
              <a:rPr lang="en-US" dirty="0" smtClean="0">
                <a:solidFill>
                  <a:schemeClr val="bg1"/>
                </a:solidFill>
                <a:latin typeface="Lato Light" charset="0"/>
                <a:ea typeface="Lato Light" charset="0"/>
                <a:cs typeface="Lato Light" charset="0"/>
              </a:rPr>
              <a:t>specify</a:t>
            </a:r>
            <a:endParaRPr lang="en-US" dirty="0">
              <a:solidFill>
                <a:schemeClr val="bg1"/>
              </a:solidFill>
              <a:latin typeface="Lato Light" charset="0"/>
              <a:ea typeface="Lato Light" charset="0"/>
              <a:cs typeface="Lato Light" charset="0"/>
            </a:endParaRPr>
          </a:p>
        </p:txBody>
      </p:sp>
      <p:sp>
        <p:nvSpPr>
          <p:cNvPr id="28" name="Rectangle 27"/>
          <p:cNvSpPr>
            <a:spLocks/>
          </p:cNvSpPr>
          <p:nvPr/>
        </p:nvSpPr>
        <p:spPr bwMode="auto">
          <a:xfrm>
            <a:off x="9029556" y="3690749"/>
            <a:ext cx="1854675" cy="9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r" defTabSz="4572000">
              <a:lnSpc>
                <a:spcPts val="7740"/>
              </a:lnSpc>
            </a:pPr>
            <a:r>
              <a:rPr lang="en-US" b="1" dirty="0" smtClean="0">
                <a:solidFill>
                  <a:schemeClr val="bg1"/>
                </a:solidFill>
                <a:latin typeface="Lato Black" charset="0"/>
                <a:ea typeface="Lato Black" charset="0"/>
                <a:cs typeface="Lato Black" charset="0"/>
                <a:sym typeface="Bebas Neue" charset="0"/>
              </a:rPr>
              <a:t>TITLE 01</a:t>
            </a:r>
            <a:endParaRPr lang="en-US" b="1" dirty="0">
              <a:solidFill>
                <a:schemeClr val="bg1"/>
              </a:solidFill>
              <a:latin typeface="Lato Black" charset="0"/>
              <a:ea typeface="Lato Black" charset="0"/>
              <a:cs typeface="Lato Black" charset="0"/>
              <a:sym typeface="Bebas Neue" charset="0"/>
            </a:endParaRPr>
          </a:p>
        </p:txBody>
      </p:sp>
      <p:sp>
        <p:nvSpPr>
          <p:cNvPr id="29" name="Subtitle 2"/>
          <p:cNvSpPr txBox="1">
            <a:spLocks/>
          </p:cNvSpPr>
          <p:nvPr/>
        </p:nvSpPr>
        <p:spPr>
          <a:xfrm>
            <a:off x="3417087" y="8322281"/>
            <a:ext cx="7100671" cy="114294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640"/>
              </a:lnSpc>
            </a:pPr>
            <a:r>
              <a:rPr lang="en-US" dirty="0">
                <a:solidFill>
                  <a:schemeClr val="bg1"/>
                </a:solidFill>
                <a:latin typeface="Lato Light" charset="0"/>
                <a:ea typeface="Lato Light" charset="0"/>
                <a:cs typeface="Lato Light" charset="0"/>
              </a:rPr>
              <a:t>Frequently, your initial font choice is taken out of your hands; companies often </a:t>
            </a:r>
            <a:r>
              <a:rPr lang="en-US" dirty="0" smtClean="0">
                <a:solidFill>
                  <a:schemeClr val="bg1"/>
                </a:solidFill>
                <a:latin typeface="Lato Light" charset="0"/>
                <a:ea typeface="Lato Light" charset="0"/>
                <a:cs typeface="Lato Light" charset="0"/>
              </a:rPr>
              <a:t>specify</a:t>
            </a:r>
            <a:endParaRPr lang="en-US" dirty="0">
              <a:solidFill>
                <a:schemeClr val="bg1"/>
              </a:solidFill>
              <a:latin typeface="Lato Light" charset="0"/>
              <a:ea typeface="Lato Light" charset="0"/>
              <a:cs typeface="Lato Light" charset="0"/>
            </a:endParaRPr>
          </a:p>
        </p:txBody>
      </p:sp>
      <p:sp>
        <p:nvSpPr>
          <p:cNvPr id="30" name="Rectangle 29"/>
          <p:cNvSpPr>
            <a:spLocks/>
          </p:cNvSpPr>
          <p:nvPr/>
        </p:nvSpPr>
        <p:spPr bwMode="auto">
          <a:xfrm>
            <a:off x="8516581" y="7570665"/>
            <a:ext cx="1854675" cy="9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r" defTabSz="4572000">
              <a:lnSpc>
                <a:spcPts val="7740"/>
              </a:lnSpc>
            </a:pPr>
            <a:r>
              <a:rPr lang="en-US" b="1" dirty="0" smtClean="0">
                <a:solidFill>
                  <a:schemeClr val="bg1"/>
                </a:solidFill>
                <a:latin typeface="Lato Black" charset="0"/>
                <a:ea typeface="Lato Black" charset="0"/>
                <a:cs typeface="Lato Black" charset="0"/>
                <a:sym typeface="Bebas Neue" charset="0"/>
              </a:rPr>
              <a:t>TITLE 03</a:t>
            </a:r>
            <a:endParaRPr lang="en-US" b="1" dirty="0">
              <a:solidFill>
                <a:schemeClr val="bg1"/>
              </a:solidFill>
              <a:latin typeface="Lato Black" charset="0"/>
              <a:ea typeface="Lato Black" charset="0"/>
              <a:cs typeface="Lato Black" charset="0"/>
              <a:sym typeface="Bebas Neue" charset="0"/>
            </a:endParaRPr>
          </a:p>
        </p:txBody>
      </p:sp>
      <p:sp>
        <p:nvSpPr>
          <p:cNvPr id="31" name="Subtitle 2"/>
          <p:cNvSpPr txBox="1">
            <a:spLocks/>
          </p:cNvSpPr>
          <p:nvPr/>
        </p:nvSpPr>
        <p:spPr>
          <a:xfrm>
            <a:off x="4664997" y="10278949"/>
            <a:ext cx="7100671" cy="114294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640"/>
              </a:lnSpc>
            </a:pPr>
            <a:r>
              <a:rPr lang="en-US" dirty="0">
                <a:solidFill>
                  <a:schemeClr val="bg1"/>
                </a:solidFill>
                <a:latin typeface="Lato Light" charset="0"/>
                <a:ea typeface="Lato Light" charset="0"/>
                <a:cs typeface="Lato Light" charset="0"/>
              </a:rPr>
              <a:t>Frequently, your initial font choice is taken out of your hands; companies often </a:t>
            </a:r>
            <a:r>
              <a:rPr lang="en-US" dirty="0" smtClean="0">
                <a:solidFill>
                  <a:schemeClr val="bg1"/>
                </a:solidFill>
                <a:latin typeface="Lato Light" charset="0"/>
                <a:ea typeface="Lato Light" charset="0"/>
                <a:cs typeface="Lato Light" charset="0"/>
              </a:rPr>
              <a:t>specify</a:t>
            </a:r>
            <a:endParaRPr lang="en-US" dirty="0">
              <a:solidFill>
                <a:schemeClr val="bg1"/>
              </a:solidFill>
              <a:latin typeface="Lato Light" charset="0"/>
              <a:ea typeface="Lato Light" charset="0"/>
              <a:cs typeface="Lato Light" charset="0"/>
            </a:endParaRPr>
          </a:p>
        </p:txBody>
      </p:sp>
      <p:sp>
        <p:nvSpPr>
          <p:cNvPr id="32" name="Rectangle 31"/>
          <p:cNvSpPr>
            <a:spLocks/>
          </p:cNvSpPr>
          <p:nvPr/>
        </p:nvSpPr>
        <p:spPr bwMode="auto">
          <a:xfrm>
            <a:off x="9764491" y="9527333"/>
            <a:ext cx="1854675" cy="9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r" defTabSz="4572000">
              <a:lnSpc>
                <a:spcPts val="7740"/>
              </a:lnSpc>
            </a:pPr>
            <a:r>
              <a:rPr lang="en-US" b="1" dirty="0" smtClean="0">
                <a:solidFill>
                  <a:schemeClr val="bg1"/>
                </a:solidFill>
                <a:latin typeface="Lato Black" charset="0"/>
                <a:ea typeface="Lato Black" charset="0"/>
                <a:cs typeface="Lato Black" charset="0"/>
                <a:sym typeface="Bebas Neue" charset="0"/>
              </a:rPr>
              <a:t>TITLE 04</a:t>
            </a:r>
            <a:endParaRPr lang="en-US" b="1" dirty="0">
              <a:solidFill>
                <a:schemeClr val="bg1"/>
              </a:solidFill>
              <a:latin typeface="Lato Black" charset="0"/>
              <a:ea typeface="Lato Black" charset="0"/>
              <a:cs typeface="Lato Black" charset="0"/>
              <a:sym typeface="Bebas Neue" charset="0"/>
            </a:endParaRPr>
          </a:p>
        </p:txBody>
      </p:sp>
      <p:sp>
        <p:nvSpPr>
          <p:cNvPr id="2" name="Oval 1"/>
          <p:cNvSpPr/>
          <p:nvPr/>
        </p:nvSpPr>
        <p:spPr>
          <a:xfrm>
            <a:off x="382184" y="5631820"/>
            <a:ext cx="1603732" cy="1603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09323" y="5873647"/>
            <a:ext cx="1149453" cy="11494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82184" y="7977554"/>
            <a:ext cx="1603732" cy="1603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09323" y="8219381"/>
            <a:ext cx="1149453" cy="11494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82184" y="10314827"/>
            <a:ext cx="1603732" cy="1603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09323" y="10556654"/>
            <a:ext cx="1149453" cy="11494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82184" y="3432407"/>
            <a:ext cx="1603732" cy="1603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09323" y="3674234"/>
            <a:ext cx="1149453" cy="11494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ubtitle 2"/>
          <p:cNvSpPr txBox="1">
            <a:spLocks/>
          </p:cNvSpPr>
          <p:nvPr/>
        </p:nvSpPr>
        <p:spPr>
          <a:xfrm>
            <a:off x="16569157" y="5714733"/>
            <a:ext cx="4730154" cy="432330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4040"/>
              </a:lnSpc>
            </a:pPr>
            <a:r>
              <a:rPr lang="en-US" dirty="0">
                <a:latin typeface="Lato Light" charset="0"/>
                <a:ea typeface="Lato Light" charset="0"/>
                <a:cs typeface="Lato Light" charset="0"/>
              </a:rPr>
              <a:t>Over the course of the last decade, however, we seem to have reached a general agreement that creativity involves the production of novel, useful products words, the production of something original and worthwhile</a:t>
            </a:r>
            <a:r>
              <a:rPr lang="en-US" dirty="0" smtClean="0">
                <a:latin typeface="Lato Light" charset="0"/>
                <a:ea typeface="Lato Light" charset="0"/>
                <a:cs typeface="Lato Light" charset="0"/>
              </a:rPr>
              <a:t>..</a:t>
            </a:r>
            <a:endParaRPr lang="en-US" dirty="0">
              <a:latin typeface="Lato Light" charset="0"/>
              <a:ea typeface="Lato Light" charset="0"/>
              <a:cs typeface="Lato Light" charset="0"/>
            </a:endParaRPr>
          </a:p>
        </p:txBody>
      </p:sp>
      <p:sp>
        <p:nvSpPr>
          <p:cNvPr id="55" name="Rectangle 54"/>
          <p:cNvSpPr>
            <a:spLocks/>
          </p:cNvSpPr>
          <p:nvPr/>
        </p:nvSpPr>
        <p:spPr bwMode="auto">
          <a:xfrm>
            <a:off x="18865183" y="4879376"/>
            <a:ext cx="2224969" cy="9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r" defTabSz="4572000">
              <a:lnSpc>
                <a:spcPts val="7740"/>
              </a:lnSpc>
            </a:pPr>
            <a:r>
              <a:rPr lang="en-US" b="1" smtClean="0">
                <a:solidFill>
                  <a:schemeClr val="tx2"/>
                </a:solidFill>
                <a:latin typeface="Lato Black" charset="0"/>
                <a:ea typeface="Lato Black" charset="0"/>
                <a:cs typeface="Lato Black" charset="0"/>
                <a:sym typeface="Bebas Neue" charset="0"/>
              </a:rPr>
              <a:t>ANALYSIS</a:t>
            </a:r>
            <a:endParaRPr lang="en-US" b="1" dirty="0">
              <a:solidFill>
                <a:schemeClr val="tx2"/>
              </a:solidFill>
              <a:latin typeface="Lato Black" charset="0"/>
              <a:ea typeface="Lato Black" charset="0"/>
              <a:cs typeface="Lato Black" charset="0"/>
              <a:sym typeface="Bebas Neue" charset="0"/>
            </a:endParaRPr>
          </a:p>
        </p:txBody>
      </p:sp>
      <p:sp>
        <p:nvSpPr>
          <p:cNvPr id="56" name="Rectangle 55"/>
          <p:cNvSpPr>
            <a:spLocks/>
          </p:cNvSpPr>
          <p:nvPr/>
        </p:nvSpPr>
        <p:spPr bwMode="auto">
          <a:xfrm>
            <a:off x="809612" y="5914053"/>
            <a:ext cx="743794" cy="9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740"/>
              </a:lnSpc>
            </a:pPr>
            <a:r>
              <a:rPr lang="en-US" sz="5000" b="1" dirty="0" smtClean="0">
                <a:solidFill>
                  <a:schemeClr val="bg1"/>
                </a:solidFill>
                <a:latin typeface="Lato" charset="0"/>
                <a:ea typeface="Lato" charset="0"/>
                <a:cs typeface="Lato" charset="0"/>
                <a:sym typeface="Bebas Neue" charset="0"/>
              </a:rPr>
              <a:t>02</a:t>
            </a:r>
            <a:endParaRPr lang="en-US" sz="5000" b="1" dirty="0">
              <a:solidFill>
                <a:schemeClr val="bg1"/>
              </a:solidFill>
              <a:latin typeface="Lato" charset="0"/>
              <a:ea typeface="Lato" charset="0"/>
              <a:cs typeface="Lato" charset="0"/>
              <a:sym typeface="Bebas Neue" charset="0"/>
            </a:endParaRPr>
          </a:p>
        </p:txBody>
      </p:sp>
      <p:sp>
        <p:nvSpPr>
          <p:cNvPr id="57" name="Rectangle 56"/>
          <p:cNvSpPr>
            <a:spLocks/>
          </p:cNvSpPr>
          <p:nvPr/>
        </p:nvSpPr>
        <p:spPr bwMode="auto">
          <a:xfrm>
            <a:off x="809612" y="8259787"/>
            <a:ext cx="743794" cy="9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740"/>
              </a:lnSpc>
            </a:pPr>
            <a:r>
              <a:rPr lang="en-US" sz="5000" b="1" dirty="0" smtClean="0">
                <a:solidFill>
                  <a:schemeClr val="bg1"/>
                </a:solidFill>
                <a:latin typeface="Lato" charset="0"/>
                <a:ea typeface="Lato" charset="0"/>
                <a:cs typeface="Lato" charset="0"/>
                <a:sym typeface="Bebas Neue" charset="0"/>
              </a:rPr>
              <a:t>03</a:t>
            </a:r>
            <a:endParaRPr lang="en-US" sz="5000" b="1" dirty="0">
              <a:solidFill>
                <a:schemeClr val="bg1"/>
              </a:solidFill>
              <a:latin typeface="Lato" charset="0"/>
              <a:ea typeface="Lato" charset="0"/>
              <a:cs typeface="Lato" charset="0"/>
              <a:sym typeface="Bebas Neue" charset="0"/>
            </a:endParaRPr>
          </a:p>
        </p:txBody>
      </p:sp>
      <p:sp>
        <p:nvSpPr>
          <p:cNvPr id="58" name="Rectangle 57"/>
          <p:cNvSpPr>
            <a:spLocks/>
          </p:cNvSpPr>
          <p:nvPr/>
        </p:nvSpPr>
        <p:spPr bwMode="auto">
          <a:xfrm>
            <a:off x="809612" y="10597060"/>
            <a:ext cx="743794" cy="9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740"/>
              </a:lnSpc>
            </a:pPr>
            <a:r>
              <a:rPr lang="en-US" sz="5000" b="1" dirty="0" smtClean="0">
                <a:solidFill>
                  <a:schemeClr val="bg1"/>
                </a:solidFill>
                <a:latin typeface="Lato" charset="0"/>
                <a:ea typeface="Lato" charset="0"/>
                <a:cs typeface="Lato" charset="0"/>
                <a:sym typeface="Bebas Neue" charset="0"/>
              </a:rPr>
              <a:t>04</a:t>
            </a:r>
            <a:endParaRPr lang="en-US" sz="5000" b="1" dirty="0">
              <a:solidFill>
                <a:schemeClr val="bg1"/>
              </a:solidFill>
              <a:latin typeface="Lato" charset="0"/>
              <a:ea typeface="Lato" charset="0"/>
              <a:cs typeface="Lato" charset="0"/>
              <a:sym typeface="Bebas Neue" charset="0"/>
            </a:endParaRPr>
          </a:p>
        </p:txBody>
      </p:sp>
      <p:sp>
        <p:nvSpPr>
          <p:cNvPr id="59" name="Rectangle 58"/>
          <p:cNvSpPr>
            <a:spLocks/>
          </p:cNvSpPr>
          <p:nvPr/>
        </p:nvSpPr>
        <p:spPr bwMode="auto">
          <a:xfrm>
            <a:off x="809612" y="3714640"/>
            <a:ext cx="743793" cy="9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740"/>
              </a:lnSpc>
            </a:pPr>
            <a:r>
              <a:rPr lang="en-US" sz="5000" b="1" dirty="0" smtClean="0">
                <a:solidFill>
                  <a:schemeClr val="bg1"/>
                </a:solidFill>
                <a:latin typeface="Lato" charset="0"/>
                <a:ea typeface="Lato" charset="0"/>
                <a:cs typeface="Lato" charset="0"/>
                <a:sym typeface="Bebas Neue" charset="0"/>
              </a:rPr>
              <a:t>01</a:t>
            </a:r>
            <a:endParaRPr lang="en-US" sz="5000" b="1" dirty="0">
              <a:solidFill>
                <a:schemeClr val="bg1"/>
              </a:solidFill>
              <a:latin typeface="Lato" charset="0"/>
              <a:ea typeface="Lato" charset="0"/>
              <a:cs typeface="Lato" charset="0"/>
              <a:sym typeface="Bebas Neue" charset="0"/>
            </a:endParaRPr>
          </a:p>
        </p:txBody>
      </p:sp>
      <p:sp>
        <p:nvSpPr>
          <p:cNvPr id="60" name="TextBox 59"/>
          <p:cNvSpPr txBox="1"/>
          <p:nvPr/>
        </p:nvSpPr>
        <p:spPr>
          <a:xfrm>
            <a:off x="7018207" y="661433"/>
            <a:ext cx="10341256" cy="1200310"/>
          </a:xfrm>
          <a:prstGeom prst="rect">
            <a:avLst/>
          </a:prstGeom>
          <a:noFill/>
        </p:spPr>
        <p:txBody>
          <a:bodyPr wrap="none" lIns="91422" tIns="45711" rIns="91422" bIns="45711" rtlCol="0">
            <a:spAutoFit/>
          </a:bodyPr>
          <a:lstStyle/>
          <a:p>
            <a:pPr algn="ctr"/>
            <a:r>
              <a:rPr lang="en-US" sz="7200" b="1" dirty="0" smtClean="0">
                <a:solidFill>
                  <a:schemeClr val="tx2"/>
                </a:solidFill>
                <a:latin typeface="Lato Heavy" charset="0"/>
                <a:ea typeface="Lato Heavy" charset="0"/>
                <a:cs typeface="Lato Heavy" charset="0"/>
              </a:rPr>
              <a:t>ARROW INFOGRAPHIC</a:t>
            </a:r>
            <a:endParaRPr lang="id-ID" sz="7200" b="1" dirty="0" smtClean="0">
              <a:solidFill>
                <a:schemeClr val="tx2"/>
              </a:solidFill>
              <a:latin typeface="Lato Heavy" charset="0"/>
              <a:ea typeface="Lato Heavy" charset="0"/>
              <a:cs typeface="Lato Heavy" charset="0"/>
            </a:endParaRPr>
          </a:p>
        </p:txBody>
      </p:sp>
      <p:sp>
        <p:nvSpPr>
          <p:cNvPr id="61" name="Subtitle 2"/>
          <p:cNvSpPr txBox="1">
            <a:spLocks/>
          </p:cNvSpPr>
          <p:nvPr/>
        </p:nvSpPr>
        <p:spPr>
          <a:xfrm>
            <a:off x="9654227" y="1695232"/>
            <a:ext cx="5110378" cy="736679"/>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spc="300" dirty="0" smtClean="0">
                <a:solidFill>
                  <a:schemeClr val="bg1">
                    <a:lumMod val="75000"/>
                  </a:schemeClr>
                </a:solidFill>
                <a:latin typeface="Lato" charset="0"/>
                <a:ea typeface="Lato" charset="0"/>
                <a:cs typeface="Lato" charset="0"/>
              </a:rPr>
              <a:t>YOUR </a:t>
            </a:r>
            <a:r>
              <a:rPr lang="en-US" sz="2800" spc="300" smtClean="0">
                <a:solidFill>
                  <a:schemeClr val="bg1">
                    <a:lumMod val="75000"/>
                  </a:schemeClr>
                </a:solidFill>
                <a:latin typeface="Lato" charset="0"/>
                <a:ea typeface="Lato" charset="0"/>
                <a:cs typeface="Lato" charset="0"/>
              </a:rPr>
              <a:t>GREAT SUBTITLE</a:t>
            </a:r>
            <a:endParaRPr lang="en-US" sz="2800" spc="300" dirty="0">
              <a:solidFill>
                <a:schemeClr val="bg1">
                  <a:lumMod val="75000"/>
                </a:schemeClr>
              </a:solidFill>
              <a:latin typeface="Lato" charset="0"/>
              <a:ea typeface="Lato" charset="0"/>
              <a:cs typeface="Lato" charset="0"/>
            </a:endParaRPr>
          </a:p>
        </p:txBody>
      </p:sp>
    </p:spTree>
    <p:extLst>
      <p:ext uri="{BB962C8B-B14F-4D97-AF65-F5344CB8AC3E}">
        <p14:creationId xmlns:p14="http://schemas.microsoft.com/office/powerpoint/2010/main" xmlns="" val="825910018"/>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2"/>
          <p:cNvSpPr txBox="1"/>
          <p:nvPr/>
        </p:nvSpPr>
        <p:spPr>
          <a:xfrm>
            <a:off x="1539096" y="1076143"/>
            <a:ext cx="21605111" cy="1205458"/>
          </a:xfrm>
          <a:prstGeom prst="rect">
            <a:avLst/>
          </a:prstGeom>
        </p:spPr>
        <p:txBody>
          <a:bodyPr lIns="0" tIns="0" rIns="0" bIns="0" rtlCol="0" anchor="t">
            <a:spAutoFit/>
          </a:bodyPr>
          <a:lstStyle/>
          <a:p>
            <a:pPr>
              <a:lnSpc>
                <a:spcPts val="4693"/>
              </a:lnSpc>
            </a:pPr>
            <a:r>
              <a:rPr lang="en-US" sz="4300" b="1" spc="149" dirty="0">
                <a:solidFill>
                  <a:srgbClr val="020301"/>
                </a:solidFill>
                <a:latin typeface="Podkova ExtraBold"/>
              </a:rPr>
              <a:t>РЕКЛАМНЫЕ, ПРОДАЮЩИЕ, PR </a:t>
            </a:r>
          </a:p>
          <a:p>
            <a:pPr>
              <a:lnSpc>
                <a:spcPts val="4693"/>
              </a:lnSpc>
            </a:pPr>
            <a:r>
              <a:rPr lang="en-US" sz="4300" b="1" spc="149" dirty="0">
                <a:solidFill>
                  <a:srgbClr val="020301"/>
                </a:solidFill>
                <a:latin typeface="Podkova ExtraBold"/>
              </a:rPr>
              <a:t>И ИНФО-ПРЕЗЕНТАЦИИ ОТ “ПАНДА-КОПИРАЙТИНГ”</a:t>
            </a:r>
          </a:p>
        </p:txBody>
      </p:sp>
      <p:sp>
        <p:nvSpPr>
          <p:cNvPr id="3" name="TextBox 3"/>
          <p:cNvSpPr txBox="1"/>
          <p:nvPr/>
        </p:nvSpPr>
        <p:spPr>
          <a:xfrm>
            <a:off x="1539095" y="3002725"/>
            <a:ext cx="21797634" cy="368178"/>
          </a:xfrm>
          <a:prstGeom prst="rect">
            <a:avLst/>
          </a:prstGeom>
        </p:spPr>
        <p:txBody>
          <a:bodyPr lIns="0" tIns="0" rIns="0" bIns="0" rtlCol="0" anchor="t">
            <a:spAutoFit/>
          </a:bodyPr>
          <a:lstStyle/>
          <a:p>
            <a:pPr>
              <a:lnSpc>
                <a:spcPts val="3119"/>
              </a:lnSpc>
            </a:pPr>
            <a:r>
              <a:rPr lang="en-US" sz="2400" spc="85" dirty="0">
                <a:solidFill>
                  <a:schemeClr val="tx2"/>
                </a:solidFill>
                <a:latin typeface="Podkova Regular Bold"/>
              </a:rPr>
              <a:t>СТОИМОСТЬ “ПОД КЛЮЧ” ОТ $90 | ЯЗЫКИ: РУССКИЙ, АНГЛИЙСКИЙ, ФРАНЦУЗСКИЙ, НЕМЕЦКИЙ</a:t>
            </a:r>
          </a:p>
        </p:txBody>
      </p:sp>
      <p:sp>
        <p:nvSpPr>
          <p:cNvPr id="4" name="AutoShape 4"/>
          <p:cNvSpPr/>
          <p:nvPr/>
        </p:nvSpPr>
        <p:spPr>
          <a:xfrm>
            <a:off x="23999333" y="2670"/>
            <a:ext cx="378317" cy="13713333"/>
          </a:xfrm>
          <a:prstGeom prst="rect">
            <a:avLst/>
          </a:prstGeom>
          <a:solidFill>
            <a:srgbClr val="FFFFFF"/>
          </a:solidFill>
        </p:spPr>
      </p:sp>
      <p:sp>
        <p:nvSpPr>
          <p:cNvPr id="5" name="AutoShape 5"/>
          <p:cNvSpPr/>
          <p:nvPr/>
        </p:nvSpPr>
        <p:spPr>
          <a:xfrm>
            <a:off x="1008556" y="620625"/>
            <a:ext cx="241793" cy="3330808"/>
          </a:xfrm>
          <a:prstGeom prst="rect">
            <a:avLst/>
          </a:prstGeom>
          <a:solidFill>
            <a:srgbClr val="FFFFFF"/>
          </a:solidFill>
        </p:spPr>
      </p:sp>
      <p:sp>
        <p:nvSpPr>
          <p:cNvPr id="6" name="TextBox 6"/>
          <p:cNvSpPr txBox="1"/>
          <p:nvPr/>
        </p:nvSpPr>
        <p:spPr>
          <a:xfrm>
            <a:off x="1905989" y="5336815"/>
            <a:ext cx="5224410" cy="872034"/>
          </a:xfrm>
          <a:prstGeom prst="rect">
            <a:avLst/>
          </a:prstGeom>
        </p:spPr>
        <p:txBody>
          <a:bodyPr lIns="0" tIns="0" rIns="0" bIns="0" rtlCol="0" anchor="t">
            <a:spAutoFit/>
          </a:bodyPr>
          <a:lstStyle/>
          <a:p>
            <a:pPr algn="ctr">
              <a:lnSpc>
                <a:spcPts val="3359"/>
              </a:lnSpc>
            </a:pPr>
            <a:r>
              <a:rPr lang="en-US" sz="2400" spc="72" dirty="0" err="1">
                <a:solidFill>
                  <a:srgbClr val="020301"/>
                </a:solidFill>
                <a:latin typeface="Podkova Regular"/>
              </a:rPr>
              <a:t>Сильный</a:t>
            </a:r>
            <a:r>
              <a:rPr lang="en-US" sz="2400" spc="72" dirty="0">
                <a:solidFill>
                  <a:srgbClr val="020301"/>
                </a:solidFill>
                <a:latin typeface="Podkova Regular"/>
              </a:rPr>
              <a:t> </a:t>
            </a:r>
            <a:r>
              <a:rPr lang="en-US" sz="2400" spc="72" dirty="0" err="1">
                <a:solidFill>
                  <a:srgbClr val="020301"/>
                </a:solidFill>
                <a:latin typeface="Podkova Regular"/>
              </a:rPr>
              <a:t>продающий</a:t>
            </a:r>
            <a:r>
              <a:rPr lang="en-US" sz="2400" spc="72" dirty="0">
                <a:solidFill>
                  <a:srgbClr val="020301"/>
                </a:solidFill>
                <a:latin typeface="Podkova Regular"/>
              </a:rPr>
              <a:t> </a:t>
            </a:r>
            <a:r>
              <a:rPr lang="en-US" sz="2400" spc="72" dirty="0" err="1">
                <a:solidFill>
                  <a:srgbClr val="020301"/>
                </a:solidFill>
                <a:latin typeface="Podkova Regular"/>
              </a:rPr>
              <a:t>текст</a:t>
            </a:r>
            <a:r>
              <a:rPr lang="en-US" sz="2400" spc="72" dirty="0">
                <a:solidFill>
                  <a:srgbClr val="020301"/>
                </a:solidFill>
                <a:latin typeface="Podkova Regular"/>
              </a:rPr>
              <a:t> в 5 </a:t>
            </a:r>
            <a:r>
              <a:rPr lang="en-US" sz="2400" spc="72" dirty="0" err="1">
                <a:solidFill>
                  <a:srgbClr val="020301"/>
                </a:solidFill>
                <a:latin typeface="Podkova Regular"/>
              </a:rPr>
              <a:t>стилях</a:t>
            </a:r>
            <a:endParaRPr lang="en-US" sz="2400" spc="72" dirty="0">
              <a:solidFill>
                <a:srgbClr val="020301"/>
              </a:solidFill>
              <a:latin typeface="Podkova Regular"/>
            </a:endParaRPr>
          </a:p>
        </p:txBody>
      </p:sp>
      <p:sp>
        <p:nvSpPr>
          <p:cNvPr id="7" name="TextBox 7"/>
          <p:cNvSpPr txBox="1"/>
          <p:nvPr/>
        </p:nvSpPr>
        <p:spPr>
          <a:xfrm>
            <a:off x="9576620" y="5336815"/>
            <a:ext cx="5224410" cy="872034"/>
          </a:xfrm>
          <a:prstGeom prst="rect">
            <a:avLst/>
          </a:prstGeom>
        </p:spPr>
        <p:txBody>
          <a:bodyPr lIns="0" tIns="0" rIns="0" bIns="0" rtlCol="0" anchor="t">
            <a:spAutoFit/>
          </a:bodyPr>
          <a:lstStyle/>
          <a:p>
            <a:pPr algn="ctr">
              <a:lnSpc>
                <a:spcPts val="3359"/>
              </a:lnSpc>
            </a:pPr>
            <a:r>
              <a:rPr lang="en-US" sz="2400" spc="72" dirty="0" err="1">
                <a:solidFill>
                  <a:srgbClr val="020301"/>
                </a:solidFill>
                <a:latin typeface="Podkova Regular"/>
              </a:rPr>
              <a:t>Подбор</a:t>
            </a:r>
            <a:r>
              <a:rPr lang="en-US" sz="2400" spc="72" dirty="0">
                <a:solidFill>
                  <a:srgbClr val="020301"/>
                </a:solidFill>
                <a:latin typeface="Podkova Regular"/>
              </a:rPr>
              <a:t> </a:t>
            </a:r>
            <a:r>
              <a:rPr lang="en-US" sz="2400" spc="72" dirty="0" err="1">
                <a:solidFill>
                  <a:srgbClr val="020301"/>
                </a:solidFill>
                <a:latin typeface="Podkova Regular"/>
              </a:rPr>
              <a:t>из</a:t>
            </a:r>
            <a:r>
              <a:rPr lang="en-US" sz="2400" spc="72" dirty="0">
                <a:solidFill>
                  <a:srgbClr val="020301"/>
                </a:solidFill>
                <a:latin typeface="Podkova Regular"/>
              </a:rPr>
              <a:t> 70 000+ </a:t>
            </a:r>
            <a:r>
              <a:rPr lang="en-US" sz="2400" spc="72" dirty="0" err="1">
                <a:solidFill>
                  <a:srgbClr val="020301"/>
                </a:solidFill>
                <a:latin typeface="Podkova Regular"/>
              </a:rPr>
              <a:t>платных</a:t>
            </a:r>
            <a:r>
              <a:rPr lang="en-US" sz="2400" spc="72" dirty="0">
                <a:solidFill>
                  <a:srgbClr val="020301"/>
                </a:solidFill>
                <a:latin typeface="Podkova Regular"/>
              </a:rPr>
              <a:t> </a:t>
            </a:r>
            <a:r>
              <a:rPr lang="en-US" sz="2400" spc="72" dirty="0" err="1">
                <a:solidFill>
                  <a:srgbClr val="020301"/>
                </a:solidFill>
                <a:latin typeface="Podkova Regular"/>
              </a:rPr>
              <a:t>лицензионных</a:t>
            </a:r>
            <a:r>
              <a:rPr lang="en-US" sz="2400" spc="72" dirty="0">
                <a:solidFill>
                  <a:srgbClr val="020301"/>
                </a:solidFill>
                <a:latin typeface="Podkova Regular"/>
              </a:rPr>
              <a:t> PRO-</a:t>
            </a:r>
            <a:r>
              <a:rPr lang="en-US" sz="2400" spc="72" dirty="0" err="1">
                <a:solidFill>
                  <a:srgbClr val="020301"/>
                </a:solidFill>
                <a:latin typeface="Podkova Regular"/>
              </a:rPr>
              <a:t>шаблонов</a:t>
            </a:r>
            <a:endParaRPr lang="en-US" sz="2400" spc="72" dirty="0">
              <a:solidFill>
                <a:srgbClr val="020301"/>
              </a:solidFill>
              <a:latin typeface="Podkova Regular"/>
            </a:endParaRPr>
          </a:p>
        </p:txBody>
      </p:sp>
      <p:sp>
        <p:nvSpPr>
          <p:cNvPr id="8" name="TextBox 8"/>
          <p:cNvSpPr txBox="1"/>
          <p:nvPr/>
        </p:nvSpPr>
        <p:spPr>
          <a:xfrm>
            <a:off x="16912320" y="5490814"/>
            <a:ext cx="5224410" cy="436017"/>
          </a:xfrm>
          <a:prstGeom prst="rect">
            <a:avLst/>
          </a:prstGeom>
        </p:spPr>
        <p:txBody>
          <a:bodyPr lIns="0" tIns="0" rIns="0" bIns="0" rtlCol="0" anchor="t">
            <a:spAutoFit/>
          </a:bodyPr>
          <a:lstStyle/>
          <a:p>
            <a:pPr>
              <a:lnSpc>
                <a:spcPts val="3359"/>
              </a:lnSpc>
            </a:pPr>
            <a:r>
              <a:rPr lang="en-US" sz="2400" spc="72" dirty="0" err="1">
                <a:solidFill>
                  <a:srgbClr val="020301"/>
                </a:solidFill>
                <a:latin typeface="Podkova Regular"/>
              </a:rPr>
              <a:t>Готовность</a:t>
            </a:r>
            <a:r>
              <a:rPr lang="en-US" sz="2400" spc="72" dirty="0">
                <a:solidFill>
                  <a:srgbClr val="020301"/>
                </a:solidFill>
                <a:latin typeface="Podkova Regular"/>
              </a:rPr>
              <a:t> </a:t>
            </a:r>
            <a:r>
              <a:rPr lang="en-US" sz="2400" spc="72" dirty="0" err="1">
                <a:solidFill>
                  <a:srgbClr val="020301"/>
                </a:solidFill>
                <a:latin typeface="Podkova Regular"/>
              </a:rPr>
              <a:t>от</a:t>
            </a:r>
            <a:r>
              <a:rPr lang="en-US" sz="2400" spc="72" dirty="0">
                <a:solidFill>
                  <a:srgbClr val="020301"/>
                </a:solidFill>
                <a:latin typeface="Podkova Regular"/>
              </a:rPr>
              <a:t> 36 </a:t>
            </a:r>
            <a:r>
              <a:rPr lang="en-US" sz="2400" spc="72" dirty="0" err="1">
                <a:solidFill>
                  <a:srgbClr val="020301"/>
                </a:solidFill>
                <a:latin typeface="Podkova Regular"/>
              </a:rPr>
              <a:t>часов</a:t>
            </a:r>
            <a:endParaRPr lang="en-US" sz="2400" spc="72" dirty="0">
              <a:solidFill>
                <a:srgbClr val="020301"/>
              </a:solidFill>
              <a:latin typeface="Podkova Regular"/>
            </a:endParaRPr>
          </a:p>
        </p:txBody>
      </p:sp>
      <p:pic>
        <p:nvPicPr>
          <p:cNvPr id="9" name="Picture 9"/>
          <p:cNvPicPr>
            <a:picLocks noChangeAspect="1"/>
          </p:cNvPicPr>
          <p:nvPr/>
        </p:nvPicPr>
        <p:blipFill>
          <a:blip r:embed="rId2"/>
          <a:srcRect/>
          <a:stretch>
            <a:fillRect/>
          </a:stretch>
        </p:blipFill>
        <p:spPr>
          <a:xfrm>
            <a:off x="302682" y="5058298"/>
            <a:ext cx="1349822" cy="1350173"/>
          </a:xfrm>
          <a:prstGeom prst="rect">
            <a:avLst/>
          </a:prstGeom>
        </p:spPr>
      </p:pic>
      <p:pic>
        <p:nvPicPr>
          <p:cNvPr id="10" name="Picture 10"/>
          <p:cNvPicPr>
            <a:picLocks noChangeAspect="1"/>
          </p:cNvPicPr>
          <p:nvPr/>
        </p:nvPicPr>
        <p:blipFill>
          <a:blip r:embed="rId3"/>
          <a:srcRect/>
          <a:stretch>
            <a:fillRect/>
          </a:stretch>
        </p:blipFill>
        <p:spPr>
          <a:xfrm>
            <a:off x="7878984" y="5055098"/>
            <a:ext cx="1353021" cy="1353373"/>
          </a:xfrm>
          <a:prstGeom prst="rect">
            <a:avLst/>
          </a:prstGeom>
        </p:spPr>
      </p:pic>
      <p:pic>
        <p:nvPicPr>
          <p:cNvPr id="11" name="Picture 11"/>
          <p:cNvPicPr>
            <a:picLocks noChangeAspect="1"/>
          </p:cNvPicPr>
          <p:nvPr/>
        </p:nvPicPr>
        <p:blipFill>
          <a:blip r:embed="rId4"/>
          <a:srcRect/>
          <a:stretch>
            <a:fillRect/>
          </a:stretch>
        </p:blipFill>
        <p:spPr>
          <a:xfrm>
            <a:off x="15513658" y="5009443"/>
            <a:ext cx="1398665" cy="1399029"/>
          </a:xfrm>
          <a:prstGeom prst="rect">
            <a:avLst/>
          </a:prstGeom>
        </p:spPr>
      </p:pic>
      <p:sp>
        <p:nvSpPr>
          <p:cNvPr id="12" name="TextBox 12"/>
          <p:cNvSpPr txBox="1"/>
          <p:nvPr/>
        </p:nvSpPr>
        <p:spPr>
          <a:xfrm>
            <a:off x="3515022" y="8176151"/>
            <a:ext cx="18240809" cy="1154162"/>
          </a:xfrm>
          <a:prstGeom prst="rect">
            <a:avLst/>
          </a:prstGeom>
        </p:spPr>
        <p:txBody>
          <a:bodyPr lIns="0" tIns="0" rIns="0" bIns="0" rtlCol="0" anchor="t">
            <a:spAutoFit/>
          </a:bodyPr>
          <a:lstStyle/>
          <a:p>
            <a:pPr algn="ctr">
              <a:lnSpc>
                <a:spcPts val="4479"/>
              </a:lnSpc>
            </a:pPr>
            <a:r>
              <a:rPr lang="en-US" sz="3200" spc="96" dirty="0" err="1">
                <a:solidFill>
                  <a:srgbClr val="020301"/>
                </a:solidFill>
                <a:latin typeface="Podkova Regular Bold"/>
              </a:rPr>
              <a:t>Дополнительно</a:t>
            </a:r>
            <a:r>
              <a:rPr lang="en-US" sz="3200" spc="96" dirty="0">
                <a:solidFill>
                  <a:srgbClr val="020301"/>
                </a:solidFill>
                <a:latin typeface="Podkova Regular"/>
              </a:rPr>
              <a:t>: </a:t>
            </a:r>
            <a:r>
              <a:rPr lang="en-US" sz="3200" spc="96" dirty="0" err="1">
                <a:solidFill>
                  <a:srgbClr val="020301"/>
                </a:solidFill>
                <a:latin typeface="Podkova Regular"/>
              </a:rPr>
              <a:t>оформление</a:t>
            </a:r>
            <a:r>
              <a:rPr lang="en-US" sz="3200" spc="96" dirty="0">
                <a:solidFill>
                  <a:srgbClr val="020301"/>
                </a:solidFill>
                <a:latin typeface="Podkova Regular"/>
              </a:rPr>
              <a:t> </a:t>
            </a:r>
            <a:r>
              <a:rPr lang="en-US" sz="3200" spc="96" dirty="0" err="1">
                <a:solidFill>
                  <a:srgbClr val="020301"/>
                </a:solidFill>
                <a:latin typeface="Podkova Regular"/>
              </a:rPr>
              <a:t>под</a:t>
            </a:r>
            <a:r>
              <a:rPr lang="en-US" sz="3200" spc="96" dirty="0">
                <a:solidFill>
                  <a:srgbClr val="020301"/>
                </a:solidFill>
                <a:latin typeface="Podkova Regular"/>
              </a:rPr>
              <a:t> </a:t>
            </a:r>
            <a:r>
              <a:rPr lang="en-US" sz="3200" spc="96" dirty="0" err="1">
                <a:solidFill>
                  <a:srgbClr val="020301"/>
                </a:solidFill>
                <a:latin typeface="Podkova Regular"/>
              </a:rPr>
              <a:t>брендбук</a:t>
            </a:r>
            <a:r>
              <a:rPr lang="en-US" sz="3200" spc="96" dirty="0">
                <a:solidFill>
                  <a:srgbClr val="020301"/>
                </a:solidFill>
                <a:latin typeface="Podkova Regular"/>
              </a:rPr>
              <a:t> </a:t>
            </a:r>
            <a:r>
              <a:rPr lang="en-US" sz="3200" spc="96" dirty="0" err="1">
                <a:solidFill>
                  <a:srgbClr val="020301"/>
                </a:solidFill>
                <a:latin typeface="Podkova Regular"/>
              </a:rPr>
              <a:t>компании</a:t>
            </a:r>
            <a:r>
              <a:rPr lang="en-US" sz="3200" spc="96" dirty="0">
                <a:solidFill>
                  <a:srgbClr val="020301"/>
                </a:solidFill>
                <a:latin typeface="Podkova Regular"/>
              </a:rPr>
              <a:t> </a:t>
            </a:r>
            <a:r>
              <a:rPr lang="en-US" sz="3200" spc="96" dirty="0" err="1">
                <a:solidFill>
                  <a:srgbClr val="020301"/>
                </a:solidFill>
                <a:latin typeface="Podkova Regular"/>
              </a:rPr>
              <a:t>или</a:t>
            </a:r>
            <a:r>
              <a:rPr lang="en-US" sz="3200" spc="96" dirty="0">
                <a:solidFill>
                  <a:srgbClr val="020301"/>
                </a:solidFill>
                <a:latin typeface="Podkova Regular"/>
              </a:rPr>
              <a:t> </a:t>
            </a:r>
            <a:r>
              <a:rPr lang="en-US" sz="3200" spc="96" dirty="0" err="1">
                <a:solidFill>
                  <a:srgbClr val="020301"/>
                </a:solidFill>
                <a:latin typeface="Podkova Regular"/>
              </a:rPr>
              <a:t>подбор</a:t>
            </a:r>
            <a:r>
              <a:rPr lang="en-US" sz="3200" spc="96" dirty="0">
                <a:solidFill>
                  <a:srgbClr val="020301"/>
                </a:solidFill>
                <a:latin typeface="Podkova Regular"/>
              </a:rPr>
              <a:t> </a:t>
            </a:r>
            <a:r>
              <a:rPr lang="en-US" sz="3200" spc="96" dirty="0" err="1">
                <a:solidFill>
                  <a:srgbClr val="020301"/>
                </a:solidFill>
                <a:latin typeface="Podkova Regular"/>
              </a:rPr>
              <a:t>сочетаний</a:t>
            </a:r>
            <a:r>
              <a:rPr lang="en-US" sz="3200" spc="96" dirty="0">
                <a:solidFill>
                  <a:srgbClr val="020301"/>
                </a:solidFill>
                <a:latin typeface="Podkova Regular"/>
              </a:rPr>
              <a:t> </a:t>
            </a:r>
            <a:r>
              <a:rPr lang="en-US" sz="3200" spc="96" dirty="0" err="1">
                <a:solidFill>
                  <a:srgbClr val="020301"/>
                </a:solidFill>
                <a:latin typeface="Podkova Regular"/>
              </a:rPr>
              <a:t>цветов</a:t>
            </a:r>
            <a:r>
              <a:rPr lang="en-US" sz="3200" spc="96" dirty="0">
                <a:solidFill>
                  <a:srgbClr val="020301"/>
                </a:solidFill>
                <a:latin typeface="Podkova Regular"/>
              </a:rPr>
              <a:t> </a:t>
            </a:r>
            <a:r>
              <a:rPr lang="en-US" sz="3200" spc="96" dirty="0" err="1">
                <a:solidFill>
                  <a:srgbClr val="020301"/>
                </a:solidFill>
                <a:latin typeface="Podkova Regular"/>
              </a:rPr>
              <a:t>для</a:t>
            </a:r>
            <a:r>
              <a:rPr lang="en-US" sz="3200" spc="96" dirty="0">
                <a:solidFill>
                  <a:srgbClr val="020301"/>
                </a:solidFill>
                <a:latin typeface="Podkova Regular"/>
              </a:rPr>
              <a:t> </a:t>
            </a:r>
            <a:r>
              <a:rPr lang="en-US" sz="3200" spc="96" dirty="0" err="1">
                <a:solidFill>
                  <a:srgbClr val="020301"/>
                </a:solidFill>
                <a:latin typeface="Podkova Regular"/>
              </a:rPr>
              <a:t>создания</a:t>
            </a:r>
            <a:r>
              <a:rPr lang="en-US" sz="3200" spc="96" dirty="0">
                <a:solidFill>
                  <a:srgbClr val="020301"/>
                </a:solidFill>
                <a:latin typeface="Podkova Regular"/>
              </a:rPr>
              <a:t> </a:t>
            </a:r>
            <a:r>
              <a:rPr lang="en-US" sz="3200" spc="96" dirty="0" err="1">
                <a:solidFill>
                  <a:srgbClr val="020301"/>
                </a:solidFill>
                <a:latin typeface="Podkova Regular"/>
              </a:rPr>
              <a:t>вашего</a:t>
            </a:r>
            <a:r>
              <a:rPr lang="en-US" sz="3200" spc="96" dirty="0">
                <a:solidFill>
                  <a:srgbClr val="020301"/>
                </a:solidFill>
                <a:latin typeface="Podkova Regular"/>
              </a:rPr>
              <a:t> </a:t>
            </a:r>
            <a:r>
              <a:rPr lang="en-US" sz="3200" spc="96" dirty="0" err="1">
                <a:solidFill>
                  <a:srgbClr val="020301"/>
                </a:solidFill>
                <a:latin typeface="Podkova Regular"/>
              </a:rPr>
              <a:t>фирстиля</a:t>
            </a:r>
            <a:r>
              <a:rPr lang="en-US" sz="3200" spc="96" dirty="0">
                <a:solidFill>
                  <a:srgbClr val="020301"/>
                </a:solidFill>
                <a:latin typeface="Podkova Regular"/>
              </a:rPr>
              <a:t> и </a:t>
            </a:r>
            <a:r>
              <a:rPr lang="en-US" sz="3200" spc="96" dirty="0" err="1">
                <a:solidFill>
                  <a:srgbClr val="020301"/>
                </a:solidFill>
                <a:latin typeface="Podkova Regular"/>
              </a:rPr>
              <a:t>оформления</a:t>
            </a:r>
            <a:r>
              <a:rPr lang="en-US" sz="3200" spc="96" dirty="0">
                <a:solidFill>
                  <a:srgbClr val="020301"/>
                </a:solidFill>
                <a:latin typeface="Podkova Regular"/>
              </a:rPr>
              <a:t> </a:t>
            </a:r>
          </a:p>
        </p:txBody>
      </p:sp>
      <p:sp>
        <p:nvSpPr>
          <p:cNvPr id="13" name="AutoShape 13"/>
          <p:cNvSpPr/>
          <p:nvPr/>
        </p:nvSpPr>
        <p:spPr>
          <a:xfrm rot="5400000">
            <a:off x="11829641" y="-1336747"/>
            <a:ext cx="340056" cy="23999333"/>
          </a:xfrm>
          <a:prstGeom prst="rect">
            <a:avLst/>
          </a:prstGeom>
          <a:solidFill>
            <a:srgbClr val="FFFFFF"/>
          </a:solidFill>
        </p:spPr>
      </p:sp>
      <p:sp>
        <p:nvSpPr>
          <p:cNvPr id="14" name="TextBox 14"/>
          <p:cNvSpPr txBox="1"/>
          <p:nvPr/>
        </p:nvSpPr>
        <p:spPr>
          <a:xfrm>
            <a:off x="14416641" y="10983932"/>
            <a:ext cx="9771852" cy="1744067"/>
          </a:xfrm>
          <a:prstGeom prst="rect">
            <a:avLst/>
          </a:prstGeom>
        </p:spPr>
        <p:txBody>
          <a:bodyPr lIns="0" tIns="0" rIns="0" bIns="0" rtlCol="0" anchor="t">
            <a:spAutoFit/>
          </a:bodyPr>
          <a:lstStyle/>
          <a:p>
            <a:pPr algn="ctr">
              <a:lnSpc>
                <a:spcPts val="3359"/>
              </a:lnSpc>
            </a:pPr>
            <a:endParaRPr/>
          </a:p>
          <a:p>
            <a:pPr algn="ctr">
              <a:lnSpc>
                <a:spcPts val="3359"/>
              </a:lnSpc>
            </a:pPr>
            <a:r>
              <a:rPr lang="en-US" sz="2400" spc="72" dirty="0">
                <a:solidFill>
                  <a:srgbClr val="020301"/>
                </a:solidFill>
                <a:latin typeface="Podkova Regular"/>
              </a:rPr>
              <a:t>customers@petr-panda.ru    </a:t>
            </a:r>
          </a:p>
          <a:p>
            <a:pPr algn="ctr">
              <a:lnSpc>
                <a:spcPts val="3359"/>
              </a:lnSpc>
            </a:pPr>
            <a:endParaRPr>
              <a:solidFill>
                <a:schemeClr val="tx2"/>
              </a:solidFill>
            </a:endParaRPr>
          </a:p>
          <a:p>
            <a:pPr algn="ctr">
              <a:lnSpc>
                <a:spcPts val="3359"/>
              </a:lnSpc>
            </a:pPr>
            <a:r>
              <a:rPr lang="en-US" sz="2400" spc="72" dirty="0" err="1">
                <a:solidFill>
                  <a:schemeClr val="tx2"/>
                </a:solidFill>
                <a:latin typeface="Podkova Regular Bold"/>
              </a:rPr>
              <a:t>Главный</a:t>
            </a:r>
            <a:r>
              <a:rPr lang="en-US" sz="2400" spc="72" dirty="0">
                <a:solidFill>
                  <a:schemeClr val="tx2"/>
                </a:solidFill>
                <a:latin typeface="Podkova Regular Bold"/>
              </a:rPr>
              <a:t> </a:t>
            </a:r>
            <a:r>
              <a:rPr lang="en-US" sz="2400" spc="72" dirty="0" err="1">
                <a:solidFill>
                  <a:schemeClr val="tx2"/>
                </a:solidFill>
                <a:latin typeface="Podkova Regular Bold"/>
              </a:rPr>
              <a:t>сайт</a:t>
            </a:r>
            <a:r>
              <a:rPr lang="en-US" sz="2400" spc="72" dirty="0">
                <a:solidFill>
                  <a:schemeClr val="tx2"/>
                </a:solidFill>
                <a:latin typeface="Podkova Regular Bold"/>
              </a:rPr>
              <a:t> </a:t>
            </a:r>
            <a:r>
              <a:rPr lang="en-US" sz="2400" spc="72" dirty="0" err="1">
                <a:solidFill>
                  <a:schemeClr val="tx2"/>
                </a:solidFill>
                <a:latin typeface="Podkova Regular Bold"/>
              </a:rPr>
              <a:t>проекта</a:t>
            </a:r>
            <a:r>
              <a:rPr lang="en-US" sz="2400" spc="72" dirty="0">
                <a:solidFill>
                  <a:schemeClr val="tx2"/>
                </a:solidFill>
                <a:latin typeface="Podkova Regular Bold"/>
              </a:rPr>
              <a:t>: petr-panda.ru</a:t>
            </a:r>
          </a:p>
        </p:txBody>
      </p:sp>
      <p:pic>
        <p:nvPicPr>
          <p:cNvPr id="15" name="Picture 15"/>
          <p:cNvPicPr>
            <a:picLocks noChangeAspect="1"/>
          </p:cNvPicPr>
          <p:nvPr/>
        </p:nvPicPr>
        <p:blipFill>
          <a:blip r:embed="rId5"/>
          <a:srcRect/>
          <a:stretch>
            <a:fillRect/>
          </a:stretch>
        </p:blipFill>
        <p:spPr>
          <a:xfrm>
            <a:off x="13775891" y="11245931"/>
            <a:ext cx="2050277" cy="2050811"/>
          </a:xfrm>
          <a:prstGeom prst="rect">
            <a:avLst/>
          </a:prstGeom>
        </p:spPr>
      </p:pic>
      <p:pic>
        <p:nvPicPr>
          <p:cNvPr id="16" name="Picture 16"/>
          <p:cNvPicPr>
            <a:picLocks noChangeAspect="1"/>
          </p:cNvPicPr>
          <p:nvPr/>
        </p:nvPicPr>
        <p:blipFill>
          <a:blip r:embed="rId6"/>
          <a:srcRect/>
          <a:stretch>
            <a:fillRect/>
          </a:stretch>
        </p:blipFill>
        <p:spPr>
          <a:xfrm>
            <a:off x="977591" y="7410075"/>
            <a:ext cx="2720161" cy="2720869"/>
          </a:xfrm>
          <a:prstGeom prst="rect">
            <a:avLst/>
          </a:prstGeom>
        </p:spPr>
      </p:pic>
      <p:sp>
        <p:nvSpPr>
          <p:cNvPr id="17" name="TextBox 17"/>
          <p:cNvSpPr txBox="1"/>
          <p:nvPr/>
        </p:nvSpPr>
        <p:spPr>
          <a:xfrm>
            <a:off x="2528528" y="11813764"/>
            <a:ext cx="9203741" cy="872034"/>
          </a:xfrm>
          <a:prstGeom prst="rect">
            <a:avLst/>
          </a:prstGeom>
        </p:spPr>
        <p:txBody>
          <a:bodyPr lIns="0" tIns="0" rIns="0" bIns="0" rtlCol="0" anchor="t">
            <a:spAutoFit/>
          </a:bodyPr>
          <a:lstStyle/>
          <a:p>
            <a:pPr algn="ctr">
              <a:lnSpc>
                <a:spcPts val="3359"/>
              </a:lnSpc>
            </a:pPr>
            <a:r>
              <a:rPr lang="en-US" sz="2400" spc="72" dirty="0" err="1">
                <a:solidFill>
                  <a:srgbClr val="020301"/>
                </a:solidFill>
                <a:latin typeface="Podkova Regular"/>
              </a:rPr>
              <a:t>Также</a:t>
            </a:r>
            <a:r>
              <a:rPr lang="en-US" sz="2400" spc="72" dirty="0">
                <a:solidFill>
                  <a:srgbClr val="020301"/>
                </a:solidFill>
                <a:latin typeface="Podkova Regular"/>
              </a:rPr>
              <a:t> “</a:t>
            </a:r>
            <a:r>
              <a:rPr lang="en-US" sz="2400" spc="72" dirty="0" err="1">
                <a:solidFill>
                  <a:srgbClr val="020301"/>
                </a:solidFill>
                <a:latin typeface="Podkova Regular"/>
              </a:rPr>
              <a:t>под</a:t>
            </a:r>
            <a:r>
              <a:rPr lang="en-US" sz="2400" spc="72" dirty="0">
                <a:solidFill>
                  <a:srgbClr val="020301"/>
                </a:solidFill>
                <a:latin typeface="Podkova Regular"/>
              </a:rPr>
              <a:t> </a:t>
            </a:r>
            <a:r>
              <a:rPr lang="en-US" sz="2400" spc="72" dirty="0" err="1">
                <a:solidFill>
                  <a:srgbClr val="020301"/>
                </a:solidFill>
                <a:latin typeface="Podkova Regular"/>
              </a:rPr>
              <a:t>ключ</a:t>
            </a:r>
            <a:r>
              <a:rPr lang="en-US" sz="2400" spc="72" dirty="0">
                <a:solidFill>
                  <a:srgbClr val="020301"/>
                </a:solidFill>
                <a:latin typeface="Podkova Regular"/>
              </a:rPr>
              <a:t>”: </a:t>
            </a:r>
            <a:r>
              <a:rPr lang="en-US" sz="2400" spc="72" dirty="0" err="1">
                <a:solidFill>
                  <a:srgbClr val="020301"/>
                </a:solidFill>
                <a:latin typeface="Podkova Regular"/>
              </a:rPr>
              <a:t>маркетинг-кит</a:t>
            </a:r>
            <a:r>
              <a:rPr lang="en-US" sz="2400" spc="72" dirty="0">
                <a:solidFill>
                  <a:srgbClr val="020301"/>
                </a:solidFill>
                <a:latin typeface="Podkova Regular"/>
              </a:rPr>
              <a:t>, </a:t>
            </a:r>
            <a:r>
              <a:rPr lang="en-US" sz="2400" spc="72" dirty="0" err="1">
                <a:solidFill>
                  <a:srgbClr val="020301"/>
                </a:solidFill>
                <a:latin typeface="Podkova Regular"/>
              </a:rPr>
              <a:t>брошюры</a:t>
            </a:r>
            <a:r>
              <a:rPr lang="en-US" sz="2400" spc="72" dirty="0">
                <a:solidFill>
                  <a:srgbClr val="020301"/>
                </a:solidFill>
                <a:latin typeface="Podkova Regular"/>
              </a:rPr>
              <a:t>,, White Paper, </a:t>
            </a:r>
            <a:r>
              <a:rPr lang="en-US" sz="2400" spc="72" dirty="0" err="1">
                <a:solidFill>
                  <a:srgbClr val="020301"/>
                </a:solidFill>
                <a:latin typeface="Podkova Regular"/>
              </a:rPr>
              <a:t>буклеты</a:t>
            </a:r>
            <a:r>
              <a:rPr lang="en-US" sz="2400" spc="72" dirty="0">
                <a:solidFill>
                  <a:srgbClr val="020301"/>
                </a:solidFill>
                <a:latin typeface="Podkova Regular"/>
              </a:rPr>
              <a:t>, </a:t>
            </a:r>
            <a:r>
              <a:rPr lang="en-US" sz="2400" spc="72" dirty="0" err="1">
                <a:solidFill>
                  <a:srgbClr val="020301"/>
                </a:solidFill>
                <a:latin typeface="Podkova Regular"/>
              </a:rPr>
              <a:t>коммерческие</a:t>
            </a:r>
            <a:r>
              <a:rPr lang="en-US" sz="2400" spc="72" dirty="0">
                <a:solidFill>
                  <a:srgbClr val="020301"/>
                </a:solidFill>
                <a:latin typeface="Podkova Regular"/>
              </a:rPr>
              <a:t> </a:t>
            </a:r>
            <a:r>
              <a:rPr lang="en-US" sz="2400" spc="72" dirty="0" err="1">
                <a:solidFill>
                  <a:srgbClr val="020301"/>
                </a:solidFill>
                <a:latin typeface="Podkova Regular"/>
              </a:rPr>
              <a:t>предложения</a:t>
            </a:r>
            <a:endParaRPr lang="en-US" sz="2400" spc="72" dirty="0">
              <a:solidFill>
                <a:srgbClr val="020301"/>
              </a:solidFill>
              <a:latin typeface="Podkova Regular"/>
            </a:endParaRPr>
          </a:p>
        </p:txBody>
      </p:sp>
      <p:pic>
        <p:nvPicPr>
          <p:cNvPr id="18" name="Picture 18"/>
          <p:cNvPicPr>
            <a:picLocks noChangeAspect="1"/>
          </p:cNvPicPr>
          <p:nvPr/>
        </p:nvPicPr>
        <p:blipFill>
          <a:blip r:embed="rId7"/>
          <a:srcRect/>
          <a:stretch>
            <a:fillRect/>
          </a:stretch>
        </p:blipFill>
        <p:spPr>
          <a:xfrm>
            <a:off x="377023" y="11318130"/>
            <a:ext cx="2008194" cy="200871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2"/>
          <p:cNvSpPr txBox="1"/>
          <p:nvPr/>
        </p:nvSpPr>
        <p:spPr>
          <a:xfrm>
            <a:off x="1539096" y="1076143"/>
            <a:ext cx="21605111" cy="1808187"/>
          </a:xfrm>
          <a:prstGeom prst="rect">
            <a:avLst/>
          </a:prstGeom>
        </p:spPr>
        <p:txBody>
          <a:bodyPr lIns="0" tIns="0" rIns="0" bIns="0" rtlCol="0" anchor="t">
            <a:spAutoFit/>
          </a:bodyPr>
          <a:lstStyle/>
          <a:p>
            <a:pPr>
              <a:lnSpc>
                <a:spcPts val="4693"/>
              </a:lnSpc>
            </a:pPr>
            <a:r>
              <a:rPr lang="en-US" sz="4300" b="1" spc="149" dirty="0" smtClean="0">
                <a:solidFill>
                  <a:srgbClr val="020301"/>
                </a:solidFill>
                <a:latin typeface="Podkova ExtraBold"/>
              </a:rPr>
              <a:t>THE ADVERTISING, MARKETING, PR, AND INFO-PRESENTATIONS BY PANDA COPYWRITING PROJECT</a:t>
            </a:r>
            <a:endParaRPr lang="ru-RU" sz="4300" b="1" dirty="0" smtClean="0"/>
          </a:p>
          <a:p>
            <a:pPr>
              <a:lnSpc>
                <a:spcPts val="4693"/>
              </a:lnSpc>
            </a:pPr>
            <a:endParaRPr lang="en-US" sz="4300" spc="149" dirty="0">
              <a:solidFill>
                <a:srgbClr val="020301"/>
              </a:solidFill>
              <a:latin typeface="Podkova ExtraBold"/>
            </a:endParaRPr>
          </a:p>
        </p:txBody>
      </p:sp>
      <p:sp>
        <p:nvSpPr>
          <p:cNvPr id="3" name="TextBox 3"/>
          <p:cNvSpPr txBox="1"/>
          <p:nvPr/>
        </p:nvSpPr>
        <p:spPr>
          <a:xfrm>
            <a:off x="1539095" y="3002727"/>
            <a:ext cx="21797634" cy="368178"/>
          </a:xfrm>
          <a:prstGeom prst="rect">
            <a:avLst/>
          </a:prstGeom>
        </p:spPr>
        <p:txBody>
          <a:bodyPr lIns="0" tIns="0" rIns="0" bIns="0" rtlCol="0" anchor="t">
            <a:spAutoFit/>
          </a:bodyPr>
          <a:lstStyle/>
          <a:p>
            <a:pPr>
              <a:lnSpc>
                <a:spcPts val="3119"/>
              </a:lnSpc>
            </a:pPr>
            <a:r>
              <a:rPr lang="en-US" sz="2400" spc="85" dirty="0" smtClean="0">
                <a:solidFill>
                  <a:schemeClr val="tx2"/>
                </a:solidFill>
                <a:latin typeface="Podkova Regular Bold"/>
              </a:rPr>
              <a:t>A TURNKEY COST STARTS $</a:t>
            </a:r>
            <a:r>
              <a:rPr lang="en-US" sz="2400" spc="85" dirty="0">
                <a:solidFill>
                  <a:schemeClr val="tx2"/>
                </a:solidFill>
                <a:latin typeface="Podkova Regular Bold"/>
              </a:rPr>
              <a:t>90 | </a:t>
            </a:r>
            <a:r>
              <a:rPr lang="en-US" sz="2400" spc="85" dirty="0" smtClean="0">
                <a:solidFill>
                  <a:schemeClr val="tx2"/>
                </a:solidFill>
                <a:latin typeface="Podkova Regular Bold"/>
              </a:rPr>
              <a:t>LANGUAGES: RUSSIAN, ENGLISH, FRENCH, AND GERMAN</a:t>
            </a:r>
            <a:endParaRPr lang="en-US" sz="2400" spc="85" dirty="0">
              <a:solidFill>
                <a:schemeClr val="tx2"/>
              </a:solidFill>
              <a:latin typeface="Podkova Regular Bold"/>
            </a:endParaRPr>
          </a:p>
        </p:txBody>
      </p:sp>
      <p:sp>
        <p:nvSpPr>
          <p:cNvPr id="4" name="AutoShape 4"/>
          <p:cNvSpPr/>
          <p:nvPr/>
        </p:nvSpPr>
        <p:spPr>
          <a:xfrm>
            <a:off x="23999333" y="2670"/>
            <a:ext cx="378317" cy="13713333"/>
          </a:xfrm>
          <a:prstGeom prst="rect">
            <a:avLst/>
          </a:prstGeom>
          <a:solidFill>
            <a:srgbClr val="FFFFFF"/>
          </a:solidFill>
        </p:spPr>
      </p:sp>
      <p:sp>
        <p:nvSpPr>
          <p:cNvPr id="5" name="AutoShape 5"/>
          <p:cNvSpPr/>
          <p:nvPr/>
        </p:nvSpPr>
        <p:spPr>
          <a:xfrm>
            <a:off x="1008556" y="620625"/>
            <a:ext cx="241793" cy="3330808"/>
          </a:xfrm>
          <a:prstGeom prst="rect">
            <a:avLst/>
          </a:prstGeom>
          <a:solidFill>
            <a:srgbClr val="FFFFFF"/>
          </a:solidFill>
        </p:spPr>
      </p:sp>
      <p:sp>
        <p:nvSpPr>
          <p:cNvPr id="6" name="TextBox 6"/>
          <p:cNvSpPr txBox="1"/>
          <p:nvPr/>
        </p:nvSpPr>
        <p:spPr>
          <a:xfrm>
            <a:off x="1905989" y="5336815"/>
            <a:ext cx="5224410" cy="436017"/>
          </a:xfrm>
          <a:prstGeom prst="rect">
            <a:avLst/>
          </a:prstGeom>
        </p:spPr>
        <p:txBody>
          <a:bodyPr lIns="0" tIns="0" rIns="0" bIns="0" rtlCol="0" anchor="t">
            <a:spAutoFit/>
          </a:bodyPr>
          <a:lstStyle/>
          <a:p>
            <a:pPr algn="ctr">
              <a:lnSpc>
                <a:spcPts val="3359"/>
              </a:lnSpc>
            </a:pPr>
            <a:r>
              <a:rPr lang="en-US" sz="2400" spc="72" dirty="0" smtClean="0">
                <a:solidFill>
                  <a:srgbClr val="020301"/>
                </a:solidFill>
                <a:latin typeface="Podkova Regular"/>
              </a:rPr>
              <a:t>5 styles of the powerful selling texts</a:t>
            </a:r>
            <a:endParaRPr lang="en-US" sz="2400" spc="72" dirty="0">
              <a:solidFill>
                <a:srgbClr val="020301"/>
              </a:solidFill>
              <a:latin typeface="Podkova Regular"/>
            </a:endParaRPr>
          </a:p>
        </p:txBody>
      </p:sp>
      <p:sp>
        <p:nvSpPr>
          <p:cNvPr id="7" name="TextBox 7"/>
          <p:cNvSpPr txBox="1"/>
          <p:nvPr/>
        </p:nvSpPr>
        <p:spPr>
          <a:xfrm>
            <a:off x="9576620" y="5336813"/>
            <a:ext cx="5224410" cy="872034"/>
          </a:xfrm>
          <a:prstGeom prst="rect">
            <a:avLst/>
          </a:prstGeom>
        </p:spPr>
        <p:txBody>
          <a:bodyPr lIns="0" tIns="0" rIns="0" bIns="0" rtlCol="0" anchor="t">
            <a:spAutoFit/>
          </a:bodyPr>
          <a:lstStyle/>
          <a:p>
            <a:pPr algn="ctr">
              <a:lnSpc>
                <a:spcPts val="3359"/>
              </a:lnSpc>
            </a:pPr>
            <a:r>
              <a:rPr lang="en-US" sz="2400" spc="72" dirty="0" smtClean="0">
                <a:solidFill>
                  <a:srgbClr val="020301"/>
                </a:solidFill>
                <a:latin typeface="Podkova Regular"/>
              </a:rPr>
              <a:t>A selection of 70,000+ paid licensed PRO templates</a:t>
            </a:r>
            <a:endParaRPr lang="en-US" sz="2400" spc="72" dirty="0">
              <a:solidFill>
                <a:srgbClr val="020301"/>
              </a:solidFill>
              <a:latin typeface="Podkova Regular"/>
            </a:endParaRPr>
          </a:p>
        </p:txBody>
      </p:sp>
      <p:sp>
        <p:nvSpPr>
          <p:cNvPr id="8" name="TextBox 8"/>
          <p:cNvSpPr txBox="1"/>
          <p:nvPr/>
        </p:nvSpPr>
        <p:spPr>
          <a:xfrm>
            <a:off x="16912320" y="5490814"/>
            <a:ext cx="5224410" cy="436017"/>
          </a:xfrm>
          <a:prstGeom prst="rect">
            <a:avLst/>
          </a:prstGeom>
        </p:spPr>
        <p:txBody>
          <a:bodyPr lIns="0" tIns="0" rIns="0" bIns="0" rtlCol="0" anchor="t">
            <a:spAutoFit/>
          </a:bodyPr>
          <a:lstStyle/>
          <a:p>
            <a:pPr>
              <a:lnSpc>
                <a:spcPts val="3359"/>
              </a:lnSpc>
            </a:pPr>
            <a:r>
              <a:rPr lang="en-US" sz="2400" spc="72" dirty="0" smtClean="0">
                <a:solidFill>
                  <a:srgbClr val="020301"/>
                </a:solidFill>
                <a:latin typeface="Podkova Regular"/>
              </a:rPr>
              <a:t>An availability from 36 hours</a:t>
            </a:r>
            <a:endParaRPr lang="en-US" sz="2400" spc="72" dirty="0">
              <a:solidFill>
                <a:srgbClr val="020301"/>
              </a:solidFill>
              <a:latin typeface="Podkova Regular"/>
            </a:endParaRPr>
          </a:p>
        </p:txBody>
      </p:sp>
      <p:pic>
        <p:nvPicPr>
          <p:cNvPr id="9" name="Picture 9"/>
          <p:cNvPicPr>
            <a:picLocks noChangeAspect="1"/>
          </p:cNvPicPr>
          <p:nvPr/>
        </p:nvPicPr>
        <p:blipFill>
          <a:blip r:embed="rId2"/>
          <a:srcRect/>
          <a:stretch>
            <a:fillRect/>
          </a:stretch>
        </p:blipFill>
        <p:spPr>
          <a:xfrm>
            <a:off x="302682" y="5058298"/>
            <a:ext cx="1349822" cy="1350173"/>
          </a:xfrm>
          <a:prstGeom prst="rect">
            <a:avLst/>
          </a:prstGeom>
        </p:spPr>
      </p:pic>
      <p:pic>
        <p:nvPicPr>
          <p:cNvPr id="10" name="Picture 10"/>
          <p:cNvPicPr>
            <a:picLocks noChangeAspect="1"/>
          </p:cNvPicPr>
          <p:nvPr/>
        </p:nvPicPr>
        <p:blipFill>
          <a:blip r:embed="rId3"/>
          <a:srcRect/>
          <a:stretch>
            <a:fillRect/>
          </a:stretch>
        </p:blipFill>
        <p:spPr>
          <a:xfrm>
            <a:off x="7878984" y="5055098"/>
            <a:ext cx="1353021" cy="1353373"/>
          </a:xfrm>
          <a:prstGeom prst="rect">
            <a:avLst/>
          </a:prstGeom>
        </p:spPr>
      </p:pic>
      <p:pic>
        <p:nvPicPr>
          <p:cNvPr id="11" name="Picture 11"/>
          <p:cNvPicPr>
            <a:picLocks noChangeAspect="1"/>
          </p:cNvPicPr>
          <p:nvPr/>
        </p:nvPicPr>
        <p:blipFill>
          <a:blip r:embed="rId4"/>
          <a:srcRect/>
          <a:stretch>
            <a:fillRect/>
          </a:stretch>
        </p:blipFill>
        <p:spPr>
          <a:xfrm>
            <a:off x="15513658" y="5009443"/>
            <a:ext cx="1398665" cy="1399029"/>
          </a:xfrm>
          <a:prstGeom prst="rect">
            <a:avLst/>
          </a:prstGeom>
        </p:spPr>
      </p:pic>
      <p:sp>
        <p:nvSpPr>
          <p:cNvPr id="12" name="TextBox 12"/>
          <p:cNvSpPr txBox="1"/>
          <p:nvPr/>
        </p:nvSpPr>
        <p:spPr>
          <a:xfrm>
            <a:off x="3515022" y="8176151"/>
            <a:ext cx="18240809" cy="1154162"/>
          </a:xfrm>
          <a:prstGeom prst="rect">
            <a:avLst/>
          </a:prstGeom>
        </p:spPr>
        <p:txBody>
          <a:bodyPr lIns="0" tIns="0" rIns="0" bIns="0" rtlCol="0" anchor="t">
            <a:spAutoFit/>
          </a:bodyPr>
          <a:lstStyle/>
          <a:p>
            <a:pPr algn="ctr">
              <a:lnSpc>
                <a:spcPts val="4479"/>
              </a:lnSpc>
            </a:pPr>
            <a:r>
              <a:rPr lang="en-US" sz="3200" spc="96" dirty="0" smtClean="0">
                <a:solidFill>
                  <a:srgbClr val="020301"/>
                </a:solidFill>
                <a:latin typeface="Podkova Regular Bold"/>
              </a:rPr>
              <a:t>Additionally: design for a company’s brand book or selection of color combinations to create your corporate identity and design</a:t>
            </a:r>
            <a:endParaRPr lang="en-US" sz="3200" spc="96" dirty="0">
              <a:solidFill>
                <a:srgbClr val="020301"/>
              </a:solidFill>
              <a:latin typeface="Podkova Regular"/>
            </a:endParaRPr>
          </a:p>
        </p:txBody>
      </p:sp>
      <p:sp>
        <p:nvSpPr>
          <p:cNvPr id="13" name="AutoShape 13"/>
          <p:cNvSpPr/>
          <p:nvPr/>
        </p:nvSpPr>
        <p:spPr>
          <a:xfrm rot="5400000">
            <a:off x="11829641" y="-1336747"/>
            <a:ext cx="340056" cy="23999333"/>
          </a:xfrm>
          <a:prstGeom prst="rect">
            <a:avLst/>
          </a:prstGeom>
          <a:solidFill>
            <a:srgbClr val="FFFFFF"/>
          </a:solidFill>
        </p:spPr>
      </p:sp>
      <p:sp>
        <p:nvSpPr>
          <p:cNvPr id="14" name="TextBox 14"/>
          <p:cNvSpPr txBox="1"/>
          <p:nvPr/>
        </p:nvSpPr>
        <p:spPr>
          <a:xfrm>
            <a:off x="14416641" y="10983932"/>
            <a:ext cx="9771852" cy="1744067"/>
          </a:xfrm>
          <a:prstGeom prst="rect">
            <a:avLst/>
          </a:prstGeom>
        </p:spPr>
        <p:txBody>
          <a:bodyPr lIns="0" tIns="0" rIns="0" bIns="0" rtlCol="0" anchor="t">
            <a:spAutoFit/>
          </a:bodyPr>
          <a:lstStyle/>
          <a:p>
            <a:pPr algn="ctr">
              <a:lnSpc>
                <a:spcPts val="3359"/>
              </a:lnSpc>
            </a:pPr>
            <a:endParaRPr/>
          </a:p>
          <a:p>
            <a:pPr algn="ctr">
              <a:lnSpc>
                <a:spcPts val="3359"/>
              </a:lnSpc>
            </a:pPr>
            <a:r>
              <a:rPr lang="en-US" sz="2400" spc="72" dirty="0">
                <a:solidFill>
                  <a:srgbClr val="020301"/>
                </a:solidFill>
                <a:latin typeface="Podkova Regular"/>
              </a:rPr>
              <a:t>customers@petr-panda.ru    </a:t>
            </a:r>
          </a:p>
          <a:p>
            <a:pPr algn="ctr">
              <a:lnSpc>
                <a:spcPts val="3359"/>
              </a:lnSpc>
            </a:pPr>
            <a:endParaRPr/>
          </a:p>
          <a:p>
            <a:pPr algn="ctr">
              <a:lnSpc>
                <a:spcPts val="3359"/>
              </a:lnSpc>
            </a:pPr>
            <a:r>
              <a:rPr lang="en-US" sz="2400" spc="72" dirty="0" smtClean="0">
                <a:solidFill>
                  <a:schemeClr val="tx2"/>
                </a:solidFill>
                <a:latin typeface="Podkova Regular Bold"/>
              </a:rPr>
              <a:t>The main project’s website: </a:t>
            </a:r>
            <a:r>
              <a:rPr lang="en-US" sz="2400" spc="72" dirty="0">
                <a:solidFill>
                  <a:schemeClr val="tx2"/>
                </a:solidFill>
                <a:latin typeface="Podkova Regular Bold"/>
              </a:rPr>
              <a:t>petr-panda.ru</a:t>
            </a:r>
          </a:p>
        </p:txBody>
      </p:sp>
      <p:pic>
        <p:nvPicPr>
          <p:cNvPr id="15" name="Picture 15"/>
          <p:cNvPicPr>
            <a:picLocks noChangeAspect="1"/>
          </p:cNvPicPr>
          <p:nvPr/>
        </p:nvPicPr>
        <p:blipFill>
          <a:blip r:embed="rId5"/>
          <a:srcRect/>
          <a:stretch>
            <a:fillRect/>
          </a:stretch>
        </p:blipFill>
        <p:spPr>
          <a:xfrm>
            <a:off x="13775891" y="11245931"/>
            <a:ext cx="2050277" cy="2050811"/>
          </a:xfrm>
          <a:prstGeom prst="rect">
            <a:avLst/>
          </a:prstGeom>
        </p:spPr>
      </p:pic>
      <p:pic>
        <p:nvPicPr>
          <p:cNvPr id="16" name="Picture 16"/>
          <p:cNvPicPr>
            <a:picLocks noChangeAspect="1"/>
          </p:cNvPicPr>
          <p:nvPr/>
        </p:nvPicPr>
        <p:blipFill>
          <a:blip r:embed="rId6"/>
          <a:srcRect/>
          <a:stretch>
            <a:fillRect/>
          </a:stretch>
        </p:blipFill>
        <p:spPr>
          <a:xfrm>
            <a:off x="977591" y="7410075"/>
            <a:ext cx="2720161" cy="2720869"/>
          </a:xfrm>
          <a:prstGeom prst="rect">
            <a:avLst/>
          </a:prstGeom>
        </p:spPr>
      </p:pic>
      <p:sp>
        <p:nvSpPr>
          <p:cNvPr id="17" name="TextBox 17"/>
          <p:cNvSpPr txBox="1"/>
          <p:nvPr/>
        </p:nvSpPr>
        <p:spPr>
          <a:xfrm>
            <a:off x="2528528" y="11813764"/>
            <a:ext cx="9203741" cy="872034"/>
          </a:xfrm>
          <a:prstGeom prst="rect">
            <a:avLst/>
          </a:prstGeom>
        </p:spPr>
        <p:txBody>
          <a:bodyPr lIns="0" tIns="0" rIns="0" bIns="0" rtlCol="0" anchor="t">
            <a:spAutoFit/>
          </a:bodyPr>
          <a:lstStyle/>
          <a:p>
            <a:pPr algn="ctr">
              <a:lnSpc>
                <a:spcPts val="3359"/>
              </a:lnSpc>
            </a:pPr>
            <a:r>
              <a:rPr lang="en-US" sz="2400" spc="72" dirty="0" smtClean="0">
                <a:solidFill>
                  <a:srgbClr val="020301"/>
                </a:solidFill>
                <a:latin typeface="Podkova Regular"/>
              </a:rPr>
              <a:t>Plus the turnkey: marketing kit, brochures, White Paper, booklets, and business proposals</a:t>
            </a:r>
            <a:endParaRPr lang="en-US" sz="2400" spc="72" dirty="0">
              <a:solidFill>
                <a:srgbClr val="020301"/>
              </a:solidFill>
              <a:latin typeface="Podkova Regular"/>
            </a:endParaRPr>
          </a:p>
        </p:txBody>
      </p:sp>
      <p:pic>
        <p:nvPicPr>
          <p:cNvPr id="18" name="Picture 18"/>
          <p:cNvPicPr>
            <a:picLocks noChangeAspect="1"/>
          </p:cNvPicPr>
          <p:nvPr/>
        </p:nvPicPr>
        <p:blipFill>
          <a:blip r:embed="rId7"/>
          <a:srcRect/>
          <a:stretch>
            <a:fillRect/>
          </a:stretch>
        </p:blipFill>
        <p:spPr>
          <a:xfrm>
            <a:off x="377023" y="11318130"/>
            <a:ext cx="2008194" cy="200871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p:cNvSpPr/>
          <p:nvPr/>
        </p:nvSpPr>
        <p:spPr>
          <a:xfrm rot="5400000">
            <a:off x="1920240" y="3676928"/>
            <a:ext cx="5235428" cy="4513302"/>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808852" y="9067723"/>
            <a:ext cx="3508974" cy="69293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3472464" y="9167434"/>
            <a:ext cx="2175596" cy="523220"/>
          </a:xfrm>
          <a:prstGeom prst="rect">
            <a:avLst/>
          </a:prstGeom>
          <a:noFill/>
        </p:spPr>
        <p:txBody>
          <a:bodyPr wrap="none" rtlCol="0" anchor="ctr" anchorCtr="0">
            <a:spAutoFit/>
          </a:bodyPr>
          <a:lstStyle/>
          <a:p>
            <a:pPr algn="ctr"/>
            <a:r>
              <a:rPr lang="en-US" sz="2800" b="1" dirty="0" smtClean="0">
                <a:solidFill>
                  <a:schemeClr val="tx2"/>
                </a:solidFill>
                <a:latin typeface="Lato Black" charset="0"/>
                <a:ea typeface="Lato Black" charset="0"/>
                <a:cs typeface="Lato Black" charset="0"/>
              </a:rPr>
              <a:t>KIM WHITE</a:t>
            </a:r>
            <a:endParaRPr lang="en-US" sz="2800" b="1" dirty="0">
              <a:solidFill>
                <a:schemeClr val="tx2"/>
              </a:solidFill>
              <a:latin typeface="Lato Black" charset="0"/>
              <a:ea typeface="Lato Black" charset="0"/>
              <a:cs typeface="Lato Black" charset="0"/>
            </a:endParaRPr>
          </a:p>
        </p:txBody>
      </p:sp>
      <p:sp>
        <p:nvSpPr>
          <p:cNvPr id="13" name="TextBox 12"/>
          <p:cNvSpPr txBox="1"/>
          <p:nvPr/>
        </p:nvSpPr>
        <p:spPr>
          <a:xfrm>
            <a:off x="8226419" y="4341777"/>
            <a:ext cx="10788467" cy="1384995"/>
          </a:xfrm>
          <a:prstGeom prst="rect">
            <a:avLst/>
          </a:prstGeom>
          <a:noFill/>
        </p:spPr>
        <p:txBody>
          <a:bodyPr wrap="none" rtlCol="0">
            <a:spAutoFit/>
          </a:bodyPr>
          <a:lstStyle/>
          <a:p>
            <a:r>
              <a:rPr lang="en-US" sz="8400" b="1" dirty="0" smtClean="0">
                <a:solidFill>
                  <a:schemeClr val="tx2"/>
                </a:solidFill>
                <a:latin typeface="Lato Black" charset="0"/>
                <a:ea typeface="Lato Black" charset="0"/>
                <a:cs typeface="Lato Black" charset="0"/>
              </a:rPr>
              <a:t>WELCOME MESSAGE</a:t>
            </a:r>
            <a:endParaRPr lang="en-US" sz="8400" b="1" dirty="0">
              <a:solidFill>
                <a:schemeClr val="tx2"/>
              </a:solidFill>
              <a:latin typeface="Lato Black" charset="0"/>
              <a:ea typeface="Lato Black" charset="0"/>
              <a:cs typeface="Lato Black" charset="0"/>
            </a:endParaRPr>
          </a:p>
        </p:txBody>
      </p:sp>
      <p:sp>
        <p:nvSpPr>
          <p:cNvPr id="14" name="TextBox 13"/>
          <p:cNvSpPr txBox="1"/>
          <p:nvPr/>
        </p:nvSpPr>
        <p:spPr>
          <a:xfrm>
            <a:off x="8293323" y="5708584"/>
            <a:ext cx="3191899" cy="430887"/>
          </a:xfrm>
          <a:prstGeom prst="rect">
            <a:avLst/>
          </a:prstGeom>
          <a:noFill/>
        </p:spPr>
        <p:txBody>
          <a:bodyPr wrap="none" rtlCol="0" anchor="ctr" anchorCtr="0">
            <a:spAutoFit/>
          </a:bodyPr>
          <a:lstStyle/>
          <a:p>
            <a:r>
              <a:rPr lang="en-US" sz="2200" b="1" dirty="0" smtClean="0">
                <a:latin typeface="Lato Light" charset="0"/>
                <a:ea typeface="Lato Light" charset="0"/>
                <a:cs typeface="Lato Light" charset="0"/>
              </a:rPr>
              <a:t>Your great headline here</a:t>
            </a:r>
            <a:endParaRPr lang="en-US" sz="2200" b="1" dirty="0">
              <a:latin typeface="Lato Light" charset="0"/>
              <a:ea typeface="Lato Light" charset="0"/>
              <a:cs typeface="Lato Light" charset="0"/>
            </a:endParaRPr>
          </a:p>
        </p:txBody>
      </p:sp>
      <p:cxnSp>
        <p:nvCxnSpPr>
          <p:cNvPr id="15" name="Straight Connector 14"/>
          <p:cNvCxnSpPr/>
          <p:nvPr/>
        </p:nvCxnSpPr>
        <p:spPr>
          <a:xfrm>
            <a:off x="8293323" y="4010519"/>
            <a:ext cx="119292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Subtitle 2"/>
          <p:cNvSpPr txBox="1">
            <a:spLocks/>
          </p:cNvSpPr>
          <p:nvPr/>
        </p:nvSpPr>
        <p:spPr>
          <a:xfrm>
            <a:off x="8114909" y="6543933"/>
            <a:ext cx="14365949" cy="344511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040"/>
              </a:lnSpc>
            </a:pPr>
            <a:r>
              <a:rPr lang="en-US" dirty="0" smtClean="0">
                <a:solidFill>
                  <a:schemeClr val="tx1"/>
                </a:solidFill>
                <a:latin typeface="Lato Light" charset="0"/>
                <a:ea typeface="Lato Light" charset="0"/>
                <a:cs typeface="Lato Light" charset="0"/>
              </a:rPr>
              <a:t>Frequently, your initial font choice is taken out of your awesome hands</a:t>
            </a:r>
            <a:r>
              <a:rPr lang="en-US" dirty="0">
                <a:solidFill>
                  <a:schemeClr val="tx1"/>
                </a:solidFill>
                <a:latin typeface="Lato Light" charset="0"/>
                <a:ea typeface="Lato Light" charset="0"/>
                <a:cs typeface="Lato Light" charset="0"/>
              </a:rPr>
              <a:t> </a:t>
            </a:r>
            <a:r>
              <a:rPr lang="en-US" dirty="0" smtClean="0">
                <a:solidFill>
                  <a:schemeClr val="tx1"/>
                </a:solidFill>
                <a:latin typeface="Lato Light" charset="0"/>
                <a:ea typeface="Lato Light" charset="0"/>
                <a:cs typeface="Lato Light" charset="0"/>
              </a:rPr>
              <a:t>also we are companies often specify a typeface, or even a set of fonts,  part of their brand guides However</a:t>
            </a:r>
          </a:p>
          <a:p>
            <a:pPr algn="just">
              <a:lnSpc>
                <a:spcPts val="4040"/>
              </a:lnSpc>
            </a:pPr>
            <a:endParaRPr lang="en-US" dirty="0">
              <a:solidFill>
                <a:schemeClr val="tx1"/>
              </a:solidFill>
              <a:latin typeface="Lato Light" charset="0"/>
              <a:ea typeface="Lato Light" charset="0"/>
              <a:cs typeface="Lato Light" charset="0"/>
            </a:endParaRPr>
          </a:p>
          <a:p>
            <a:pPr algn="just">
              <a:lnSpc>
                <a:spcPts val="4040"/>
              </a:lnSpc>
            </a:pPr>
            <a:r>
              <a:rPr lang="en-US" dirty="0">
                <a:solidFill>
                  <a:schemeClr val="tx1"/>
                </a:solidFill>
                <a:latin typeface="Lato Light" charset="0"/>
                <a:ea typeface="Lato Light" charset="0"/>
                <a:cs typeface="Lato Light" charset="0"/>
              </a:rPr>
              <a:t>When selecting a typeface for body text, your primary concern should be readability. Don’t concern yourself with personality at this stage. I’m of the school of thought that believes that you’re better off mastering a few </a:t>
            </a:r>
            <a:r>
              <a:rPr lang="en-US" dirty="0" smtClean="0">
                <a:solidFill>
                  <a:schemeClr val="tx1"/>
                </a:solidFill>
                <a:latin typeface="Lato Light" charset="0"/>
                <a:ea typeface="Lato Light" charset="0"/>
                <a:cs typeface="Lato Light" charset="0"/>
              </a:rPr>
              <a:t>typeface.</a:t>
            </a:r>
            <a:endParaRPr lang="en-US" dirty="0">
              <a:solidFill>
                <a:schemeClr val="tx1"/>
              </a:solidFill>
              <a:latin typeface="Lato Light" charset="0"/>
              <a:ea typeface="Lato Light" charset="0"/>
              <a:cs typeface="Lato Light" charset="0"/>
            </a:endParaRPr>
          </a:p>
        </p:txBody>
      </p:sp>
      <p:pic>
        <p:nvPicPr>
          <p:cNvPr id="7" name="Picture Placeholder 6"/>
          <p:cNvPicPr>
            <a:picLocks noGrp="1" noChangeAspect="1"/>
          </p:cNvPicPr>
          <p:nvPr>
            <p:ph type="pic" sz="quarter" idx="18"/>
          </p:nvPr>
        </p:nvPicPr>
        <p:blipFill>
          <a:blip r:embed="rId3">
            <a:extLst>
              <a:ext uri="{28A0092B-C50C-407E-A947-70E740481C1C}">
                <a14:useLocalDpi xmlns:a14="http://schemas.microsoft.com/office/drawing/2010/main" xmlns="" val="0"/>
              </a:ext>
            </a:extLst>
          </a:blip>
          <a:srcRect l="6013" r="6013"/>
          <a:stretch>
            <a:fillRect/>
          </a:stretch>
        </p:blipFill>
        <p:spPr/>
      </p:pic>
    </p:spTree>
    <p:extLst>
      <p:ext uri="{BB962C8B-B14F-4D97-AF65-F5344CB8AC3E}">
        <p14:creationId xmlns:p14="http://schemas.microsoft.com/office/powerpoint/2010/main" xmlns="" val="109948037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6492419" y="661433"/>
            <a:ext cx="11392826" cy="1200310"/>
          </a:xfrm>
          <a:prstGeom prst="rect">
            <a:avLst/>
          </a:prstGeom>
          <a:noFill/>
        </p:spPr>
        <p:txBody>
          <a:bodyPr wrap="none" lIns="91422" tIns="45711" rIns="91422" bIns="45711" rtlCol="0">
            <a:spAutoFit/>
          </a:bodyPr>
          <a:lstStyle/>
          <a:p>
            <a:pPr algn="ctr"/>
            <a:r>
              <a:rPr lang="en-US" sz="7200" b="1" dirty="0" smtClean="0">
                <a:solidFill>
                  <a:schemeClr val="tx2"/>
                </a:solidFill>
                <a:latin typeface="Lato Heavy" charset="0"/>
                <a:ea typeface="Lato Heavy" charset="0"/>
                <a:cs typeface="Lato Heavy" charset="0"/>
              </a:rPr>
              <a:t>OUR COMPANY HISTORY</a:t>
            </a:r>
            <a:endParaRPr lang="id-ID" sz="7200" b="1" dirty="0" smtClean="0">
              <a:solidFill>
                <a:schemeClr val="tx2"/>
              </a:solidFill>
              <a:latin typeface="Lato Heavy" charset="0"/>
              <a:ea typeface="Lato Heavy" charset="0"/>
              <a:cs typeface="Lato Heavy" charset="0"/>
            </a:endParaRPr>
          </a:p>
        </p:txBody>
      </p:sp>
      <p:sp>
        <p:nvSpPr>
          <p:cNvPr id="44" name="Subtitle 2"/>
          <p:cNvSpPr txBox="1">
            <a:spLocks/>
          </p:cNvSpPr>
          <p:nvPr/>
        </p:nvSpPr>
        <p:spPr>
          <a:xfrm>
            <a:off x="9654227" y="1695232"/>
            <a:ext cx="5110378" cy="736679"/>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spc="300" dirty="0" smtClean="0">
                <a:solidFill>
                  <a:schemeClr val="bg1">
                    <a:lumMod val="75000"/>
                  </a:schemeClr>
                </a:solidFill>
                <a:latin typeface="Lato" charset="0"/>
                <a:ea typeface="Lato" charset="0"/>
                <a:cs typeface="Lato" charset="0"/>
              </a:rPr>
              <a:t>YOUR </a:t>
            </a:r>
            <a:r>
              <a:rPr lang="en-US" sz="2800" spc="300" smtClean="0">
                <a:solidFill>
                  <a:schemeClr val="bg1">
                    <a:lumMod val="75000"/>
                  </a:schemeClr>
                </a:solidFill>
                <a:latin typeface="Lato" charset="0"/>
                <a:ea typeface="Lato" charset="0"/>
                <a:cs typeface="Lato" charset="0"/>
              </a:rPr>
              <a:t>GREAT SUBTITLE</a:t>
            </a:r>
            <a:endParaRPr lang="en-US" sz="2800" spc="300" dirty="0">
              <a:solidFill>
                <a:schemeClr val="bg1">
                  <a:lumMod val="75000"/>
                </a:schemeClr>
              </a:solidFill>
              <a:latin typeface="Lato" charset="0"/>
              <a:ea typeface="Lato" charset="0"/>
              <a:cs typeface="Lato" charset="0"/>
            </a:endParaRPr>
          </a:p>
        </p:txBody>
      </p:sp>
      <p:sp>
        <p:nvSpPr>
          <p:cNvPr id="45" name="Rectangle 44"/>
          <p:cNvSpPr/>
          <p:nvPr/>
        </p:nvSpPr>
        <p:spPr>
          <a:xfrm>
            <a:off x="2384017" y="5328772"/>
            <a:ext cx="4004442" cy="252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523576" y="7147329"/>
            <a:ext cx="4004442" cy="2522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2663135" y="5326218"/>
            <a:ext cx="4004442" cy="2522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7802694" y="7123596"/>
            <a:ext cx="4004442" cy="2522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2384017" y="5730600"/>
            <a:ext cx="1377300" cy="707886"/>
          </a:xfrm>
          <a:prstGeom prst="rect">
            <a:avLst/>
          </a:prstGeom>
          <a:noFill/>
        </p:spPr>
        <p:txBody>
          <a:bodyPr wrap="none" rtlCol="0">
            <a:spAutoFit/>
          </a:bodyPr>
          <a:lstStyle/>
          <a:p>
            <a:r>
              <a:rPr lang="en-US" sz="4000" b="1" dirty="0" smtClean="0">
                <a:solidFill>
                  <a:schemeClr val="tx2"/>
                </a:solidFill>
                <a:latin typeface="Lato Black" charset="0"/>
                <a:ea typeface="Lato Black" charset="0"/>
                <a:cs typeface="Lato Black" charset="0"/>
              </a:rPr>
              <a:t>1990</a:t>
            </a:r>
            <a:endParaRPr lang="en-US" sz="4000" b="1" dirty="0">
              <a:solidFill>
                <a:schemeClr val="tx2"/>
              </a:solidFill>
              <a:latin typeface="Lato Black" charset="0"/>
              <a:ea typeface="Lato Black" charset="0"/>
              <a:cs typeface="Lato Black" charset="0"/>
            </a:endParaRPr>
          </a:p>
        </p:txBody>
      </p:sp>
      <p:sp>
        <p:nvSpPr>
          <p:cNvPr id="52" name="TextBox 51"/>
          <p:cNvSpPr txBox="1"/>
          <p:nvPr/>
        </p:nvSpPr>
        <p:spPr>
          <a:xfrm>
            <a:off x="2294809" y="4501479"/>
            <a:ext cx="2339102" cy="707886"/>
          </a:xfrm>
          <a:prstGeom prst="rect">
            <a:avLst/>
          </a:prstGeom>
          <a:noFill/>
        </p:spPr>
        <p:txBody>
          <a:bodyPr wrap="none" rtlCol="0">
            <a:spAutoFit/>
          </a:bodyPr>
          <a:lstStyle/>
          <a:p>
            <a:r>
              <a:rPr lang="en-US" sz="4000" dirty="0" smtClean="0">
                <a:solidFill>
                  <a:schemeClr val="tx2"/>
                </a:solidFill>
                <a:latin typeface="Lato Black" charset="0"/>
                <a:ea typeface="Lato Black" charset="0"/>
                <a:cs typeface="Lato Black" charset="0"/>
              </a:rPr>
              <a:t>LAUNCH</a:t>
            </a:r>
          </a:p>
        </p:txBody>
      </p:sp>
      <p:sp>
        <p:nvSpPr>
          <p:cNvPr id="54" name="TextBox 53"/>
          <p:cNvSpPr txBox="1"/>
          <p:nvPr/>
        </p:nvSpPr>
        <p:spPr>
          <a:xfrm>
            <a:off x="7523576" y="7512479"/>
            <a:ext cx="1377300" cy="707886"/>
          </a:xfrm>
          <a:prstGeom prst="rect">
            <a:avLst/>
          </a:prstGeom>
          <a:noFill/>
        </p:spPr>
        <p:txBody>
          <a:bodyPr wrap="none" rtlCol="0">
            <a:spAutoFit/>
          </a:bodyPr>
          <a:lstStyle/>
          <a:p>
            <a:r>
              <a:rPr lang="en-US" sz="4000" b="1" dirty="0" smtClean="0">
                <a:solidFill>
                  <a:schemeClr val="tx2"/>
                </a:solidFill>
                <a:latin typeface="Lato Black" charset="0"/>
                <a:ea typeface="Lato Black" charset="0"/>
                <a:cs typeface="Lato Black" charset="0"/>
              </a:rPr>
              <a:t>1998</a:t>
            </a:r>
            <a:endParaRPr lang="en-US" sz="4000" b="1" dirty="0">
              <a:solidFill>
                <a:schemeClr val="tx2"/>
              </a:solidFill>
              <a:latin typeface="Lato Black" charset="0"/>
              <a:ea typeface="Lato Black" charset="0"/>
              <a:cs typeface="Lato Black" charset="0"/>
            </a:endParaRPr>
          </a:p>
        </p:txBody>
      </p:sp>
      <p:sp>
        <p:nvSpPr>
          <p:cNvPr id="55" name="TextBox 54"/>
          <p:cNvSpPr txBox="1"/>
          <p:nvPr/>
        </p:nvSpPr>
        <p:spPr>
          <a:xfrm>
            <a:off x="7434368" y="6261056"/>
            <a:ext cx="4222631" cy="707886"/>
          </a:xfrm>
          <a:prstGeom prst="rect">
            <a:avLst/>
          </a:prstGeom>
          <a:noFill/>
        </p:spPr>
        <p:txBody>
          <a:bodyPr wrap="none" rtlCol="0">
            <a:spAutoFit/>
          </a:bodyPr>
          <a:lstStyle/>
          <a:p>
            <a:r>
              <a:rPr lang="en-US" sz="4000" dirty="0" smtClean="0">
                <a:solidFill>
                  <a:schemeClr val="tx2"/>
                </a:solidFill>
                <a:latin typeface="Lato Black" charset="0"/>
                <a:ea typeface="Lato Black" charset="0"/>
                <a:cs typeface="Lato Black" charset="0"/>
              </a:rPr>
              <a:t>NEW LOCATION</a:t>
            </a:r>
          </a:p>
        </p:txBody>
      </p:sp>
      <p:sp>
        <p:nvSpPr>
          <p:cNvPr id="57" name="TextBox 56"/>
          <p:cNvSpPr txBox="1"/>
          <p:nvPr/>
        </p:nvSpPr>
        <p:spPr>
          <a:xfrm>
            <a:off x="12663135" y="5730600"/>
            <a:ext cx="1377300" cy="707886"/>
          </a:xfrm>
          <a:prstGeom prst="rect">
            <a:avLst/>
          </a:prstGeom>
          <a:noFill/>
        </p:spPr>
        <p:txBody>
          <a:bodyPr wrap="none" rtlCol="0">
            <a:spAutoFit/>
          </a:bodyPr>
          <a:lstStyle/>
          <a:p>
            <a:r>
              <a:rPr lang="en-US" sz="4000" b="1" dirty="0" smtClean="0">
                <a:solidFill>
                  <a:schemeClr val="tx2"/>
                </a:solidFill>
                <a:latin typeface="Lato Black" charset="0"/>
                <a:ea typeface="Lato Black" charset="0"/>
                <a:cs typeface="Lato Black" charset="0"/>
              </a:rPr>
              <a:t>2005</a:t>
            </a:r>
            <a:endParaRPr lang="en-US" sz="4000" b="1" dirty="0">
              <a:solidFill>
                <a:schemeClr val="tx2"/>
              </a:solidFill>
              <a:latin typeface="Lato Black" charset="0"/>
              <a:ea typeface="Lato Black" charset="0"/>
              <a:cs typeface="Lato Black" charset="0"/>
            </a:endParaRPr>
          </a:p>
        </p:txBody>
      </p:sp>
      <p:sp>
        <p:nvSpPr>
          <p:cNvPr id="58" name="TextBox 57"/>
          <p:cNvSpPr txBox="1"/>
          <p:nvPr/>
        </p:nvSpPr>
        <p:spPr>
          <a:xfrm>
            <a:off x="12573927" y="4479177"/>
            <a:ext cx="3377848" cy="707886"/>
          </a:xfrm>
          <a:prstGeom prst="rect">
            <a:avLst/>
          </a:prstGeom>
          <a:noFill/>
        </p:spPr>
        <p:txBody>
          <a:bodyPr wrap="none" rtlCol="0">
            <a:spAutoFit/>
          </a:bodyPr>
          <a:lstStyle/>
          <a:p>
            <a:r>
              <a:rPr lang="en-US" sz="4000" dirty="0" smtClean="0">
                <a:solidFill>
                  <a:schemeClr val="tx2"/>
                </a:solidFill>
                <a:latin typeface="Lato Black" charset="0"/>
                <a:ea typeface="Lato Black" charset="0"/>
                <a:cs typeface="Lato Black" charset="0"/>
              </a:rPr>
              <a:t>NEW BRAND</a:t>
            </a:r>
          </a:p>
        </p:txBody>
      </p:sp>
      <p:sp>
        <p:nvSpPr>
          <p:cNvPr id="62" name="TextBox 61"/>
          <p:cNvSpPr txBox="1"/>
          <p:nvPr/>
        </p:nvSpPr>
        <p:spPr>
          <a:xfrm>
            <a:off x="17802694" y="7512479"/>
            <a:ext cx="1377300" cy="707886"/>
          </a:xfrm>
          <a:prstGeom prst="rect">
            <a:avLst/>
          </a:prstGeom>
          <a:noFill/>
        </p:spPr>
        <p:txBody>
          <a:bodyPr wrap="none" rtlCol="0">
            <a:spAutoFit/>
          </a:bodyPr>
          <a:lstStyle/>
          <a:p>
            <a:r>
              <a:rPr lang="en-US" sz="4000" b="1" dirty="0" smtClean="0">
                <a:solidFill>
                  <a:schemeClr val="tx2"/>
                </a:solidFill>
                <a:latin typeface="Lato Black" charset="0"/>
                <a:ea typeface="Lato Black" charset="0"/>
                <a:cs typeface="Lato Black" charset="0"/>
              </a:rPr>
              <a:t>2017</a:t>
            </a:r>
            <a:endParaRPr lang="en-US" sz="4000" b="1" dirty="0">
              <a:solidFill>
                <a:schemeClr val="tx2"/>
              </a:solidFill>
              <a:latin typeface="Lato Black" charset="0"/>
              <a:ea typeface="Lato Black" charset="0"/>
              <a:cs typeface="Lato Black" charset="0"/>
            </a:endParaRPr>
          </a:p>
        </p:txBody>
      </p:sp>
      <p:sp>
        <p:nvSpPr>
          <p:cNvPr id="63" name="TextBox 62"/>
          <p:cNvSpPr txBox="1"/>
          <p:nvPr/>
        </p:nvSpPr>
        <p:spPr>
          <a:xfrm>
            <a:off x="17713486" y="6261056"/>
            <a:ext cx="1548822" cy="707886"/>
          </a:xfrm>
          <a:prstGeom prst="rect">
            <a:avLst/>
          </a:prstGeom>
          <a:noFill/>
        </p:spPr>
        <p:txBody>
          <a:bodyPr wrap="none" rtlCol="0">
            <a:spAutoFit/>
          </a:bodyPr>
          <a:lstStyle/>
          <a:p>
            <a:r>
              <a:rPr lang="en-US" sz="4000" dirty="0" smtClean="0">
                <a:solidFill>
                  <a:schemeClr val="tx2"/>
                </a:solidFill>
                <a:latin typeface="Lato Black" charset="0"/>
                <a:ea typeface="Lato Black" charset="0"/>
                <a:cs typeface="Lato Black" charset="0"/>
              </a:rPr>
              <a:t>NOW</a:t>
            </a:r>
          </a:p>
        </p:txBody>
      </p:sp>
      <p:sp>
        <p:nvSpPr>
          <p:cNvPr id="68" name="TextBox 67"/>
          <p:cNvSpPr txBox="1"/>
          <p:nvPr/>
        </p:nvSpPr>
        <p:spPr>
          <a:xfrm>
            <a:off x="12663135" y="6583970"/>
            <a:ext cx="4329017" cy="2144177"/>
          </a:xfrm>
          <a:prstGeom prst="rect">
            <a:avLst/>
          </a:prstGeom>
          <a:noFill/>
        </p:spPr>
        <p:txBody>
          <a:bodyPr wrap="square" rtlCol="0">
            <a:spAutoFit/>
          </a:bodyPr>
          <a:lstStyle/>
          <a:p>
            <a:pPr>
              <a:lnSpc>
                <a:spcPts val="4040"/>
              </a:lnSpc>
            </a:pPr>
            <a:r>
              <a:rPr lang="en-US" sz="2400" dirty="0">
                <a:latin typeface="Lato Light" charset="0"/>
                <a:ea typeface="Lato Light" charset="0"/>
                <a:cs typeface="Lato Light" charset="0"/>
              </a:rPr>
              <a:t>Phenomenon whereby something new and somehow valuable is formed the created item</a:t>
            </a:r>
          </a:p>
        </p:txBody>
      </p:sp>
      <p:sp>
        <p:nvSpPr>
          <p:cNvPr id="72" name="TextBox 71"/>
          <p:cNvSpPr txBox="1"/>
          <p:nvPr/>
        </p:nvSpPr>
        <p:spPr>
          <a:xfrm>
            <a:off x="17873649" y="8359906"/>
            <a:ext cx="4329017" cy="2144177"/>
          </a:xfrm>
          <a:prstGeom prst="rect">
            <a:avLst/>
          </a:prstGeom>
          <a:noFill/>
        </p:spPr>
        <p:txBody>
          <a:bodyPr wrap="square" rtlCol="0">
            <a:spAutoFit/>
          </a:bodyPr>
          <a:lstStyle/>
          <a:p>
            <a:pPr>
              <a:lnSpc>
                <a:spcPts val="4040"/>
              </a:lnSpc>
            </a:pPr>
            <a:r>
              <a:rPr lang="en-US" sz="2400" dirty="0">
                <a:latin typeface="Lato Light" charset="0"/>
                <a:ea typeface="Lato Light" charset="0"/>
                <a:cs typeface="Lato Light" charset="0"/>
              </a:rPr>
              <a:t>Phenomenon whereby something new and somehow valuable is formed the created item</a:t>
            </a:r>
          </a:p>
        </p:txBody>
      </p:sp>
      <p:sp>
        <p:nvSpPr>
          <p:cNvPr id="73" name="TextBox 72"/>
          <p:cNvSpPr txBox="1"/>
          <p:nvPr/>
        </p:nvSpPr>
        <p:spPr>
          <a:xfrm>
            <a:off x="2317111" y="6583970"/>
            <a:ext cx="4329017" cy="2144177"/>
          </a:xfrm>
          <a:prstGeom prst="rect">
            <a:avLst/>
          </a:prstGeom>
          <a:noFill/>
        </p:spPr>
        <p:txBody>
          <a:bodyPr wrap="square" rtlCol="0">
            <a:spAutoFit/>
          </a:bodyPr>
          <a:lstStyle/>
          <a:p>
            <a:pPr>
              <a:lnSpc>
                <a:spcPts val="4040"/>
              </a:lnSpc>
            </a:pPr>
            <a:r>
              <a:rPr lang="en-US" sz="2400" dirty="0">
                <a:latin typeface="Lato Light" charset="0"/>
                <a:ea typeface="Lato Light" charset="0"/>
                <a:cs typeface="Lato Light" charset="0"/>
              </a:rPr>
              <a:t>Phenomenon whereby something new and somehow valuable is formed the created item</a:t>
            </a:r>
          </a:p>
        </p:txBody>
      </p:sp>
      <p:sp>
        <p:nvSpPr>
          <p:cNvPr id="75" name="TextBox 74"/>
          <p:cNvSpPr txBox="1"/>
          <p:nvPr/>
        </p:nvSpPr>
        <p:spPr>
          <a:xfrm>
            <a:off x="7527625" y="8359906"/>
            <a:ext cx="4329017" cy="2144177"/>
          </a:xfrm>
          <a:prstGeom prst="rect">
            <a:avLst/>
          </a:prstGeom>
          <a:noFill/>
        </p:spPr>
        <p:txBody>
          <a:bodyPr wrap="square" rtlCol="0">
            <a:spAutoFit/>
          </a:bodyPr>
          <a:lstStyle/>
          <a:p>
            <a:pPr>
              <a:lnSpc>
                <a:spcPts val="4040"/>
              </a:lnSpc>
            </a:pPr>
            <a:r>
              <a:rPr lang="en-US" sz="2400" dirty="0">
                <a:latin typeface="Lato Light" charset="0"/>
                <a:ea typeface="Lato Light" charset="0"/>
                <a:cs typeface="Lato Light" charset="0"/>
              </a:rPr>
              <a:t>Phenomenon whereby something new and somehow valuable is formed the created item</a:t>
            </a:r>
          </a:p>
        </p:txBody>
      </p:sp>
    </p:spTree>
    <p:extLst>
      <p:ext uri="{BB962C8B-B14F-4D97-AF65-F5344CB8AC3E}">
        <p14:creationId xmlns:p14="http://schemas.microsoft.com/office/powerpoint/2010/main" xmlns="" val="2013650108"/>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8494" y="3389351"/>
            <a:ext cx="7848600" cy="8280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p:cNvSpPr txBox="1">
            <a:spLocks/>
          </p:cNvSpPr>
          <p:nvPr/>
        </p:nvSpPr>
        <p:spPr>
          <a:xfrm>
            <a:off x="18011210" y="5808792"/>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40"/>
              </a:lnSpc>
            </a:pPr>
            <a:r>
              <a:rPr lang="en-US" dirty="0">
                <a:solidFill>
                  <a:schemeClr val="tx1"/>
                </a:solidFill>
                <a:latin typeface="Lato Light" charset="0"/>
                <a:ea typeface="Lato Light" charset="0"/>
                <a:cs typeface="Lato Light" charset="0"/>
              </a:rPr>
              <a:t>Frequently, your initial font choice is taken out</a:t>
            </a:r>
          </a:p>
        </p:txBody>
      </p:sp>
      <p:sp>
        <p:nvSpPr>
          <p:cNvPr id="15" name="TextBox 14"/>
          <p:cNvSpPr txBox="1"/>
          <p:nvPr/>
        </p:nvSpPr>
        <p:spPr>
          <a:xfrm>
            <a:off x="18128781" y="5324265"/>
            <a:ext cx="2690160" cy="461665"/>
          </a:xfrm>
          <a:prstGeom prst="rect">
            <a:avLst/>
          </a:prstGeom>
          <a:noFill/>
        </p:spPr>
        <p:txBody>
          <a:bodyPr wrap="none" rtlCol="0" anchor="ctr" anchorCtr="0">
            <a:spAutoFit/>
          </a:bodyPr>
          <a:lstStyle/>
          <a:p>
            <a:r>
              <a:rPr lang="en-US" sz="2400" b="1" dirty="0" smtClean="0">
                <a:solidFill>
                  <a:schemeClr val="tx2"/>
                </a:solidFill>
                <a:latin typeface="Lato Black" charset="0"/>
                <a:ea typeface="Lato Black" charset="0"/>
                <a:cs typeface="Lato Black" charset="0"/>
              </a:rPr>
              <a:t>GREAT SUPPORT</a:t>
            </a:r>
            <a:endParaRPr lang="en-US" sz="2400" b="1" dirty="0">
              <a:solidFill>
                <a:schemeClr val="tx2"/>
              </a:solidFill>
              <a:latin typeface="Lato Black" charset="0"/>
              <a:ea typeface="Lato Black" charset="0"/>
              <a:cs typeface="Lato Black" charset="0"/>
            </a:endParaRPr>
          </a:p>
        </p:txBody>
      </p:sp>
      <p:sp>
        <p:nvSpPr>
          <p:cNvPr id="16" name="Subtitle 2"/>
          <p:cNvSpPr txBox="1">
            <a:spLocks/>
          </p:cNvSpPr>
          <p:nvPr/>
        </p:nvSpPr>
        <p:spPr>
          <a:xfrm>
            <a:off x="12188825" y="5808792"/>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17" name="TextBox 16"/>
          <p:cNvSpPr txBox="1"/>
          <p:nvPr/>
        </p:nvSpPr>
        <p:spPr>
          <a:xfrm>
            <a:off x="12306396" y="5324265"/>
            <a:ext cx="1136850" cy="461665"/>
          </a:xfrm>
          <a:prstGeom prst="rect">
            <a:avLst/>
          </a:prstGeom>
          <a:noFill/>
        </p:spPr>
        <p:txBody>
          <a:bodyPr wrap="none" rtlCol="0" anchor="ctr" anchorCtr="0">
            <a:spAutoFit/>
          </a:bodyPr>
          <a:lstStyle/>
          <a:p>
            <a:r>
              <a:rPr lang="en-US" sz="2400" b="1" dirty="0" smtClean="0">
                <a:solidFill>
                  <a:schemeClr val="tx2"/>
                </a:solidFill>
                <a:latin typeface="Lato Black" charset="0"/>
                <a:ea typeface="Lato Black" charset="0"/>
                <a:cs typeface="Lato Black" charset="0"/>
              </a:rPr>
              <a:t>HOME</a:t>
            </a:r>
            <a:endParaRPr lang="en-US" sz="2400" b="1" dirty="0">
              <a:solidFill>
                <a:schemeClr val="tx2"/>
              </a:solidFill>
              <a:latin typeface="Lato Black" charset="0"/>
              <a:ea typeface="Lato Black" charset="0"/>
              <a:cs typeface="Lato Black" charset="0"/>
            </a:endParaRPr>
          </a:p>
        </p:txBody>
      </p:sp>
      <p:sp>
        <p:nvSpPr>
          <p:cNvPr id="19" name="Shape 2525"/>
          <p:cNvSpPr/>
          <p:nvPr/>
        </p:nvSpPr>
        <p:spPr>
          <a:xfrm>
            <a:off x="12388136" y="3889185"/>
            <a:ext cx="991310" cy="991310"/>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3" name="Shape 2547"/>
          <p:cNvSpPr/>
          <p:nvPr/>
        </p:nvSpPr>
        <p:spPr>
          <a:xfrm>
            <a:off x="18128781" y="3887304"/>
            <a:ext cx="991310" cy="991310"/>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accent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4" name="Shape 2622"/>
          <p:cNvSpPr/>
          <p:nvPr/>
        </p:nvSpPr>
        <p:spPr>
          <a:xfrm>
            <a:off x="12451057" y="8026503"/>
            <a:ext cx="991310" cy="991310"/>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chemeClr val="accent3"/>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 name="Shape 2562"/>
          <p:cNvSpPr/>
          <p:nvPr/>
        </p:nvSpPr>
        <p:spPr>
          <a:xfrm>
            <a:off x="18128781" y="8026503"/>
            <a:ext cx="991310" cy="99131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accent4"/>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 name="Subtitle 2"/>
          <p:cNvSpPr txBox="1">
            <a:spLocks/>
          </p:cNvSpPr>
          <p:nvPr/>
        </p:nvSpPr>
        <p:spPr>
          <a:xfrm>
            <a:off x="18011210" y="9898780"/>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40"/>
              </a:lnSpc>
            </a:pPr>
            <a:r>
              <a:rPr lang="en-US" dirty="0">
                <a:solidFill>
                  <a:schemeClr val="tx1"/>
                </a:solidFill>
                <a:latin typeface="Lato Light" charset="0"/>
                <a:ea typeface="Lato Light" charset="0"/>
                <a:cs typeface="Lato Light" charset="0"/>
              </a:rPr>
              <a:t>Frequently, your initial font choice is taken out</a:t>
            </a:r>
          </a:p>
        </p:txBody>
      </p:sp>
      <p:sp>
        <p:nvSpPr>
          <p:cNvPr id="27" name="Subtitle 2"/>
          <p:cNvSpPr txBox="1">
            <a:spLocks/>
          </p:cNvSpPr>
          <p:nvPr/>
        </p:nvSpPr>
        <p:spPr>
          <a:xfrm>
            <a:off x="12188825" y="9898780"/>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40"/>
              </a:lnSpc>
            </a:pPr>
            <a:r>
              <a:rPr lang="en-US" dirty="0">
                <a:solidFill>
                  <a:schemeClr val="tx1"/>
                </a:solidFill>
                <a:latin typeface="Lato Light" charset="0"/>
                <a:ea typeface="Lato Light" charset="0"/>
                <a:cs typeface="Lato Light" charset="0"/>
              </a:rPr>
              <a:t>Frequently, your initial font choice is taken out</a:t>
            </a:r>
          </a:p>
        </p:txBody>
      </p:sp>
      <p:sp>
        <p:nvSpPr>
          <p:cNvPr id="28" name="TextBox 27"/>
          <p:cNvSpPr txBox="1"/>
          <p:nvPr/>
        </p:nvSpPr>
        <p:spPr>
          <a:xfrm>
            <a:off x="18128781" y="9414253"/>
            <a:ext cx="3334567" cy="461665"/>
          </a:xfrm>
          <a:prstGeom prst="rect">
            <a:avLst/>
          </a:prstGeom>
          <a:noFill/>
        </p:spPr>
        <p:txBody>
          <a:bodyPr wrap="none" rtlCol="0" anchor="ctr" anchorCtr="0">
            <a:spAutoFit/>
          </a:bodyPr>
          <a:lstStyle/>
          <a:p>
            <a:r>
              <a:rPr lang="en-US" sz="2400" b="1" dirty="0" smtClean="0">
                <a:solidFill>
                  <a:schemeClr val="tx2"/>
                </a:solidFill>
                <a:latin typeface="Lato Black" charset="0"/>
                <a:ea typeface="Lato Black" charset="0"/>
                <a:cs typeface="Lato Black" charset="0"/>
              </a:rPr>
              <a:t>AWESOME PICTURES</a:t>
            </a:r>
            <a:endParaRPr lang="en-US" sz="2400" b="1" dirty="0">
              <a:solidFill>
                <a:schemeClr val="tx2"/>
              </a:solidFill>
              <a:latin typeface="Lato Black" charset="0"/>
              <a:ea typeface="Lato Black" charset="0"/>
              <a:cs typeface="Lato Black" charset="0"/>
            </a:endParaRPr>
          </a:p>
        </p:txBody>
      </p:sp>
      <p:sp>
        <p:nvSpPr>
          <p:cNvPr id="29" name="TextBox 28"/>
          <p:cNvSpPr txBox="1"/>
          <p:nvPr/>
        </p:nvSpPr>
        <p:spPr>
          <a:xfrm>
            <a:off x="12306396" y="9414253"/>
            <a:ext cx="2417650" cy="461665"/>
          </a:xfrm>
          <a:prstGeom prst="rect">
            <a:avLst/>
          </a:prstGeom>
          <a:noFill/>
        </p:spPr>
        <p:txBody>
          <a:bodyPr wrap="none" rtlCol="0" anchor="ctr" anchorCtr="0">
            <a:spAutoFit/>
          </a:bodyPr>
          <a:lstStyle/>
          <a:p>
            <a:r>
              <a:rPr lang="en-US" sz="2400" b="1" dirty="0" smtClean="0">
                <a:solidFill>
                  <a:schemeClr val="tx2"/>
                </a:solidFill>
                <a:latin typeface="Lato Black" charset="0"/>
                <a:ea typeface="Lato Black" charset="0"/>
                <a:cs typeface="Lato Black" charset="0"/>
              </a:rPr>
              <a:t>SATISFACTION</a:t>
            </a:r>
            <a:endParaRPr lang="en-US" sz="2400" b="1" dirty="0">
              <a:solidFill>
                <a:schemeClr val="tx2"/>
              </a:solidFill>
              <a:latin typeface="Lato Black" charset="0"/>
              <a:ea typeface="Lato Black" charset="0"/>
              <a:cs typeface="Lato Black" charset="0"/>
            </a:endParaRPr>
          </a:p>
        </p:txBody>
      </p:sp>
      <p:grpSp>
        <p:nvGrpSpPr>
          <p:cNvPr id="7" name="Group 6"/>
          <p:cNvGrpSpPr/>
          <p:nvPr/>
        </p:nvGrpSpPr>
        <p:grpSpPr>
          <a:xfrm>
            <a:off x="5978593" y="4140426"/>
            <a:ext cx="1168400" cy="6826574"/>
            <a:chOff x="6003993" y="4230875"/>
            <a:chExt cx="1168400" cy="6826574"/>
          </a:xfrm>
        </p:grpSpPr>
        <p:cxnSp>
          <p:nvCxnSpPr>
            <p:cNvPr id="6" name="Straight Connector 5"/>
            <p:cNvCxnSpPr/>
            <p:nvPr/>
          </p:nvCxnSpPr>
          <p:spPr>
            <a:xfrm>
              <a:off x="6003993" y="11057449"/>
              <a:ext cx="11684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03993" y="4230875"/>
              <a:ext cx="11684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4524416" y="5324265"/>
            <a:ext cx="4076757" cy="4644861"/>
          </a:xfrm>
          <a:prstGeom prst="rect">
            <a:avLst/>
          </a:prstGeom>
          <a:noFill/>
        </p:spPr>
        <p:txBody>
          <a:bodyPr wrap="none" rtlCol="0">
            <a:spAutoFit/>
          </a:bodyPr>
          <a:lstStyle/>
          <a:p>
            <a:pPr algn="ctr">
              <a:lnSpc>
                <a:spcPts val="7120"/>
              </a:lnSpc>
            </a:pPr>
            <a:r>
              <a:rPr lang="en-US" sz="6600" b="1" dirty="0" smtClean="0">
                <a:solidFill>
                  <a:schemeClr val="tx2"/>
                </a:solidFill>
                <a:latin typeface="Lato Black" charset="0"/>
                <a:ea typeface="Lato Black" charset="0"/>
                <a:cs typeface="Lato Black" charset="0"/>
              </a:rPr>
              <a:t>WE </a:t>
            </a:r>
          </a:p>
          <a:p>
            <a:pPr algn="ctr">
              <a:lnSpc>
                <a:spcPts val="7120"/>
              </a:lnSpc>
            </a:pPr>
            <a:r>
              <a:rPr lang="en-US" sz="6600" b="1" dirty="0" smtClean="0">
                <a:solidFill>
                  <a:schemeClr val="tx2"/>
                </a:solidFill>
                <a:latin typeface="Lato Black" charset="0"/>
                <a:ea typeface="Lato Black" charset="0"/>
                <a:cs typeface="Lato Black" charset="0"/>
              </a:rPr>
              <a:t>WANT</a:t>
            </a:r>
          </a:p>
          <a:p>
            <a:pPr algn="ctr">
              <a:lnSpc>
                <a:spcPts val="7120"/>
              </a:lnSpc>
            </a:pPr>
            <a:r>
              <a:rPr lang="en-US" sz="6600" b="1" dirty="0" smtClean="0">
                <a:solidFill>
                  <a:schemeClr val="tx2"/>
                </a:solidFill>
                <a:latin typeface="Lato Black" charset="0"/>
                <a:ea typeface="Lato Black" charset="0"/>
                <a:cs typeface="Lato Black" charset="0"/>
              </a:rPr>
              <a:t>TO</a:t>
            </a:r>
          </a:p>
          <a:p>
            <a:pPr algn="ctr">
              <a:lnSpc>
                <a:spcPts val="7120"/>
              </a:lnSpc>
            </a:pPr>
            <a:r>
              <a:rPr lang="en-US" sz="6600" b="1" dirty="0" smtClean="0">
                <a:solidFill>
                  <a:schemeClr val="tx2"/>
                </a:solidFill>
                <a:latin typeface="Lato Black" charset="0"/>
                <a:ea typeface="Lato Black" charset="0"/>
                <a:cs typeface="Lato Black" charset="0"/>
              </a:rPr>
              <a:t>BE</a:t>
            </a:r>
          </a:p>
          <a:p>
            <a:pPr algn="ctr">
              <a:lnSpc>
                <a:spcPts val="7120"/>
              </a:lnSpc>
            </a:pPr>
            <a:r>
              <a:rPr lang="en-US" sz="6600" b="1" dirty="0" smtClean="0">
                <a:solidFill>
                  <a:schemeClr val="tx2"/>
                </a:solidFill>
                <a:latin typeface="Lato Black" charset="0"/>
                <a:ea typeface="Lato Black" charset="0"/>
                <a:cs typeface="Lato Black" charset="0"/>
              </a:rPr>
              <a:t>THE BEST</a:t>
            </a:r>
          </a:p>
        </p:txBody>
      </p:sp>
      <p:sp>
        <p:nvSpPr>
          <p:cNvPr id="22" name="TextBox 21"/>
          <p:cNvSpPr txBox="1"/>
          <p:nvPr/>
        </p:nvSpPr>
        <p:spPr>
          <a:xfrm>
            <a:off x="9009135" y="661433"/>
            <a:ext cx="6359397" cy="1200310"/>
          </a:xfrm>
          <a:prstGeom prst="rect">
            <a:avLst/>
          </a:prstGeom>
          <a:noFill/>
        </p:spPr>
        <p:txBody>
          <a:bodyPr wrap="none" lIns="91422" tIns="45711" rIns="91422" bIns="45711" rtlCol="0">
            <a:spAutoFit/>
          </a:bodyPr>
          <a:lstStyle/>
          <a:p>
            <a:pPr algn="ctr"/>
            <a:r>
              <a:rPr lang="en-US" sz="7200" b="1" dirty="0" smtClean="0">
                <a:solidFill>
                  <a:schemeClr val="tx2"/>
                </a:solidFill>
                <a:latin typeface="Lato Heavy" charset="0"/>
                <a:ea typeface="Lato Heavy" charset="0"/>
                <a:cs typeface="Lato Heavy" charset="0"/>
              </a:rPr>
              <a:t>OUR MISSION</a:t>
            </a:r>
            <a:endParaRPr lang="id-ID" sz="7200" b="1" dirty="0" smtClean="0">
              <a:solidFill>
                <a:schemeClr val="tx2"/>
              </a:solidFill>
              <a:latin typeface="Lato Heavy" charset="0"/>
              <a:ea typeface="Lato Heavy" charset="0"/>
              <a:cs typeface="Lato Heavy" charset="0"/>
            </a:endParaRPr>
          </a:p>
        </p:txBody>
      </p:sp>
      <p:sp>
        <p:nvSpPr>
          <p:cNvPr id="32" name="Subtitle 2"/>
          <p:cNvSpPr txBox="1">
            <a:spLocks/>
          </p:cNvSpPr>
          <p:nvPr/>
        </p:nvSpPr>
        <p:spPr>
          <a:xfrm>
            <a:off x="9654227" y="1695232"/>
            <a:ext cx="5110378" cy="736679"/>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spc="300" dirty="0" smtClean="0">
                <a:solidFill>
                  <a:schemeClr val="bg1">
                    <a:lumMod val="75000"/>
                  </a:schemeClr>
                </a:solidFill>
                <a:latin typeface="Lato" charset="0"/>
                <a:ea typeface="Lato" charset="0"/>
                <a:cs typeface="Lato" charset="0"/>
              </a:rPr>
              <a:t>YOUR </a:t>
            </a:r>
            <a:r>
              <a:rPr lang="en-US" sz="2800" spc="300" smtClean="0">
                <a:solidFill>
                  <a:schemeClr val="bg1">
                    <a:lumMod val="75000"/>
                  </a:schemeClr>
                </a:solidFill>
                <a:latin typeface="Lato" charset="0"/>
                <a:ea typeface="Lato" charset="0"/>
                <a:cs typeface="Lato" charset="0"/>
              </a:rPr>
              <a:t>GREAT SUBTITLE</a:t>
            </a:r>
            <a:endParaRPr lang="en-US" sz="2800" spc="300" dirty="0">
              <a:solidFill>
                <a:schemeClr val="bg1">
                  <a:lumMod val="75000"/>
                </a:schemeClr>
              </a:solidFill>
              <a:latin typeface="Lato" charset="0"/>
              <a:ea typeface="Lato" charset="0"/>
              <a:cs typeface="Lato" charset="0"/>
            </a:endParaRPr>
          </a:p>
        </p:txBody>
      </p:sp>
    </p:spTree>
    <p:extLst>
      <p:ext uri="{BB962C8B-B14F-4D97-AF65-F5344CB8AC3E}">
        <p14:creationId xmlns:p14="http://schemas.microsoft.com/office/powerpoint/2010/main" xmlns="" val="1805847126"/>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p:cNvSpPr txBox="1"/>
          <p:nvPr/>
        </p:nvSpPr>
        <p:spPr>
          <a:xfrm>
            <a:off x="8221367" y="10289414"/>
            <a:ext cx="2771913" cy="523220"/>
          </a:xfrm>
          <a:prstGeom prst="rect">
            <a:avLst/>
          </a:prstGeom>
          <a:noFill/>
        </p:spPr>
        <p:txBody>
          <a:bodyPr wrap="none" rtlCol="0" anchor="ctr" anchorCtr="0">
            <a:spAutoFit/>
          </a:bodyPr>
          <a:lstStyle/>
          <a:p>
            <a:pPr algn="ctr"/>
            <a:r>
              <a:rPr lang="en-US" sz="2800" b="1" dirty="0" smtClean="0">
                <a:solidFill>
                  <a:schemeClr val="tx2"/>
                </a:solidFill>
                <a:latin typeface="Lato Black" charset="0"/>
                <a:ea typeface="Lato Black" charset="0"/>
                <a:cs typeface="Lato Black" charset="0"/>
              </a:rPr>
              <a:t>OUR SERVICES</a:t>
            </a:r>
            <a:endParaRPr lang="en-US" sz="2800" b="1" dirty="0">
              <a:solidFill>
                <a:schemeClr val="tx2"/>
              </a:solidFill>
              <a:latin typeface="Lato Black" charset="0"/>
              <a:ea typeface="Lato Black" charset="0"/>
              <a:cs typeface="Lato Black" charset="0"/>
            </a:endParaRPr>
          </a:p>
        </p:txBody>
      </p:sp>
      <p:sp>
        <p:nvSpPr>
          <p:cNvPr id="78" name="TextBox 77"/>
          <p:cNvSpPr txBox="1"/>
          <p:nvPr/>
        </p:nvSpPr>
        <p:spPr>
          <a:xfrm>
            <a:off x="13309314" y="10256543"/>
            <a:ext cx="3126177" cy="523220"/>
          </a:xfrm>
          <a:prstGeom prst="rect">
            <a:avLst/>
          </a:prstGeom>
          <a:noFill/>
        </p:spPr>
        <p:txBody>
          <a:bodyPr wrap="none" rtlCol="0" anchor="ctr" anchorCtr="0">
            <a:spAutoFit/>
          </a:bodyPr>
          <a:lstStyle/>
          <a:p>
            <a:pPr algn="ctr"/>
            <a:r>
              <a:rPr lang="en-US" sz="2800" b="1" dirty="0" smtClean="0">
                <a:solidFill>
                  <a:schemeClr val="tx2"/>
                </a:solidFill>
                <a:latin typeface="Lato Black" charset="0"/>
                <a:ea typeface="Lato Black" charset="0"/>
                <a:cs typeface="Lato Black" charset="0"/>
              </a:rPr>
              <a:t>OUR PORTFOLIO</a:t>
            </a:r>
            <a:endParaRPr lang="en-US" sz="2800" b="1" dirty="0">
              <a:solidFill>
                <a:schemeClr val="tx2"/>
              </a:solidFill>
              <a:latin typeface="Lato Black" charset="0"/>
              <a:ea typeface="Lato Black" charset="0"/>
              <a:cs typeface="Lato Black" charset="0"/>
            </a:endParaRPr>
          </a:p>
        </p:txBody>
      </p:sp>
      <p:sp>
        <p:nvSpPr>
          <p:cNvPr id="80" name="TextBox 79"/>
          <p:cNvSpPr txBox="1"/>
          <p:nvPr/>
        </p:nvSpPr>
        <p:spPr>
          <a:xfrm>
            <a:off x="3240442" y="10256543"/>
            <a:ext cx="2069797" cy="523220"/>
          </a:xfrm>
          <a:prstGeom prst="rect">
            <a:avLst/>
          </a:prstGeom>
          <a:noFill/>
        </p:spPr>
        <p:txBody>
          <a:bodyPr wrap="none" rtlCol="0" anchor="ctr" anchorCtr="0">
            <a:spAutoFit/>
          </a:bodyPr>
          <a:lstStyle/>
          <a:p>
            <a:pPr algn="ctr"/>
            <a:r>
              <a:rPr lang="en-US" sz="2800" b="1" dirty="0" smtClean="0">
                <a:solidFill>
                  <a:schemeClr val="tx2"/>
                </a:solidFill>
                <a:latin typeface="Lato Black" charset="0"/>
                <a:ea typeface="Lato Black" charset="0"/>
                <a:cs typeface="Lato Black" charset="0"/>
              </a:rPr>
              <a:t>OUR TEAM</a:t>
            </a:r>
            <a:endParaRPr lang="en-US" sz="2800" b="1" dirty="0">
              <a:solidFill>
                <a:schemeClr val="tx2"/>
              </a:solidFill>
              <a:latin typeface="Lato Black" charset="0"/>
              <a:ea typeface="Lato Black" charset="0"/>
              <a:cs typeface="Lato Black" charset="0"/>
            </a:endParaRPr>
          </a:p>
        </p:txBody>
      </p:sp>
      <p:sp>
        <p:nvSpPr>
          <p:cNvPr id="82" name="Shape 2547"/>
          <p:cNvSpPr/>
          <p:nvPr/>
        </p:nvSpPr>
        <p:spPr>
          <a:xfrm>
            <a:off x="9248949" y="8688617"/>
            <a:ext cx="677346" cy="677346"/>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accent3"/>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ndParaRPr>
          </a:p>
        </p:txBody>
      </p:sp>
      <p:sp>
        <p:nvSpPr>
          <p:cNvPr id="86" name="TextBox 85"/>
          <p:cNvSpPr txBox="1"/>
          <p:nvPr/>
        </p:nvSpPr>
        <p:spPr>
          <a:xfrm>
            <a:off x="18749483" y="10256543"/>
            <a:ext cx="2574744" cy="523220"/>
          </a:xfrm>
          <a:prstGeom prst="rect">
            <a:avLst/>
          </a:prstGeom>
          <a:noFill/>
        </p:spPr>
        <p:txBody>
          <a:bodyPr wrap="none" rtlCol="0" anchor="ctr" anchorCtr="0">
            <a:spAutoFit/>
          </a:bodyPr>
          <a:lstStyle/>
          <a:p>
            <a:pPr algn="ctr"/>
            <a:r>
              <a:rPr lang="en-US" sz="2800" b="1" dirty="0" smtClean="0">
                <a:solidFill>
                  <a:schemeClr val="tx2"/>
                </a:solidFill>
                <a:latin typeface="Lato Black" charset="0"/>
                <a:ea typeface="Lato Black" charset="0"/>
                <a:cs typeface="Lato Black" charset="0"/>
              </a:rPr>
              <a:t>OUR DEVICES</a:t>
            </a:r>
            <a:endParaRPr lang="en-US" sz="2800" b="1" dirty="0">
              <a:solidFill>
                <a:schemeClr val="tx2"/>
              </a:solidFill>
              <a:latin typeface="Lato Black" charset="0"/>
              <a:ea typeface="Lato Black" charset="0"/>
              <a:cs typeface="Lato Black" charset="0"/>
            </a:endParaRPr>
          </a:p>
        </p:txBody>
      </p:sp>
      <p:sp>
        <p:nvSpPr>
          <p:cNvPr id="2" name="Oval 1"/>
          <p:cNvSpPr/>
          <p:nvPr/>
        </p:nvSpPr>
        <p:spPr>
          <a:xfrm>
            <a:off x="8844258" y="8286112"/>
            <a:ext cx="1482356" cy="1482356"/>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4017564" y="8286112"/>
            <a:ext cx="1482356" cy="148235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9391004" y="8286112"/>
            <a:ext cx="1482356" cy="148235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530068" y="8286112"/>
            <a:ext cx="1482356" cy="148235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604483" y="6069797"/>
            <a:ext cx="2005678" cy="523220"/>
          </a:xfrm>
          <a:prstGeom prst="rect">
            <a:avLst/>
          </a:prstGeom>
          <a:noFill/>
        </p:spPr>
        <p:txBody>
          <a:bodyPr wrap="none" rtlCol="0" anchor="ctr" anchorCtr="0">
            <a:spAutoFit/>
          </a:bodyPr>
          <a:lstStyle/>
          <a:p>
            <a:pPr algn="ctr"/>
            <a:r>
              <a:rPr lang="en-US" sz="2800" b="1" dirty="0" smtClean="0">
                <a:solidFill>
                  <a:schemeClr val="tx2"/>
                </a:solidFill>
                <a:latin typeface="Lato Black" charset="0"/>
                <a:ea typeface="Lato Black" charset="0"/>
                <a:cs typeface="Lato Black" charset="0"/>
              </a:rPr>
              <a:t>ABOUT US</a:t>
            </a:r>
            <a:endParaRPr lang="en-US" sz="2800" b="1" dirty="0">
              <a:solidFill>
                <a:schemeClr val="tx2"/>
              </a:solidFill>
              <a:latin typeface="Lato Black" charset="0"/>
              <a:ea typeface="Lato Black" charset="0"/>
              <a:cs typeface="Lato Black" charset="0"/>
            </a:endParaRPr>
          </a:p>
        </p:txBody>
      </p:sp>
      <p:sp>
        <p:nvSpPr>
          <p:cNvPr id="32" name="TextBox 31"/>
          <p:cNvSpPr txBox="1"/>
          <p:nvPr/>
        </p:nvSpPr>
        <p:spPr>
          <a:xfrm>
            <a:off x="13573809" y="6036926"/>
            <a:ext cx="2597186" cy="523220"/>
          </a:xfrm>
          <a:prstGeom prst="rect">
            <a:avLst/>
          </a:prstGeom>
          <a:noFill/>
        </p:spPr>
        <p:txBody>
          <a:bodyPr wrap="none" rtlCol="0" anchor="ctr" anchorCtr="0">
            <a:spAutoFit/>
          </a:bodyPr>
          <a:lstStyle/>
          <a:p>
            <a:pPr algn="ctr"/>
            <a:r>
              <a:rPr lang="en-US" sz="2800" b="1" dirty="0" smtClean="0">
                <a:solidFill>
                  <a:schemeClr val="tx2"/>
                </a:solidFill>
                <a:latin typeface="Lato Black" charset="0"/>
                <a:ea typeface="Lato Black" charset="0"/>
                <a:cs typeface="Lato Black" charset="0"/>
              </a:rPr>
              <a:t>OUR MISSION</a:t>
            </a:r>
            <a:endParaRPr lang="en-US" sz="2800" b="1" dirty="0">
              <a:solidFill>
                <a:schemeClr val="tx2"/>
              </a:solidFill>
              <a:latin typeface="Lato Black" charset="0"/>
              <a:ea typeface="Lato Black" charset="0"/>
              <a:cs typeface="Lato Black" charset="0"/>
            </a:endParaRPr>
          </a:p>
        </p:txBody>
      </p:sp>
      <p:sp>
        <p:nvSpPr>
          <p:cNvPr id="34" name="TextBox 33"/>
          <p:cNvSpPr txBox="1"/>
          <p:nvPr/>
        </p:nvSpPr>
        <p:spPr>
          <a:xfrm>
            <a:off x="3261281" y="6036926"/>
            <a:ext cx="2028119" cy="523220"/>
          </a:xfrm>
          <a:prstGeom prst="rect">
            <a:avLst/>
          </a:prstGeom>
          <a:noFill/>
        </p:spPr>
        <p:txBody>
          <a:bodyPr wrap="none" rtlCol="0" anchor="ctr" anchorCtr="0">
            <a:spAutoFit/>
          </a:bodyPr>
          <a:lstStyle/>
          <a:p>
            <a:pPr algn="ctr"/>
            <a:r>
              <a:rPr lang="en-US" sz="2800" b="1" dirty="0" smtClean="0">
                <a:solidFill>
                  <a:schemeClr val="tx2"/>
                </a:solidFill>
                <a:latin typeface="Lato Black" charset="0"/>
                <a:ea typeface="Lato Black" charset="0"/>
                <a:cs typeface="Lato Black" charset="0"/>
              </a:rPr>
              <a:t>WELCOME</a:t>
            </a:r>
            <a:endParaRPr lang="en-US" sz="2800" b="1" dirty="0">
              <a:solidFill>
                <a:schemeClr val="tx2"/>
              </a:solidFill>
              <a:latin typeface="Lato Black" charset="0"/>
              <a:ea typeface="Lato Black" charset="0"/>
              <a:cs typeface="Lato Black" charset="0"/>
            </a:endParaRPr>
          </a:p>
        </p:txBody>
      </p:sp>
      <p:sp>
        <p:nvSpPr>
          <p:cNvPr id="35" name="Shape 2525"/>
          <p:cNvSpPr/>
          <p:nvPr/>
        </p:nvSpPr>
        <p:spPr>
          <a:xfrm>
            <a:off x="3932847" y="4438010"/>
            <a:ext cx="677346" cy="677346"/>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ndParaRPr>
          </a:p>
        </p:txBody>
      </p:sp>
      <p:sp>
        <p:nvSpPr>
          <p:cNvPr id="40" name="TextBox 39"/>
          <p:cNvSpPr txBox="1"/>
          <p:nvPr/>
        </p:nvSpPr>
        <p:spPr>
          <a:xfrm>
            <a:off x="18886538" y="6036926"/>
            <a:ext cx="2300630" cy="523220"/>
          </a:xfrm>
          <a:prstGeom prst="rect">
            <a:avLst/>
          </a:prstGeom>
          <a:noFill/>
        </p:spPr>
        <p:txBody>
          <a:bodyPr wrap="none" rtlCol="0" anchor="ctr" anchorCtr="0">
            <a:spAutoFit/>
          </a:bodyPr>
          <a:lstStyle/>
          <a:p>
            <a:pPr algn="ctr"/>
            <a:r>
              <a:rPr lang="en-US" sz="2800" b="1" dirty="0" smtClean="0">
                <a:solidFill>
                  <a:schemeClr val="tx2"/>
                </a:solidFill>
                <a:latin typeface="Lato Black" charset="0"/>
                <a:ea typeface="Lato Black" charset="0"/>
                <a:cs typeface="Lato Black" charset="0"/>
              </a:rPr>
              <a:t>OUR VISION</a:t>
            </a:r>
            <a:endParaRPr lang="en-US" sz="2800" b="1" dirty="0">
              <a:solidFill>
                <a:schemeClr val="tx2"/>
              </a:solidFill>
              <a:latin typeface="Lato Black" charset="0"/>
              <a:ea typeface="Lato Black" charset="0"/>
              <a:cs typeface="Lato Black" charset="0"/>
            </a:endParaRPr>
          </a:p>
        </p:txBody>
      </p:sp>
      <p:sp>
        <p:nvSpPr>
          <p:cNvPr id="41" name="Oval 40"/>
          <p:cNvSpPr/>
          <p:nvPr/>
        </p:nvSpPr>
        <p:spPr>
          <a:xfrm>
            <a:off x="8844258" y="4066495"/>
            <a:ext cx="1482356" cy="148235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4017564" y="4066495"/>
            <a:ext cx="1482356" cy="1482356"/>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9391004" y="4066495"/>
            <a:ext cx="1482356" cy="148235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530068" y="4066495"/>
            <a:ext cx="1482356" cy="148235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a:off x="16726902" y="8818271"/>
            <a:ext cx="1549750" cy="767633"/>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6153466" y="8818271"/>
            <a:ext cx="1549750" cy="767633"/>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11413967" y="8818271"/>
            <a:ext cx="1549750" cy="767633"/>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a:off x="16726902" y="4423856"/>
            <a:ext cx="1549750" cy="767633"/>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6153466" y="4423856"/>
            <a:ext cx="1549750" cy="767633"/>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a:off x="11413967" y="4423856"/>
            <a:ext cx="1549750" cy="767633"/>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hape 2631"/>
          <p:cNvSpPr/>
          <p:nvPr/>
        </p:nvSpPr>
        <p:spPr>
          <a:xfrm>
            <a:off x="9293170" y="4606474"/>
            <a:ext cx="621968" cy="508882"/>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accent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52" name="Shape 2940"/>
          <p:cNvSpPr/>
          <p:nvPr/>
        </p:nvSpPr>
        <p:spPr>
          <a:xfrm>
            <a:off x="14393975" y="4437371"/>
            <a:ext cx="772580" cy="772580"/>
          </a:xfrm>
          <a:custGeom>
            <a:avLst/>
            <a:gdLst/>
            <a:ahLst/>
            <a:cxnLst>
              <a:cxn ang="0">
                <a:pos x="wd2" y="hd2"/>
              </a:cxn>
              <a:cxn ang="5400000">
                <a:pos x="wd2" y="hd2"/>
              </a:cxn>
              <a:cxn ang="10800000">
                <a:pos x="wd2" y="hd2"/>
              </a:cxn>
              <a:cxn ang="16200000">
                <a:pos x="wd2" y="hd2"/>
              </a:cxn>
            </a:cxnLst>
            <a:rect l="0" t="0" r="r" b="b"/>
            <a:pathLst>
              <a:path w="21600" h="21600" extrusionOk="0">
                <a:moveTo>
                  <a:pt x="10800" y="8345"/>
                </a:moveTo>
                <a:cubicBezTo>
                  <a:pt x="9444" y="8345"/>
                  <a:pt x="8345" y="9444"/>
                  <a:pt x="8345" y="10800"/>
                </a:cubicBezTo>
                <a:cubicBezTo>
                  <a:pt x="8345" y="12156"/>
                  <a:pt x="9444" y="13255"/>
                  <a:pt x="10800" y="13255"/>
                </a:cubicBezTo>
                <a:cubicBezTo>
                  <a:pt x="12156" y="13255"/>
                  <a:pt x="13255" y="12156"/>
                  <a:pt x="13255" y="10800"/>
                </a:cubicBezTo>
                <a:cubicBezTo>
                  <a:pt x="13255" y="9444"/>
                  <a:pt x="12156" y="8345"/>
                  <a:pt x="10800" y="8345"/>
                </a:cubicBezTo>
                <a:moveTo>
                  <a:pt x="11291" y="20593"/>
                </a:moveTo>
                <a:lnTo>
                  <a:pt x="11291" y="17182"/>
                </a:lnTo>
                <a:cubicBezTo>
                  <a:pt x="11291" y="16910"/>
                  <a:pt x="11071" y="16691"/>
                  <a:pt x="10800" y="16691"/>
                </a:cubicBezTo>
                <a:cubicBezTo>
                  <a:pt x="10529" y="16691"/>
                  <a:pt x="10309" y="16910"/>
                  <a:pt x="10309" y="17182"/>
                </a:cubicBezTo>
                <a:lnTo>
                  <a:pt x="10309" y="20593"/>
                </a:lnTo>
                <a:cubicBezTo>
                  <a:pt x="5280" y="20344"/>
                  <a:pt x="1255" y="16319"/>
                  <a:pt x="1006" y="11291"/>
                </a:cubicBezTo>
                <a:lnTo>
                  <a:pt x="4418" y="11291"/>
                </a:lnTo>
                <a:cubicBezTo>
                  <a:pt x="4690" y="11291"/>
                  <a:pt x="4909" y="11071"/>
                  <a:pt x="4909" y="10800"/>
                </a:cubicBezTo>
                <a:cubicBezTo>
                  <a:pt x="4909" y="10529"/>
                  <a:pt x="4690" y="10309"/>
                  <a:pt x="4418" y="10309"/>
                </a:cubicBezTo>
                <a:lnTo>
                  <a:pt x="1006" y="10309"/>
                </a:lnTo>
                <a:cubicBezTo>
                  <a:pt x="1255" y="5281"/>
                  <a:pt x="5280" y="1256"/>
                  <a:pt x="10309" y="1007"/>
                </a:cubicBezTo>
                <a:lnTo>
                  <a:pt x="10309" y="4418"/>
                </a:lnTo>
                <a:cubicBezTo>
                  <a:pt x="10309" y="4690"/>
                  <a:pt x="10529" y="4909"/>
                  <a:pt x="10800" y="4909"/>
                </a:cubicBezTo>
                <a:cubicBezTo>
                  <a:pt x="11071" y="4909"/>
                  <a:pt x="11291" y="4690"/>
                  <a:pt x="11291" y="4418"/>
                </a:cubicBezTo>
                <a:lnTo>
                  <a:pt x="11291" y="1007"/>
                </a:lnTo>
                <a:cubicBezTo>
                  <a:pt x="16320" y="1256"/>
                  <a:pt x="20345" y="5281"/>
                  <a:pt x="20594" y="10309"/>
                </a:cubicBezTo>
                <a:lnTo>
                  <a:pt x="17182" y="10309"/>
                </a:lnTo>
                <a:cubicBezTo>
                  <a:pt x="16910" y="10309"/>
                  <a:pt x="16691" y="10529"/>
                  <a:pt x="16691" y="10800"/>
                </a:cubicBezTo>
                <a:cubicBezTo>
                  <a:pt x="16691" y="11071"/>
                  <a:pt x="16910" y="11291"/>
                  <a:pt x="17182" y="11291"/>
                </a:cubicBezTo>
                <a:lnTo>
                  <a:pt x="20594" y="11291"/>
                </a:lnTo>
                <a:cubicBezTo>
                  <a:pt x="20345" y="16319"/>
                  <a:pt x="16320" y="20344"/>
                  <a:pt x="11291" y="20593"/>
                </a:cubicBezTo>
                <a:moveTo>
                  <a:pt x="10800" y="0"/>
                </a:moveTo>
                <a:cubicBezTo>
                  <a:pt x="10800" y="0"/>
                  <a:pt x="10800" y="0"/>
                  <a:pt x="10800" y="0"/>
                </a:cubicBezTo>
                <a:cubicBezTo>
                  <a:pt x="10800" y="0"/>
                  <a:pt x="10800" y="0"/>
                  <a:pt x="10800" y="0"/>
                </a:cubicBez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accent3"/>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54" name="Shape 2621"/>
          <p:cNvSpPr/>
          <p:nvPr/>
        </p:nvSpPr>
        <p:spPr>
          <a:xfrm>
            <a:off x="19698458" y="4540076"/>
            <a:ext cx="904012" cy="575280"/>
          </a:xfrm>
          <a:custGeom>
            <a:avLst/>
            <a:gdLst/>
            <a:ahLst/>
            <a:cxnLst>
              <a:cxn ang="0">
                <a:pos x="wd2" y="hd2"/>
              </a:cxn>
              <a:cxn ang="5400000">
                <a:pos x="wd2" y="hd2"/>
              </a:cxn>
              <a:cxn ang="10800000">
                <a:pos x="wd2" y="hd2"/>
              </a:cxn>
              <a:cxn ang="16200000">
                <a:pos x="wd2" y="hd2"/>
              </a:cxn>
            </a:cxnLst>
            <a:rect l="0" t="0" r="r" b="b"/>
            <a:pathLst>
              <a:path w="21600" h="21600" extrusionOk="0">
                <a:moveTo>
                  <a:pt x="10800" y="20057"/>
                </a:moveTo>
                <a:cubicBezTo>
                  <a:pt x="5378" y="20057"/>
                  <a:pt x="982" y="13445"/>
                  <a:pt x="982" y="10800"/>
                </a:cubicBezTo>
                <a:cubicBezTo>
                  <a:pt x="982" y="8155"/>
                  <a:pt x="5378" y="1543"/>
                  <a:pt x="10800" y="1543"/>
                </a:cubicBezTo>
                <a:cubicBezTo>
                  <a:pt x="16223" y="1543"/>
                  <a:pt x="20618" y="8155"/>
                  <a:pt x="20618" y="10800"/>
                </a:cubicBezTo>
                <a:cubicBezTo>
                  <a:pt x="20618" y="13445"/>
                  <a:pt x="16223" y="20057"/>
                  <a:pt x="10800" y="20057"/>
                </a:cubicBezTo>
                <a:moveTo>
                  <a:pt x="10800" y="0"/>
                </a:moveTo>
                <a:cubicBezTo>
                  <a:pt x="4835" y="0"/>
                  <a:pt x="0" y="7714"/>
                  <a:pt x="0" y="10800"/>
                </a:cubicBezTo>
                <a:cubicBezTo>
                  <a:pt x="0" y="13886"/>
                  <a:pt x="4835" y="21600"/>
                  <a:pt x="10800" y="21600"/>
                </a:cubicBezTo>
                <a:cubicBezTo>
                  <a:pt x="16765" y="21600"/>
                  <a:pt x="21600" y="13886"/>
                  <a:pt x="21600" y="10800"/>
                </a:cubicBezTo>
                <a:cubicBezTo>
                  <a:pt x="21600" y="7714"/>
                  <a:pt x="16765" y="0"/>
                  <a:pt x="10800" y="0"/>
                </a:cubicBezTo>
                <a:moveTo>
                  <a:pt x="10800" y="16971"/>
                </a:moveTo>
                <a:cubicBezTo>
                  <a:pt x="8631" y="16971"/>
                  <a:pt x="6873" y="14209"/>
                  <a:pt x="6873" y="10800"/>
                </a:cubicBezTo>
                <a:cubicBezTo>
                  <a:pt x="6873" y="7392"/>
                  <a:pt x="8631" y="4629"/>
                  <a:pt x="10800" y="4629"/>
                </a:cubicBezTo>
                <a:cubicBezTo>
                  <a:pt x="12969" y="4629"/>
                  <a:pt x="14727" y="7392"/>
                  <a:pt x="14727" y="10800"/>
                </a:cubicBezTo>
                <a:cubicBezTo>
                  <a:pt x="14727" y="14209"/>
                  <a:pt x="12969" y="16971"/>
                  <a:pt x="10800" y="16971"/>
                </a:cubicBezTo>
                <a:moveTo>
                  <a:pt x="10800" y="3087"/>
                </a:moveTo>
                <a:cubicBezTo>
                  <a:pt x="8088" y="3087"/>
                  <a:pt x="5891" y="6540"/>
                  <a:pt x="5891" y="10800"/>
                </a:cubicBezTo>
                <a:cubicBezTo>
                  <a:pt x="5891" y="15061"/>
                  <a:pt x="8088" y="18514"/>
                  <a:pt x="10800" y="18514"/>
                </a:cubicBezTo>
                <a:cubicBezTo>
                  <a:pt x="13512" y="18514"/>
                  <a:pt x="15709" y="15061"/>
                  <a:pt x="15709" y="10800"/>
                </a:cubicBezTo>
                <a:cubicBezTo>
                  <a:pt x="15709" y="6540"/>
                  <a:pt x="13512" y="3087"/>
                  <a:pt x="10800" y="3087"/>
                </a:cubicBezTo>
                <a:moveTo>
                  <a:pt x="10800" y="8486"/>
                </a:moveTo>
                <a:cubicBezTo>
                  <a:pt x="9987" y="8486"/>
                  <a:pt x="9327" y="9523"/>
                  <a:pt x="9327" y="10800"/>
                </a:cubicBezTo>
                <a:cubicBezTo>
                  <a:pt x="9327" y="12078"/>
                  <a:pt x="9987" y="13114"/>
                  <a:pt x="10800" y="13114"/>
                </a:cubicBezTo>
                <a:cubicBezTo>
                  <a:pt x="11613" y="13114"/>
                  <a:pt x="12273" y="12078"/>
                  <a:pt x="12273" y="10800"/>
                </a:cubicBezTo>
                <a:cubicBezTo>
                  <a:pt x="12273" y="9523"/>
                  <a:pt x="11613" y="8486"/>
                  <a:pt x="10800" y="8486"/>
                </a:cubicBezTo>
              </a:path>
            </a:pathLst>
          </a:custGeom>
          <a:solidFill>
            <a:schemeClr val="accent4"/>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56" name="Shape 2616"/>
          <p:cNvSpPr/>
          <p:nvPr/>
        </p:nvSpPr>
        <p:spPr>
          <a:xfrm>
            <a:off x="3908086" y="8670328"/>
            <a:ext cx="770923" cy="701013"/>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accent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57" name="Shape 2602"/>
          <p:cNvSpPr>
            <a:spLocks noChangeAspect="1"/>
          </p:cNvSpPr>
          <p:nvPr/>
        </p:nvSpPr>
        <p:spPr>
          <a:xfrm>
            <a:off x="14458712" y="8783898"/>
            <a:ext cx="670560" cy="548640"/>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69"/>
                  <a:pt x="8617" y="4800"/>
                  <a:pt x="8345" y="4800"/>
                </a:cubicBezTo>
                <a:lnTo>
                  <a:pt x="5400" y="4800"/>
                </a:lnTo>
                <a:cubicBezTo>
                  <a:pt x="5129" y="4800"/>
                  <a:pt x="4909" y="5069"/>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69"/>
                  <a:pt x="18926" y="16801"/>
                  <a:pt x="18655" y="16801"/>
                </a:cubicBezTo>
                <a:lnTo>
                  <a:pt x="18655" y="3601"/>
                </a:lnTo>
                <a:lnTo>
                  <a:pt x="20618" y="3601"/>
                </a:lnTo>
                <a:cubicBezTo>
                  <a:pt x="20618" y="3601"/>
                  <a:pt x="20618" y="20400"/>
                  <a:pt x="20618" y="20400"/>
                </a:cubicBezTo>
                <a:close/>
                <a:moveTo>
                  <a:pt x="17673" y="16801"/>
                </a:moveTo>
                <a:cubicBezTo>
                  <a:pt x="17401" y="16801"/>
                  <a:pt x="17182" y="17069"/>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69"/>
                  <a:pt x="4199" y="16801"/>
                  <a:pt x="3927" y="16801"/>
                </a:cubicBezTo>
                <a:lnTo>
                  <a:pt x="3927" y="3601"/>
                </a:lnTo>
                <a:lnTo>
                  <a:pt x="17673" y="3601"/>
                </a:lnTo>
                <a:cubicBezTo>
                  <a:pt x="17673" y="3601"/>
                  <a:pt x="17673" y="16801"/>
                  <a:pt x="17673" y="16801"/>
                </a:cubicBezTo>
                <a:close/>
                <a:moveTo>
                  <a:pt x="2945" y="16801"/>
                </a:moveTo>
                <a:cubicBezTo>
                  <a:pt x="2674" y="16801"/>
                  <a:pt x="2455" y="17069"/>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69"/>
                  <a:pt x="6653" y="7200"/>
                  <a:pt x="6382" y="7200"/>
                </a:cubicBezTo>
                <a:lnTo>
                  <a:pt x="5400" y="7200"/>
                </a:lnTo>
                <a:cubicBezTo>
                  <a:pt x="5129" y="7200"/>
                  <a:pt x="4909" y="7469"/>
                  <a:pt x="4909" y="7800"/>
                </a:cubicBezTo>
                <a:cubicBezTo>
                  <a:pt x="4909" y="8132"/>
                  <a:pt x="5129" y="8400"/>
                  <a:pt x="5400" y="8400"/>
                </a:cubicBezTo>
              </a:path>
            </a:pathLst>
          </a:custGeom>
          <a:solidFill>
            <a:schemeClr val="accent4"/>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59" name="Shape 2643"/>
          <p:cNvSpPr/>
          <p:nvPr/>
        </p:nvSpPr>
        <p:spPr>
          <a:xfrm>
            <a:off x="19943385" y="8700243"/>
            <a:ext cx="414498" cy="759911"/>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5"/>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51" name="TextBox 50"/>
          <p:cNvSpPr txBox="1"/>
          <p:nvPr/>
        </p:nvSpPr>
        <p:spPr>
          <a:xfrm>
            <a:off x="7289114" y="661433"/>
            <a:ext cx="9799441" cy="1200310"/>
          </a:xfrm>
          <a:prstGeom prst="rect">
            <a:avLst/>
          </a:prstGeom>
          <a:noFill/>
        </p:spPr>
        <p:txBody>
          <a:bodyPr wrap="none" lIns="91422" tIns="45711" rIns="91422" bIns="45711" rtlCol="0">
            <a:spAutoFit/>
          </a:bodyPr>
          <a:lstStyle/>
          <a:p>
            <a:pPr algn="ctr"/>
            <a:r>
              <a:rPr lang="en-US" sz="7200" b="1" dirty="0" smtClean="0">
                <a:solidFill>
                  <a:schemeClr val="tx2"/>
                </a:solidFill>
                <a:latin typeface="Lato Heavy" charset="0"/>
                <a:ea typeface="Lato Heavy" charset="0"/>
                <a:cs typeface="Lato Heavy" charset="0"/>
              </a:rPr>
              <a:t>CONTENT OVERVIEW</a:t>
            </a:r>
            <a:endParaRPr lang="id-ID" sz="7200" b="1" dirty="0" smtClean="0">
              <a:solidFill>
                <a:schemeClr val="tx2"/>
              </a:solidFill>
              <a:latin typeface="Lato Heavy" charset="0"/>
              <a:ea typeface="Lato Heavy" charset="0"/>
              <a:cs typeface="Lato Heavy" charset="0"/>
            </a:endParaRPr>
          </a:p>
        </p:txBody>
      </p:sp>
      <p:sp>
        <p:nvSpPr>
          <p:cNvPr id="53" name="Subtitle 2"/>
          <p:cNvSpPr txBox="1">
            <a:spLocks/>
          </p:cNvSpPr>
          <p:nvPr/>
        </p:nvSpPr>
        <p:spPr>
          <a:xfrm>
            <a:off x="9654227" y="1695232"/>
            <a:ext cx="5110378" cy="736679"/>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spc="300" dirty="0" smtClean="0">
                <a:solidFill>
                  <a:schemeClr val="bg1">
                    <a:lumMod val="75000"/>
                  </a:schemeClr>
                </a:solidFill>
                <a:latin typeface="Lato" charset="0"/>
                <a:ea typeface="Lato" charset="0"/>
                <a:cs typeface="Lato" charset="0"/>
              </a:rPr>
              <a:t>YOUR </a:t>
            </a:r>
            <a:r>
              <a:rPr lang="en-US" sz="2800" spc="300" smtClean="0">
                <a:solidFill>
                  <a:schemeClr val="bg1">
                    <a:lumMod val="75000"/>
                  </a:schemeClr>
                </a:solidFill>
                <a:latin typeface="Lato" charset="0"/>
                <a:ea typeface="Lato" charset="0"/>
                <a:cs typeface="Lato" charset="0"/>
              </a:rPr>
              <a:t>GREAT SUBTITLE</a:t>
            </a:r>
            <a:endParaRPr lang="en-US" sz="2800" spc="300" dirty="0">
              <a:solidFill>
                <a:schemeClr val="bg1">
                  <a:lumMod val="75000"/>
                </a:schemeClr>
              </a:solidFill>
              <a:latin typeface="Lato" charset="0"/>
              <a:ea typeface="Lato" charset="0"/>
              <a:cs typeface="Lato" charset="0"/>
            </a:endParaRPr>
          </a:p>
        </p:txBody>
      </p:sp>
    </p:spTree>
    <p:extLst>
      <p:ext uri="{BB962C8B-B14F-4D97-AF65-F5344CB8AC3E}">
        <p14:creationId xmlns:p14="http://schemas.microsoft.com/office/powerpoint/2010/main" xmlns="" val="1148833137"/>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xmlns="" val="0"/>
              </a:ext>
            </a:extLst>
          </a:blip>
          <a:srcRect t="7815" b="7815"/>
          <a:stretch>
            <a:fillRect/>
          </a:stretch>
        </p:blipFill>
        <p:spPr/>
      </p:pic>
      <p:sp>
        <p:nvSpPr>
          <p:cNvPr id="26" name="Rectangle 25"/>
          <p:cNvSpPr/>
          <p:nvPr/>
        </p:nvSpPr>
        <p:spPr>
          <a:xfrm>
            <a:off x="0" y="0"/>
            <a:ext cx="24377650" cy="13716000"/>
          </a:xfrm>
          <a:prstGeom prst="rect">
            <a:avLst/>
          </a:prstGeom>
          <a:gradFill flip="none" rotWithShape="1">
            <a:gsLst>
              <a:gs pos="22000">
                <a:srgbClr val="001334">
                  <a:alpha val="86000"/>
                </a:srgbClr>
              </a:gs>
              <a:gs pos="88000">
                <a:srgbClr val="002060">
                  <a:alpha val="78000"/>
                </a:srgb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239939" y="5457625"/>
            <a:ext cx="11897772" cy="2800749"/>
          </a:xfrm>
          <a:prstGeom prst="rect">
            <a:avLst/>
          </a:prstGeom>
          <a:noFill/>
        </p:spPr>
        <p:txBody>
          <a:bodyPr wrap="none" lIns="91422" tIns="45711" rIns="91422" bIns="45711" rtlCol="0">
            <a:spAutoFit/>
          </a:bodyPr>
          <a:lstStyle/>
          <a:p>
            <a:pPr algn="ctr"/>
            <a:r>
              <a:rPr lang="en-US" sz="8800" b="1" dirty="0" smtClean="0">
                <a:solidFill>
                  <a:schemeClr val="bg1"/>
                </a:solidFill>
                <a:latin typeface="Lato" charset="0"/>
                <a:ea typeface="Lato" charset="0"/>
                <a:cs typeface="Lato" charset="0"/>
              </a:rPr>
              <a:t>Goals, strategies</a:t>
            </a:r>
          </a:p>
          <a:p>
            <a:pPr algn="ctr"/>
            <a:r>
              <a:rPr lang="en-US" sz="8800" b="1" dirty="0">
                <a:solidFill>
                  <a:schemeClr val="accent5"/>
                </a:solidFill>
                <a:latin typeface="Lato Black" charset="0"/>
                <a:ea typeface="Lato Black" charset="0"/>
                <a:cs typeface="Lato Black" charset="0"/>
              </a:rPr>
              <a:t>c</a:t>
            </a:r>
            <a:r>
              <a:rPr lang="en-US" sz="8800" b="1" dirty="0" smtClean="0">
                <a:solidFill>
                  <a:schemeClr val="accent5"/>
                </a:solidFill>
                <a:latin typeface="Lato Black" charset="0"/>
                <a:ea typeface="Lato Black" charset="0"/>
                <a:cs typeface="Lato Black" charset="0"/>
              </a:rPr>
              <a:t>ontent</a:t>
            </a:r>
            <a:r>
              <a:rPr lang="en-US" sz="8800" b="1" dirty="0" smtClean="0">
                <a:solidFill>
                  <a:schemeClr val="bg1"/>
                </a:solidFill>
                <a:latin typeface="Lato" charset="0"/>
                <a:ea typeface="Lato" charset="0"/>
                <a:cs typeface="Lato" charset="0"/>
              </a:rPr>
              <a:t> and </a:t>
            </a:r>
            <a:r>
              <a:rPr lang="en-US" sz="8800" b="1" dirty="0">
                <a:solidFill>
                  <a:schemeClr val="accent1"/>
                </a:solidFill>
                <a:latin typeface="Lato" charset="0"/>
                <a:ea typeface="Lato" charset="0"/>
                <a:cs typeface="Lato" charset="0"/>
              </a:rPr>
              <a:t>m</a:t>
            </a:r>
            <a:r>
              <a:rPr lang="en-US" sz="8800" b="1" dirty="0" smtClean="0">
                <a:solidFill>
                  <a:schemeClr val="accent1"/>
                </a:solidFill>
                <a:latin typeface="Lato" charset="0"/>
                <a:ea typeface="Lato" charset="0"/>
                <a:cs typeface="Lato" charset="0"/>
              </a:rPr>
              <a:t>arketing</a:t>
            </a:r>
            <a:endParaRPr lang="id-ID" sz="8800" b="1" dirty="0" smtClean="0">
              <a:solidFill>
                <a:schemeClr val="accent1"/>
              </a:solidFill>
              <a:latin typeface="Lato" charset="0"/>
              <a:ea typeface="Lato" charset="0"/>
              <a:cs typeface="Lato" charset="0"/>
            </a:endParaRPr>
          </a:p>
        </p:txBody>
      </p:sp>
    </p:spTree>
    <p:extLst>
      <p:ext uri="{BB962C8B-B14F-4D97-AF65-F5344CB8AC3E}">
        <p14:creationId xmlns:p14="http://schemas.microsoft.com/office/powerpoint/2010/main" xmlns="" val="877536950"/>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ubtitle 2"/>
          <p:cNvSpPr txBox="1">
            <a:spLocks/>
          </p:cNvSpPr>
          <p:nvPr/>
        </p:nvSpPr>
        <p:spPr>
          <a:xfrm>
            <a:off x="7737913" y="8132830"/>
            <a:ext cx="3793628" cy="175849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a:solidFill>
                  <a:schemeClr val="tx1"/>
                </a:solidFill>
                <a:latin typeface="Lato Light" charset="0"/>
                <a:ea typeface="Lato Light" charset="0"/>
                <a:cs typeface="Lato Light" charset="0"/>
              </a:rPr>
              <a:t>Frequently, your initial font choice is taken out of your awesome hand</a:t>
            </a:r>
          </a:p>
        </p:txBody>
      </p:sp>
      <p:sp>
        <p:nvSpPr>
          <p:cNvPr id="76" name="TextBox 75"/>
          <p:cNvSpPr txBox="1"/>
          <p:nvPr/>
        </p:nvSpPr>
        <p:spPr>
          <a:xfrm>
            <a:off x="8680625" y="7484167"/>
            <a:ext cx="1853392" cy="523220"/>
          </a:xfrm>
          <a:prstGeom prst="rect">
            <a:avLst/>
          </a:prstGeom>
          <a:noFill/>
        </p:spPr>
        <p:txBody>
          <a:bodyPr wrap="none" rtlCol="0" anchor="ctr" anchorCtr="0">
            <a:spAutoFit/>
          </a:bodyPr>
          <a:lstStyle/>
          <a:p>
            <a:pPr algn="ctr"/>
            <a:r>
              <a:rPr lang="en-US" sz="2800" b="1" dirty="0" smtClean="0">
                <a:solidFill>
                  <a:schemeClr val="tx2"/>
                </a:solidFill>
                <a:latin typeface="Lato Black" charset="0"/>
                <a:ea typeface="Lato Black" charset="0"/>
                <a:cs typeface="Lato Black" charset="0"/>
              </a:rPr>
              <a:t>SUPPORT</a:t>
            </a:r>
            <a:endParaRPr lang="en-US" sz="2800" b="1" dirty="0">
              <a:solidFill>
                <a:schemeClr val="tx2"/>
              </a:solidFill>
              <a:latin typeface="Lato Black" charset="0"/>
              <a:ea typeface="Lato Black" charset="0"/>
              <a:cs typeface="Lato Black" charset="0"/>
            </a:endParaRPr>
          </a:p>
        </p:txBody>
      </p:sp>
      <p:sp>
        <p:nvSpPr>
          <p:cNvPr id="77" name="Subtitle 2"/>
          <p:cNvSpPr txBox="1">
            <a:spLocks/>
          </p:cNvSpPr>
          <p:nvPr/>
        </p:nvSpPr>
        <p:spPr>
          <a:xfrm>
            <a:off x="12861928" y="8099959"/>
            <a:ext cx="3793628" cy="175849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a:solidFill>
                  <a:schemeClr val="tx1"/>
                </a:solidFill>
                <a:latin typeface="Lato Light" charset="0"/>
                <a:ea typeface="Lato Light" charset="0"/>
                <a:cs typeface="Lato Light" charset="0"/>
              </a:rPr>
              <a:t>Frequently, your initial font choice is taken out of your awesome hand</a:t>
            </a:r>
          </a:p>
        </p:txBody>
      </p:sp>
      <p:sp>
        <p:nvSpPr>
          <p:cNvPr id="78" name="TextBox 77"/>
          <p:cNvSpPr txBox="1"/>
          <p:nvPr/>
        </p:nvSpPr>
        <p:spPr>
          <a:xfrm>
            <a:off x="13815861" y="7451296"/>
            <a:ext cx="2113079" cy="523220"/>
          </a:xfrm>
          <a:prstGeom prst="rect">
            <a:avLst/>
          </a:prstGeom>
          <a:noFill/>
        </p:spPr>
        <p:txBody>
          <a:bodyPr wrap="none" rtlCol="0" anchor="ctr" anchorCtr="0">
            <a:spAutoFit/>
          </a:bodyPr>
          <a:lstStyle/>
          <a:p>
            <a:pPr algn="ctr"/>
            <a:r>
              <a:rPr lang="en-US" sz="2800" b="1" dirty="0" smtClean="0">
                <a:solidFill>
                  <a:schemeClr val="tx2"/>
                </a:solidFill>
                <a:latin typeface="Lato Black" charset="0"/>
                <a:ea typeface="Lato Black" charset="0"/>
                <a:cs typeface="Lato Black" charset="0"/>
              </a:rPr>
              <a:t>CHAT 24/7</a:t>
            </a:r>
            <a:endParaRPr lang="en-US" sz="2800" b="1" dirty="0">
              <a:solidFill>
                <a:schemeClr val="tx2"/>
              </a:solidFill>
              <a:latin typeface="Lato Black" charset="0"/>
              <a:ea typeface="Lato Black" charset="0"/>
              <a:cs typeface="Lato Black" charset="0"/>
            </a:endParaRPr>
          </a:p>
        </p:txBody>
      </p:sp>
      <p:sp>
        <p:nvSpPr>
          <p:cNvPr id="79" name="Subtitle 2"/>
          <p:cNvSpPr txBox="1">
            <a:spLocks/>
          </p:cNvSpPr>
          <p:nvPr/>
        </p:nvSpPr>
        <p:spPr>
          <a:xfrm>
            <a:off x="2374432" y="8099959"/>
            <a:ext cx="3793628" cy="175849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 of your awesome hand</a:t>
            </a:r>
            <a:endParaRPr lang="en-US" dirty="0">
              <a:solidFill>
                <a:schemeClr val="tx1"/>
              </a:solidFill>
              <a:latin typeface="Lato Light" charset="0"/>
              <a:ea typeface="Lato Light" charset="0"/>
              <a:cs typeface="Lato Light" charset="0"/>
            </a:endParaRPr>
          </a:p>
        </p:txBody>
      </p:sp>
      <p:sp>
        <p:nvSpPr>
          <p:cNvPr id="80" name="TextBox 79"/>
          <p:cNvSpPr txBox="1"/>
          <p:nvPr/>
        </p:nvSpPr>
        <p:spPr>
          <a:xfrm>
            <a:off x="3625963" y="7451296"/>
            <a:ext cx="1298753" cy="523220"/>
          </a:xfrm>
          <a:prstGeom prst="rect">
            <a:avLst/>
          </a:prstGeom>
          <a:noFill/>
        </p:spPr>
        <p:txBody>
          <a:bodyPr wrap="none" rtlCol="0" anchor="ctr" anchorCtr="0">
            <a:spAutoFit/>
          </a:bodyPr>
          <a:lstStyle/>
          <a:p>
            <a:pPr algn="ctr"/>
            <a:r>
              <a:rPr lang="en-US" sz="2800" b="1" dirty="0" smtClean="0">
                <a:solidFill>
                  <a:schemeClr val="tx2"/>
                </a:solidFill>
                <a:latin typeface="Lato Black" charset="0"/>
                <a:ea typeface="Lato Black" charset="0"/>
                <a:cs typeface="Lato Black" charset="0"/>
              </a:rPr>
              <a:t>HOME</a:t>
            </a:r>
            <a:endParaRPr lang="en-US" sz="2800" b="1" dirty="0">
              <a:solidFill>
                <a:schemeClr val="tx2"/>
              </a:solidFill>
              <a:latin typeface="Lato Black" charset="0"/>
              <a:ea typeface="Lato Black" charset="0"/>
              <a:cs typeface="Lato Black" charset="0"/>
            </a:endParaRPr>
          </a:p>
        </p:txBody>
      </p:sp>
      <p:sp>
        <p:nvSpPr>
          <p:cNvPr id="81" name="Shape 2525"/>
          <p:cNvSpPr/>
          <p:nvPr/>
        </p:nvSpPr>
        <p:spPr>
          <a:xfrm>
            <a:off x="3775865" y="5373848"/>
            <a:ext cx="991310" cy="991310"/>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ndParaRPr>
          </a:p>
        </p:txBody>
      </p:sp>
      <p:sp>
        <p:nvSpPr>
          <p:cNvPr id="82" name="Shape 2547"/>
          <p:cNvSpPr/>
          <p:nvPr/>
        </p:nvSpPr>
        <p:spPr>
          <a:xfrm>
            <a:off x="9091967" y="5404838"/>
            <a:ext cx="991310" cy="991310"/>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accent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ndParaRPr>
          </a:p>
        </p:txBody>
      </p:sp>
      <p:sp>
        <p:nvSpPr>
          <p:cNvPr id="83" name="Shape 2554"/>
          <p:cNvSpPr/>
          <p:nvPr/>
        </p:nvSpPr>
        <p:spPr>
          <a:xfrm>
            <a:off x="14263087" y="5424305"/>
            <a:ext cx="991310" cy="901192"/>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accent3"/>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ndParaRPr>
          </a:p>
        </p:txBody>
      </p:sp>
      <p:sp>
        <p:nvSpPr>
          <p:cNvPr id="84" name="Shape 2587"/>
          <p:cNvSpPr/>
          <p:nvPr/>
        </p:nvSpPr>
        <p:spPr>
          <a:xfrm>
            <a:off x="19639357" y="5490408"/>
            <a:ext cx="991310" cy="991310"/>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accent4"/>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ndParaRPr>
          </a:p>
        </p:txBody>
      </p:sp>
      <p:sp>
        <p:nvSpPr>
          <p:cNvPr id="85" name="Subtitle 2"/>
          <p:cNvSpPr txBox="1">
            <a:spLocks/>
          </p:cNvSpPr>
          <p:nvPr/>
        </p:nvSpPr>
        <p:spPr>
          <a:xfrm>
            <a:off x="18241182" y="8099959"/>
            <a:ext cx="3793628" cy="175849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a:solidFill>
                  <a:schemeClr val="tx1"/>
                </a:solidFill>
                <a:latin typeface="Lato Light" charset="0"/>
                <a:ea typeface="Lato Light" charset="0"/>
                <a:cs typeface="Lato Light" charset="0"/>
              </a:rPr>
              <a:t>Frequently, your initial font choice is taken out of your awesome hand</a:t>
            </a:r>
          </a:p>
        </p:txBody>
      </p:sp>
      <p:sp>
        <p:nvSpPr>
          <p:cNvPr id="86" name="TextBox 85"/>
          <p:cNvSpPr txBox="1"/>
          <p:nvPr/>
        </p:nvSpPr>
        <p:spPr>
          <a:xfrm>
            <a:off x="19168665" y="7451296"/>
            <a:ext cx="1736374" cy="523220"/>
          </a:xfrm>
          <a:prstGeom prst="rect">
            <a:avLst/>
          </a:prstGeom>
          <a:noFill/>
        </p:spPr>
        <p:txBody>
          <a:bodyPr wrap="none" rtlCol="0" anchor="ctr" anchorCtr="0">
            <a:spAutoFit/>
          </a:bodyPr>
          <a:lstStyle/>
          <a:p>
            <a:pPr algn="ctr"/>
            <a:r>
              <a:rPr lang="en-US" sz="2800" b="1" dirty="0" smtClean="0">
                <a:solidFill>
                  <a:schemeClr val="tx2"/>
                </a:solidFill>
                <a:latin typeface="Lato Black" charset="0"/>
                <a:ea typeface="Lato Black" charset="0"/>
                <a:cs typeface="Lato Black" charset="0"/>
              </a:rPr>
              <a:t>MAILING</a:t>
            </a:r>
            <a:endParaRPr lang="en-US" sz="2800" b="1" dirty="0">
              <a:solidFill>
                <a:schemeClr val="tx2"/>
              </a:solidFill>
              <a:latin typeface="Lato Black" charset="0"/>
              <a:ea typeface="Lato Black" charset="0"/>
              <a:cs typeface="Lato Black" charset="0"/>
            </a:endParaRPr>
          </a:p>
        </p:txBody>
      </p:sp>
      <p:cxnSp>
        <p:nvCxnSpPr>
          <p:cNvPr id="87" name="Straight Connector 86"/>
          <p:cNvCxnSpPr/>
          <p:nvPr/>
        </p:nvCxnSpPr>
        <p:spPr>
          <a:xfrm flipH="1">
            <a:off x="12224343" y="5404838"/>
            <a:ext cx="0" cy="4191065"/>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17494909" y="5404838"/>
            <a:ext cx="0" cy="4191065"/>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6950153" y="5404838"/>
            <a:ext cx="0" cy="4191065"/>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8500705" y="4815762"/>
            <a:ext cx="2169462" cy="216946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3674011" y="4815762"/>
            <a:ext cx="2169462" cy="216946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9047451" y="4815762"/>
            <a:ext cx="2169462" cy="2169462"/>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186515" y="4815762"/>
            <a:ext cx="2169462" cy="216946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9216723" y="661433"/>
            <a:ext cx="5944220" cy="1200310"/>
          </a:xfrm>
          <a:prstGeom prst="rect">
            <a:avLst/>
          </a:prstGeom>
          <a:noFill/>
        </p:spPr>
        <p:txBody>
          <a:bodyPr wrap="none" lIns="91422" tIns="45711" rIns="91422" bIns="45711" rtlCol="0">
            <a:spAutoFit/>
          </a:bodyPr>
          <a:lstStyle/>
          <a:p>
            <a:pPr algn="ctr"/>
            <a:r>
              <a:rPr lang="en-US" sz="7200" b="1" dirty="0" smtClean="0">
                <a:solidFill>
                  <a:schemeClr val="tx2"/>
                </a:solidFill>
                <a:latin typeface="Lato Heavy" charset="0"/>
                <a:ea typeface="Lato Heavy" charset="0"/>
                <a:cs typeface="Lato Heavy" charset="0"/>
              </a:rPr>
              <a:t>OUR VALUES</a:t>
            </a:r>
            <a:endParaRPr lang="id-ID" sz="7200" b="1" dirty="0" smtClean="0">
              <a:solidFill>
                <a:schemeClr val="tx2"/>
              </a:solidFill>
              <a:latin typeface="Lato Heavy" charset="0"/>
              <a:ea typeface="Lato Heavy" charset="0"/>
              <a:cs typeface="Lato Heavy" charset="0"/>
            </a:endParaRPr>
          </a:p>
        </p:txBody>
      </p:sp>
      <p:sp>
        <p:nvSpPr>
          <p:cNvPr id="26" name="Subtitle 2"/>
          <p:cNvSpPr txBox="1">
            <a:spLocks/>
          </p:cNvSpPr>
          <p:nvPr/>
        </p:nvSpPr>
        <p:spPr>
          <a:xfrm>
            <a:off x="9654227" y="1695232"/>
            <a:ext cx="5110378" cy="736679"/>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spc="300" dirty="0" smtClean="0">
                <a:solidFill>
                  <a:schemeClr val="bg1">
                    <a:lumMod val="75000"/>
                  </a:schemeClr>
                </a:solidFill>
                <a:latin typeface="Lato" charset="0"/>
                <a:ea typeface="Lato" charset="0"/>
                <a:cs typeface="Lato" charset="0"/>
              </a:rPr>
              <a:t>YOUR </a:t>
            </a:r>
            <a:r>
              <a:rPr lang="en-US" sz="2800" spc="300" smtClean="0">
                <a:solidFill>
                  <a:schemeClr val="bg1">
                    <a:lumMod val="75000"/>
                  </a:schemeClr>
                </a:solidFill>
                <a:latin typeface="Lato" charset="0"/>
                <a:ea typeface="Lato" charset="0"/>
                <a:cs typeface="Lato" charset="0"/>
              </a:rPr>
              <a:t>GREAT SUBTITLE</a:t>
            </a:r>
            <a:endParaRPr lang="en-US" sz="2800" spc="300" dirty="0">
              <a:solidFill>
                <a:schemeClr val="bg1">
                  <a:lumMod val="75000"/>
                </a:schemeClr>
              </a:solidFill>
              <a:latin typeface="Lato" charset="0"/>
              <a:ea typeface="Lato" charset="0"/>
              <a:cs typeface="Lato" charset="0"/>
            </a:endParaRPr>
          </a:p>
        </p:txBody>
      </p:sp>
    </p:spTree>
    <p:extLst>
      <p:ext uri="{BB962C8B-B14F-4D97-AF65-F5344CB8AC3E}">
        <p14:creationId xmlns:p14="http://schemas.microsoft.com/office/powerpoint/2010/main" xmlns="" val="2140794448"/>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7"/>
          </p:nvPr>
        </p:nvPicPr>
        <p:blipFill>
          <a:blip r:embed="rId3" cstate="print">
            <a:extLst>
              <a:ext uri="{28A0092B-C50C-407E-A947-70E740481C1C}">
                <a14:useLocalDpi xmlns:a14="http://schemas.microsoft.com/office/drawing/2010/main" xmlns="" val="0"/>
              </a:ext>
            </a:extLst>
          </a:blip>
          <a:srcRect l="27243" r="27243"/>
          <a:stretch>
            <a:fillRect/>
          </a:stretch>
        </p:blipFill>
        <p:spPr/>
      </p:pic>
      <p:pic>
        <p:nvPicPr>
          <p:cNvPr id="9" name="Picture Placeholder 8"/>
          <p:cNvPicPr>
            <a:picLocks noGrp="1" noChangeAspect="1"/>
          </p:cNvPicPr>
          <p:nvPr>
            <p:ph type="pic" sz="quarter" idx="18"/>
          </p:nvPr>
        </p:nvPicPr>
        <p:blipFill>
          <a:blip r:embed="rId4" cstate="print">
            <a:extLst>
              <a:ext uri="{28A0092B-C50C-407E-A947-70E740481C1C}">
                <a14:useLocalDpi xmlns:a14="http://schemas.microsoft.com/office/drawing/2010/main" xmlns="" val="0"/>
              </a:ext>
            </a:extLst>
          </a:blip>
          <a:srcRect l="27243" r="27243"/>
          <a:stretch>
            <a:fillRect/>
          </a:stretch>
        </p:blipFill>
        <p:spPr/>
      </p:pic>
      <p:pic>
        <p:nvPicPr>
          <p:cNvPr id="10" name="Picture Placeholder 9"/>
          <p:cNvPicPr>
            <a:picLocks noGrp="1" noChangeAspect="1"/>
          </p:cNvPicPr>
          <p:nvPr>
            <p:ph type="pic" sz="quarter" idx="15"/>
          </p:nvPr>
        </p:nvPicPr>
        <p:blipFill>
          <a:blip r:embed="rId5" cstate="print">
            <a:extLst>
              <a:ext uri="{28A0092B-C50C-407E-A947-70E740481C1C}">
                <a14:useLocalDpi xmlns:a14="http://schemas.microsoft.com/office/drawing/2010/main" xmlns="" val="0"/>
              </a:ext>
            </a:extLst>
          </a:blip>
          <a:srcRect l="27113" r="27113"/>
          <a:stretch>
            <a:fillRect/>
          </a:stretch>
        </p:blipFill>
        <p:spPr/>
      </p:pic>
      <p:sp>
        <p:nvSpPr>
          <p:cNvPr id="24" name="Rectangle 23"/>
          <p:cNvSpPr/>
          <p:nvPr/>
        </p:nvSpPr>
        <p:spPr>
          <a:xfrm>
            <a:off x="11176001" y="4268439"/>
            <a:ext cx="4401247" cy="6426200"/>
          </a:xfrm>
          <a:prstGeom prst="rect">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9937605" y="4268439"/>
            <a:ext cx="4440045" cy="6426200"/>
          </a:xfrm>
          <a:prstGeom prst="rect">
            <a:avLst/>
          </a:prstGeom>
          <a:solidFill>
            <a:schemeClr val="accent3">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5570200" y="4268439"/>
            <a:ext cx="4360357" cy="6426200"/>
          </a:xfrm>
          <a:prstGeom prst="rect">
            <a:avLst/>
          </a:prstGeom>
          <a:solidFill>
            <a:schemeClr val="accent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Placeholder 18"/>
          <p:cNvPicPr>
            <a:picLocks noGrp="1" noChangeAspect="1"/>
          </p:cNvPicPr>
          <p:nvPr>
            <p:ph type="pic" sz="quarter" idx="16"/>
          </p:nvPr>
        </p:nvPicPr>
        <p:blipFill>
          <a:blip r:embed="rId6" cstate="print">
            <a:extLst>
              <a:ext uri="{28A0092B-C50C-407E-A947-70E740481C1C}">
                <a14:useLocalDpi xmlns:a14="http://schemas.microsoft.com/office/drawing/2010/main" xmlns="" val="0"/>
              </a:ext>
            </a:extLst>
          </a:blip>
          <a:srcRect t="8433" b="8433"/>
          <a:stretch>
            <a:fillRect/>
          </a:stretch>
        </p:blipFill>
        <p:spPr/>
      </p:pic>
      <p:sp>
        <p:nvSpPr>
          <p:cNvPr id="22" name="Rectangle 21"/>
          <p:cNvSpPr/>
          <p:nvPr/>
        </p:nvSpPr>
        <p:spPr>
          <a:xfrm>
            <a:off x="0" y="4268439"/>
            <a:ext cx="11176000" cy="6426200"/>
          </a:xfrm>
          <a:prstGeom prst="rect">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a:spLocks/>
          </p:cNvSpPr>
          <p:nvPr/>
        </p:nvSpPr>
        <p:spPr bwMode="auto">
          <a:xfrm>
            <a:off x="3795556" y="5042262"/>
            <a:ext cx="3101811" cy="1090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8500"/>
              </a:lnSpc>
            </a:pPr>
            <a:r>
              <a:rPr lang="en-US" sz="4400" b="1" spc="500" dirty="0" smtClean="0">
                <a:solidFill>
                  <a:schemeClr val="bg1"/>
                </a:solidFill>
                <a:latin typeface="Lato Black" charset="0"/>
                <a:ea typeface="Lato Black" charset="0"/>
                <a:cs typeface="Lato Black" charset="0"/>
                <a:sym typeface="Bebas Neue" charset="0"/>
              </a:rPr>
              <a:t>SERVICES</a:t>
            </a:r>
          </a:p>
        </p:txBody>
      </p:sp>
      <p:sp>
        <p:nvSpPr>
          <p:cNvPr id="30" name="Subtitle 2"/>
          <p:cNvSpPr txBox="1">
            <a:spLocks/>
          </p:cNvSpPr>
          <p:nvPr/>
        </p:nvSpPr>
        <p:spPr>
          <a:xfrm>
            <a:off x="1577513" y="6556136"/>
            <a:ext cx="7575550" cy="227145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bg1"/>
                </a:solidFill>
                <a:latin typeface="Lato Light" charset="0"/>
                <a:ea typeface="Lato Light" charset="0"/>
                <a:cs typeface="Lato Light" charset="0"/>
              </a:rPr>
              <a:t>Frequently, your initial font choice is taken out of your awesome hands</a:t>
            </a:r>
            <a:r>
              <a:rPr lang="en-US" dirty="0">
                <a:solidFill>
                  <a:schemeClr val="bg1"/>
                </a:solidFill>
                <a:latin typeface="Lato Light" charset="0"/>
                <a:ea typeface="Lato Light" charset="0"/>
                <a:cs typeface="Lato Light" charset="0"/>
              </a:rPr>
              <a:t> </a:t>
            </a:r>
            <a:r>
              <a:rPr lang="en-US" dirty="0" smtClean="0">
                <a:solidFill>
                  <a:schemeClr val="bg1"/>
                </a:solidFill>
                <a:latin typeface="Lato Light" charset="0"/>
                <a:ea typeface="Lato Light" charset="0"/>
                <a:cs typeface="Lato Light" charset="0"/>
              </a:rPr>
              <a:t>also we are companies often specify a typeface, or even a set of fonts,  part of their brand guides However</a:t>
            </a:r>
            <a:endParaRPr lang="en-US" dirty="0">
              <a:solidFill>
                <a:schemeClr val="bg1"/>
              </a:solidFill>
              <a:latin typeface="Lato Light" charset="0"/>
              <a:ea typeface="Lato Light" charset="0"/>
              <a:cs typeface="Lato Light" charset="0"/>
            </a:endParaRPr>
          </a:p>
        </p:txBody>
      </p:sp>
      <p:sp>
        <p:nvSpPr>
          <p:cNvPr id="31" name="TextBox 30"/>
          <p:cNvSpPr txBox="1"/>
          <p:nvPr/>
        </p:nvSpPr>
        <p:spPr>
          <a:xfrm>
            <a:off x="3418656" y="9334416"/>
            <a:ext cx="3836307" cy="523220"/>
          </a:xfrm>
          <a:prstGeom prst="rect">
            <a:avLst/>
          </a:prstGeom>
          <a:noFill/>
        </p:spPr>
        <p:txBody>
          <a:bodyPr wrap="none" rtlCol="0" anchor="ctr" anchorCtr="0">
            <a:spAutoFit/>
          </a:bodyPr>
          <a:lstStyle/>
          <a:p>
            <a:pPr algn="ctr"/>
            <a:r>
              <a:rPr lang="en-US" sz="2800" b="1" spc="300" dirty="0" smtClean="0">
                <a:solidFill>
                  <a:schemeClr val="bg1"/>
                </a:solidFill>
                <a:latin typeface="Lato Black" charset="0"/>
                <a:ea typeface="Lato Black" charset="0"/>
                <a:cs typeface="Lato Black" charset="0"/>
              </a:rPr>
              <a:t>MARCO MICHELLI</a:t>
            </a:r>
            <a:endParaRPr lang="en-US" sz="2800" b="1" spc="300" dirty="0">
              <a:solidFill>
                <a:schemeClr val="bg1"/>
              </a:solidFill>
              <a:latin typeface="Lato Black" charset="0"/>
              <a:ea typeface="Lato Black" charset="0"/>
              <a:cs typeface="Lato Black" charset="0"/>
            </a:endParaRPr>
          </a:p>
        </p:txBody>
      </p:sp>
      <p:sp>
        <p:nvSpPr>
          <p:cNvPr id="16" name="Shape 2525"/>
          <p:cNvSpPr/>
          <p:nvPr/>
        </p:nvSpPr>
        <p:spPr>
          <a:xfrm>
            <a:off x="12946433" y="5990868"/>
            <a:ext cx="822312" cy="822312"/>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latin typeface="Calibri" charset="0"/>
              <a:ea typeface="Calibri" charset="0"/>
              <a:cs typeface="Calibri" charset="0"/>
            </a:endParaRPr>
          </a:p>
        </p:txBody>
      </p:sp>
      <p:sp>
        <p:nvSpPr>
          <p:cNvPr id="21" name="Shape 2547"/>
          <p:cNvSpPr/>
          <p:nvPr/>
        </p:nvSpPr>
        <p:spPr>
          <a:xfrm>
            <a:off x="21727233" y="6016616"/>
            <a:ext cx="822312" cy="822312"/>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latin typeface="Calibri" charset="0"/>
              <a:ea typeface="Calibri" charset="0"/>
              <a:cs typeface="Calibri" charset="0"/>
            </a:endParaRPr>
          </a:p>
        </p:txBody>
      </p:sp>
      <p:sp>
        <p:nvSpPr>
          <p:cNvPr id="23" name="Shape 2550"/>
          <p:cNvSpPr/>
          <p:nvPr/>
        </p:nvSpPr>
        <p:spPr>
          <a:xfrm>
            <a:off x="17368203" y="5995249"/>
            <a:ext cx="822312" cy="822312"/>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latin typeface="Calibri" charset="0"/>
              <a:ea typeface="Calibri" charset="0"/>
              <a:cs typeface="Calibri" charset="0"/>
            </a:endParaRPr>
          </a:p>
        </p:txBody>
      </p:sp>
      <p:sp>
        <p:nvSpPr>
          <p:cNvPr id="25" name="Subtitle 2"/>
          <p:cNvSpPr txBox="1">
            <a:spLocks/>
          </p:cNvSpPr>
          <p:nvPr/>
        </p:nvSpPr>
        <p:spPr>
          <a:xfrm>
            <a:off x="20147991" y="8040103"/>
            <a:ext cx="3900744"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a:solidFill>
                  <a:schemeClr val="bg1"/>
                </a:solidFill>
                <a:latin typeface="Lato Light" charset="0"/>
                <a:ea typeface="Lato Light" charset="0"/>
                <a:cs typeface="Lato Light" charset="0"/>
              </a:rPr>
              <a:t>Frequently your initial font choice is taken</a:t>
            </a:r>
          </a:p>
        </p:txBody>
      </p:sp>
      <p:sp>
        <p:nvSpPr>
          <p:cNvPr id="26" name="TextBox 25"/>
          <p:cNvSpPr txBox="1"/>
          <p:nvPr/>
        </p:nvSpPr>
        <p:spPr>
          <a:xfrm>
            <a:off x="21264970" y="7229066"/>
            <a:ext cx="1667443" cy="584775"/>
          </a:xfrm>
          <a:prstGeom prst="rect">
            <a:avLst/>
          </a:prstGeom>
          <a:noFill/>
        </p:spPr>
        <p:txBody>
          <a:bodyPr wrap="none" rtlCol="0" anchor="ctr" anchorCtr="0">
            <a:spAutoFit/>
          </a:bodyPr>
          <a:lstStyle/>
          <a:p>
            <a:pPr algn="ctr"/>
            <a:r>
              <a:rPr lang="en-US" sz="3200" b="1" dirty="0" smtClean="0">
                <a:solidFill>
                  <a:schemeClr val="bg1"/>
                </a:solidFill>
                <a:latin typeface="Lato Bold" charset="0"/>
                <a:ea typeface="Lato Bold" charset="0"/>
                <a:cs typeface="Lato Bold" charset="0"/>
              </a:rPr>
              <a:t>Analyze</a:t>
            </a:r>
            <a:endParaRPr lang="en-US" sz="3200" b="1" dirty="0">
              <a:solidFill>
                <a:schemeClr val="bg1"/>
              </a:solidFill>
              <a:latin typeface="Lato Bold" charset="0"/>
              <a:ea typeface="Lato Bold" charset="0"/>
              <a:cs typeface="Lato Bold" charset="0"/>
            </a:endParaRPr>
          </a:p>
        </p:txBody>
      </p:sp>
      <p:sp>
        <p:nvSpPr>
          <p:cNvPr id="32" name="Subtitle 2"/>
          <p:cNvSpPr txBox="1">
            <a:spLocks/>
          </p:cNvSpPr>
          <p:nvPr/>
        </p:nvSpPr>
        <p:spPr>
          <a:xfrm>
            <a:off x="15832880" y="7995499"/>
            <a:ext cx="3900744"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a:solidFill>
                  <a:schemeClr val="bg1"/>
                </a:solidFill>
                <a:latin typeface="Lato Light" charset="0"/>
                <a:ea typeface="Lato Light" charset="0"/>
                <a:cs typeface="Lato Light" charset="0"/>
              </a:rPr>
              <a:t>Frequently your initial font choice is taken</a:t>
            </a:r>
          </a:p>
        </p:txBody>
      </p:sp>
      <p:sp>
        <p:nvSpPr>
          <p:cNvPr id="33" name="TextBox 32"/>
          <p:cNvSpPr txBox="1"/>
          <p:nvPr/>
        </p:nvSpPr>
        <p:spPr>
          <a:xfrm>
            <a:off x="17101344" y="7229066"/>
            <a:ext cx="1364476" cy="584775"/>
          </a:xfrm>
          <a:prstGeom prst="rect">
            <a:avLst/>
          </a:prstGeom>
          <a:noFill/>
        </p:spPr>
        <p:txBody>
          <a:bodyPr wrap="none" rtlCol="0" anchor="ctr" anchorCtr="0">
            <a:spAutoFit/>
          </a:bodyPr>
          <a:lstStyle/>
          <a:p>
            <a:pPr algn="ctr"/>
            <a:r>
              <a:rPr lang="en-US" sz="3200" b="1" dirty="0" smtClean="0">
                <a:solidFill>
                  <a:schemeClr val="bg1"/>
                </a:solidFill>
                <a:latin typeface="Lato Bold" charset="0"/>
                <a:ea typeface="Lato Bold" charset="0"/>
                <a:cs typeface="Lato Bold" charset="0"/>
              </a:rPr>
              <a:t>Model</a:t>
            </a:r>
            <a:endParaRPr lang="en-US" sz="3200" b="1" dirty="0">
              <a:solidFill>
                <a:schemeClr val="bg1"/>
              </a:solidFill>
              <a:latin typeface="Lato Bold" charset="0"/>
              <a:ea typeface="Lato Bold" charset="0"/>
              <a:cs typeface="Lato Bold" charset="0"/>
            </a:endParaRPr>
          </a:p>
        </p:txBody>
      </p:sp>
      <p:sp>
        <p:nvSpPr>
          <p:cNvPr id="34" name="Subtitle 2"/>
          <p:cNvSpPr txBox="1">
            <a:spLocks/>
          </p:cNvSpPr>
          <p:nvPr/>
        </p:nvSpPr>
        <p:spPr>
          <a:xfrm>
            <a:off x="11436140" y="7995499"/>
            <a:ext cx="3900744"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a:solidFill>
                  <a:schemeClr val="bg1"/>
                </a:solidFill>
                <a:latin typeface="Lato Light" charset="0"/>
                <a:ea typeface="Lato Light" charset="0"/>
                <a:cs typeface="Lato Light" charset="0"/>
              </a:rPr>
              <a:t>Frequently your initial font choice is taken</a:t>
            </a:r>
          </a:p>
        </p:txBody>
      </p:sp>
      <p:sp>
        <p:nvSpPr>
          <p:cNvPr id="35" name="TextBox 34"/>
          <p:cNvSpPr txBox="1"/>
          <p:nvPr/>
        </p:nvSpPr>
        <p:spPr>
          <a:xfrm>
            <a:off x="12558472" y="7229066"/>
            <a:ext cx="1656736" cy="584775"/>
          </a:xfrm>
          <a:prstGeom prst="rect">
            <a:avLst/>
          </a:prstGeom>
          <a:noFill/>
        </p:spPr>
        <p:txBody>
          <a:bodyPr wrap="none" rtlCol="0" anchor="ctr" anchorCtr="0">
            <a:spAutoFit/>
          </a:bodyPr>
          <a:lstStyle/>
          <a:p>
            <a:pPr algn="ctr"/>
            <a:r>
              <a:rPr lang="en-US" sz="3200" b="1" dirty="0" smtClean="0">
                <a:solidFill>
                  <a:schemeClr val="bg1"/>
                </a:solidFill>
                <a:latin typeface="Lato Bold" charset="0"/>
                <a:ea typeface="Lato Bold" charset="0"/>
                <a:cs typeface="Lato Bold" charset="0"/>
              </a:rPr>
              <a:t>Execute</a:t>
            </a:r>
            <a:endParaRPr lang="en-US" sz="3200" b="1" dirty="0">
              <a:solidFill>
                <a:schemeClr val="bg1"/>
              </a:solidFill>
              <a:latin typeface="Lato Bold" charset="0"/>
              <a:ea typeface="Lato Bold" charset="0"/>
              <a:cs typeface="Lato Bold" charset="0"/>
            </a:endParaRPr>
          </a:p>
        </p:txBody>
      </p:sp>
      <p:sp>
        <p:nvSpPr>
          <p:cNvPr id="36" name="TextBox 35"/>
          <p:cNvSpPr txBox="1"/>
          <p:nvPr/>
        </p:nvSpPr>
        <p:spPr>
          <a:xfrm>
            <a:off x="7662615" y="661433"/>
            <a:ext cx="9052442" cy="1200310"/>
          </a:xfrm>
          <a:prstGeom prst="rect">
            <a:avLst/>
          </a:prstGeom>
          <a:noFill/>
        </p:spPr>
        <p:txBody>
          <a:bodyPr wrap="none" lIns="91422" tIns="45711" rIns="91422" bIns="45711" rtlCol="0">
            <a:spAutoFit/>
          </a:bodyPr>
          <a:lstStyle/>
          <a:p>
            <a:pPr algn="ctr"/>
            <a:r>
              <a:rPr lang="en-US" sz="7200" b="1" dirty="0" smtClean="0">
                <a:solidFill>
                  <a:schemeClr val="tx2"/>
                </a:solidFill>
                <a:latin typeface="Lato Heavy" charset="0"/>
                <a:ea typeface="Lato Heavy" charset="0"/>
                <a:cs typeface="Lato Heavy" charset="0"/>
              </a:rPr>
              <a:t>PREMIUM SERVICES</a:t>
            </a:r>
            <a:endParaRPr lang="id-ID" sz="7200" b="1" dirty="0" smtClean="0">
              <a:solidFill>
                <a:schemeClr val="tx2"/>
              </a:solidFill>
              <a:latin typeface="Lato Heavy" charset="0"/>
              <a:ea typeface="Lato Heavy" charset="0"/>
              <a:cs typeface="Lato Heavy" charset="0"/>
            </a:endParaRPr>
          </a:p>
        </p:txBody>
      </p:sp>
      <p:sp>
        <p:nvSpPr>
          <p:cNvPr id="37" name="Subtitle 2"/>
          <p:cNvSpPr txBox="1">
            <a:spLocks/>
          </p:cNvSpPr>
          <p:nvPr/>
        </p:nvSpPr>
        <p:spPr>
          <a:xfrm>
            <a:off x="9654227" y="1695232"/>
            <a:ext cx="5110378" cy="736679"/>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spc="300" dirty="0" smtClean="0">
                <a:solidFill>
                  <a:schemeClr val="bg1">
                    <a:lumMod val="75000"/>
                  </a:schemeClr>
                </a:solidFill>
                <a:latin typeface="Lato" charset="0"/>
                <a:ea typeface="Lato" charset="0"/>
                <a:cs typeface="Lato" charset="0"/>
              </a:rPr>
              <a:t>YOUR </a:t>
            </a:r>
            <a:r>
              <a:rPr lang="en-US" sz="2800" spc="300" smtClean="0">
                <a:solidFill>
                  <a:schemeClr val="bg1">
                    <a:lumMod val="75000"/>
                  </a:schemeClr>
                </a:solidFill>
                <a:latin typeface="Lato" charset="0"/>
                <a:ea typeface="Lato" charset="0"/>
                <a:cs typeface="Lato" charset="0"/>
              </a:rPr>
              <a:t>GREAT SUBTITLE</a:t>
            </a:r>
            <a:endParaRPr lang="en-US" sz="2800" spc="300" dirty="0">
              <a:solidFill>
                <a:schemeClr val="bg1">
                  <a:lumMod val="75000"/>
                </a:schemeClr>
              </a:solidFill>
              <a:latin typeface="Lato" charset="0"/>
              <a:ea typeface="Lato" charset="0"/>
              <a:cs typeface="Lato" charset="0"/>
            </a:endParaRPr>
          </a:p>
        </p:txBody>
      </p:sp>
    </p:spTree>
    <p:extLst>
      <p:ext uri="{BB962C8B-B14F-4D97-AF65-F5344CB8AC3E}">
        <p14:creationId xmlns:p14="http://schemas.microsoft.com/office/powerpoint/2010/main" xmlns="" val="1670867309"/>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ubtitle 2"/>
          <p:cNvSpPr txBox="1">
            <a:spLocks/>
          </p:cNvSpPr>
          <p:nvPr/>
        </p:nvSpPr>
        <p:spPr>
          <a:xfrm>
            <a:off x="9933244" y="10165385"/>
            <a:ext cx="4600370"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sz="2600" dirty="0">
                <a:solidFill>
                  <a:schemeClr val="tx1"/>
                </a:solidFill>
                <a:latin typeface="Lato Light" charset="0"/>
                <a:ea typeface="Lato Light" charset="0"/>
                <a:cs typeface="Lato Light" charset="0"/>
              </a:rPr>
              <a:t>Frequently, your initial font choice is taken out </a:t>
            </a:r>
          </a:p>
        </p:txBody>
      </p:sp>
      <p:sp>
        <p:nvSpPr>
          <p:cNvPr id="34" name="TextBox 33"/>
          <p:cNvSpPr txBox="1"/>
          <p:nvPr/>
        </p:nvSpPr>
        <p:spPr>
          <a:xfrm>
            <a:off x="11341542" y="7566328"/>
            <a:ext cx="1672253" cy="1631216"/>
          </a:xfrm>
          <a:prstGeom prst="rect">
            <a:avLst/>
          </a:prstGeom>
          <a:noFill/>
        </p:spPr>
        <p:txBody>
          <a:bodyPr wrap="none" rtlCol="0">
            <a:spAutoFit/>
          </a:bodyPr>
          <a:lstStyle/>
          <a:p>
            <a:pPr algn="ctr"/>
            <a:r>
              <a:rPr lang="en-US" sz="10000" b="1" dirty="0" smtClean="0">
                <a:solidFill>
                  <a:schemeClr val="accent5"/>
                </a:solidFill>
                <a:latin typeface="Lato Bold" charset="0"/>
                <a:ea typeface="Lato Bold" charset="0"/>
                <a:cs typeface="Lato Bold" charset="0"/>
              </a:rPr>
              <a:t>05</a:t>
            </a:r>
            <a:endParaRPr lang="en-US" sz="10000" b="1" dirty="0">
              <a:solidFill>
                <a:schemeClr val="accent5"/>
              </a:solidFill>
              <a:latin typeface="Lato Bold" charset="0"/>
              <a:ea typeface="Lato Bold" charset="0"/>
              <a:cs typeface="Lato Bold" charset="0"/>
            </a:endParaRPr>
          </a:p>
        </p:txBody>
      </p:sp>
      <p:sp>
        <p:nvSpPr>
          <p:cNvPr id="36" name="TextBox 35"/>
          <p:cNvSpPr txBox="1"/>
          <p:nvPr/>
        </p:nvSpPr>
        <p:spPr>
          <a:xfrm>
            <a:off x="11089872" y="9179495"/>
            <a:ext cx="2175597" cy="438582"/>
          </a:xfrm>
          <a:prstGeom prst="rect">
            <a:avLst/>
          </a:prstGeom>
          <a:noFill/>
        </p:spPr>
        <p:txBody>
          <a:bodyPr wrap="none" rtlCol="0" anchor="t" anchorCtr="1">
            <a:spAutoFit/>
          </a:bodyPr>
          <a:lstStyle/>
          <a:p>
            <a:pPr algn="ctr">
              <a:lnSpc>
                <a:spcPts val="2680"/>
              </a:lnSpc>
            </a:pPr>
            <a:r>
              <a:rPr lang="en-US" sz="2200" b="1" dirty="0" smtClean="0">
                <a:latin typeface="Lato Black" charset="0"/>
                <a:ea typeface="Lato Black" charset="0"/>
                <a:cs typeface="Lato Black" charset="0"/>
              </a:rPr>
              <a:t>SEO ANALYSIS</a:t>
            </a:r>
            <a:endParaRPr lang="en-US" sz="2200" b="1" dirty="0">
              <a:latin typeface="Lato Black" charset="0"/>
              <a:ea typeface="Lato Black" charset="0"/>
              <a:cs typeface="Lato Black" charset="0"/>
            </a:endParaRPr>
          </a:p>
        </p:txBody>
      </p:sp>
      <p:cxnSp>
        <p:nvCxnSpPr>
          <p:cNvPr id="37" name="Straight Connector 36"/>
          <p:cNvCxnSpPr/>
          <p:nvPr/>
        </p:nvCxnSpPr>
        <p:spPr>
          <a:xfrm>
            <a:off x="12043858" y="9891328"/>
            <a:ext cx="37914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8" name="Subtitle 2"/>
          <p:cNvSpPr txBox="1">
            <a:spLocks/>
          </p:cNvSpPr>
          <p:nvPr/>
        </p:nvSpPr>
        <p:spPr>
          <a:xfrm>
            <a:off x="2755161" y="10165385"/>
            <a:ext cx="4600370"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sz="2600" dirty="0">
                <a:solidFill>
                  <a:schemeClr val="tx1"/>
                </a:solidFill>
                <a:latin typeface="Lato Light" charset="0"/>
                <a:ea typeface="Lato Light" charset="0"/>
                <a:cs typeface="Lato Light" charset="0"/>
              </a:rPr>
              <a:t>Frequently, your initial font choice is taken out </a:t>
            </a:r>
          </a:p>
        </p:txBody>
      </p:sp>
      <p:sp>
        <p:nvSpPr>
          <p:cNvPr id="39" name="TextBox 38"/>
          <p:cNvSpPr txBox="1"/>
          <p:nvPr/>
        </p:nvSpPr>
        <p:spPr>
          <a:xfrm>
            <a:off x="4163459" y="7566328"/>
            <a:ext cx="1672253" cy="1631216"/>
          </a:xfrm>
          <a:prstGeom prst="rect">
            <a:avLst/>
          </a:prstGeom>
          <a:noFill/>
        </p:spPr>
        <p:txBody>
          <a:bodyPr wrap="none" rtlCol="0">
            <a:spAutoFit/>
          </a:bodyPr>
          <a:lstStyle/>
          <a:p>
            <a:pPr algn="ctr"/>
            <a:r>
              <a:rPr lang="en-US" sz="10000" b="1" dirty="0" smtClean="0">
                <a:solidFill>
                  <a:schemeClr val="accent4"/>
                </a:solidFill>
                <a:latin typeface="Lato Bold" charset="0"/>
                <a:ea typeface="Lato Bold" charset="0"/>
                <a:cs typeface="Lato Bold" charset="0"/>
              </a:rPr>
              <a:t>04</a:t>
            </a:r>
            <a:endParaRPr lang="en-US" sz="10000" b="1" dirty="0">
              <a:solidFill>
                <a:schemeClr val="accent4"/>
              </a:solidFill>
              <a:latin typeface="Lato Bold" charset="0"/>
              <a:ea typeface="Lato Bold" charset="0"/>
              <a:cs typeface="Lato Bold" charset="0"/>
            </a:endParaRPr>
          </a:p>
        </p:txBody>
      </p:sp>
      <p:sp>
        <p:nvSpPr>
          <p:cNvPr id="40" name="TextBox 39"/>
          <p:cNvSpPr txBox="1"/>
          <p:nvPr/>
        </p:nvSpPr>
        <p:spPr>
          <a:xfrm>
            <a:off x="3705004" y="9179495"/>
            <a:ext cx="2589171" cy="438582"/>
          </a:xfrm>
          <a:prstGeom prst="rect">
            <a:avLst/>
          </a:prstGeom>
          <a:noFill/>
        </p:spPr>
        <p:txBody>
          <a:bodyPr wrap="none" rtlCol="0" anchor="t" anchorCtr="1">
            <a:spAutoFit/>
          </a:bodyPr>
          <a:lstStyle/>
          <a:p>
            <a:pPr algn="ctr">
              <a:lnSpc>
                <a:spcPts val="2680"/>
              </a:lnSpc>
            </a:pPr>
            <a:r>
              <a:rPr lang="en-US" sz="2200" b="1" dirty="0" smtClean="0">
                <a:latin typeface="Lato Black" charset="0"/>
                <a:ea typeface="Lato Black" charset="0"/>
                <a:cs typeface="Lato Black" charset="0"/>
              </a:rPr>
              <a:t>GRAPHIC DESIGN</a:t>
            </a:r>
            <a:endParaRPr lang="en-US" sz="2200" b="1" dirty="0">
              <a:latin typeface="Lato Black" charset="0"/>
              <a:ea typeface="Lato Black" charset="0"/>
              <a:cs typeface="Lato Black" charset="0"/>
            </a:endParaRPr>
          </a:p>
        </p:txBody>
      </p:sp>
      <p:cxnSp>
        <p:nvCxnSpPr>
          <p:cNvPr id="41" name="Straight Connector 40"/>
          <p:cNvCxnSpPr/>
          <p:nvPr/>
        </p:nvCxnSpPr>
        <p:spPr>
          <a:xfrm>
            <a:off x="4865775" y="9891328"/>
            <a:ext cx="37914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42" name="Subtitle 2"/>
          <p:cNvSpPr txBox="1">
            <a:spLocks/>
          </p:cNvSpPr>
          <p:nvPr/>
        </p:nvSpPr>
        <p:spPr>
          <a:xfrm>
            <a:off x="17111327" y="10165385"/>
            <a:ext cx="4600370"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sz="2600" dirty="0">
                <a:solidFill>
                  <a:schemeClr val="tx1"/>
                </a:solidFill>
                <a:latin typeface="Lato Light" charset="0"/>
                <a:ea typeface="Lato Light" charset="0"/>
                <a:cs typeface="Lato Light" charset="0"/>
              </a:rPr>
              <a:t>Frequently, your initial font choice is taken out </a:t>
            </a:r>
          </a:p>
        </p:txBody>
      </p:sp>
      <p:sp>
        <p:nvSpPr>
          <p:cNvPr id="43" name="TextBox 42"/>
          <p:cNvSpPr txBox="1"/>
          <p:nvPr/>
        </p:nvSpPr>
        <p:spPr>
          <a:xfrm>
            <a:off x="18519625" y="7566328"/>
            <a:ext cx="1672253" cy="1631216"/>
          </a:xfrm>
          <a:prstGeom prst="rect">
            <a:avLst/>
          </a:prstGeom>
          <a:noFill/>
        </p:spPr>
        <p:txBody>
          <a:bodyPr wrap="none" rtlCol="0">
            <a:spAutoFit/>
          </a:bodyPr>
          <a:lstStyle/>
          <a:p>
            <a:pPr algn="ctr"/>
            <a:r>
              <a:rPr lang="en-US" sz="10000" b="1" dirty="0" smtClean="0">
                <a:solidFill>
                  <a:schemeClr val="accent1"/>
                </a:solidFill>
                <a:latin typeface="Lato Bold" charset="0"/>
                <a:ea typeface="Lato Bold" charset="0"/>
                <a:cs typeface="Lato Bold" charset="0"/>
              </a:rPr>
              <a:t>06</a:t>
            </a:r>
            <a:endParaRPr lang="en-US" sz="10000" b="1" dirty="0">
              <a:solidFill>
                <a:schemeClr val="accent1"/>
              </a:solidFill>
              <a:latin typeface="Lato Bold" charset="0"/>
              <a:ea typeface="Lato Bold" charset="0"/>
              <a:cs typeface="Lato Bold" charset="0"/>
            </a:endParaRPr>
          </a:p>
        </p:txBody>
      </p:sp>
      <p:sp>
        <p:nvSpPr>
          <p:cNvPr id="44" name="TextBox 43"/>
          <p:cNvSpPr txBox="1"/>
          <p:nvPr/>
        </p:nvSpPr>
        <p:spPr>
          <a:xfrm>
            <a:off x="18573327" y="9179495"/>
            <a:ext cx="1564852" cy="438582"/>
          </a:xfrm>
          <a:prstGeom prst="rect">
            <a:avLst/>
          </a:prstGeom>
          <a:noFill/>
        </p:spPr>
        <p:txBody>
          <a:bodyPr wrap="none" rtlCol="0" anchor="t" anchorCtr="1">
            <a:spAutoFit/>
          </a:bodyPr>
          <a:lstStyle/>
          <a:p>
            <a:pPr algn="ctr">
              <a:lnSpc>
                <a:spcPts val="2680"/>
              </a:lnSpc>
            </a:pPr>
            <a:r>
              <a:rPr lang="en-US" sz="2200" b="1" dirty="0" smtClean="0">
                <a:latin typeface="Lato Black" charset="0"/>
                <a:ea typeface="Lato Black" charset="0"/>
                <a:cs typeface="Lato Black" charset="0"/>
              </a:rPr>
              <a:t>EMAILING</a:t>
            </a:r>
            <a:endParaRPr lang="en-US" sz="2200" b="1" dirty="0">
              <a:latin typeface="Lato Black" charset="0"/>
              <a:ea typeface="Lato Black" charset="0"/>
              <a:cs typeface="Lato Black" charset="0"/>
            </a:endParaRPr>
          </a:p>
        </p:txBody>
      </p:sp>
      <p:cxnSp>
        <p:nvCxnSpPr>
          <p:cNvPr id="45" name="Straight Connector 44"/>
          <p:cNvCxnSpPr/>
          <p:nvPr/>
        </p:nvCxnSpPr>
        <p:spPr>
          <a:xfrm>
            <a:off x="19221941" y="9891328"/>
            <a:ext cx="37914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Subtitle 2"/>
          <p:cNvSpPr txBox="1">
            <a:spLocks/>
          </p:cNvSpPr>
          <p:nvPr/>
        </p:nvSpPr>
        <p:spPr>
          <a:xfrm>
            <a:off x="9933244" y="5843249"/>
            <a:ext cx="4600370"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sz="2600" dirty="0">
                <a:solidFill>
                  <a:schemeClr val="tx1"/>
                </a:solidFill>
                <a:latin typeface="Lato Light" charset="0"/>
                <a:ea typeface="Lato Light" charset="0"/>
                <a:cs typeface="Lato Light" charset="0"/>
              </a:rPr>
              <a:t>Frequently, your initial font choice is taken out </a:t>
            </a:r>
          </a:p>
        </p:txBody>
      </p:sp>
      <p:sp>
        <p:nvSpPr>
          <p:cNvPr id="47" name="TextBox 46"/>
          <p:cNvSpPr txBox="1"/>
          <p:nvPr/>
        </p:nvSpPr>
        <p:spPr>
          <a:xfrm>
            <a:off x="11341542" y="3244192"/>
            <a:ext cx="1672253" cy="1631216"/>
          </a:xfrm>
          <a:prstGeom prst="rect">
            <a:avLst/>
          </a:prstGeom>
          <a:noFill/>
        </p:spPr>
        <p:txBody>
          <a:bodyPr wrap="none" rtlCol="0">
            <a:spAutoFit/>
          </a:bodyPr>
          <a:lstStyle/>
          <a:p>
            <a:pPr algn="ctr"/>
            <a:r>
              <a:rPr lang="en-US" sz="10000" b="1" dirty="0" smtClean="0">
                <a:solidFill>
                  <a:schemeClr val="accent2"/>
                </a:solidFill>
                <a:latin typeface="Lato Bold" charset="0"/>
                <a:ea typeface="Lato Bold" charset="0"/>
                <a:cs typeface="Lato Bold" charset="0"/>
              </a:rPr>
              <a:t>02</a:t>
            </a:r>
            <a:endParaRPr lang="en-US" sz="10000" b="1" dirty="0">
              <a:solidFill>
                <a:schemeClr val="accent2"/>
              </a:solidFill>
              <a:latin typeface="Lato Bold" charset="0"/>
              <a:ea typeface="Lato Bold" charset="0"/>
              <a:cs typeface="Lato Bold" charset="0"/>
            </a:endParaRPr>
          </a:p>
        </p:txBody>
      </p:sp>
      <p:sp>
        <p:nvSpPr>
          <p:cNvPr id="48" name="TextBox 47"/>
          <p:cNvSpPr txBox="1"/>
          <p:nvPr/>
        </p:nvSpPr>
        <p:spPr>
          <a:xfrm>
            <a:off x="11234944" y="4857359"/>
            <a:ext cx="1885453" cy="438582"/>
          </a:xfrm>
          <a:prstGeom prst="rect">
            <a:avLst/>
          </a:prstGeom>
          <a:noFill/>
        </p:spPr>
        <p:txBody>
          <a:bodyPr wrap="none" rtlCol="0" anchor="t" anchorCtr="1">
            <a:spAutoFit/>
          </a:bodyPr>
          <a:lstStyle/>
          <a:p>
            <a:pPr algn="ctr">
              <a:lnSpc>
                <a:spcPts val="2680"/>
              </a:lnSpc>
            </a:pPr>
            <a:r>
              <a:rPr lang="en-US" sz="2200" b="1" dirty="0" smtClean="0">
                <a:latin typeface="Lato Black" charset="0"/>
                <a:ea typeface="Lato Black" charset="0"/>
                <a:cs typeface="Lato Black" charset="0"/>
              </a:rPr>
              <a:t>MARKETING</a:t>
            </a:r>
            <a:endParaRPr lang="en-US" sz="2200" b="1" dirty="0">
              <a:latin typeface="Lato Black" charset="0"/>
              <a:ea typeface="Lato Black" charset="0"/>
              <a:cs typeface="Lato Black" charset="0"/>
            </a:endParaRPr>
          </a:p>
        </p:txBody>
      </p:sp>
      <p:cxnSp>
        <p:nvCxnSpPr>
          <p:cNvPr id="49" name="Straight Connector 48"/>
          <p:cNvCxnSpPr/>
          <p:nvPr/>
        </p:nvCxnSpPr>
        <p:spPr>
          <a:xfrm>
            <a:off x="12043858" y="5569192"/>
            <a:ext cx="37914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0" name="Subtitle 2"/>
          <p:cNvSpPr txBox="1">
            <a:spLocks/>
          </p:cNvSpPr>
          <p:nvPr/>
        </p:nvSpPr>
        <p:spPr>
          <a:xfrm>
            <a:off x="2755161" y="5843249"/>
            <a:ext cx="4600370"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sz="2600" dirty="0" smtClean="0">
                <a:solidFill>
                  <a:schemeClr val="tx1"/>
                </a:solidFill>
                <a:latin typeface="Lato Light" charset="0"/>
                <a:ea typeface="Lato Light" charset="0"/>
                <a:cs typeface="Lato Light" charset="0"/>
              </a:rPr>
              <a:t>Frequently, your initial font choice is taken out </a:t>
            </a:r>
            <a:endParaRPr lang="en-US" sz="2600" dirty="0">
              <a:solidFill>
                <a:schemeClr val="tx1"/>
              </a:solidFill>
              <a:latin typeface="Lato Light" charset="0"/>
              <a:ea typeface="Lato Light" charset="0"/>
              <a:cs typeface="Lato Light" charset="0"/>
            </a:endParaRPr>
          </a:p>
        </p:txBody>
      </p:sp>
      <p:sp>
        <p:nvSpPr>
          <p:cNvPr id="51" name="TextBox 50"/>
          <p:cNvSpPr txBox="1"/>
          <p:nvPr/>
        </p:nvSpPr>
        <p:spPr>
          <a:xfrm>
            <a:off x="4163459" y="3244192"/>
            <a:ext cx="1672253" cy="1631216"/>
          </a:xfrm>
          <a:prstGeom prst="rect">
            <a:avLst/>
          </a:prstGeom>
          <a:noFill/>
        </p:spPr>
        <p:txBody>
          <a:bodyPr wrap="none" rtlCol="0">
            <a:spAutoFit/>
          </a:bodyPr>
          <a:lstStyle/>
          <a:p>
            <a:pPr algn="ctr"/>
            <a:r>
              <a:rPr lang="en-US" sz="10000" b="1" dirty="0" smtClean="0">
                <a:solidFill>
                  <a:schemeClr val="accent1"/>
                </a:solidFill>
                <a:latin typeface="Lato Bold" charset="0"/>
                <a:ea typeface="Lato Bold" charset="0"/>
                <a:cs typeface="Lato Bold" charset="0"/>
              </a:rPr>
              <a:t>01</a:t>
            </a:r>
            <a:endParaRPr lang="en-US" sz="10000" b="1" dirty="0">
              <a:solidFill>
                <a:schemeClr val="accent1"/>
              </a:solidFill>
              <a:latin typeface="Lato Bold" charset="0"/>
              <a:ea typeface="Lato Bold" charset="0"/>
              <a:cs typeface="Lato Bold" charset="0"/>
            </a:endParaRPr>
          </a:p>
        </p:txBody>
      </p:sp>
      <p:sp>
        <p:nvSpPr>
          <p:cNvPr id="52" name="TextBox 51"/>
          <p:cNvSpPr txBox="1"/>
          <p:nvPr/>
        </p:nvSpPr>
        <p:spPr>
          <a:xfrm>
            <a:off x="4171477" y="4857359"/>
            <a:ext cx="1656223" cy="438582"/>
          </a:xfrm>
          <a:prstGeom prst="rect">
            <a:avLst/>
          </a:prstGeom>
          <a:noFill/>
        </p:spPr>
        <p:txBody>
          <a:bodyPr wrap="none" rtlCol="0" anchor="t" anchorCtr="1">
            <a:spAutoFit/>
          </a:bodyPr>
          <a:lstStyle/>
          <a:p>
            <a:pPr algn="ctr">
              <a:lnSpc>
                <a:spcPts val="2680"/>
              </a:lnSpc>
            </a:pPr>
            <a:r>
              <a:rPr lang="en-US" sz="2200" b="1" dirty="0" smtClean="0">
                <a:latin typeface="Lato Black" charset="0"/>
                <a:ea typeface="Lato Black" charset="0"/>
                <a:cs typeface="Lato Black" charset="0"/>
              </a:rPr>
              <a:t>RESEARCH</a:t>
            </a:r>
            <a:endParaRPr lang="en-US" sz="2200" b="1" dirty="0">
              <a:latin typeface="Lato Black" charset="0"/>
              <a:ea typeface="Lato Black" charset="0"/>
              <a:cs typeface="Lato Black" charset="0"/>
            </a:endParaRPr>
          </a:p>
        </p:txBody>
      </p:sp>
      <p:cxnSp>
        <p:nvCxnSpPr>
          <p:cNvPr id="55" name="Straight Connector 54"/>
          <p:cNvCxnSpPr/>
          <p:nvPr/>
        </p:nvCxnSpPr>
        <p:spPr>
          <a:xfrm>
            <a:off x="4865775" y="5569192"/>
            <a:ext cx="37914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8" name="Subtitle 2"/>
          <p:cNvSpPr txBox="1">
            <a:spLocks/>
          </p:cNvSpPr>
          <p:nvPr/>
        </p:nvSpPr>
        <p:spPr>
          <a:xfrm>
            <a:off x="17111327" y="5843249"/>
            <a:ext cx="4600370"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sz="2600" dirty="0">
                <a:solidFill>
                  <a:schemeClr val="tx1"/>
                </a:solidFill>
                <a:latin typeface="Lato Light" charset="0"/>
                <a:ea typeface="Lato Light" charset="0"/>
                <a:cs typeface="Lato Light" charset="0"/>
              </a:rPr>
              <a:t>Frequently, your initial font choice is taken out </a:t>
            </a:r>
          </a:p>
        </p:txBody>
      </p:sp>
      <p:sp>
        <p:nvSpPr>
          <p:cNvPr id="79" name="TextBox 78"/>
          <p:cNvSpPr txBox="1"/>
          <p:nvPr/>
        </p:nvSpPr>
        <p:spPr>
          <a:xfrm>
            <a:off x="18519625" y="3244192"/>
            <a:ext cx="1672253" cy="1631216"/>
          </a:xfrm>
          <a:prstGeom prst="rect">
            <a:avLst/>
          </a:prstGeom>
          <a:noFill/>
        </p:spPr>
        <p:txBody>
          <a:bodyPr wrap="none" rtlCol="0">
            <a:spAutoFit/>
          </a:bodyPr>
          <a:lstStyle/>
          <a:p>
            <a:pPr algn="ctr"/>
            <a:r>
              <a:rPr lang="en-US" sz="10000" b="1" dirty="0" smtClean="0">
                <a:solidFill>
                  <a:schemeClr val="accent3"/>
                </a:solidFill>
                <a:latin typeface="Lato Bold" charset="0"/>
                <a:ea typeface="Lato Bold" charset="0"/>
                <a:cs typeface="Lato Bold" charset="0"/>
              </a:rPr>
              <a:t>03</a:t>
            </a:r>
            <a:endParaRPr lang="en-US" sz="10000" b="1" dirty="0">
              <a:solidFill>
                <a:schemeClr val="accent3"/>
              </a:solidFill>
              <a:latin typeface="Lato Bold" charset="0"/>
              <a:ea typeface="Lato Bold" charset="0"/>
              <a:cs typeface="Lato Bold" charset="0"/>
            </a:endParaRPr>
          </a:p>
        </p:txBody>
      </p:sp>
      <p:sp>
        <p:nvSpPr>
          <p:cNvPr id="80" name="TextBox 79"/>
          <p:cNvSpPr txBox="1"/>
          <p:nvPr/>
        </p:nvSpPr>
        <p:spPr>
          <a:xfrm>
            <a:off x="18502795" y="4857359"/>
            <a:ext cx="1705916" cy="438582"/>
          </a:xfrm>
          <a:prstGeom prst="rect">
            <a:avLst/>
          </a:prstGeom>
          <a:noFill/>
        </p:spPr>
        <p:txBody>
          <a:bodyPr wrap="none" rtlCol="0" anchor="t" anchorCtr="1">
            <a:spAutoFit/>
          </a:bodyPr>
          <a:lstStyle/>
          <a:p>
            <a:pPr algn="ctr">
              <a:lnSpc>
                <a:spcPts val="2680"/>
              </a:lnSpc>
            </a:pPr>
            <a:r>
              <a:rPr lang="en-US" sz="2200" b="1" dirty="0" smtClean="0">
                <a:latin typeface="Lato Black" charset="0"/>
                <a:ea typeface="Lato Black" charset="0"/>
                <a:cs typeface="Lato Black" charset="0"/>
              </a:rPr>
              <a:t>BRANDING</a:t>
            </a:r>
            <a:endParaRPr lang="en-US" sz="2200" b="1" dirty="0">
              <a:latin typeface="Lato Black" charset="0"/>
              <a:ea typeface="Lato Black" charset="0"/>
              <a:cs typeface="Lato Black" charset="0"/>
            </a:endParaRPr>
          </a:p>
        </p:txBody>
      </p:sp>
      <p:cxnSp>
        <p:nvCxnSpPr>
          <p:cNvPr id="81" name="Straight Connector 80"/>
          <p:cNvCxnSpPr/>
          <p:nvPr/>
        </p:nvCxnSpPr>
        <p:spPr>
          <a:xfrm>
            <a:off x="19221941" y="5569192"/>
            <a:ext cx="37914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861661" y="661433"/>
            <a:ext cx="6654349" cy="1200310"/>
          </a:xfrm>
          <a:prstGeom prst="rect">
            <a:avLst/>
          </a:prstGeom>
          <a:noFill/>
        </p:spPr>
        <p:txBody>
          <a:bodyPr wrap="none" lIns="91422" tIns="45711" rIns="91422" bIns="45711" rtlCol="0">
            <a:spAutoFit/>
          </a:bodyPr>
          <a:lstStyle/>
          <a:p>
            <a:pPr algn="ctr"/>
            <a:r>
              <a:rPr lang="en-US" sz="7200" b="1" dirty="0" smtClean="0">
                <a:solidFill>
                  <a:schemeClr val="tx2"/>
                </a:solidFill>
                <a:latin typeface="Lato Heavy" charset="0"/>
                <a:ea typeface="Lato Heavy" charset="0"/>
                <a:cs typeface="Lato Heavy" charset="0"/>
              </a:rPr>
              <a:t>OUR SERVICES</a:t>
            </a:r>
            <a:endParaRPr lang="id-ID" sz="7200" b="1" dirty="0" smtClean="0">
              <a:solidFill>
                <a:schemeClr val="tx2"/>
              </a:solidFill>
              <a:latin typeface="Lato Heavy" charset="0"/>
              <a:ea typeface="Lato Heavy" charset="0"/>
              <a:cs typeface="Lato Heavy" charset="0"/>
            </a:endParaRPr>
          </a:p>
        </p:txBody>
      </p:sp>
      <p:sp>
        <p:nvSpPr>
          <p:cNvPr id="30" name="Subtitle 2"/>
          <p:cNvSpPr txBox="1">
            <a:spLocks/>
          </p:cNvSpPr>
          <p:nvPr/>
        </p:nvSpPr>
        <p:spPr>
          <a:xfrm>
            <a:off x="9654227" y="1695232"/>
            <a:ext cx="5110378" cy="736679"/>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spc="300" dirty="0" smtClean="0">
                <a:solidFill>
                  <a:schemeClr val="bg1">
                    <a:lumMod val="75000"/>
                  </a:schemeClr>
                </a:solidFill>
                <a:latin typeface="Lato" charset="0"/>
                <a:ea typeface="Lato" charset="0"/>
                <a:cs typeface="Lato" charset="0"/>
              </a:rPr>
              <a:t>YOUR </a:t>
            </a:r>
            <a:r>
              <a:rPr lang="en-US" sz="2800" spc="300" smtClean="0">
                <a:solidFill>
                  <a:schemeClr val="bg1">
                    <a:lumMod val="75000"/>
                  </a:schemeClr>
                </a:solidFill>
                <a:latin typeface="Lato" charset="0"/>
                <a:ea typeface="Lato" charset="0"/>
                <a:cs typeface="Lato" charset="0"/>
              </a:rPr>
              <a:t>GREAT SUBTITLE</a:t>
            </a:r>
            <a:endParaRPr lang="en-US" sz="2800" spc="300" dirty="0">
              <a:solidFill>
                <a:schemeClr val="bg1">
                  <a:lumMod val="75000"/>
                </a:schemeClr>
              </a:solidFill>
              <a:latin typeface="Lato" charset="0"/>
              <a:ea typeface="Lato" charset="0"/>
              <a:cs typeface="Lato" charset="0"/>
            </a:endParaRPr>
          </a:p>
        </p:txBody>
      </p:sp>
    </p:spTree>
    <p:extLst>
      <p:ext uri="{BB962C8B-B14F-4D97-AF65-F5344CB8AC3E}">
        <p14:creationId xmlns:p14="http://schemas.microsoft.com/office/powerpoint/2010/main" xmlns="" val="1774318241"/>
      </p:ext>
    </p:extLst>
  </p:cSld>
  <p:clrMapOvr>
    <a:masterClrMapping/>
  </p:clrMapOvr>
  <mc:AlternateContent xmlns:mc="http://schemas.openxmlformats.org/markup-compatibility/2006">
    <mc:Choice xmlns:p14="http://schemas.microsoft.com/office/powerpoint/2010/main" xmlns="" Requires="p14">
      <p:transition p14:dur="0" advClick="0" advTm="1000"/>
    </mc:Choice>
    <mc:Fallback>
      <p:transition advClick="0" advTm="1000"/>
    </mc:Fallback>
  </mc:AlternateContent>
  <p:timing>
    <p:tnLst>
      <p:par>
        <p:cTn id="1" dur="indefinite" restart="never" nodeType="tmRoot"/>
      </p:par>
    </p:tnLst>
  </p:timing>
</p:sld>
</file>

<file path=ppt/theme/theme1.xml><?xml version="1.0" encoding="utf-8"?>
<a:theme xmlns:a="http://schemas.openxmlformats.org/drawingml/2006/main" name="Default Theme">
  <a:themeElements>
    <a:clrScheme name="Jetfabrik - Coloured 17 - Light">
      <a:dk1>
        <a:srgbClr val="737572"/>
      </a:dk1>
      <a:lt1>
        <a:sysClr val="window" lastClr="FFFFFF"/>
      </a:lt1>
      <a:dk2>
        <a:srgbClr val="445469"/>
      </a:dk2>
      <a:lt2>
        <a:srgbClr val="FFFFFF"/>
      </a:lt2>
      <a:accent1>
        <a:srgbClr val="0E80C9"/>
      </a:accent1>
      <a:accent2>
        <a:srgbClr val="119CF4"/>
      </a:accent2>
      <a:accent3>
        <a:srgbClr val="445469"/>
      </a:accent3>
      <a:accent4>
        <a:srgbClr val="8AC153"/>
      </a:accent4>
      <a:accent5>
        <a:srgbClr val="BAEF69"/>
      </a:accent5>
      <a:accent6>
        <a:srgbClr val="A9A8AB"/>
      </a:accent6>
      <a:hlink>
        <a:srgbClr val="0E80C9"/>
      </a:hlink>
      <a:folHlink>
        <a:srgbClr val="0EA3FF"/>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20319</TotalTime>
  <Words>766</Words>
  <Application>Microsoft Macintosh PowerPoint</Application>
  <PresentationFormat>Произвольный</PresentationFormat>
  <Paragraphs>146</Paragraphs>
  <Slides>13</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Default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Jetfabrik</dc:creator>
  <cp:lastModifiedBy>Admin</cp:lastModifiedBy>
  <cp:revision>3075</cp:revision>
  <dcterms:created xsi:type="dcterms:W3CDTF">2014-11-12T21:47:38Z</dcterms:created>
  <dcterms:modified xsi:type="dcterms:W3CDTF">2020-07-03T10:50:38Z</dcterms:modified>
</cp:coreProperties>
</file>