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8" r:id="rId2"/>
    <p:sldId id="256" r:id="rId3"/>
    <p:sldId id="257" r:id="rId4"/>
    <p:sldId id="258" r:id="rId5"/>
    <p:sldId id="260" r:id="rId6"/>
    <p:sldId id="287" r:id="rId7"/>
    <p:sldId id="262" r:id="rId8"/>
    <p:sldId id="259" r:id="rId9"/>
    <p:sldId id="265" r:id="rId10"/>
    <p:sldId id="264" r:id="rId11"/>
    <p:sldId id="266" r:id="rId12"/>
    <p:sldId id="281" r:id="rId13"/>
    <p:sldId id="271" r:id="rId14"/>
    <p:sldId id="286" r:id="rId15"/>
    <p:sldId id="284" r:id="rId16"/>
    <p:sldId id="296" r:id="rId17"/>
    <p:sldId id="297" r:id="rId18"/>
    <p:sldId id="331" r:id="rId19"/>
    <p:sldId id="332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493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32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129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472292664347728E-2"/>
          <c:y val="3.312086277315239E-2"/>
          <c:w val="0.92527700000000002"/>
          <c:h val="0.8700520000000000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Sheet1!$B$1:$F$1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27</c:v>
                </c:pt>
                <c:pt idx="1">
                  <c:v>36</c:v>
                </c:pt>
                <c:pt idx="2">
                  <c:v>73</c:v>
                </c:pt>
                <c:pt idx="3">
                  <c:v>113</c:v>
                </c:pt>
                <c:pt idx="4">
                  <c:v>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3A-46E2-9617-D7BED823B47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Sheet1!$B$1:$F$1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55</c:v>
                </c:pt>
                <c:pt idx="1">
                  <c:v>43</c:v>
                </c:pt>
                <c:pt idx="2">
                  <c:v>92</c:v>
                </c:pt>
                <c:pt idx="3">
                  <c:v>48</c:v>
                </c:pt>
                <c:pt idx="4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3A-46E2-9617-D7BED823B47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Region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Sheet1!$B$1:$F$1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16</c:v>
                </c:pt>
                <c:pt idx="3">
                  <c:v>18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3A-46E2-9617-D7BED823B47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Region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Sheet1!$B$1:$F$1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35</c:v>
                </c:pt>
                <c:pt idx="3">
                  <c:v>25</c:v>
                </c:pt>
                <c:pt idx="4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3A-46E2-9617-D7BED823B472}"/>
            </c:ext>
          </c:extLst>
        </c:ser>
        <c:dLbls/>
        <c:gapWidth val="100"/>
        <c:overlap val="-24"/>
        <c:axId val="129915136"/>
        <c:axId val="130409600"/>
      </c:barChart>
      <c:catAx>
        <c:axId val="129915136"/>
        <c:scaling>
          <c:orientation val="minMax"/>
        </c:scaling>
        <c:axPos val="b"/>
        <c:numFmt formatCode="General" sourceLinked="0"/>
        <c:maj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2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130409600"/>
        <c:crosses val="autoZero"/>
        <c:auto val="1"/>
        <c:lblAlgn val="ctr"/>
        <c:lblOffset val="100"/>
        <c:noMultiLvlLbl val="1"/>
      </c:catAx>
      <c:valAx>
        <c:axId val="1304096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2"/>
                </a:solidFill>
                <a:latin typeface="Raleway" panose="020B05030301010600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129915136"/>
        <c:crosses val="autoZero"/>
        <c:crossBetween val="between"/>
        <c:majorUnit val="40"/>
        <c:minorUnit val="20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100">
          <a:solidFill>
            <a:schemeClr val="tx2"/>
          </a:solidFill>
          <a:latin typeface="Raleway" panose="020B05030301010600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F08EE1B-852C-46FA-A67F-709CDC2827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2DE4C0-85CF-40D6-9591-0A39D14DE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2771D-2CC0-4569-8579-B168D4EEC3BF}" type="datetimeFigureOut">
              <a:rPr lang="en-ID" smtClean="0"/>
              <a:pPr/>
              <a:t>7/5/2020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A8D97F-3C1F-4981-812E-32E1BAECAC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FB050A-AF61-49E9-B35B-809D1816DB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AB470-B46D-40F2-BE96-9612FA6D288E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956359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A96C1-8500-4F19-A68D-EABDDD35C859}" type="datetimeFigureOut">
              <a:rPr lang="en-ID" smtClean="0"/>
              <a:pPr/>
              <a:t>7/5/2020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5B52-BFE6-4A0F-A530-6BEDE08F6BA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5178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6" name="Shape 4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57" name="Shape 47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078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E53A238C-54DE-4BAD-B8D9-94482D9B6E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32577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0586DFA-83C5-4478-9D35-EEC35F9EFB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975122"/>
            <a:ext cx="4362450" cy="4907756"/>
          </a:xfrm>
          <a:custGeom>
            <a:avLst/>
            <a:gdLst>
              <a:gd name="connsiteX0" fmla="*/ 0 w 4362450"/>
              <a:gd name="connsiteY0" fmla="*/ 0 h 4907756"/>
              <a:gd name="connsiteX1" fmla="*/ 4362450 w 4362450"/>
              <a:gd name="connsiteY1" fmla="*/ 0 h 4907756"/>
              <a:gd name="connsiteX2" fmla="*/ 4362450 w 4362450"/>
              <a:gd name="connsiteY2" fmla="*/ 4907756 h 4907756"/>
              <a:gd name="connsiteX3" fmla="*/ 0 w 4362450"/>
              <a:gd name="connsiteY3" fmla="*/ 4907756 h 490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4907756">
                <a:moveTo>
                  <a:pt x="0" y="0"/>
                </a:moveTo>
                <a:lnTo>
                  <a:pt x="4362450" y="0"/>
                </a:lnTo>
                <a:lnTo>
                  <a:pt x="4362450" y="4907756"/>
                </a:lnTo>
                <a:lnTo>
                  <a:pt x="0" y="49077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9A7CC578-8D76-455D-9EFC-A38EEF0D05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67425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56703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1796D63-EBDA-43F1-9F73-EFBA4B45FC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1065" y="2973388"/>
            <a:ext cx="2480365" cy="3558117"/>
          </a:xfrm>
          <a:custGeom>
            <a:avLst/>
            <a:gdLst>
              <a:gd name="connsiteX0" fmla="*/ 0 w 2480365"/>
              <a:gd name="connsiteY0" fmla="*/ 0 h 3558117"/>
              <a:gd name="connsiteX1" fmla="*/ 2480365 w 2480365"/>
              <a:gd name="connsiteY1" fmla="*/ 0 h 3558117"/>
              <a:gd name="connsiteX2" fmla="*/ 2480365 w 2480365"/>
              <a:gd name="connsiteY2" fmla="*/ 3558117 h 3558117"/>
              <a:gd name="connsiteX3" fmla="*/ 0 w 2480365"/>
              <a:gd name="connsiteY3" fmla="*/ 3558117 h 355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0365" h="3558117">
                <a:moveTo>
                  <a:pt x="0" y="0"/>
                </a:moveTo>
                <a:lnTo>
                  <a:pt x="2480365" y="0"/>
                </a:lnTo>
                <a:lnTo>
                  <a:pt x="2480365" y="3558117"/>
                </a:lnTo>
                <a:lnTo>
                  <a:pt x="0" y="35581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72CD2500-3529-4610-96DF-0B80849121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4133" y="1509448"/>
            <a:ext cx="2480365" cy="3874559"/>
          </a:xfrm>
          <a:custGeom>
            <a:avLst/>
            <a:gdLst>
              <a:gd name="connsiteX0" fmla="*/ 0 w 2480365"/>
              <a:gd name="connsiteY0" fmla="*/ 0 h 3874559"/>
              <a:gd name="connsiteX1" fmla="*/ 2480365 w 2480365"/>
              <a:gd name="connsiteY1" fmla="*/ 0 h 3874559"/>
              <a:gd name="connsiteX2" fmla="*/ 2480365 w 2480365"/>
              <a:gd name="connsiteY2" fmla="*/ 3874559 h 3874559"/>
              <a:gd name="connsiteX3" fmla="*/ 0 w 2480365"/>
              <a:gd name="connsiteY3" fmla="*/ 3874559 h 387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0365" h="3874559">
                <a:moveTo>
                  <a:pt x="0" y="0"/>
                </a:moveTo>
                <a:lnTo>
                  <a:pt x="2480365" y="0"/>
                </a:lnTo>
                <a:lnTo>
                  <a:pt x="2480365" y="3874559"/>
                </a:lnTo>
                <a:lnTo>
                  <a:pt x="0" y="38745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F847F0F1-A297-4FC6-9181-4927E71FA4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2" y="438150"/>
            <a:ext cx="2538827" cy="6419850"/>
          </a:xfrm>
          <a:custGeom>
            <a:avLst/>
            <a:gdLst>
              <a:gd name="connsiteX0" fmla="*/ 0 w 2538827"/>
              <a:gd name="connsiteY0" fmla="*/ 0 h 6419850"/>
              <a:gd name="connsiteX1" fmla="*/ 2538827 w 2538827"/>
              <a:gd name="connsiteY1" fmla="*/ 0 h 6419850"/>
              <a:gd name="connsiteX2" fmla="*/ 2538827 w 2538827"/>
              <a:gd name="connsiteY2" fmla="*/ 6419850 h 6419850"/>
              <a:gd name="connsiteX3" fmla="*/ 0 w 2538827"/>
              <a:gd name="connsiteY3" fmla="*/ 6419850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827" h="6419850">
                <a:moveTo>
                  <a:pt x="0" y="0"/>
                </a:moveTo>
                <a:lnTo>
                  <a:pt x="2538827" y="0"/>
                </a:lnTo>
                <a:lnTo>
                  <a:pt x="2538827" y="6419850"/>
                </a:lnTo>
                <a:lnTo>
                  <a:pt x="0" y="6419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61656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32D0772-E04C-45FA-8BF5-8273D324E9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5010150" cy="5829300"/>
          </a:xfrm>
          <a:custGeom>
            <a:avLst/>
            <a:gdLst>
              <a:gd name="connsiteX0" fmla="*/ 0 w 5010150"/>
              <a:gd name="connsiteY0" fmla="*/ 0 h 5829300"/>
              <a:gd name="connsiteX1" fmla="*/ 5010150 w 5010150"/>
              <a:gd name="connsiteY1" fmla="*/ 0 h 5829300"/>
              <a:gd name="connsiteX2" fmla="*/ 5010150 w 5010150"/>
              <a:gd name="connsiteY2" fmla="*/ 5829300 h 5829300"/>
              <a:gd name="connsiteX3" fmla="*/ 0 w 5010150"/>
              <a:gd name="connsiteY3" fmla="*/ 582930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150" h="5829300">
                <a:moveTo>
                  <a:pt x="0" y="0"/>
                </a:moveTo>
                <a:lnTo>
                  <a:pt x="5010150" y="0"/>
                </a:lnTo>
                <a:lnTo>
                  <a:pt x="5010150" y="5829300"/>
                </a:lnTo>
                <a:lnTo>
                  <a:pt x="0" y="5829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263105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B4FC8406-68D9-45D7-890C-9F271EC270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5549" y="609600"/>
            <a:ext cx="5276850" cy="5638800"/>
          </a:xfrm>
          <a:custGeom>
            <a:avLst/>
            <a:gdLst>
              <a:gd name="connsiteX0" fmla="*/ 0 w 5276850"/>
              <a:gd name="connsiteY0" fmla="*/ 0 h 5638800"/>
              <a:gd name="connsiteX1" fmla="*/ 5276850 w 5276850"/>
              <a:gd name="connsiteY1" fmla="*/ 0 h 5638800"/>
              <a:gd name="connsiteX2" fmla="*/ 5276850 w 5276850"/>
              <a:gd name="connsiteY2" fmla="*/ 5638800 h 5638800"/>
              <a:gd name="connsiteX3" fmla="*/ 0 w 5276850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6850" h="5638800">
                <a:moveTo>
                  <a:pt x="0" y="0"/>
                </a:moveTo>
                <a:lnTo>
                  <a:pt x="5276850" y="0"/>
                </a:lnTo>
                <a:lnTo>
                  <a:pt x="5276850" y="5638800"/>
                </a:lnTo>
                <a:lnTo>
                  <a:pt x="0" y="5638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B64B096-EF7D-4106-A03A-B4F27912F1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609600"/>
            <a:ext cx="5276850" cy="5638800"/>
          </a:xfrm>
          <a:custGeom>
            <a:avLst/>
            <a:gdLst>
              <a:gd name="connsiteX0" fmla="*/ 0 w 5276850"/>
              <a:gd name="connsiteY0" fmla="*/ 0 h 5638800"/>
              <a:gd name="connsiteX1" fmla="*/ 5276850 w 5276850"/>
              <a:gd name="connsiteY1" fmla="*/ 0 h 5638800"/>
              <a:gd name="connsiteX2" fmla="*/ 5276850 w 5276850"/>
              <a:gd name="connsiteY2" fmla="*/ 5638800 h 5638800"/>
              <a:gd name="connsiteX3" fmla="*/ 0 w 5276850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6850" h="5638800">
                <a:moveTo>
                  <a:pt x="0" y="0"/>
                </a:moveTo>
                <a:lnTo>
                  <a:pt x="5276850" y="0"/>
                </a:lnTo>
                <a:lnTo>
                  <a:pt x="5276850" y="5638800"/>
                </a:lnTo>
                <a:lnTo>
                  <a:pt x="0" y="5638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774966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FFE22123-E5F6-4FA3-8E6F-015FBCE672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458" y="2373086"/>
            <a:ext cx="4593771" cy="4038600"/>
          </a:xfrm>
          <a:custGeom>
            <a:avLst/>
            <a:gdLst>
              <a:gd name="connsiteX0" fmla="*/ 0 w 4593771"/>
              <a:gd name="connsiteY0" fmla="*/ 0 h 4038600"/>
              <a:gd name="connsiteX1" fmla="*/ 4593771 w 4593771"/>
              <a:gd name="connsiteY1" fmla="*/ 4038600 h 4038600"/>
              <a:gd name="connsiteX2" fmla="*/ 0 w 4593771"/>
              <a:gd name="connsiteY2" fmla="*/ 40386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3771" h="4038600">
                <a:moveTo>
                  <a:pt x="0" y="0"/>
                </a:moveTo>
                <a:lnTo>
                  <a:pt x="4593771" y="4038600"/>
                </a:lnTo>
                <a:lnTo>
                  <a:pt x="0" y="4038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181204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3AF35AF-36C6-4C48-84A7-3253092A32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4289" y="426299"/>
            <a:ext cx="4593771" cy="4038600"/>
          </a:xfrm>
          <a:custGeom>
            <a:avLst/>
            <a:gdLst>
              <a:gd name="connsiteX0" fmla="*/ 0 w 4593771"/>
              <a:gd name="connsiteY0" fmla="*/ 0 h 4038600"/>
              <a:gd name="connsiteX1" fmla="*/ 4593771 w 4593771"/>
              <a:gd name="connsiteY1" fmla="*/ 0 h 4038600"/>
              <a:gd name="connsiteX2" fmla="*/ 4593771 w 4593771"/>
              <a:gd name="connsiteY2" fmla="*/ 40386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3771" h="4038600">
                <a:moveTo>
                  <a:pt x="0" y="0"/>
                </a:moveTo>
                <a:lnTo>
                  <a:pt x="4593771" y="0"/>
                </a:lnTo>
                <a:lnTo>
                  <a:pt x="4593771" y="4038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83102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8D51516D-8EEA-44E0-A4BC-996C55DD6B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466850"/>
            <a:ext cx="6096000" cy="3771900"/>
          </a:xfrm>
          <a:custGeom>
            <a:avLst/>
            <a:gdLst>
              <a:gd name="connsiteX0" fmla="*/ 0 w 6096000"/>
              <a:gd name="connsiteY0" fmla="*/ 0 h 3771900"/>
              <a:gd name="connsiteX1" fmla="*/ 6096000 w 6096000"/>
              <a:gd name="connsiteY1" fmla="*/ 0 h 3771900"/>
              <a:gd name="connsiteX2" fmla="*/ 6096000 w 6096000"/>
              <a:gd name="connsiteY2" fmla="*/ 3771900 h 3771900"/>
              <a:gd name="connsiteX3" fmla="*/ 0 w 6096000"/>
              <a:gd name="connsiteY3" fmla="*/ 377190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771900">
                <a:moveTo>
                  <a:pt x="0" y="0"/>
                </a:moveTo>
                <a:lnTo>
                  <a:pt x="6096000" y="0"/>
                </a:lnTo>
                <a:lnTo>
                  <a:pt x="6096000" y="3771900"/>
                </a:lnTo>
                <a:lnTo>
                  <a:pt x="0" y="3771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570780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D3C97AAE-B322-44EE-952F-36B37A6BE2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76600" y="0"/>
            <a:ext cx="2305050" cy="5543550"/>
          </a:xfrm>
          <a:custGeom>
            <a:avLst/>
            <a:gdLst>
              <a:gd name="connsiteX0" fmla="*/ 0 w 2305050"/>
              <a:gd name="connsiteY0" fmla="*/ 0 h 5543550"/>
              <a:gd name="connsiteX1" fmla="*/ 2305050 w 2305050"/>
              <a:gd name="connsiteY1" fmla="*/ 0 h 5543550"/>
              <a:gd name="connsiteX2" fmla="*/ 2305050 w 2305050"/>
              <a:gd name="connsiteY2" fmla="*/ 5543550 h 5543550"/>
              <a:gd name="connsiteX3" fmla="*/ 0 w 2305050"/>
              <a:gd name="connsiteY3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5543550">
                <a:moveTo>
                  <a:pt x="0" y="0"/>
                </a:moveTo>
                <a:lnTo>
                  <a:pt x="2305050" y="0"/>
                </a:lnTo>
                <a:lnTo>
                  <a:pt x="2305050" y="5543550"/>
                </a:lnTo>
                <a:lnTo>
                  <a:pt x="0" y="554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07ECD2EE-581B-4198-8945-D7C9B9996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00" y="1314450"/>
            <a:ext cx="2305050" cy="5543550"/>
          </a:xfrm>
          <a:custGeom>
            <a:avLst/>
            <a:gdLst>
              <a:gd name="connsiteX0" fmla="*/ 0 w 2305050"/>
              <a:gd name="connsiteY0" fmla="*/ 0 h 5543550"/>
              <a:gd name="connsiteX1" fmla="*/ 2305050 w 2305050"/>
              <a:gd name="connsiteY1" fmla="*/ 0 h 5543550"/>
              <a:gd name="connsiteX2" fmla="*/ 2305050 w 2305050"/>
              <a:gd name="connsiteY2" fmla="*/ 5543550 h 5543550"/>
              <a:gd name="connsiteX3" fmla="*/ 0 w 2305050"/>
              <a:gd name="connsiteY3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5543550">
                <a:moveTo>
                  <a:pt x="0" y="0"/>
                </a:moveTo>
                <a:lnTo>
                  <a:pt x="2305050" y="0"/>
                </a:lnTo>
                <a:lnTo>
                  <a:pt x="2305050" y="5543550"/>
                </a:lnTo>
                <a:lnTo>
                  <a:pt x="0" y="554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77671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EC746E7-B7A5-41BF-B783-B53DFC49A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81300" cy="6858000"/>
          </a:xfrm>
          <a:custGeom>
            <a:avLst/>
            <a:gdLst>
              <a:gd name="connsiteX0" fmla="*/ 0 w 2781300"/>
              <a:gd name="connsiteY0" fmla="*/ 0 h 6858000"/>
              <a:gd name="connsiteX1" fmla="*/ 2781300 w 2781300"/>
              <a:gd name="connsiteY1" fmla="*/ 0 h 6858000"/>
              <a:gd name="connsiteX2" fmla="*/ 2781300 w 2781300"/>
              <a:gd name="connsiteY2" fmla="*/ 6858000 h 6858000"/>
              <a:gd name="connsiteX3" fmla="*/ 0 w 2781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6858000">
                <a:moveTo>
                  <a:pt x="0" y="0"/>
                </a:moveTo>
                <a:lnTo>
                  <a:pt x="2781300" y="0"/>
                </a:lnTo>
                <a:lnTo>
                  <a:pt x="2781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203051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27BA18C-2EBE-4C83-9DFE-CF9A01897E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9851" y="0"/>
            <a:ext cx="1609703" cy="6858000"/>
          </a:xfrm>
          <a:custGeom>
            <a:avLst/>
            <a:gdLst>
              <a:gd name="connsiteX0" fmla="*/ 0 w 1609703"/>
              <a:gd name="connsiteY0" fmla="*/ 0 h 6858000"/>
              <a:gd name="connsiteX1" fmla="*/ 1609703 w 1609703"/>
              <a:gd name="connsiteY1" fmla="*/ 0 h 6858000"/>
              <a:gd name="connsiteX2" fmla="*/ 1609703 w 1609703"/>
              <a:gd name="connsiteY2" fmla="*/ 6858000 h 6858000"/>
              <a:gd name="connsiteX3" fmla="*/ 0 w 16097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703" h="6858000">
                <a:moveTo>
                  <a:pt x="0" y="0"/>
                </a:moveTo>
                <a:lnTo>
                  <a:pt x="1609703" y="0"/>
                </a:lnTo>
                <a:lnTo>
                  <a:pt x="160970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04BC801E-8881-418B-9A46-9A8B09D00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20088" y="0"/>
            <a:ext cx="1609703" cy="6858000"/>
          </a:xfrm>
          <a:custGeom>
            <a:avLst/>
            <a:gdLst>
              <a:gd name="connsiteX0" fmla="*/ 0 w 1609703"/>
              <a:gd name="connsiteY0" fmla="*/ 0 h 6858000"/>
              <a:gd name="connsiteX1" fmla="*/ 1609703 w 1609703"/>
              <a:gd name="connsiteY1" fmla="*/ 0 h 6858000"/>
              <a:gd name="connsiteX2" fmla="*/ 1609703 w 1609703"/>
              <a:gd name="connsiteY2" fmla="*/ 6858000 h 6858000"/>
              <a:gd name="connsiteX3" fmla="*/ 0 w 16097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703" h="6858000">
                <a:moveTo>
                  <a:pt x="0" y="0"/>
                </a:moveTo>
                <a:lnTo>
                  <a:pt x="1609703" y="0"/>
                </a:lnTo>
                <a:lnTo>
                  <a:pt x="160970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F882AE2-5D4E-44FA-9DF2-8A0866AB55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20325" y="0"/>
            <a:ext cx="1609703" cy="6858000"/>
          </a:xfrm>
          <a:custGeom>
            <a:avLst/>
            <a:gdLst>
              <a:gd name="connsiteX0" fmla="*/ 0 w 1609703"/>
              <a:gd name="connsiteY0" fmla="*/ 0 h 6858000"/>
              <a:gd name="connsiteX1" fmla="*/ 1609703 w 1609703"/>
              <a:gd name="connsiteY1" fmla="*/ 0 h 6858000"/>
              <a:gd name="connsiteX2" fmla="*/ 1609703 w 1609703"/>
              <a:gd name="connsiteY2" fmla="*/ 6858000 h 6858000"/>
              <a:gd name="connsiteX3" fmla="*/ 0 w 16097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703" h="6858000">
                <a:moveTo>
                  <a:pt x="0" y="0"/>
                </a:moveTo>
                <a:lnTo>
                  <a:pt x="1609703" y="0"/>
                </a:lnTo>
                <a:lnTo>
                  <a:pt x="160970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53761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2C9B6C6-B70E-4F4B-A414-84DEDC87CB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5175" y="0"/>
            <a:ext cx="4591050" cy="6858000"/>
          </a:xfrm>
          <a:custGeom>
            <a:avLst/>
            <a:gdLst>
              <a:gd name="connsiteX0" fmla="*/ 0 w 4591050"/>
              <a:gd name="connsiteY0" fmla="*/ 0 h 6858000"/>
              <a:gd name="connsiteX1" fmla="*/ 4591050 w 4591050"/>
              <a:gd name="connsiteY1" fmla="*/ 0 h 6858000"/>
              <a:gd name="connsiteX2" fmla="*/ 4591050 w 4591050"/>
              <a:gd name="connsiteY2" fmla="*/ 6858000 h 6858000"/>
              <a:gd name="connsiteX3" fmla="*/ 0 w 4591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050" h="6858000">
                <a:moveTo>
                  <a:pt x="0" y="0"/>
                </a:moveTo>
                <a:lnTo>
                  <a:pt x="45910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71595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AE67309-9212-4630-93F0-A21924BCF3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700" y="666750"/>
            <a:ext cx="2209800" cy="2762250"/>
          </a:xfrm>
          <a:custGeom>
            <a:avLst/>
            <a:gdLst>
              <a:gd name="connsiteX0" fmla="*/ 0 w 2209800"/>
              <a:gd name="connsiteY0" fmla="*/ 0 h 2762250"/>
              <a:gd name="connsiteX1" fmla="*/ 2209800 w 2209800"/>
              <a:gd name="connsiteY1" fmla="*/ 0 h 2762250"/>
              <a:gd name="connsiteX2" fmla="*/ 2209800 w 2209800"/>
              <a:gd name="connsiteY2" fmla="*/ 2762250 h 2762250"/>
              <a:gd name="connsiteX3" fmla="*/ 0 w 220980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2762250">
                <a:moveTo>
                  <a:pt x="0" y="0"/>
                </a:moveTo>
                <a:lnTo>
                  <a:pt x="2209800" y="0"/>
                </a:lnTo>
                <a:lnTo>
                  <a:pt x="2209800" y="2762250"/>
                </a:lnTo>
                <a:lnTo>
                  <a:pt x="0" y="2762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16126245-AE9B-4D83-AA1C-BE542AB313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9900" y="666750"/>
            <a:ext cx="2209800" cy="2762250"/>
          </a:xfrm>
          <a:custGeom>
            <a:avLst/>
            <a:gdLst>
              <a:gd name="connsiteX0" fmla="*/ 0 w 2209800"/>
              <a:gd name="connsiteY0" fmla="*/ 0 h 2762250"/>
              <a:gd name="connsiteX1" fmla="*/ 2209800 w 2209800"/>
              <a:gd name="connsiteY1" fmla="*/ 0 h 2762250"/>
              <a:gd name="connsiteX2" fmla="*/ 2209800 w 2209800"/>
              <a:gd name="connsiteY2" fmla="*/ 2762250 h 2762250"/>
              <a:gd name="connsiteX3" fmla="*/ 0 w 220980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2762250">
                <a:moveTo>
                  <a:pt x="0" y="0"/>
                </a:moveTo>
                <a:lnTo>
                  <a:pt x="2209800" y="0"/>
                </a:lnTo>
                <a:lnTo>
                  <a:pt x="2209800" y="2762250"/>
                </a:lnTo>
                <a:lnTo>
                  <a:pt x="0" y="2762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8A9A3F6D-1D8B-4CB7-B418-C3E1ED1A3A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72100" y="666750"/>
            <a:ext cx="2209800" cy="2762250"/>
          </a:xfrm>
          <a:custGeom>
            <a:avLst/>
            <a:gdLst>
              <a:gd name="connsiteX0" fmla="*/ 0 w 2209800"/>
              <a:gd name="connsiteY0" fmla="*/ 0 h 2762250"/>
              <a:gd name="connsiteX1" fmla="*/ 2209800 w 2209800"/>
              <a:gd name="connsiteY1" fmla="*/ 0 h 2762250"/>
              <a:gd name="connsiteX2" fmla="*/ 2209800 w 2209800"/>
              <a:gd name="connsiteY2" fmla="*/ 2762250 h 2762250"/>
              <a:gd name="connsiteX3" fmla="*/ 0 w 220980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2762250">
                <a:moveTo>
                  <a:pt x="0" y="0"/>
                </a:moveTo>
                <a:lnTo>
                  <a:pt x="2209800" y="0"/>
                </a:lnTo>
                <a:lnTo>
                  <a:pt x="2209800" y="2762250"/>
                </a:lnTo>
                <a:lnTo>
                  <a:pt x="0" y="27622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1812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5B4CD46-3DBB-4CA2-B8BA-94417A9C0F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76900" y="600075"/>
            <a:ext cx="2876550" cy="2828925"/>
          </a:xfrm>
          <a:custGeom>
            <a:avLst/>
            <a:gdLst>
              <a:gd name="connsiteX0" fmla="*/ 0 w 2876550"/>
              <a:gd name="connsiteY0" fmla="*/ 0 h 2828925"/>
              <a:gd name="connsiteX1" fmla="*/ 2876550 w 2876550"/>
              <a:gd name="connsiteY1" fmla="*/ 0 h 2828925"/>
              <a:gd name="connsiteX2" fmla="*/ 2876550 w 2876550"/>
              <a:gd name="connsiteY2" fmla="*/ 2828925 h 2828925"/>
              <a:gd name="connsiteX3" fmla="*/ 0 w 2876550"/>
              <a:gd name="connsiteY3" fmla="*/ 2828925 h 28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2828925">
                <a:moveTo>
                  <a:pt x="0" y="0"/>
                </a:moveTo>
                <a:lnTo>
                  <a:pt x="2876550" y="0"/>
                </a:lnTo>
                <a:lnTo>
                  <a:pt x="2876550" y="2828925"/>
                </a:lnTo>
                <a:lnTo>
                  <a:pt x="0" y="2828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5CF26709-AA1F-4785-A747-C1911304C9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63000" y="600075"/>
            <a:ext cx="2876550" cy="5657850"/>
          </a:xfrm>
          <a:custGeom>
            <a:avLst/>
            <a:gdLst>
              <a:gd name="connsiteX0" fmla="*/ 0 w 2876550"/>
              <a:gd name="connsiteY0" fmla="*/ 0 h 5657850"/>
              <a:gd name="connsiteX1" fmla="*/ 2876550 w 2876550"/>
              <a:gd name="connsiteY1" fmla="*/ 0 h 5657850"/>
              <a:gd name="connsiteX2" fmla="*/ 2876550 w 2876550"/>
              <a:gd name="connsiteY2" fmla="*/ 5657850 h 5657850"/>
              <a:gd name="connsiteX3" fmla="*/ 0 w 2876550"/>
              <a:gd name="connsiteY3" fmla="*/ 5657850 h 565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5657850">
                <a:moveTo>
                  <a:pt x="0" y="0"/>
                </a:moveTo>
                <a:lnTo>
                  <a:pt x="2876550" y="0"/>
                </a:lnTo>
                <a:lnTo>
                  <a:pt x="2876550" y="5657850"/>
                </a:lnTo>
                <a:lnTo>
                  <a:pt x="0" y="5657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80216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AF74C1F-46B7-435A-AA16-BEEF941FD5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613" y="600075"/>
            <a:ext cx="2876550" cy="5657850"/>
          </a:xfrm>
          <a:custGeom>
            <a:avLst/>
            <a:gdLst>
              <a:gd name="connsiteX0" fmla="*/ 0 w 2876550"/>
              <a:gd name="connsiteY0" fmla="*/ 0 h 5657850"/>
              <a:gd name="connsiteX1" fmla="*/ 2876550 w 2876550"/>
              <a:gd name="connsiteY1" fmla="*/ 0 h 5657850"/>
              <a:gd name="connsiteX2" fmla="*/ 2876550 w 2876550"/>
              <a:gd name="connsiteY2" fmla="*/ 5657850 h 5657850"/>
              <a:gd name="connsiteX3" fmla="*/ 0 w 2876550"/>
              <a:gd name="connsiteY3" fmla="*/ 5657850 h 565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5657850">
                <a:moveTo>
                  <a:pt x="0" y="0"/>
                </a:moveTo>
                <a:lnTo>
                  <a:pt x="2876550" y="0"/>
                </a:lnTo>
                <a:lnTo>
                  <a:pt x="2876550" y="5657850"/>
                </a:lnTo>
                <a:lnTo>
                  <a:pt x="0" y="5657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D21B2EC-E9CA-414B-9AAC-977D0641C4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46713" y="3429000"/>
            <a:ext cx="2876550" cy="2828925"/>
          </a:xfrm>
          <a:custGeom>
            <a:avLst/>
            <a:gdLst>
              <a:gd name="connsiteX0" fmla="*/ 0 w 2876550"/>
              <a:gd name="connsiteY0" fmla="*/ 0 h 2828925"/>
              <a:gd name="connsiteX1" fmla="*/ 2876550 w 2876550"/>
              <a:gd name="connsiteY1" fmla="*/ 0 h 2828925"/>
              <a:gd name="connsiteX2" fmla="*/ 2876550 w 2876550"/>
              <a:gd name="connsiteY2" fmla="*/ 2828925 h 2828925"/>
              <a:gd name="connsiteX3" fmla="*/ 0 w 2876550"/>
              <a:gd name="connsiteY3" fmla="*/ 2828925 h 282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2828925">
                <a:moveTo>
                  <a:pt x="0" y="0"/>
                </a:moveTo>
                <a:lnTo>
                  <a:pt x="2876550" y="0"/>
                </a:lnTo>
                <a:lnTo>
                  <a:pt x="2876550" y="2828925"/>
                </a:lnTo>
                <a:lnTo>
                  <a:pt x="0" y="2828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111015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374D824-2471-4961-98A3-B08DAEAECA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342" y="832757"/>
            <a:ext cx="3877294" cy="5192486"/>
          </a:xfrm>
          <a:custGeom>
            <a:avLst/>
            <a:gdLst>
              <a:gd name="connsiteX0" fmla="*/ 0 w 3877294"/>
              <a:gd name="connsiteY0" fmla="*/ 0 h 5192486"/>
              <a:gd name="connsiteX1" fmla="*/ 3877294 w 3877294"/>
              <a:gd name="connsiteY1" fmla="*/ 0 h 5192486"/>
              <a:gd name="connsiteX2" fmla="*/ 3877294 w 3877294"/>
              <a:gd name="connsiteY2" fmla="*/ 5192486 h 5192486"/>
              <a:gd name="connsiteX3" fmla="*/ 0 w 3877294"/>
              <a:gd name="connsiteY3" fmla="*/ 5192486 h 519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7294" h="5192486">
                <a:moveTo>
                  <a:pt x="0" y="0"/>
                </a:moveTo>
                <a:lnTo>
                  <a:pt x="3877294" y="0"/>
                </a:lnTo>
                <a:lnTo>
                  <a:pt x="3877294" y="5192486"/>
                </a:lnTo>
                <a:lnTo>
                  <a:pt x="0" y="519248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78468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3527D77-EE69-497F-88F6-C0E17E975B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4181" y="740229"/>
            <a:ext cx="4767943" cy="5399314"/>
          </a:xfrm>
          <a:custGeom>
            <a:avLst/>
            <a:gdLst>
              <a:gd name="connsiteX0" fmla="*/ 0 w 4767943"/>
              <a:gd name="connsiteY0" fmla="*/ 0 h 5399314"/>
              <a:gd name="connsiteX1" fmla="*/ 4767943 w 4767943"/>
              <a:gd name="connsiteY1" fmla="*/ 0 h 5399314"/>
              <a:gd name="connsiteX2" fmla="*/ 4767943 w 4767943"/>
              <a:gd name="connsiteY2" fmla="*/ 5399314 h 5399314"/>
              <a:gd name="connsiteX3" fmla="*/ 0 w 4767943"/>
              <a:gd name="connsiteY3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7943" h="5399314">
                <a:moveTo>
                  <a:pt x="0" y="0"/>
                </a:moveTo>
                <a:lnTo>
                  <a:pt x="4767943" y="0"/>
                </a:lnTo>
                <a:lnTo>
                  <a:pt x="4767943" y="5399314"/>
                </a:lnTo>
                <a:lnTo>
                  <a:pt x="0" y="53993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01D88EFC-6E3C-4328-A9E1-1C305C82A7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66181" y="1440669"/>
            <a:ext cx="3243942" cy="4093028"/>
          </a:xfrm>
          <a:custGeom>
            <a:avLst/>
            <a:gdLst>
              <a:gd name="connsiteX0" fmla="*/ 0 w 3243942"/>
              <a:gd name="connsiteY0" fmla="*/ 0 h 4093028"/>
              <a:gd name="connsiteX1" fmla="*/ 3243942 w 3243942"/>
              <a:gd name="connsiteY1" fmla="*/ 0 h 4093028"/>
              <a:gd name="connsiteX2" fmla="*/ 3243942 w 3243942"/>
              <a:gd name="connsiteY2" fmla="*/ 4093028 h 4093028"/>
              <a:gd name="connsiteX3" fmla="*/ 0 w 3243942"/>
              <a:gd name="connsiteY3" fmla="*/ 4093028 h 409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942" h="4093028">
                <a:moveTo>
                  <a:pt x="0" y="0"/>
                </a:moveTo>
                <a:lnTo>
                  <a:pt x="3243942" y="0"/>
                </a:lnTo>
                <a:lnTo>
                  <a:pt x="3243942" y="4093028"/>
                </a:lnTo>
                <a:lnTo>
                  <a:pt x="0" y="40930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531062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88D5903-89DF-4E0A-84AB-DEA73F83A7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048128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E5C7531-073E-4BA2-8495-F3F8443EBB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66857" cy="5617029"/>
          </a:xfrm>
          <a:custGeom>
            <a:avLst/>
            <a:gdLst>
              <a:gd name="connsiteX0" fmla="*/ 0 w 6966857"/>
              <a:gd name="connsiteY0" fmla="*/ 0 h 5617029"/>
              <a:gd name="connsiteX1" fmla="*/ 6966857 w 6966857"/>
              <a:gd name="connsiteY1" fmla="*/ 0 h 5617029"/>
              <a:gd name="connsiteX2" fmla="*/ 6966857 w 6966857"/>
              <a:gd name="connsiteY2" fmla="*/ 5617029 h 5617029"/>
              <a:gd name="connsiteX3" fmla="*/ 0 w 6966857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6857" h="5617029">
                <a:moveTo>
                  <a:pt x="0" y="0"/>
                </a:moveTo>
                <a:lnTo>
                  <a:pt x="6966857" y="0"/>
                </a:lnTo>
                <a:lnTo>
                  <a:pt x="6966857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558745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242778D-A11C-4258-9457-D31657D537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0" y="1567543"/>
            <a:ext cx="5181600" cy="2656114"/>
          </a:xfrm>
          <a:custGeom>
            <a:avLst/>
            <a:gdLst>
              <a:gd name="connsiteX0" fmla="*/ 0 w 5181600"/>
              <a:gd name="connsiteY0" fmla="*/ 0 h 2656114"/>
              <a:gd name="connsiteX1" fmla="*/ 5181600 w 5181600"/>
              <a:gd name="connsiteY1" fmla="*/ 0 h 2656114"/>
              <a:gd name="connsiteX2" fmla="*/ 5181600 w 5181600"/>
              <a:gd name="connsiteY2" fmla="*/ 2656114 h 2656114"/>
              <a:gd name="connsiteX3" fmla="*/ 0 w 5181600"/>
              <a:gd name="connsiteY3" fmla="*/ 2656114 h 26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2656114">
                <a:moveTo>
                  <a:pt x="0" y="0"/>
                </a:moveTo>
                <a:lnTo>
                  <a:pt x="5181600" y="0"/>
                </a:lnTo>
                <a:lnTo>
                  <a:pt x="5181600" y="2656114"/>
                </a:lnTo>
                <a:lnTo>
                  <a:pt x="0" y="26561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C271C9AC-79F9-4D1E-8875-B2E36E981E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56858" y="5649685"/>
            <a:ext cx="3853543" cy="1208315"/>
          </a:xfrm>
          <a:custGeom>
            <a:avLst/>
            <a:gdLst>
              <a:gd name="connsiteX0" fmla="*/ 0 w 3853543"/>
              <a:gd name="connsiteY0" fmla="*/ 0 h 1208315"/>
              <a:gd name="connsiteX1" fmla="*/ 3853543 w 3853543"/>
              <a:gd name="connsiteY1" fmla="*/ 0 h 1208315"/>
              <a:gd name="connsiteX2" fmla="*/ 3853543 w 3853543"/>
              <a:gd name="connsiteY2" fmla="*/ 1208315 h 1208315"/>
              <a:gd name="connsiteX3" fmla="*/ 0 w 3853543"/>
              <a:gd name="connsiteY3" fmla="*/ 1208315 h 12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3543" h="1208315">
                <a:moveTo>
                  <a:pt x="0" y="0"/>
                </a:moveTo>
                <a:lnTo>
                  <a:pt x="3853543" y="0"/>
                </a:lnTo>
                <a:lnTo>
                  <a:pt x="3853543" y="1208315"/>
                </a:lnTo>
                <a:lnTo>
                  <a:pt x="0" y="12083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D032A2E1-72FA-4A47-A1E4-9F4DB43F3D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15143"/>
            <a:ext cx="2111829" cy="3331028"/>
          </a:xfrm>
          <a:custGeom>
            <a:avLst/>
            <a:gdLst>
              <a:gd name="connsiteX0" fmla="*/ 0 w 2111829"/>
              <a:gd name="connsiteY0" fmla="*/ 0 h 3331028"/>
              <a:gd name="connsiteX1" fmla="*/ 2111829 w 2111829"/>
              <a:gd name="connsiteY1" fmla="*/ 0 h 3331028"/>
              <a:gd name="connsiteX2" fmla="*/ 2111829 w 2111829"/>
              <a:gd name="connsiteY2" fmla="*/ 3331028 h 3331028"/>
              <a:gd name="connsiteX3" fmla="*/ 0 w 2111829"/>
              <a:gd name="connsiteY3" fmla="*/ 3331028 h 333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1829" h="3331028">
                <a:moveTo>
                  <a:pt x="0" y="0"/>
                </a:moveTo>
                <a:lnTo>
                  <a:pt x="2111829" y="0"/>
                </a:lnTo>
                <a:lnTo>
                  <a:pt x="2111829" y="3331028"/>
                </a:lnTo>
                <a:lnTo>
                  <a:pt x="0" y="333102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615139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6C1D2C43-FE53-4053-A56A-BC43DA200E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609600"/>
            <a:ext cx="4985657" cy="5638800"/>
          </a:xfrm>
          <a:custGeom>
            <a:avLst/>
            <a:gdLst>
              <a:gd name="connsiteX0" fmla="*/ 0 w 4985657"/>
              <a:gd name="connsiteY0" fmla="*/ 0 h 5638800"/>
              <a:gd name="connsiteX1" fmla="*/ 4985657 w 4985657"/>
              <a:gd name="connsiteY1" fmla="*/ 0 h 5638800"/>
              <a:gd name="connsiteX2" fmla="*/ 4985657 w 4985657"/>
              <a:gd name="connsiteY2" fmla="*/ 5638800 h 5638800"/>
              <a:gd name="connsiteX3" fmla="*/ 0 w 4985657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5657" h="5638800">
                <a:moveTo>
                  <a:pt x="0" y="0"/>
                </a:moveTo>
                <a:lnTo>
                  <a:pt x="4985657" y="0"/>
                </a:lnTo>
                <a:lnTo>
                  <a:pt x="4985657" y="5638800"/>
                </a:lnTo>
                <a:lnTo>
                  <a:pt x="0" y="56388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14A13AF-E824-4286-A471-2F39E4B6BC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64626" y="1055916"/>
            <a:ext cx="3505201" cy="2373085"/>
          </a:xfrm>
          <a:custGeom>
            <a:avLst/>
            <a:gdLst>
              <a:gd name="connsiteX0" fmla="*/ 0 w 3505201"/>
              <a:gd name="connsiteY0" fmla="*/ 0 h 2373085"/>
              <a:gd name="connsiteX1" fmla="*/ 3505201 w 3505201"/>
              <a:gd name="connsiteY1" fmla="*/ 0 h 2373085"/>
              <a:gd name="connsiteX2" fmla="*/ 3505201 w 3505201"/>
              <a:gd name="connsiteY2" fmla="*/ 2373085 h 2373085"/>
              <a:gd name="connsiteX3" fmla="*/ 0 w 3505201"/>
              <a:gd name="connsiteY3" fmla="*/ 2373085 h 237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1" h="2373085">
                <a:moveTo>
                  <a:pt x="0" y="0"/>
                </a:moveTo>
                <a:lnTo>
                  <a:pt x="3505201" y="0"/>
                </a:lnTo>
                <a:lnTo>
                  <a:pt x="3505201" y="2373085"/>
                </a:lnTo>
                <a:lnTo>
                  <a:pt x="0" y="237308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941059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C0437A8-2BB5-47A8-A0D7-B201B6AE3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39327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7056007-93C7-499F-9868-FFEFFE0072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685800"/>
            <a:ext cx="5410200" cy="55768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228248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EEA8583-0868-4D3B-AB2F-859C58D4C0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4900" y="0"/>
            <a:ext cx="5600700" cy="6858000"/>
          </a:xfrm>
          <a:custGeom>
            <a:avLst/>
            <a:gdLst>
              <a:gd name="connsiteX0" fmla="*/ 0 w 5600700"/>
              <a:gd name="connsiteY0" fmla="*/ 0 h 6858000"/>
              <a:gd name="connsiteX1" fmla="*/ 5600700 w 5600700"/>
              <a:gd name="connsiteY1" fmla="*/ 0 h 6858000"/>
              <a:gd name="connsiteX2" fmla="*/ 5600700 w 5600700"/>
              <a:gd name="connsiteY2" fmla="*/ 6858000 h 6858000"/>
              <a:gd name="connsiteX3" fmla="*/ 0 w 56007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0700" h="6858000">
                <a:moveTo>
                  <a:pt x="0" y="0"/>
                </a:moveTo>
                <a:lnTo>
                  <a:pt x="5600700" y="0"/>
                </a:lnTo>
                <a:lnTo>
                  <a:pt x="56007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3180C9B-8A60-4340-89D1-433B3534D5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64703"/>
            <a:ext cx="3257550" cy="4928593"/>
          </a:xfrm>
          <a:custGeom>
            <a:avLst/>
            <a:gdLst>
              <a:gd name="connsiteX0" fmla="*/ 0 w 3257550"/>
              <a:gd name="connsiteY0" fmla="*/ 0 h 4928593"/>
              <a:gd name="connsiteX1" fmla="*/ 3257550 w 3257550"/>
              <a:gd name="connsiteY1" fmla="*/ 0 h 4928593"/>
              <a:gd name="connsiteX2" fmla="*/ 3257550 w 3257550"/>
              <a:gd name="connsiteY2" fmla="*/ 4928593 h 4928593"/>
              <a:gd name="connsiteX3" fmla="*/ 0 w 3257550"/>
              <a:gd name="connsiteY3" fmla="*/ 4928593 h 492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7550" h="4928593">
                <a:moveTo>
                  <a:pt x="0" y="0"/>
                </a:moveTo>
                <a:lnTo>
                  <a:pt x="3257550" y="0"/>
                </a:lnTo>
                <a:lnTo>
                  <a:pt x="3257550" y="4928593"/>
                </a:lnTo>
                <a:lnTo>
                  <a:pt x="0" y="49285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4226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CA29EDC-60A6-440E-AE92-4044E44F6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4200" y="773705"/>
            <a:ext cx="2543841" cy="2950858"/>
          </a:xfrm>
          <a:custGeom>
            <a:avLst/>
            <a:gdLst>
              <a:gd name="connsiteX0" fmla="*/ 1271920 w 2543841"/>
              <a:gd name="connsiteY0" fmla="*/ 0 h 2950858"/>
              <a:gd name="connsiteX1" fmla="*/ 2543841 w 2543841"/>
              <a:gd name="connsiteY1" fmla="*/ 635961 h 2950858"/>
              <a:gd name="connsiteX2" fmla="*/ 2543841 w 2543841"/>
              <a:gd name="connsiteY2" fmla="*/ 2314897 h 2950858"/>
              <a:gd name="connsiteX3" fmla="*/ 1271920 w 2543841"/>
              <a:gd name="connsiteY3" fmla="*/ 2950858 h 2950858"/>
              <a:gd name="connsiteX4" fmla="*/ 0 w 2543841"/>
              <a:gd name="connsiteY4" fmla="*/ 2314897 h 2950858"/>
              <a:gd name="connsiteX5" fmla="*/ 0 w 2543841"/>
              <a:gd name="connsiteY5" fmla="*/ 635961 h 295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3841" h="2950858">
                <a:moveTo>
                  <a:pt x="1271920" y="0"/>
                </a:moveTo>
                <a:lnTo>
                  <a:pt x="2543841" y="635961"/>
                </a:lnTo>
                <a:lnTo>
                  <a:pt x="2543841" y="2314897"/>
                </a:lnTo>
                <a:lnTo>
                  <a:pt x="1271920" y="2950858"/>
                </a:lnTo>
                <a:lnTo>
                  <a:pt x="0" y="2314897"/>
                </a:lnTo>
                <a:lnTo>
                  <a:pt x="0" y="63596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411995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D24CE5A-C876-4C89-9840-88B3350ABB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65756" y="-1"/>
            <a:ext cx="8426244" cy="4678121"/>
          </a:xfrm>
          <a:custGeom>
            <a:avLst/>
            <a:gdLst>
              <a:gd name="connsiteX0" fmla="*/ 0 w 8426244"/>
              <a:gd name="connsiteY0" fmla="*/ 0 h 4678121"/>
              <a:gd name="connsiteX1" fmla="*/ 8426244 w 8426244"/>
              <a:gd name="connsiteY1" fmla="*/ 0 h 4678121"/>
              <a:gd name="connsiteX2" fmla="*/ 8426244 w 8426244"/>
              <a:gd name="connsiteY2" fmla="*/ 1876486 h 4678121"/>
              <a:gd name="connsiteX3" fmla="*/ 5270090 w 8426244"/>
              <a:gd name="connsiteY3" fmla="*/ 4678121 h 46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244" h="4678121">
                <a:moveTo>
                  <a:pt x="0" y="0"/>
                </a:moveTo>
                <a:lnTo>
                  <a:pt x="8426244" y="0"/>
                </a:lnTo>
                <a:lnTo>
                  <a:pt x="8426244" y="1876486"/>
                </a:lnTo>
                <a:lnTo>
                  <a:pt x="5270090" y="46781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912135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8C0EC35-1CCD-4961-B926-FEA12DC425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79880"/>
            <a:ext cx="8426244" cy="4678121"/>
          </a:xfrm>
          <a:custGeom>
            <a:avLst/>
            <a:gdLst>
              <a:gd name="connsiteX0" fmla="*/ 3156154 w 8426244"/>
              <a:gd name="connsiteY0" fmla="*/ 0 h 4678121"/>
              <a:gd name="connsiteX1" fmla="*/ 8426244 w 8426244"/>
              <a:gd name="connsiteY1" fmla="*/ 4678121 h 4678121"/>
              <a:gd name="connsiteX2" fmla="*/ 0 w 8426244"/>
              <a:gd name="connsiteY2" fmla="*/ 4678121 h 4678121"/>
              <a:gd name="connsiteX3" fmla="*/ 0 w 8426244"/>
              <a:gd name="connsiteY3" fmla="*/ 2801635 h 46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244" h="4678121">
                <a:moveTo>
                  <a:pt x="3156154" y="0"/>
                </a:moveTo>
                <a:lnTo>
                  <a:pt x="8426244" y="4678121"/>
                </a:lnTo>
                <a:lnTo>
                  <a:pt x="0" y="4678121"/>
                </a:lnTo>
                <a:lnTo>
                  <a:pt x="0" y="280163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679632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36699CF-3909-4B79-AEA2-B31FDB80D3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855" y="2222338"/>
            <a:ext cx="1554153" cy="2426936"/>
          </a:xfrm>
          <a:custGeom>
            <a:avLst/>
            <a:gdLst>
              <a:gd name="connsiteX0" fmla="*/ 0 w 1554153"/>
              <a:gd name="connsiteY0" fmla="*/ 0 h 2426936"/>
              <a:gd name="connsiteX1" fmla="*/ 1554153 w 1554153"/>
              <a:gd name="connsiteY1" fmla="*/ 0 h 2426936"/>
              <a:gd name="connsiteX2" fmla="*/ 1554153 w 1554153"/>
              <a:gd name="connsiteY2" fmla="*/ 2426936 h 2426936"/>
              <a:gd name="connsiteX3" fmla="*/ 0 w 1554153"/>
              <a:gd name="connsiteY3" fmla="*/ 2426936 h 242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153" h="2426936">
                <a:moveTo>
                  <a:pt x="0" y="0"/>
                </a:moveTo>
                <a:lnTo>
                  <a:pt x="1554153" y="0"/>
                </a:lnTo>
                <a:lnTo>
                  <a:pt x="1554153" y="2426936"/>
                </a:lnTo>
                <a:lnTo>
                  <a:pt x="0" y="242693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5890C47-0A9E-46EE-8A3F-9EE7C649B0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4050" y="1790164"/>
            <a:ext cx="2191204" cy="3309871"/>
          </a:xfrm>
          <a:custGeom>
            <a:avLst/>
            <a:gdLst>
              <a:gd name="connsiteX0" fmla="*/ 0 w 2191204"/>
              <a:gd name="connsiteY0" fmla="*/ 0 h 3309871"/>
              <a:gd name="connsiteX1" fmla="*/ 2191204 w 2191204"/>
              <a:gd name="connsiteY1" fmla="*/ 0 h 3309871"/>
              <a:gd name="connsiteX2" fmla="*/ 2191204 w 2191204"/>
              <a:gd name="connsiteY2" fmla="*/ 3309871 h 3309871"/>
              <a:gd name="connsiteX3" fmla="*/ 0 w 2191204"/>
              <a:gd name="connsiteY3" fmla="*/ 3309871 h 330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204" h="3309871">
                <a:moveTo>
                  <a:pt x="0" y="0"/>
                </a:moveTo>
                <a:lnTo>
                  <a:pt x="2191204" y="0"/>
                </a:lnTo>
                <a:lnTo>
                  <a:pt x="2191204" y="3309871"/>
                </a:lnTo>
                <a:lnTo>
                  <a:pt x="0" y="33098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5AEE233C-DA9A-4ED1-989F-E4F5E645BA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73194" y="2222338"/>
            <a:ext cx="1554153" cy="2426936"/>
          </a:xfrm>
          <a:custGeom>
            <a:avLst/>
            <a:gdLst>
              <a:gd name="connsiteX0" fmla="*/ 0 w 1554153"/>
              <a:gd name="connsiteY0" fmla="*/ 0 h 2426936"/>
              <a:gd name="connsiteX1" fmla="*/ 1554153 w 1554153"/>
              <a:gd name="connsiteY1" fmla="*/ 0 h 2426936"/>
              <a:gd name="connsiteX2" fmla="*/ 1554153 w 1554153"/>
              <a:gd name="connsiteY2" fmla="*/ 2426936 h 2426936"/>
              <a:gd name="connsiteX3" fmla="*/ 0 w 1554153"/>
              <a:gd name="connsiteY3" fmla="*/ 2426936 h 242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153" h="2426936">
                <a:moveTo>
                  <a:pt x="0" y="0"/>
                </a:moveTo>
                <a:lnTo>
                  <a:pt x="1554153" y="0"/>
                </a:lnTo>
                <a:lnTo>
                  <a:pt x="1554153" y="2426936"/>
                </a:lnTo>
                <a:lnTo>
                  <a:pt x="0" y="242693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508038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8222B5D-52BE-4248-B2B5-0DA3C59B46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9973" y="3455666"/>
            <a:ext cx="1740348" cy="1740348"/>
          </a:xfrm>
          <a:custGeom>
            <a:avLst/>
            <a:gdLst>
              <a:gd name="connsiteX0" fmla="*/ 870174 w 1740348"/>
              <a:gd name="connsiteY0" fmla="*/ 0 h 1740348"/>
              <a:gd name="connsiteX1" fmla="*/ 1740348 w 1740348"/>
              <a:gd name="connsiteY1" fmla="*/ 870174 h 1740348"/>
              <a:gd name="connsiteX2" fmla="*/ 870174 w 1740348"/>
              <a:gd name="connsiteY2" fmla="*/ 1740348 h 1740348"/>
              <a:gd name="connsiteX3" fmla="*/ 0 w 1740348"/>
              <a:gd name="connsiteY3" fmla="*/ 870174 h 1740348"/>
              <a:gd name="connsiteX4" fmla="*/ 870174 w 1740348"/>
              <a:gd name="connsiteY4" fmla="*/ 0 h 174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348" h="1740348">
                <a:moveTo>
                  <a:pt x="870174" y="0"/>
                </a:moveTo>
                <a:cubicBezTo>
                  <a:pt x="1350758" y="0"/>
                  <a:pt x="1740348" y="389590"/>
                  <a:pt x="1740348" y="870174"/>
                </a:cubicBezTo>
                <a:cubicBezTo>
                  <a:pt x="1740348" y="1350758"/>
                  <a:pt x="1350758" y="1740348"/>
                  <a:pt x="870174" y="1740348"/>
                </a:cubicBezTo>
                <a:cubicBezTo>
                  <a:pt x="389590" y="1740348"/>
                  <a:pt x="0" y="1350758"/>
                  <a:pt x="0" y="870174"/>
                </a:cubicBezTo>
                <a:cubicBezTo>
                  <a:pt x="0" y="389590"/>
                  <a:pt x="389590" y="0"/>
                  <a:pt x="8701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666187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535FA2C-A4EC-422A-BEDD-20499926DB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700211" cy="6858000"/>
          </a:xfrm>
          <a:custGeom>
            <a:avLst/>
            <a:gdLst>
              <a:gd name="connsiteX0" fmla="*/ 0 w 7700211"/>
              <a:gd name="connsiteY0" fmla="*/ 0 h 6858000"/>
              <a:gd name="connsiteX1" fmla="*/ 7700211 w 7700211"/>
              <a:gd name="connsiteY1" fmla="*/ 0 h 6858000"/>
              <a:gd name="connsiteX2" fmla="*/ 7700211 w 7700211"/>
              <a:gd name="connsiteY2" fmla="*/ 6858000 h 6858000"/>
              <a:gd name="connsiteX3" fmla="*/ 0 w 770021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00211" h="6858000">
                <a:moveTo>
                  <a:pt x="0" y="0"/>
                </a:moveTo>
                <a:lnTo>
                  <a:pt x="7700211" y="0"/>
                </a:lnTo>
                <a:lnTo>
                  <a:pt x="770021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139188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044659C6-7BB7-4B00-B17F-759C0C710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47963"/>
            <a:ext cx="12192000" cy="2920180"/>
          </a:xfrm>
          <a:custGeom>
            <a:avLst/>
            <a:gdLst>
              <a:gd name="connsiteX0" fmla="*/ 0 w 12192000"/>
              <a:gd name="connsiteY0" fmla="*/ 0 h 2920180"/>
              <a:gd name="connsiteX1" fmla="*/ 12192000 w 12192000"/>
              <a:gd name="connsiteY1" fmla="*/ 0 h 2920180"/>
              <a:gd name="connsiteX2" fmla="*/ 12192000 w 12192000"/>
              <a:gd name="connsiteY2" fmla="*/ 2920180 h 2920180"/>
              <a:gd name="connsiteX3" fmla="*/ 0 w 12192000"/>
              <a:gd name="connsiteY3" fmla="*/ 2920180 h 292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920180">
                <a:moveTo>
                  <a:pt x="0" y="0"/>
                </a:moveTo>
                <a:lnTo>
                  <a:pt x="12192000" y="0"/>
                </a:lnTo>
                <a:lnTo>
                  <a:pt x="12192000" y="2920180"/>
                </a:lnTo>
                <a:lnTo>
                  <a:pt x="0" y="29201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422572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1CBFC19-4029-4F2C-8C62-814A66364F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368" y="0"/>
            <a:ext cx="6410632" cy="2688276"/>
          </a:xfrm>
          <a:custGeom>
            <a:avLst/>
            <a:gdLst>
              <a:gd name="connsiteX0" fmla="*/ 0 w 6410632"/>
              <a:gd name="connsiteY0" fmla="*/ 0 h 2688276"/>
              <a:gd name="connsiteX1" fmla="*/ 6410632 w 6410632"/>
              <a:gd name="connsiteY1" fmla="*/ 0 h 2688276"/>
              <a:gd name="connsiteX2" fmla="*/ 6410632 w 6410632"/>
              <a:gd name="connsiteY2" fmla="*/ 2688276 h 2688276"/>
              <a:gd name="connsiteX3" fmla="*/ 0 w 6410632"/>
              <a:gd name="connsiteY3" fmla="*/ 2688276 h 268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0632" h="2688276">
                <a:moveTo>
                  <a:pt x="0" y="0"/>
                </a:moveTo>
                <a:lnTo>
                  <a:pt x="6410632" y="0"/>
                </a:lnTo>
                <a:lnTo>
                  <a:pt x="6410632" y="2688276"/>
                </a:lnTo>
                <a:lnTo>
                  <a:pt x="0" y="26882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AF2380E-64B6-493F-9931-00F4AFD588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1368" y="3034098"/>
            <a:ext cx="6410632" cy="2688276"/>
          </a:xfrm>
          <a:custGeom>
            <a:avLst/>
            <a:gdLst>
              <a:gd name="connsiteX0" fmla="*/ 0 w 6410632"/>
              <a:gd name="connsiteY0" fmla="*/ 0 h 2688276"/>
              <a:gd name="connsiteX1" fmla="*/ 6410632 w 6410632"/>
              <a:gd name="connsiteY1" fmla="*/ 0 h 2688276"/>
              <a:gd name="connsiteX2" fmla="*/ 6410632 w 6410632"/>
              <a:gd name="connsiteY2" fmla="*/ 2688276 h 2688276"/>
              <a:gd name="connsiteX3" fmla="*/ 0 w 6410632"/>
              <a:gd name="connsiteY3" fmla="*/ 2688276 h 268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0632" h="2688276">
                <a:moveTo>
                  <a:pt x="0" y="0"/>
                </a:moveTo>
                <a:lnTo>
                  <a:pt x="6410632" y="0"/>
                </a:lnTo>
                <a:lnTo>
                  <a:pt x="6410632" y="2688276"/>
                </a:lnTo>
                <a:lnTo>
                  <a:pt x="0" y="26882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168039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DCF5F38A-F393-41B0-9D5B-4A274D9FF5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923" y="0"/>
            <a:ext cx="5161935" cy="6858000"/>
          </a:xfrm>
          <a:custGeom>
            <a:avLst/>
            <a:gdLst>
              <a:gd name="connsiteX0" fmla="*/ 0 w 4955458"/>
              <a:gd name="connsiteY0" fmla="*/ 0 h 6858000"/>
              <a:gd name="connsiteX1" fmla="*/ 4955458 w 4955458"/>
              <a:gd name="connsiteY1" fmla="*/ 0 h 6858000"/>
              <a:gd name="connsiteX2" fmla="*/ 4955458 w 4955458"/>
              <a:gd name="connsiteY2" fmla="*/ 6858000 h 6858000"/>
              <a:gd name="connsiteX3" fmla="*/ 0 w 49554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5458" h="6858000">
                <a:moveTo>
                  <a:pt x="0" y="0"/>
                </a:moveTo>
                <a:lnTo>
                  <a:pt x="4955458" y="0"/>
                </a:lnTo>
                <a:lnTo>
                  <a:pt x="495545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6648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FA57A3F4-7345-488B-8A75-3A909F713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33950" y="2"/>
            <a:ext cx="7258049" cy="6857999"/>
          </a:xfrm>
          <a:custGeom>
            <a:avLst/>
            <a:gdLst>
              <a:gd name="connsiteX0" fmla="*/ 0 w 7258049"/>
              <a:gd name="connsiteY0" fmla="*/ 0 h 6857999"/>
              <a:gd name="connsiteX1" fmla="*/ 7258049 w 7258049"/>
              <a:gd name="connsiteY1" fmla="*/ 0 h 6857999"/>
              <a:gd name="connsiteX2" fmla="*/ 7258049 w 7258049"/>
              <a:gd name="connsiteY2" fmla="*/ 6857999 h 6857999"/>
              <a:gd name="connsiteX3" fmla="*/ 4933949 w 7258049"/>
              <a:gd name="connsiteY3" fmla="*/ 6857999 h 6857999"/>
              <a:gd name="connsiteX4" fmla="*/ 4933949 w 7258049"/>
              <a:gd name="connsiteY4" fmla="*/ 1248109 h 6857999"/>
              <a:gd name="connsiteX5" fmla="*/ 0 w 7258049"/>
              <a:gd name="connsiteY5" fmla="*/ 124810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8049" h="6857999">
                <a:moveTo>
                  <a:pt x="0" y="0"/>
                </a:moveTo>
                <a:lnTo>
                  <a:pt x="7258049" y="0"/>
                </a:lnTo>
                <a:lnTo>
                  <a:pt x="7258049" y="6857999"/>
                </a:lnTo>
                <a:lnTo>
                  <a:pt x="4933949" y="6857999"/>
                </a:lnTo>
                <a:lnTo>
                  <a:pt x="4933949" y="1248109"/>
                </a:lnTo>
                <a:lnTo>
                  <a:pt x="0" y="124810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7B139CC0-9903-49C6-B12C-33450DE283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933950" cy="3428999"/>
          </a:xfrm>
          <a:custGeom>
            <a:avLst/>
            <a:gdLst>
              <a:gd name="connsiteX0" fmla="*/ 0 w 4933950"/>
              <a:gd name="connsiteY0" fmla="*/ 0 h 3428999"/>
              <a:gd name="connsiteX1" fmla="*/ 4933950 w 4933950"/>
              <a:gd name="connsiteY1" fmla="*/ 0 h 3428999"/>
              <a:gd name="connsiteX2" fmla="*/ 4933950 w 4933950"/>
              <a:gd name="connsiteY2" fmla="*/ 3428999 h 3428999"/>
              <a:gd name="connsiteX3" fmla="*/ 0 w 493395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3950" h="3428999">
                <a:moveTo>
                  <a:pt x="0" y="0"/>
                </a:moveTo>
                <a:lnTo>
                  <a:pt x="4933950" y="0"/>
                </a:lnTo>
                <a:lnTo>
                  <a:pt x="493395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E400B01-2B74-4EA9-9B6F-4624F6ABEA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1"/>
            <a:ext cx="4933950" cy="3429000"/>
          </a:xfrm>
          <a:custGeom>
            <a:avLst/>
            <a:gdLst>
              <a:gd name="connsiteX0" fmla="*/ 0 w 4933950"/>
              <a:gd name="connsiteY0" fmla="*/ 0 h 3429000"/>
              <a:gd name="connsiteX1" fmla="*/ 4933950 w 4933950"/>
              <a:gd name="connsiteY1" fmla="*/ 0 h 3429000"/>
              <a:gd name="connsiteX2" fmla="*/ 4933950 w 4933950"/>
              <a:gd name="connsiteY2" fmla="*/ 3429000 h 3429000"/>
              <a:gd name="connsiteX3" fmla="*/ 0 w 49339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3950" h="3429000">
                <a:moveTo>
                  <a:pt x="0" y="0"/>
                </a:moveTo>
                <a:lnTo>
                  <a:pt x="4933950" y="0"/>
                </a:lnTo>
                <a:lnTo>
                  <a:pt x="493395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970497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D633F5D-7F62-4C93-805D-5E6C58A6FC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8414" y="0"/>
            <a:ext cx="4056647" cy="6858000"/>
          </a:xfrm>
          <a:custGeom>
            <a:avLst/>
            <a:gdLst>
              <a:gd name="connsiteX0" fmla="*/ 0 w 4056647"/>
              <a:gd name="connsiteY0" fmla="*/ 0 h 6858000"/>
              <a:gd name="connsiteX1" fmla="*/ 4056647 w 4056647"/>
              <a:gd name="connsiteY1" fmla="*/ 0 h 6858000"/>
              <a:gd name="connsiteX2" fmla="*/ 4056647 w 4056647"/>
              <a:gd name="connsiteY2" fmla="*/ 6858000 h 6858000"/>
              <a:gd name="connsiteX3" fmla="*/ 0 w 405664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6647" h="6858000">
                <a:moveTo>
                  <a:pt x="0" y="0"/>
                </a:moveTo>
                <a:lnTo>
                  <a:pt x="4056647" y="0"/>
                </a:lnTo>
                <a:lnTo>
                  <a:pt x="405664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0712327-8B72-4AD3-9009-CB8E289C51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55129" y="0"/>
            <a:ext cx="1778110" cy="6858000"/>
          </a:xfrm>
          <a:custGeom>
            <a:avLst/>
            <a:gdLst>
              <a:gd name="connsiteX0" fmla="*/ 0 w 1778110"/>
              <a:gd name="connsiteY0" fmla="*/ 0 h 6858000"/>
              <a:gd name="connsiteX1" fmla="*/ 1778110 w 1778110"/>
              <a:gd name="connsiteY1" fmla="*/ 0 h 6858000"/>
              <a:gd name="connsiteX2" fmla="*/ 1778110 w 1778110"/>
              <a:gd name="connsiteY2" fmla="*/ 6858000 h 6858000"/>
              <a:gd name="connsiteX3" fmla="*/ 0 w 17781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110" h="6858000">
                <a:moveTo>
                  <a:pt x="0" y="0"/>
                </a:moveTo>
                <a:lnTo>
                  <a:pt x="1778110" y="0"/>
                </a:lnTo>
                <a:lnTo>
                  <a:pt x="177811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76060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6ADD0C9-BE40-4684-985D-F38C45C42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4014" y="0"/>
            <a:ext cx="4485968" cy="4051610"/>
          </a:xfrm>
          <a:custGeom>
            <a:avLst/>
            <a:gdLst>
              <a:gd name="connsiteX0" fmla="*/ 0 w 4485968"/>
              <a:gd name="connsiteY0" fmla="*/ 0 h 4051610"/>
              <a:gd name="connsiteX1" fmla="*/ 4485968 w 4485968"/>
              <a:gd name="connsiteY1" fmla="*/ 0 h 4051610"/>
              <a:gd name="connsiteX2" fmla="*/ 4485968 w 4485968"/>
              <a:gd name="connsiteY2" fmla="*/ 4051610 h 4051610"/>
              <a:gd name="connsiteX3" fmla="*/ 0 w 4485968"/>
              <a:gd name="connsiteY3" fmla="*/ 4051610 h 40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5968" h="4051610">
                <a:moveTo>
                  <a:pt x="0" y="0"/>
                </a:moveTo>
                <a:lnTo>
                  <a:pt x="4485968" y="0"/>
                </a:lnTo>
                <a:lnTo>
                  <a:pt x="4485968" y="4051610"/>
                </a:lnTo>
                <a:lnTo>
                  <a:pt x="0" y="40516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F372078-6A8E-4E03-AB99-233A76366D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61670" y="2806390"/>
            <a:ext cx="3424085" cy="4051610"/>
          </a:xfrm>
          <a:custGeom>
            <a:avLst/>
            <a:gdLst>
              <a:gd name="connsiteX0" fmla="*/ 0 w 3424085"/>
              <a:gd name="connsiteY0" fmla="*/ 0 h 4051610"/>
              <a:gd name="connsiteX1" fmla="*/ 3424085 w 3424085"/>
              <a:gd name="connsiteY1" fmla="*/ 0 h 4051610"/>
              <a:gd name="connsiteX2" fmla="*/ 3424085 w 3424085"/>
              <a:gd name="connsiteY2" fmla="*/ 4051610 h 4051610"/>
              <a:gd name="connsiteX3" fmla="*/ 0 w 3424085"/>
              <a:gd name="connsiteY3" fmla="*/ 4051610 h 40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4085" h="4051610">
                <a:moveTo>
                  <a:pt x="0" y="0"/>
                </a:moveTo>
                <a:lnTo>
                  <a:pt x="3424085" y="0"/>
                </a:lnTo>
                <a:lnTo>
                  <a:pt x="3424085" y="4051610"/>
                </a:lnTo>
                <a:lnTo>
                  <a:pt x="0" y="405161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729355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58A7540-3AC1-4F8D-9E03-5A9C01471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8450" y="723900"/>
            <a:ext cx="4210050" cy="6134100"/>
          </a:xfrm>
          <a:custGeom>
            <a:avLst/>
            <a:gdLst>
              <a:gd name="connsiteX0" fmla="*/ 0 w 4210050"/>
              <a:gd name="connsiteY0" fmla="*/ 0 h 6134100"/>
              <a:gd name="connsiteX1" fmla="*/ 4210050 w 4210050"/>
              <a:gd name="connsiteY1" fmla="*/ 0 h 6134100"/>
              <a:gd name="connsiteX2" fmla="*/ 4210050 w 4210050"/>
              <a:gd name="connsiteY2" fmla="*/ 6134100 h 6134100"/>
              <a:gd name="connsiteX3" fmla="*/ 0 w 4210050"/>
              <a:gd name="connsiteY3" fmla="*/ 6134100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0050" h="6134100">
                <a:moveTo>
                  <a:pt x="0" y="0"/>
                </a:moveTo>
                <a:lnTo>
                  <a:pt x="4210050" y="0"/>
                </a:lnTo>
                <a:lnTo>
                  <a:pt x="4210050" y="6134100"/>
                </a:lnTo>
                <a:lnTo>
                  <a:pt x="0" y="6134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6896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4E8A4860-22E3-4919-BEF9-5677090242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3475" y="827315"/>
            <a:ext cx="4657201" cy="4699683"/>
          </a:xfrm>
          <a:custGeom>
            <a:avLst/>
            <a:gdLst>
              <a:gd name="connsiteX0" fmla="*/ 0 w 4657201"/>
              <a:gd name="connsiteY0" fmla="*/ 0 h 4699683"/>
              <a:gd name="connsiteX1" fmla="*/ 4657201 w 4657201"/>
              <a:gd name="connsiteY1" fmla="*/ 0 h 4699683"/>
              <a:gd name="connsiteX2" fmla="*/ 4657201 w 4657201"/>
              <a:gd name="connsiteY2" fmla="*/ 4699683 h 4699683"/>
              <a:gd name="connsiteX3" fmla="*/ 0 w 4657201"/>
              <a:gd name="connsiteY3" fmla="*/ 4699683 h 469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7201" h="4699683">
                <a:moveTo>
                  <a:pt x="0" y="0"/>
                </a:moveTo>
                <a:lnTo>
                  <a:pt x="4657201" y="0"/>
                </a:lnTo>
                <a:lnTo>
                  <a:pt x="4657201" y="4699683"/>
                </a:lnTo>
                <a:lnTo>
                  <a:pt x="0" y="469968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305652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65BD22F-F7D9-4F12-B8D4-6A05F976C7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50" y="895350"/>
            <a:ext cx="6819900" cy="5067300"/>
          </a:xfrm>
          <a:custGeom>
            <a:avLst/>
            <a:gdLst>
              <a:gd name="connsiteX0" fmla="*/ 0 w 6819900"/>
              <a:gd name="connsiteY0" fmla="*/ 0 h 5067300"/>
              <a:gd name="connsiteX1" fmla="*/ 6819900 w 6819900"/>
              <a:gd name="connsiteY1" fmla="*/ 0 h 5067300"/>
              <a:gd name="connsiteX2" fmla="*/ 6819900 w 6819900"/>
              <a:gd name="connsiteY2" fmla="*/ 5067300 h 5067300"/>
              <a:gd name="connsiteX3" fmla="*/ 0 w 6819900"/>
              <a:gd name="connsiteY3" fmla="*/ 506730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900" h="5067300">
                <a:moveTo>
                  <a:pt x="0" y="0"/>
                </a:moveTo>
                <a:lnTo>
                  <a:pt x="6819900" y="0"/>
                </a:lnTo>
                <a:lnTo>
                  <a:pt x="6819900" y="5067300"/>
                </a:lnTo>
                <a:lnTo>
                  <a:pt x="0" y="50673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96202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28CB8A6B-C7DC-4591-83BA-97DFD21CC0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1125" y="0"/>
            <a:ext cx="9429750" cy="3429000"/>
          </a:xfrm>
          <a:custGeom>
            <a:avLst/>
            <a:gdLst>
              <a:gd name="connsiteX0" fmla="*/ 0 w 9429750"/>
              <a:gd name="connsiteY0" fmla="*/ 0 h 3429000"/>
              <a:gd name="connsiteX1" fmla="*/ 9429750 w 9429750"/>
              <a:gd name="connsiteY1" fmla="*/ 0 h 3429000"/>
              <a:gd name="connsiteX2" fmla="*/ 9429750 w 9429750"/>
              <a:gd name="connsiteY2" fmla="*/ 3429000 h 3429000"/>
              <a:gd name="connsiteX3" fmla="*/ 0 w 942975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9750" h="3429000">
                <a:moveTo>
                  <a:pt x="0" y="0"/>
                </a:moveTo>
                <a:lnTo>
                  <a:pt x="9429750" y="0"/>
                </a:lnTo>
                <a:lnTo>
                  <a:pt x="942975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53450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C71999BF-8093-4180-B1B5-6C6854C597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105150"/>
            <a:ext cx="12192000" cy="3752850"/>
          </a:xfrm>
          <a:custGeom>
            <a:avLst/>
            <a:gdLst>
              <a:gd name="connsiteX0" fmla="*/ 0 w 12192000"/>
              <a:gd name="connsiteY0" fmla="*/ 0 h 3752850"/>
              <a:gd name="connsiteX1" fmla="*/ 12192000 w 12192000"/>
              <a:gd name="connsiteY1" fmla="*/ 0 h 3752850"/>
              <a:gd name="connsiteX2" fmla="*/ 12192000 w 12192000"/>
              <a:gd name="connsiteY2" fmla="*/ 3752850 h 3752850"/>
              <a:gd name="connsiteX3" fmla="*/ 0 w 12192000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52850">
                <a:moveTo>
                  <a:pt x="0" y="0"/>
                </a:moveTo>
                <a:lnTo>
                  <a:pt x="12192000" y="0"/>
                </a:lnTo>
                <a:lnTo>
                  <a:pt x="12192000" y="3752850"/>
                </a:lnTo>
                <a:lnTo>
                  <a:pt x="0" y="3752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31853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692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2" r:id="rId10"/>
    <p:sldLayoutId id="2147483659" r:id="rId11"/>
    <p:sldLayoutId id="2147483660" r:id="rId12"/>
    <p:sldLayoutId id="2147483661" r:id="rId13"/>
    <p:sldLayoutId id="2147483677" r:id="rId14"/>
    <p:sldLayoutId id="2147483678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12" b="7812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2466E53-599F-4CA9-A8B6-212631DEF6DE}"/>
              </a:ext>
            </a:extLst>
          </p:cNvPr>
          <p:cNvSpPr/>
          <p:nvPr/>
        </p:nvSpPr>
        <p:spPr>
          <a:xfrm>
            <a:off x="0" y="3429000"/>
            <a:ext cx="12192000" cy="283832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2BA691-FCC9-4FE1-92F8-0F6D9E1324F2}"/>
              </a:ext>
            </a:extLst>
          </p:cNvPr>
          <p:cNvSpPr txBox="1"/>
          <p:nvPr/>
        </p:nvSpPr>
        <p:spPr>
          <a:xfrm>
            <a:off x="689037" y="3847685"/>
            <a:ext cx="5559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LANINA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A23CB8-39B4-486E-940B-B186E3D7DF10}"/>
              </a:ext>
            </a:extLst>
          </p:cNvPr>
          <p:cNvSpPr txBox="1"/>
          <p:nvPr/>
        </p:nvSpPr>
        <p:spPr>
          <a:xfrm>
            <a:off x="689037" y="5072895"/>
            <a:ext cx="540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173482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1A0BCF-E3E0-491C-824D-D74A3819FF96}"/>
              </a:ext>
            </a:extLst>
          </p:cNvPr>
          <p:cNvSpPr txBox="1"/>
          <p:nvPr/>
        </p:nvSpPr>
        <p:spPr>
          <a:xfrm>
            <a:off x="7364892" y="2591484"/>
            <a:ext cx="247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solidFill>
                  <a:schemeClr val="bg1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$80000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F443370-D79A-423A-9003-E2330AF8910B}"/>
              </a:ext>
            </a:extLst>
          </p:cNvPr>
          <p:cNvSpPr/>
          <p:nvPr/>
        </p:nvSpPr>
        <p:spPr>
          <a:xfrm>
            <a:off x="7364893" y="1678470"/>
            <a:ext cx="2472360" cy="247236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F34E99C-777E-4FD1-BBE9-344390989153}"/>
              </a:ext>
            </a:extLst>
          </p:cNvPr>
          <p:cNvSpPr/>
          <p:nvPr/>
        </p:nvSpPr>
        <p:spPr>
          <a:xfrm flipH="1">
            <a:off x="8601074" y="-5820"/>
            <a:ext cx="3590925" cy="6863820"/>
          </a:xfrm>
          <a:custGeom>
            <a:avLst/>
            <a:gdLst>
              <a:gd name="connsiteX0" fmla="*/ 4933949 w 4933949"/>
              <a:gd name="connsiteY0" fmla="*/ 0 h 5686425"/>
              <a:gd name="connsiteX1" fmla="*/ 0 w 4933949"/>
              <a:gd name="connsiteY1" fmla="*/ 0 h 5686425"/>
              <a:gd name="connsiteX2" fmla="*/ 0 w 4933949"/>
              <a:gd name="connsiteY2" fmla="*/ 5686425 h 5686425"/>
              <a:gd name="connsiteX3" fmla="*/ 4933949 w 4933949"/>
              <a:gd name="connsiteY3" fmla="*/ 5686425 h 5686425"/>
              <a:gd name="connsiteX4" fmla="*/ 4933949 w 4933949"/>
              <a:gd name="connsiteY4" fmla="*/ 0 h 56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49" h="5686425">
                <a:moveTo>
                  <a:pt x="4933949" y="0"/>
                </a:moveTo>
                <a:lnTo>
                  <a:pt x="0" y="0"/>
                </a:lnTo>
                <a:lnTo>
                  <a:pt x="0" y="5686425"/>
                </a:lnTo>
                <a:lnTo>
                  <a:pt x="4933949" y="5686425"/>
                </a:lnTo>
                <a:lnTo>
                  <a:pt x="4933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277B0067-2922-4B72-B1CB-E75947E72331}"/>
              </a:ext>
            </a:extLst>
          </p:cNvPr>
          <p:cNvSpPr/>
          <p:nvPr/>
        </p:nvSpPr>
        <p:spPr>
          <a:xfrm flipH="1">
            <a:off x="638175" y="-5820"/>
            <a:ext cx="7962900" cy="6863820"/>
          </a:xfrm>
          <a:custGeom>
            <a:avLst/>
            <a:gdLst>
              <a:gd name="connsiteX0" fmla="*/ 4933949 w 4933949"/>
              <a:gd name="connsiteY0" fmla="*/ 0 h 5686425"/>
              <a:gd name="connsiteX1" fmla="*/ 0 w 4933949"/>
              <a:gd name="connsiteY1" fmla="*/ 0 h 5686425"/>
              <a:gd name="connsiteX2" fmla="*/ 0 w 4933949"/>
              <a:gd name="connsiteY2" fmla="*/ 5686425 h 5686425"/>
              <a:gd name="connsiteX3" fmla="*/ 4933949 w 4933949"/>
              <a:gd name="connsiteY3" fmla="*/ 5686425 h 5686425"/>
              <a:gd name="connsiteX4" fmla="*/ 4933949 w 4933949"/>
              <a:gd name="connsiteY4" fmla="*/ 0 h 56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49" h="5686425">
                <a:moveTo>
                  <a:pt x="4933949" y="0"/>
                </a:moveTo>
                <a:lnTo>
                  <a:pt x="0" y="0"/>
                </a:lnTo>
                <a:lnTo>
                  <a:pt x="0" y="5686425"/>
                </a:lnTo>
                <a:lnTo>
                  <a:pt x="4933949" y="5686425"/>
                </a:lnTo>
                <a:lnTo>
                  <a:pt x="49339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dirty="0"/>
          </a:p>
        </p:txBody>
      </p:sp>
      <p:pic>
        <p:nvPicPr>
          <p:cNvPr id="10" name="Рисунок 9" descr="14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687" b="5687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5CB653-B52A-457E-B021-F1EA33534C68}"/>
              </a:ext>
            </a:extLst>
          </p:cNvPr>
          <p:cNvSpPr txBox="1"/>
          <p:nvPr/>
        </p:nvSpPr>
        <p:spPr>
          <a:xfrm>
            <a:off x="1488281" y="1160324"/>
            <a:ext cx="3757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TARGET GOAL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3F3E4A-9273-42A1-920A-8DE390725A69}"/>
              </a:ext>
            </a:extLst>
          </p:cNvPr>
          <p:cNvSpPr/>
          <p:nvPr/>
        </p:nvSpPr>
        <p:spPr>
          <a:xfrm>
            <a:off x="1470214" y="4187580"/>
            <a:ext cx="37756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  <a:p>
            <a:pPr algn="just"/>
            <a:endParaRPr lang="en-ID" sz="1200" dirty="0">
              <a:solidFill>
                <a:schemeClr val="tx2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66CAA7-6CCB-44F0-A7F3-22AEDB409F71}"/>
              </a:ext>
            </a:extLst>
          </p:cNvPr>
          <p:cNvSpPr/>
          <p:nvPr/>
        </p:nvSpPr>
        <p:spPr>
          <a:xfrm>
            <a:off x="1488281" y="3574019"/>
            <a:ext cx="273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9714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7A7893-B2E4-4EDA-93E6-130B8E707E46}"/>
              </a:ext>
            </a:extLst>
          </p:cNvPr>
          <p:cNvSpPr/>
          <p:nvPr/>
        </p:nvSpPr>
        <p:spPr>
          <a:xfrm>
            <a:off x="0" y="3306"/>
            <a:ext cx="12192000" cy="6854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" name="Рисунок 8" descr="15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8806" r="18806"/>
          <a:stretch>
            <a:fillRect/>
          </a:stretch>
        </p:blipFill>
        <p:spPr/>
      </p:pic>
      <p:pic>
        <p:nvPicPr>
          <p:cNvPr id="10" name="Рисунок 9" descr="18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E9364A7-FDE3-4CA0-9EB9-50D1B332018C}"/>
              </a:ext>
            </a:extLst>
          </p:cNvPr>
          <p:cNvSpPr/>
          <p:nvPr/>
        </p:nvSpPr>
        <p:spPr>
          <a:xfrm flipH="1">
            <a:off x="4305300" y="1053546"/>
            <a:ext cx="3581400" cy="4750905"/>
          </a:xfrm>
          <a:custGeom>
            <a:avLst/>
            <a:gdLst>
              <a:gd name="connsiteX0" fmla="*/ 4933949 w 4933949"/>
              <a:gd name="connsiteY0" fmla="*/ 0 h 5686425"/>
              <a:gd name="connsiteX1" fmla="*/ 0 w 4933949"/>
              <a:gd name="connsiteY1" fmla="*/ 0 h 5686425"/>
              <a:gd name="connsiteX2" fmla="*/ 0 w 4933949"/>
              <a:gd name="connsiteY2" fmla="*/ 5686425 h 5686425"/>
              <a:gd name="connsiteX3" fmla="*/ 4933949 w 4933949"/>
              <a:gd name="connsiteY3" fmla="*/ 5686425 h 5686425"/>
              <a:gd name="connsiteX4" fmla="*/ 4933949 w 4933949"/>
              <a:gd name="connsiteY4" fmla="*/ 0 h 56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49" h="5686425">
                <a:moveTo>
                  <a:pt x="4933949" y="0"/>
                </a:moveTo>
                <a:lnTo>
                  <a:pt x="0" y="0"/>
                </a:lnTo>
                <a:lnTo>
                  <a:pt x="0" y="5686425"/>
                </a:lnTo>
                <a:lnTo>
                  <a:pt x="4933949" y="5686425"/>
                </a:lnTo>
                <a:lnTo>
                  <a:pt x="49339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759A45-FC61-40AC-AE9D-DB34A560DFEA}"/>
              </a:ext>
            </a:extLst>
          </p:cNvPr>
          <p:cNvSpPr txBox="1"/>
          <p:nvPr/>
        </p:nvSpPr>
        <p:spPr>
          <a:xfrm>
            <a:off x="4217193" y="1674672"/>
            <a:ext cx="3757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OUR GOALS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D089A2A-92D5-4234-AC0C-253AF0A9EBE5}"/>
              </a:ext>
            </a:extLst>
          </p:cNvPr>
          <p:cNvSpPr/>
          <p:nvPr/>
        </p:nvSpPr>
        <p:spPr>
          <a:xfrm>
            <a:off x="4840629" y="4062502"/>
            <a:ext cx="2510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B25A4CE-477D-405B-B164-A5066564C53B}"/>
              </a:ext>
            </a:extLst>
          </p:cNvPr>
          <p:cNvSpPr/>
          <p:nvPr/>
        </p:nvSpPr>
        <p:spPr>
          <a:xfrm>
            <a:off x="4729634" y="3666142"/>
            <a:ext cx="273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0429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CFE79D6-F755-42E7-BC0A-D04D146B77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900671-A16A-4F83-B8FA-7AC1AA7C0EB9}"/>
              </a:ext>
            </a:extLst>
          </p:cNvPr>
          <p:cNvSpPr/>
          <p:nvPr/>
        </p:nvSpPr>
        <p:spPr>
          <a:xfrm>
            <a:off x="0" y="1504334"/>
            <a:ext cx="12192000" cy="3898819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9F38186-F889-4D3F-9463-825C723EA502}"/>
              </a:ext>
            </a:extLst>
          </p:cNvPr>
          <p:cNvGrpSpPr/>
          <p:nvPr/>
        </p:nvGrpSpPr>
        <p:grpSpPr>
          <a:xfrm>
            <a:off x="11136992" y="2779888"/>
            <a:ext cx="396247" cy="1298224"/>
            <a:chOff x="7550873" y="3525592"/>
            <a:chExt cx="374204" cy="1226004"/>
          </a:xfrm>
          <a:solidFill>
            <a:schemeClr val="tx2"/>
          </a:solidFill>
        </p:grpSpPr>
        <p:sp>
          <p:nvSpPr>
            <p:cNvPr id="9" name="Shape 4840">
              <a:extLst>
                <a:ext uri="{FF2B5EF4-FFF2-40B4-BE49-F238E27FC236}">
                  <a16:creationId xmlns:a16="http://schemas.microsoft.com/office/drawing/2014/main" xmlns="" id="{5747CB21-E6D3-45A9-A769-14ABA2282E21}"/>
                </a:ext>
              </a:extLst>
            </p:cNvPr>
            <p:cNvSpPr/>
            <p:nvPr/>
          </p:nvSpPr>
          <p:spPr>
            <a:xfrm>
              <a:off x="7550873" y="4377392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09088"/>
                  </a:moveTo>
                  <a:cubicBezTo>
                    <a:pt x="114544" y="112105"/>
                    <a:pt x="112100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5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8494" y="38988"/>
                  </a:moveTo>
                  <a:cubicBezTo>
                    <a:pt x="86333" y="40255"/>
                    <a:pt x="83933" y="41172"/>
                    <a:pt x="81388" y="41661"/>
                  </a:cubicBezTo>
                  <a:cubicBezTo>
                    <a:pt x="79344" y="39522"/>
                    <a:pt x="76438" y="38188"/>
                    <a:pt x="73222" y="38188"/>
                  </a:cubicBezTo>
                  <a:cubicBezTo>
                    <a:pt x="67038" y="38188"/>
                    <a:pt x="62027" y="43122"/>
                    <a:pt x="62027" y="49200"/>
                  </a:cubicBezTo>
                  <a:cubicBezTo>
                    <a:pt x="62027" y="50061"/>
                    <a:pt x="62127" y="50900"/>
                    <a:pt x="62316" y="51711"/>
                  </a:cubicBezTo>
                  <a:cubicBezTo>
                    <a:pt x="53016" y="51250"/>
                    <a:pt x="44772" y="46866"/>
                    <a:pt x="39255" y="40200"/>
                  </a:cubicBezTo>
                  <a:cubicBezTo>
                    <a:pt x="38288" y="41827"/>
                    <a:pt x="37738" y="43722"/>
                    <a:pt x="37738" y="45738"/>
                  </a:cubicBezTo>
                  <a:cubicBezTo>
                    <a:pt x="37738" y="49561"/>
                    <a:pt x="39711" y="52933"/>
                    <a:pt x="42716" y="54905"/>
                  </a:cubicBezTo>
                  <a:cubicBezTo>
                    <a:pt x="40883" y="54850"/>
                    <a:pt x="39155" y="54355"/>
                    <a:pt x="37650" y="53527"/>
                  </a:cubicBezTo>
                  <a:cubicBezTo>
                    <a:pt x="37644" y="53577"/>
                    <a:pt x="37644" y="53622"/>
                    <a:pt x="37644" y="53666"/>
                  </a:cubicBezTo>
                  <a:cubicBezTo>
                    <a:pt x="37644" y="59005"/>
                    <a:pt x="41505" y="63455"/>
                    <a:pt x="46622" y="64466"/>
                  </a:cubicBezTo>
                  <a:cubicBezTo>
                    <a:pt x="45683" y="64722"/>
                    <a:pt x="44694" y="64850"/>
                    <a:pt x="43672" y="64850"/>
                  </a:cubicBezTo>
                  <a:cubicBezTo>
                    <a:pt x="42955" y="64850"/>
                    <a:pt x="42255" y="64783"/>
                    <a:pt x="41572" y="64655"/>
                  </a:cubicBezTo>
                  <a:cubicBezTo>
                    <a:pt x="42994" y="69033"/>
                    <a:pt x="47122" y="72216"/>
                    <a:pt x="52022" y="72305"/>
                  </a:cubicBezTo>
                  <a:cubicBezTo>
                    <a:pt x="48188" y="75261"/>
                    <a:pt x="43366" y="77016"/>
                    <a:pt x="38122" y="77016"/>
                  </a:cubicBezTo>
                  <a:cubicBezTo>
                    <a:pt x="37216" y="77016"/>
                    <a:pt x="36327" y="76972"/>
                    <a:pt x="35455" y="76872"/>
                  </a:cubicBezTo>
                  <a:cubicBezTo>
                    <a:pt x="40405" y="79988"/>
                    <a:pt x="46288" y="81816"/>
                    <a:pt x="52611" y="81816"/>
                  </a:cubicBezTo>
                  <a:cubicBezTo>
                    <a:pt x="73188" y="81816"/>
                    <a:pt x="84444" y="65033"/>
                    <a:pt x="84444" y="50477"/>
                  </a:cubicBezTo>
                  <a:cubicBezTo>
                    <a:pt x="84444" y="50000"/>
                    <a:pt x="84438" y="49522"/>
                    <a:pt x="84416" y="49050"/>
                  </a:cubicBezTo>
                  <a:cubicBezTo>
                    <a:pt x="86600" y="47500"/>
                    <a:pt x="88500" y="45561"/>
                    <a:pt x="90000" y="43355"/>
                  </a:cubicBezTo>
                  <a:cubicBezTo>
                    <a:pt x="87994" y="44222"/>
                    <a:pt x="85838" y="44816"/>
                    <a:pt x="83572" y="45083"/>
                  </a:cubicBezTo>
                  <a:cubicBezTo>
                    <a:pt x="85883" y="43722"/>
                    <a:pt x="87655" y="41566"/>
                    <a:pt x="88494" y="38988"/>
                  </a:cubicBezTo>
                </a:path>
              </a:pathLst>
            </a:custGeom>
            <a:grpFill/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" name="Shape 4841">
              <a:extLst>
                <a:ext uri="{FF2B5EF4-FFF2-40B4-BE49-F238E27FC236}">
                  <a16:creationId xmlns:a16="http://schemas.microsoft.com/office/drawing/2014/main" xmlns="" id="{BB5CF7F8-4D4D-4801-81AA-9ED8754C1EC3}"/>
                </a:ext>
              </a:extLst>
            </p:cNvPr>
            <p:cNvSpPr/>
            <p:nvPr/>
          </p:nvSpPr>
          <p:spPr>
            <a:xfrm>
              <a:off x="7550873" y="3951492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422" y="47044"/>
                  </a:moveTo>
                  <a:cubicBezTo>
                    <a:pt x="65422" y="44838"/>
                    <a:pt x="65650" y="43655"/>
                    <a:pt x="69044" y="43655"/>
                  </a:cubicBezTo>
                  <a:lnTo>
                    <a:pt x="73583" y="43655"/>
                  </a:lnTo>
                  <a:lnTo>
                    <a:pt x="73583" y="35450"/>
                  </a:lnTo>
                  <a:lnTo>
                    <a:pt x="66322" y="35450"/>
                  </a:lnTo>
                  <a:cubicBezTo>
                    <a:pt x="57600" y="35450"/>
                    <a:pt x="54533" y="39555"/>
                    <a:pt x="54533" y="46461"/>
                  </a:cubicBezTo>
                  <a:lnTo>
                    <a:pt x="54533" y="51788"/>
                  </a:lnTo>
                  <a:lnTo>
                    <a:pt x="49094" y="51788"/>
                  </a:lnTo>
                  <a:lnTo>
                    <a:pt x="49094" y="60000"/>
                  </a:lnTo>
                  <a:lnTo>
                    <a:pt x="54533" y="60000"/>
                  </a:lnTo>
                  <a:lnTo>
                    <a:pt x="54533" y="84550"/>
                  </a:lnTo>
                  <a:lnTo>
                    <a:pt x="65411" y="84550"/>
                  </a:lnTo>
                  <a:lnTo>
                    <a:pt x="65411" y="60000"/>
                  </a:lnTo>
                  <a:lnTo>
                    <a:pt x="72672" y="60000"/>
                  </a:lnTo>
                  <a:lnTo>
                    <a:pt x="73633" y="51788"/>
                  </a:lnTo>
                  <a:lnTo>
                    <a:pt x="65411" y="51788"/>
                  </a:lnTo>
                  <a:cubicBezTo>
                    <a:pt x="65411" y="51788"/>
                    <a:pt x="65422" y="47044"/>
                    <a:pt x="65422" y="47044"/>
                  </a:cubicBezTo>
                  <a:close/>
                  <a:moveTo>
                    <a:pt x="114544" y="109088"/>
                  </a:moveTo>
                  <a:cubicBezTo>
                    <a:pt x="114544" y="112105"/>
                    <a:pt x="112105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5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5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</a:path>
              </a:pathLst>
            </a:custGeom>
            <a:grpFill/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" name="Shape 4846">
              <a:extLst>
                <a:ext uri="{FF2B5EF4-FFF2-40B4-BE49-F238E27FC236}">
                  <a16:creationId xmlns:a16="http://schemas.microsoft.com/office/drawing/2014/main" xmlns="" id="{BD7AFEEB-FC64-47B0-A219-AA6B10619C48}"/>
                </a:ext>
              </a:extLst>
            </p:cNvPr>
            <p:cNvSpPr/>
            <p:nvPr/>
          </p:nvSpPr>
          <p:spPr>
            <a:xfrm>
              <a:off x="7550873" y="3525592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611" y="51783"/>
                  </a:moveTo>
                  <a:cubicBezTo>
                    <a:pt x="66527" y="51783"/>
                    <a:pt x="65444" y="56644"/>
                    <a:pt x="65444" y="56644"/>
                  </a:cubicBezTo>
                  <a:lnTo>
                    <a:pt x="65455" y="51816"/>
                  </a:lnTo>
                  <a:lnTo>
                    <a:pt x="54544" y="51816"/>
                  </a:lnTo>
                  <a:lnTo>
                    <a:pt x="54544" y="81816"/>
                  </a:lnTo>
                  <a:lnTo>
                    <a:pt x="65455" y="81816"/>
                  </a:lnTo>
                  <a:lnTo>
                    <a:pt x="65455" y="65455"/>
                  </a:lnTo>
                  <a:cubicBezTo>
                    <a:pt x="65455" y="65455"/>
                    <a:pt x="65455" y="59961"/>
                    <a:pt x="70088" y="59961"/>
                  </a:cubicBezTo>
                  <a:cubicBezTo>
                    <a:pt x="72700" y="59961"/>
                    <a:pt x="73638" y="62400"/>
                    <a:pt x="73638" y="65455"/>
                  </a:cubicBezTo>
                  <a:lnTo>
                    <a:pt x="73638" y="81816"/>
                  </a:lnTo>
                  <a:lnTo>
                    <a:pt x="84544" y="81816"/>
                  </a:lnTo>
                  <a:lnTo>
                    <a:pt x="84544" y="65455"/>
                  </a:lnTo>
                  <a:cubicBezTo>
                    <a:pt x="84544" y="56916"/>
                    <a:pt x="80833" y="51783"/>
                    <a:pt x="74611" y="51783"/>
                  </a:cubicBezTo>
                  <a:moveTo>
                    <a:pt x="38183" y="81816"/>
                  </a:moveTo>
                  <a:lnTo>
                    <a:pt x="49050" y="81816"/>
                  </a:lnTo>
                  <a:lnTo>
                    <a:pt x="49050" y="51783"/>
                  </a:lnTo>
                  <a:lnTo>
                    <a:pt x="38183" y="51783"/>
                  </a:lnTo>
                  <a:cubicBezTo>
                    <a:pt x="38183" y="51783"/>
                    <a:pt x="38183" y="81816"/>
                    <a:pt x="38183" y="81816"/>
                  </a:cubicBezTo>
                  <a:close/>
                  <a:moveTo>
                    <a:pt x="114544" y="109088"/>
                  </a:moveTo>
                  <a:cubicBezTo>
                    <a:pt x="114544" y="112105"/>
                    <a:pt x="112105" y="114544"/>
                    <a:pt x="109088" y="114544"/>
                  </a:cubicBezTo>
                  <a:lnTo>
                    <a:pt x="10911" y="114544"/>
                  </a:lnTo>
                  <a:cubicBezTo>
                    <a:pt x="7894" y="114544"/>
                    <a:pt x="5455" y="112105"/>
                    <a:pt x="5455" y="109088"/>
                  </a:cubicBezTo>
                  <a:lnTo>
                    <a:pt x="5455" y="10911"/>
                  </a:lnTo>
                  <a:cubicBezTo>
                    <a:pt x="5455" y="7894"/>
                    <a:pt x="7894" y="5455"/>
                    <a:pt x="10911" y="5455"/>
                  </a:cubicBezTo>
                  <a:lnTo>
                    <a:pt x="109088" y="5455"/>
                  </a:lnTo>
                  <a:cubicBezTo>
                    <a:pt x="112105" y="5455"/>
                    <a:pt x="114544" y="7894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43616" y="38183"/>
                  </a:moveTo>
                  <a:cubicBezTo>
                    <a:pt x="40616" y="38183"/>
                    <a:pt x="38183" y="40627"/>
                    <a:pt x="38183" y="43644"/>
                  </a:cubicBezTo>
                  <a:cubicBezTo>
                    <a:pt x="38183" y="46661"/>
                    <a:pt x="40616" y="49105"/>
                    <a:pt x="43616" y="49105"/>
                  </a:cubicBezTo>
                  <a:cubicBezTo>
                    <a:pt x="46616" y="49105"/>
                    <a:pt x="49050" y="46661"/>
                    <a:pt x="49050" y="43644"/>
                  </a:cubicBezTo>
                  <a:cubicBezTo>
                    <a:pt x="49050" y="40627"/>
                    <a:pt x="46616" y="38183"/>
                    <a:pt x="43616" y="38183"/>
                  </a:cubicBezTo>
                </a:path>
              </a:pathLst>
            </a:custGeom>
            <a:grpFill/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865759B-CC67-42D6-AC12-A40B0B2FFBD3}"/>
              </a:ext>
            </a:extLst>
          </p:cNvPr>
          <p:cNvSpPr txBox="1"/>
          <p:nvPr/>
        </p:nvSpPr>
        <p:spPr>
          <a:xfrm>
            <a:off x="1165400" y="3616447"/>
            <a:ext cx="337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ROBIN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8422848-F067-43E2-9A38-CB533AFCB2B8}"/>
              </a:ext>
            </a:extLst>
          </p:cNvPr>
          <p:cNvSpPr/>
          <p:nvPr/>
        </p:nvSpPr>
        <p:spPr>
          <a:xfrm>
            <a:off x="4793291" y="2376659"/>
            <a:ext cx="5505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86EE86E-7295-402D-A871-17FA61298328}"/>
              </a:ext>
            </a:extLst>
          </p:cNvPr>
          <p:cNvSpPr/>
          <p:nvPr/>
        </p:nvSpPr>
        <p:spPr>
          <a:xfrm>
            <a:off x="4793291" y="1960688"/>
            <a:ext cx="5118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  <p:graphicFrame>
        <p:nvGraphicFramePr>
          <p:cNvPr id="16" name="Chart 386">
            <a:extLst>
              <a:ext uri="{FF2B5EF4-FFF2-40B4-BE49-F238E27FC236}">
                <a16:creationId xmlns:a16="http://schemas.microsoft.com/office/drawing/2014/main" xmlns="" id="{2E311569-7988-44AA-8C98-5B89A4374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53479876"/>
              </p:ext>
            </p:extLst>
          </p:nvPr>
        </p:nvGraphicFramePr>
        <p:xfrm>
          <a:off x="4793291" y="3085987"/>
          <a:ext cx="5505931" cy="197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EFA105A-5F7F-4A1C-985D-FC57A8569CFA}"/>
              </a:ext>
            </a:extLst>
          </p:cNvPr>
          <p:cNvSpPr txBox="1"/>
          <p:nvPr/>
        </p:nvSpPr>
        <p:spPr>
          <a:xfrm>
            <a:off x="658761" y="4419234"/>
            <a:ext cx="379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CEO / FOUNDER</a:t>
            </a:r>
          </a:p>
        </p:txBody>
      </p:sp>
    </p:spTree>
    <p:extLst>
      <p:ext uri="{BB962C8B-B14F-4D97-AF65-F5344CB8AC3E}">
        <p14:creationId xmlns:p14="http://schemas.microsoft.com/office/powerpoint/2010/main" xmlns="" val="3170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487724A-4EE0-4DAD-9825-FDD347275007}"/>
              </a:ext>
            </a:extLst>
          </p:cNvPr>
          <p:cNvSpPr/>
          <p:nvPr/>
        </p:nvSpPr>
        <p:spPr>
          <a:xfrm flipH="1">
            <a:off x="6095999" y="817695"/>
            <a:ext cx="5357800" cy="5222610"/>
          </a:xfrm>
          <a:custGeom>
            <a:avLst/>
            <a:gdLst>
              <a:gd name="connsiteX0" fmla="*/ 4933949 w 4933949"/>
              <a:gd name="connsiteY0" fmla="*/ 0 h 5686425"/>
              <a:gd name="connsiteX1" fmla="*/ 0 w 4933949"/>
              <a:gd name="connsiteY1" fmla="*/ 0 h 5686425"/>
              <a:gd name="connsiteX2" fmla="*/ 0 w 4933949"/>
              <a:gd name="connsiteY2" fmla="*/ 5686425 h 5686425"/>
              <a:gd name="connsiteX3" fmla="*/ 4933949 w 4933949"/>
              <a:gd name="connsiteY3" fmla="*/ 5686425 h 5686425"/>
              <a:gd name="connsiteX4" fmla="*/ 4933949 w 4933949"/>
              <a:gd name="connsiteY4" fmla="*/ 0 h 56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49" h="5686425">
                <a:moveTo>
                  <a:pt x="4933949" y="0"/>
                </a:moveTo>
                <a:lnTo>
                  <a:pt x="0" y="0"/>
                </a:lnTo>
                <a:lnTo>
                  <a:pt x="0" y="5686425"/>
                </a:lnTo>
                <a:lnTo>
                  <a:pt x="4933949" y="5686425"/>
                </a:lnTo>
                <a:lnTo>
                  <a:pt x="49339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Рисунок 11" descr="17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1140" r="21140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F87603-672A-4910-AFB0-6DE2DD75202C}"/>
              </a:ext>
            </a:extLst>
          </p:cNvPr>
          <p:cNvSpPr txBox="1"/>
          <p:nvPr/>
        </p:nvSpPr>
        <p:spPr>
          <a:xfrm>
            <a:off x="7279612" y="1893624"/>
            <a:ext cx="337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>
                <a:solidFill>
                  <a:schemeClr val="bg1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TEAM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114C617-9CA3-4FF9-8BAF-5A6DFA53CC19}"/>
              </a:ext>
            </a:extLst>
          </p:cNvPr>
          <p:cNvSpPr/>
          <p:nvPr/>
        </p:nvSpPr>
        <p:spPr>
          <a:xfrm>
            <a:off x="7279612" y="3634649"/>
            <a:ext cx="3600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CF3CA51-DCFE-4831-88F9-B9E8167B4805}"/>
              </a:ext>
            </a:extLst>
          </p:cNvPr>
          <p:cNvSpPr/>
          <p:nvPr/>
        </p:nvSpPr>
        <p:spPr>
          <a:xfrm>
            <a:off x="7279612" y="3181685"/>
            <a:ext cx="273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  <p:sp>
        <p:nvSpPr>
          <p:cNvPr id="17" name="Shape 4840">
            <a:extLst>
              <a:ext uri="{FF2B5EF4-FFF2-40B4-BE49-F238E27FC236}">
                <a16:creationId xmlns:a16="http://schemas.microsoft.com/office/drawing/2014/main" xmlns="" id="{F800B084-1A92-45DF-9B5F-BF8E61EDEA33}"/>
              </a:ext>
            </a:extLst>
          </p:cNvPr>
          <p:cNvSpPr/>
          <p:nvPr/>
        </p:nvSpPr>
        <p:spPr>
          <a:xfrm>
            <a:off x="8266900" y="4722978"/>
            <a:ext cx="396247" cy="3962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9088"/>
                </a:moveTo>
                <a:cubicBezTo>
                  <a:pt x="114544" y="112105"/>
                  <a:pt x="112100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88494" y="38988"/>
                </a:moveTo>
                <a:cubicBezTo>
                  <a:pt x="86333" y="40255"/>
                  <a:pt x="83933" y="41172"/>
                  <a:pt x="81388" y="41661"/>
                </a:cubicBezTo>
                <a:cubicBezTo>
                  <a:pt x="79344" y="39522"/>
                  <a:pt x="76438" y="38188"/>
                  <a:pt x="73222" y="38188"/>
                </a:cubicBezTo>
                <a:cubicBezTo>
                  <a:pt x="67038" y="38188"/>
                  <a:pt x="62027" y="43122"/>
                  <a:pt x="62027" y="49200"/>
                </a:cubicBezTo>
                <a:cubicBezTo>
                  <a:pt x="62027" y="50061"/>
                  <a:pt x="62127" y="50900"/>
                  <a:pt x="62316" y="51711"/>
                </a:cubicBezTo>
                <a:cubicBezTo>
                  <a:pt x="53016" y="51250"/>
                  <a:pt x="44772" y="46866"/>
                  <a:pt x="39255" y="40200"/>
                </a:cubicBezTo>
                <a:cubicBezTo>
                  <a:pt x="38288" y="41827"/>
                  <a:pt x="37738" y="43722"/>
                  <a:pt x="37738" y="45738"/>
                </a:cubicBezTo>
                <a:cubicBezTo>
                  <a:pt x="37738" y="49561"/>
                  <a:pt x="39711" y="52933"/>
                  <a:pt x="42716" y="54905"/>
                </a:cubicBezTo>
                <a:cubicBezTo>
                  <a:pt x="40883" y="54850"/>
                  <a:pt x="39155" y="54355"/>
                  <a:pt x="37650" y="53527"/>
                </a:cubicBezTo>
                <a:cubicBezTo>
                  <a:pt x="37644" y="53577"/>
                  <a:pt x="37644" y="53622"/>
                  <a:pt x="37644" y="53666"/>
                </a:cubicBezTo>
                <a:cubicBezTo>
                  <a:pt x="37644" y="59005"/>
                  <a:pt x="41505" y="63455"/>
                  <a:pt x="46622" y="64466"/>
                </a:cubicBezTo>
                <a:cubicBezTo>
                  <a:pt x="45683" y="64722"/>
                  <a:pt x="44694" y="64850"/>
                  <a:pt x="43672" y="64850"/>
                </a:cubicBezTo>
                <a:cubicBezTo>
                  <a:pt x="42955" y="64850"/>
                  <a:pt x="42255" y="64783"/>
                  <a:pt x="41572" y="64655"/>
                </a:cubicBezTo>
                <a:cubicBezTo>
                  <a:pt x="42994" y="69033"/>
                  <a:pt x="47122" y="72216"/>
                  <a:pt x="52022" y="72305"/>
                </a:cubicBezTo>
                <a:cubicBezTo>
                  <a:pt x="48188" y="75261"/>
                  <a:pt x="43366" y="77016"/>
                  <a:pt x="38122" y="77016"/>
                </a:cubicBezTo>
                <a:cubicBezTo>
                  <a:pt x="37216" y="77016"/>
                  <a:pt x="36327" y="76972"/>
                  <a:pt x="35455" y="76872"/>
                </a:cubicBezTo>
                <a:cubicBezTo>
                  <a:pt x="40405" y="79988"/>
                  <a:pt x="46288" y="81816"/>
                  <a:pt x="52611" y="81816"/>
                </a:cubicBezTo>
                <a:cubicBezTo>
                  <a:pt x="73188" y="81816"/>
                  <a:pt x="84444" y="65033"/>
                  <a:pt x="84444" y="50477"/>
                </a:cubicBezTo>
                <a:cubicBezTo>
                  <a:pt x="84444" y="50000"/>
                  <a:pt x="84438" y="49522"/>
                  <a:pt x="84416" y="49050"/>
                </a:cubicBezTo>
                <a:cubicBezTo>
                  <a:pt x="86600" y="47500"/>
                  <a:pt x="88500" y="45561"/>
                  <a:pt x="90000" y="43355"/>
                </a:cubicBezTo>
                <a:cubicBezTo>
                  <a:pt x="87994" y="44222"/>
                  <a:pt x="85838" y="44816"/>
                  <a:pt x="83572" y="45083"/>
                </a:cubicBezTo>
                <a:cubicBezTo>
                  <a:pt x="85883" y="43722"/>
                  <a:pt x="87655" y="41566"/>
                  <a:pt x="88494" y="3898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Shape 4841">
            <a:extLst>
              <a:ext uri="{FF2B5EF4-FFF2-40B4-BE49-F238E27FC236}">
                <a16:creationId xmlns:a16="http://schemas.microsoft.com/office/drawing/2014/main" xmlns="" id="{C449E83A-AFBC-4CCD-ACCC-6EC6A6DD60A6}"/>
              </a:ext>
            </a:extLst>
          </p:cNvPr>
          <p:cNvSpPr/>
          <p:nvPr/>
        </p:nvSpPr>
        <p:spPr>
          <a:xfrm>
            <a:off x="7784244" y="4733944"/>
            <a:ext cx="396247" cy="3852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422" y="47044"/>
                </a:moveTo>
                <a:cubicBezTo>
                  <a:pt x="65422" y="44838"/>
                  <a:pt x="65650" y="43655"/>
                  <a:pt x="69044" y="43655"/>
                </a:cubicBezTo>
                <a:lnTo>
                  <a:pt x="73583" y="43655"/>
                </a:lnTo>
                <a:lnTo>
                  <a:pt x="73583" y="35450"/>
                </a:lnTo>
                <a:lnTo>
                  <a:pt x="66322" y="35450"/>
                </a:lnTo>
                <a:cubicBezTo>
                  <a:pt x="57600" y="35450"/>
                  <a:pt x="54533" y="39555"/>
                  <a:pt x="54533" y="46461"/>
                </a:cubicBezTo>
                <a:lnTo>
                  <a:pt x="54533" y="51788"/>
                </a:lnTo>
                <a:lnTo>
                  <a:pt x="49094" y="51788"/>
                </a:lnTo>
                <a:lnTo>
                  <a:pt x="49094" y="60000"/>
                </a:lnTo>
                <a:lnTo>
                  <a:pt x="54533" y="60000"/>
                </a:lnTo>
                <a:lnTo>
                  <a:pt x="54533" y="84550"/>
                </a:lnTo>
                <a:lnTo>
                  <a:pt x="65411" y="84550"/>
                </a:lnTo>
                <a:lnTo>
                  <a:pt x="65411" y="60000"/>
                </a:lnTo>
                <a:lnTo>
                  <a:pt x="72672" y="60000"/>
                </a:lnTo>
                <a:lnTo>
                  <a:pt x="73633" y="51788"/>
                </a:lnTo>
                <a:lnTo>
                  <a:pt x="65411" y="51788"/>
                </a:lnTo>
                <a:cubicBezTo>
                  <a:pt x="65411" y="51788"/>
                  <a:pt x="65422" y="47044"/>
                  <a:pt x="65422" y="47044"/>
                </a:cubicBezTo>
                <a:close/>
                <a:moveTo>
                  <a:pt x="114544" y="109088"/>
                </a:moveTo>
                <a:cubicBezTo>
                  <a:pt x="114544" y="112105"/>
                  <a:pt x="112105" y="114544"/>
                  <a:pt x="109088" y="114544"/>
                </a:cubicBezTo>
                <a:lnTo>
                  <a:pt x="10911" y="114544"/>
                </a:lnTo>
                <a:cubicBezTo>
                  <a:pt x="7900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5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Shape 4846">
            <a:extLst>
              <a:ext uri="{FF2B5EF4-FFF2-40B4-BE49-F238E27FC236}">
                <a16:creationId xmlns:a16="http://schemas.microsoft.com/office/drawing/2014/main" xmlns="" id="{76D1AED3-7774-40AC-92DC-8AB67CC82AC5}"/>
              </a:ext>
            </a:extLst>
          </p:cNvPr>
          <p:cNvSpPr/>
          <p:nvPr/>
        </p:nvSpPr>
        <p:spPr>
          <a:xfrm>
            <a:off x="7331424" y="4728462"/>
            <a:ext cx="396247" cy="3962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4611" y="51783"/>
                </a:moveTo>
                <a:cubicBezTo>
                  <a:pt x="66527" y="51783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83"/>
                  <a:pt x="74611" y="51783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83"/>
                </a:lnTo>
                <a:lnTo>
                  <a:pt x="38183" y="51783"/>
                </a:lnTo>
                <a:cubicBezTo>
                  <a:pt x="38183" y="51783"/>
                  <a:pt x="38183" y="81816"/>
                  <a:pt x="38183" y="81816"/>
                </a:cubicBezTo>
                <a:close/>
                <a:moveTo>
                  <a:pt x="114544" y="109088"/>
                </a:moveTo>
                <a:cubicBezTo>
                  <a:pt x="114544" y="112105"/>
                  <a:pt x="112105" y="114544"/>
                  <a:pt x="109088" y="114544"/>
                </a:cubicBezTo>
                <a:lnTo>
                  <a:pt x="10911" y="114544"/>
                </a:lnTo>
                <a:cubicBezTo>
                  <a:pt x="7894" y="114544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894"/>
                  <a:pt x="7894" y="5455"/>
                  <a:pt x="10911" y="5455"/>
                </a:cubicBezTo>
                <a:lnTo>
                  <a:pt x="109088" y="5455"/>
                </a:lnTo>
                <a:cubicBezTo>
                  <a:pt x="112105" y="5455"/>
                  <a:pt x="114544" y="7894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" name="Рисунок 10" descr="16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61849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xmlns="" id="{6DA091CD-4E84-4AB4-B92D-8CC384673BF7}"/>
              </a:ext>
            </a:extLst>
          </p:cNvPr>
          <p:cNvSpPr/>
          <p:nvPr/>
        </p:nvSpPr>
        <p:spPr>
          <a:xfrm rot="10800000" flipH="1">
            <a:off x="0" y="-2"/>
            <a:ext cx="12192000" cy="3724564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62B6E4-733C-453A-A9C3-E43C8B70D9C0}"/>
              </a:ext>
            </a:extLst>
          </p:cNvPr>
          <p:cNvSpPr txBox="1"/>
          <p:nvPr/>
        </p:nvSpPr>
        <p:spPr>
          <a:xfrm>
            <a:off x="5235896" y="1399997"/>
            <a:ext cx="4637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TARGETS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CD617F-35E1-43EB-B77E-756BA70CE32A}"/>
              </a:ext>
            </a:extLst>
          </p:cNvPr>
          <p:cNvSpPr txBox="1"/>
          <p:nvPr/>
        </p:nvSpPr>
        <p:spPr>
          <a:xfrm>
            <a:off x="6251736" y="2629524"/>
            <a:ext cx="340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Option 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03005E-7E97-4E54-8C59-26A353AC2638}"/>
              </a:ext>
            </a:extLst>
          </p:cNvPr>
          <p:cNvSpPr txBox="1"/>
          <p:nvPr/>
        </p:nvSpPr>
        <p:spPr>
          <a:xfrm>
            <a:off x="5184932" y="2469203"/>
            <a:ext cx="121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9017BB-08E6-4DFE-A191-572D61DA802B}"/>
              </a:ext>
            </a:extLst>
          </p:cNvPr>
          <p:cNvSpPr txBox="1"/>
          <p:nvPr/>
        </p:nvSpPr>
        <p:spPr>
          <a:xfrm>
            <a:off x="2116883" y="4123697"/>
            <a:ext cx="340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Option Two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F5FCF0-CD28-43B4-968B-ED7CD3300D9A}"/>
              </a:ext>
            </a:extLst>
          </p:cNvPr>
          <p:cNvSpPr txBox="1"/>
          <p:nvPr/>
        </p:nvSpPr>
        <p:spPr>
          <a:xfrm>
            <a:off x="1050079" y="4032611"/>
            <a:ext cx="121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02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6BA9FB-CB65-4C5F-B3B9-61346445BA53}"/>
              </a:ext>
            </a:extLst>
          </p:cNvPr>
          <p:cNvSpPr/>
          <p:nvPr/>
        </p:nvSpPr>
        <p:spPr>
          <a:xfrm>
            <a:off x="6251736" y="3625292"/>
            <a:ext cx="4933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5A7B9BD-535A-4C7B-BC6D-8A8C50EA1719}"/>
              </a:ext>
            </a:extLst>
          </p:cNvPr>
          <p:cNvSpPr/>
          <p:nvPr/>
        </p:nvSpPr>
        <p:spPr>
          <a:xfrm>
            <a:off x="6251736" y="3150574"/>
            <a:ext cx="273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93200CA-A516-4CAB-A91B-3A4ED316A4AC}"/>
              </a:ext>
            </a:extLst>
          </p:cNvPr>
          <p:cNvSpPr/>
          <p:nvPr/>
        </p:nvSpPr>
        <p:spPr>
          <a:xfrm>
            <a:off x="2116883" y="5165017"/>
            <a:ext cx="6690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863E727-6E4E-4771-B8C4-C860BFBA5EF0}"/>
              </a:ext>
            </a:extLst>
          </p:cNvPr>
          <p:cNvSpPr/>
          <p:nvPr/>
        </p:nvSpPr>
        <p:spPr>
          <a:xfrm>
            <a:off x="2116883" y="4690299"/>
            <a:ext cx="273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  <p:pic>
        <p:nvPicPr>
          <p:cNvPr id="15" name="Рисунок 14" descr="2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105195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xmlns="" id="{77615610-0D1B-4250-BEAE-D29BF55F826F}"/>
              </a:ext>
            </a:extLst>
          </p:cNvPr>
          <p:cNvSpPr/>
          <p:nvPr/>
        </p:nvSpPr>
        <p:spPr>
          <a:xfrm flipH="1">
            <a:off x="6607276" y="1858297"/>
            <a:ext cx="5584723" cy="4999703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1CF565B-B751-4444-90E4-6005FB10FB10}"/>
              </a:ext>
            </a:extLst>
          </p:cNvPr>
          <p:cNvSpPr txBox="1"/>
          <p:nvPr/>
        </p:nvSpPr>
        <p:spPr>
          <a:xfrm>
            <a:off x="834332" y="1019690"/>
            <a:ext cx="3889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OUR SERVICE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29CD8CF-2182-4E04-99B8-67EC91A17661}"/>
              </a:ext>
            </a:extLst>
          </p:cNvPr>
          <p:cNvGrpSpPr/>
          <p:nvPr/>
        </p:nvGrpSpPr>
        <p:grpSpPr>
          <a:xfrm>
            <a:off x="1020660" y="3233279"/>
            <a:ext cx="5405002" cy="2855974"/>
            <a:chOff x="2494191" y="1747206"/>
            <a:chExt cx="7435850" cy="3929063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xmlns="" id="{18A0EA69-2300-4F6D-B466-945E90D4CA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4191" y="1747206"/>
              <a:ext cx="7435850" cy="392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23D36293-07F4-4AE5-ABCC-EAA338107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416" y="3591881"/>
              <a:ext cx="5322888" cy="2084388"/>
            </a:xfrm>
            <a:custGeom>
              <a:avLst/>
              <a:gdLst>
                <a:gd name="T0" fmla="*/ 3295 w 3711"/>
                <a:gd name="T1" fmla="*/ 1458 h 1458"/>
                <a:gd name="T2" fmla="*/ 3711 w 3711"/>
                <a:gd name="T3" fmla="*/ 1042 h 1458"/>
                <a:gd name="T4" fmla="*/ 3313 w 3711"/>
                <a:gd name="T5" fmla="*/ 626 h 1458"/>
                <a:gd name="T6" fmla="*/ 3313 w 3711"/>
                <a:gd name="T7" fmla="*/ 216 h 1458"/>
                <a:gd name="T8" fmla="*/ 3097 w 3711"/>
                <a:gd name="T9" fmla="*/ 0 h 1458"/>
                <a:gd name="T10" fmla="*/ 615 w 3711"/>
                <a:gd name="T11" fmla="*/ 0 h 1458"/>
                <a:gd name="T12" fmla="*/ 399 w 3711"/>
                <a:gd name="T13" fmla="*/ 216 h 1458"/>
                <a:gd name="T14" fmla="*/ 399 w 3711"/>
                <a:gd name="T15" fmla="*/ 626 h 1458"/>
                <a:gd name="T16" fmla="*/ 0 w 3711"/>
                <a:gd name="T17" fmla="*/ 1042 h 1458"/>
                <a:gd name="T18" fmla="*/ 416 w 3711"/>
                <a:gd name="T19" fmla="*/ 1458 h 1458"/>
                <a:gd name="T20" fmla="*/ 832 w 3711"/>
                <a:gd name="T21" fmla="*/ 1042 h 1458"/>
                <a:gd name="T22" fmla="*/ 428 w 3711"/>
                <a:gd name="T23" fmla="*/ 626 h 1458"/>
                <a:gd name="T24" fmla="*/ 428 w 3711"/>
                <a:gd name="T25" fmla="*/ 216 h 1458"/>
                <a:gd name="T26" fmla="*/ 615 w 3711"/>
                <a:gd name="T27" fmla="*/ 29 h 1458"/>
                <a:gd name="T28" fmla="*/ 1837 w 3711"/>
                <a:gd name="T29" fmla="*/ 29 h 1458"/>
                <a:gd name="T30" fmla="*/ 1837 w 3711"/>
                <a:gd name="T31" fmla="*/ 626 h 1458"/>
                <a:gd name="T32" fmla="*/ 1439 w 3711"/>
                <a:gd name="T33" fmla="*/ 1042 h 1458"/>
                <a:gd name="T34" fmla="*/ 1855 w 3711"/>
                <a:gd name="T35" fmla="*/ 1458 h 1458"/>
                <a:gd name="T36" fmla="*/ 2271 w 3711"/>
                <a:gd name="T37" fmla="*/ 1042 h 1458"/>
                <a:gd name="T38" fmla="*/ 1867 w 3711"/>
                <a:gd name="T39" fmla="*/ 626 h 1458"/>
                <a:gd name="T40" fmla="*/ 1867 w 3711"/>
                <a:gd name="T41" fmla="*/ 29 h 1458"/>
                <a:gd name="T42" fmla="*/ 3097 w 3711"/>
                <a:gd name="T43" fmla="*/ 29 h 1458"/>
                <a:gd name="T44" fmla="*/ 3285 w 3711"/>
                <a:gd name="T45" fmla="*/ 216 h 1458"/>
                <a:gd name="T46" fmla="*/ 3285 w 3711"/>
                <a:gd name="T47" fmla="*/ 626 h 1458"/>
                <a:gd name="T48" fmla="*/ 2879 w 3711"/>
                <a:gd name="T49" fmla="*/ 1042 h 1458"/>
                <a:gd name="T50" fmla="*/ 3295 w 3711"/>
                <a:gd name="T51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11" h="1458">
                  <a:moveTo>
                    <a:pt x="3295" y="1458"/>
                  </a:moveTo>
                  <a:cubicBezTo>
                    <a:pt x="3525" y="1458"/>
                    <a:pt x="3711" y="1271"/>
                    <a:pt x="3711" y="1042"/>
                  </a:cubicBezTo>
                  <a:cubicBezTo>
                    <a:pt x="3711" y="818"/>
                    <a:pt x="3535" y="636"/>
                    <a:pt x="3313" y="626"/>
                  </a:cubicBezTo>
                  <a:cubicBezTo>
                    <a:pt x="3313" y="216"/>
                    <a:pt x="3313" y="216"/>
                    <a:pt x="3313" y="216"/>
                  </a:cubicBezTo>
                  <a:cubicBezTo>
                    <a:pt x="3313" y="97"/>
                    <a:pt x="3216" y="0"/>
                    <a:pt x="3097" y="0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496" y="0"/>
                    <a:pt x="399" y="97"/>
                    <a:pt x="399" y="216"/>
                  </a:cubicBezTo>
                  <a:cubicBezTo>
                    <a:pt x="399" y="626"/>
                    <a:pt x="399" y="626"/>
                    <a:pt x="399" y="626"/>
                  </a:cubicBezTo>
                  <a:cubicBezTo>
                    <a:pt x="177" y="635"/>
                    <a:pt x="0" y="817"/>
                    <a:pt x="0" y="1042"/>
                  </a:cubicBezTo>
                  <a:cubicBezTo>
                    <a:pt x="0" y="1271"/>
                    <a:pt x="186" y="1458"/>
                    <a:pt x="416" y="1458"/>
                  </a:cubicBezTo>
                  <a:cubicBezTo>
                    <a:pt x="645" y="1458"/>
                    <a:pt x="832" y="1271"/>
                    <a:pt x="832" y="1042"/>
                  </a:cubicBezTo>
                  <a:cubicBezTo>
                    <a:pt x="832" y="816"/>
                    <a:pt x="652" y="632"/>
                    <a:pt x="428" y="626"/>
                  </a:cubicBezTo>
                  <a:cubicBezTo>
                    <a:pt x="428" y="216"/>
                    <a:pt x="428" y="216"/>
                    <a:pt x="428" y="216"/>
                  </a:cubicBezTo>
                  <a:cubicBezTo>
                    <a:pt x="428" y="113"/>
                    <a:pt x="512" y="29"/>
                    <a:pt x="615" y="29"/>
                  </a:cubicBezTo>
                  <a:cubicBezTo>
                    <a:pt x="1837" y="29"/>
                    <a:pt x="1837" y="29"/>
                    <a:pt x="1837" y="29"/>
                  </a:cubicBezTo>
                  <a:cubicBezTo>
                    <a:pt x="1837" y="626"/>
                    <a:pt x="1837" y="626"/>
                    <a:pt x="1837" y="626"/>
                  </a:cubicBezTo>
                  <a:cubicBezTo>
                    <a:pt x="1615" y="636"/>
                    <a:pt x="1439" y="818"/>
                    <a:pt x="1439" y="1042"/>
                  </a:cubicBezTo>
                  <a:cubicBezTo>
                    <a:pt x="1439" y="1271"/>
                    <a:pt x="1625" y="1458"/>
                    <a:pt x="1855" y="1458"/>
                  </a:cubicBezTo>
                  <a:cubicBezTo>
                    <a:pt x="2085" y="1458"/>
                    <a:pt x="2271" y="1271"/>
                    <a:pt x="2271" y="1042"/>
                  </a:cubicBezTo>
                  <a:cubicBezTo>
                    <a:pt x="2271" y="816"/>
                    <a:pt x="2092" y="632"/>
                    <a:pt x="1867" y="626"/>
                  </a:cubicBezTo>
                  <a:cubicBezTo>
                    <a:pt x="1867" y="29"/>
                    <a:pt x="1867" y="29"/>
                    <a:pt x="1867" y="29"/>
                  </a:cubicBezTo>
                  <a:cubicBezTo>
                    <a:pt x="3097" y="29"/>
                    <a:pt x="3097" y="29"/>
                    <a:pt x="3097" y="29"/>
                  </a:cubicBezTo>
                  <a:cubicBezTo>
                    <a:pt x="3200" y="29"/>
                    <a:pt x="3285" y="113"/>
                    <a:pt x="3285" y="216"/>
                  </a:cubicBezTo>
                  <a:cubicBezTo>
                    <a:pt x="3285" y="626"/>
                    <a:pt x="3285" y="626"/>
                    <a:pt x="3285" y="626"/>
                  </a:cubicBezTo>
                  <a:cubicBezTo>
                    <a:pt x="3060" y="631"/>
                    <a:pt x="2879" y="815"/>
                    <a:pt x="2879" y="1042"/>
                  </a:cubicBezTo>
                  <a:cubicBezTo>
                    <a:pt x="2879" y="1271"/>
                    <a:pt x="3065" y="1458"/>
                    <a:pt x="3295" y="14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xmlns="" id="{B1401120-6900-41F8-90EF-8EF21312CA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5529" y="2037719"/>
              <a:ext cx="158750" cy="160338"/>
            </a:xfrm>
            <a:custGeom>
              <a:avLst/>
              <a:gdLst>
                <a:gd name="T0" fmla="*/ 56 w 111"/>
                <a:gd name="T1" fmla="*/ 84 h 112"/>
                <a:gd name="T2" fmla="*/ 27 w 111"/>
                <a:gd name="T3" fmla="*/ 56 h 112"/>
                <a:gd name="T4" fmla="*/ 56 w 111"/>
                <a:gd name="T5" fmla="*/ 28 h 112"/>
                <a:gd name="T6" fmla="*/ 84 w 111"/>
                <a:gd name="T7" fmla="*/ 56 h 112"/>
                <a:gd name="T8" fmla="*/ 56 w 111"/>
                <a:gd name="T9" fmla="*/ 84 h 112"/>
                <a:gd name="T10" fmla="*/ 111 w 111"/>
                <a:gd name="T11" fmla="*/ 56 h 112"/>
                <a:gd name="T12" fmla="*/ 56 w 111"/>
                <a:gd name="T13" fmla="*/ 0 h 112"/>
                <a:gd name="T14" fmla="*/ 0 w 111"/>
                <a:gd name="T15" fmla="*/ 56 h 112"/>
                <a:gd name="T16" fmla="*/ 37 w 111"/>
                <a:gd name="T17" fmla="*/ 109 h 112"/>
                <a:gd name="T18" fmla="*/ 56 w 111"/>
                <a:gd name="T19" fmla="*/ 112 h 112"/>
                <a:gd name="T20" fmla="*/ 74 w 111"/>
                <a:gd name="T21" fmla="*/ 109 h 112"/>
                <a:gd name="T22" fmla="*/ 111 w 111"/>
                <a:gd name="T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12">
                  <a:moveTo>
                    <a:pt x="56" y="84"/>
                  </a:moveTo>
                  <a:cubicBezTo>
                    <a:pt x="40" y="84"/>
                    <a:pt x="27" y="72"/>
                    <a:pt x="27" y="56"/>
                  </a:cubicBezTo>
                  <a:cubicBezTo>
                    <a:pt x="27" y="41"/>
                    <a:pt x="40" y="28"/>
                    <a:pt x="56" y="28"/>
                  </a:cubicBezTo>
                  <a:cubicBezTo>
                    <a:pt x="71" y="28"/>
                    <a:pt x="84" y="41"/>
                    <a:pt x="84" y="56"/>
                  </a:cubicBezTo>
                  <a:cubicBezTo>
                    <a:pt x="84" y="72"/>
                    <a:pt x="71" y="84"/>
                    <a:pt x="56" y="84"/>
                  </a:cubicBezTo>
                  <a:close/>
                  <a:moveTo>
                    <a:pt x="111" y="56"/>
                  </a:moveTo>
                  <a:cubicBezTo>
                    <a:pt x="111" y="25"/>
                    <a:pt x="8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1"/>
                    <a:pt x="15" y="101"/>
                    <a:pt x="37" y="109"/>
                  </a:cubicBezTo>
                  <a:cubicBezTo>
                    <a:pt x="43" y="111"/>
                    <a:pt x="49" y="112"/>
                    <a:pt x="56" y="112"/>
                  </a:cubicBezTo>
                  <a:cubicBezTo>
                    <a:pt x="62" y="112"/>
                    <a:pt x="68" y="111"/>
                    <a:pt x="74" y="109"/>
                  </a:cubicBezTo>
                  <a:cubicBezTo>
                    <a:pt x="96" y="101"/>
                    <a:pt x="111" y="81"/>
                    <a:pt x="111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xmlns="" id="{3F93878F-E059-4077-ABD8-3E1F08B94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566" y="2388556"/>
              <a:ext cx="104775" cy="96838"/>
            </a:xfrm>
            <a:custGeom>
              <a:avLst/>
              <a:gdLst>
                <a:gd name="T0" fmla="*/ 40 w 66"/>
                <a:gd name="T1" fmla="*/ 0 h 61"/>
                <a:gd name="T2" fmla="*/ 20 w 66"/>
                <a:gd name="T3" fmla="*/ 25 h 61"/>
                <a:gd name="T4" fmla="*/ 0 w 66"/>
                <a:gd name="T5" fmla="*/ 51 h 61"/>
                <a:gd name="T6" fmla="*/ 33 w 66"/>
                <a:gd name="T7" fmla="*/ 56 h 61"/>
                <a:gd name="T8" fmla="*/ 66 w 66"/>
                <a:gd name="T9" fmla="*/ 61 h 61"/>
                <a:gd name="T10" fmla="*/ 53 w 66"/>
                <a:gd name="T11" fmla="*/ 31 h 61"/>
                <a:gd name="T12" fmla="*/ 40 w 66"/>
                <a:gd name="T13" fmla="*/ 0 h 61"/>
                <a:gd name="T14" fmla="*/ 40 w 66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1">
                  <a:moveTo>
                    <a:pt x="40" y="0"/>
                  </a:moveTo>
                  <a:lnTo>
                    <a:pt x="20" y="25"/>
                  </a:lnTo>
                  <a:lnTo>
                    <a:pt x="0" y="51"/>
                  </a:lnTo>
                  <a:lnTo>
                    <a:pt x="33" y="56"/>
                  </a:lnTo>
                  <a:lnTo>
                    <a:pt x="66" y="61"/>
                  </a:lnTo>
                  <a:lnTo>
                    <a:pt x="53" y="3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xmlns="" id="{D35B284F-177D-452A-8705-DB322EF51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466" y="2388556"/>
              <a:ext cx="104775" cy="96838"/>
            </a:xfrm>
            <a:custGeom>
              <a:avLst/>
              <a:gdLst>
                <a:gd name="T0" fmla="*/ 66 w 66"/>
                <a:gd name="T1" fmla="*/ 51 h 61"/>
                <a:gd name="T2" fmla="*/ 45 w 66"/>
                <a:gd name="T3" fmla="*/ 25 h 61"/>
                <a:gd name="T4" fmla="*/ 25 w 66"/>
                <a:gd name="T5" fmla="*/ 0 h 61"/>
                <a:gd name="T6" fmla="*/ 13 w 66"/>
                <a:gd name="T7" fmla="*/ 31 h 61"/>
                <a:gd name="T8" fmla="*/ 0 w 66"/>
                <a:gd name="T9" fmla="*/ 61 h 61"/>
                <a:gd name="T10" fmla="*/ 33 w 66"/>
                <a:gd name="T11" fmla="*/ 56 h 61"/>
                <a:gd name="T12" fmla="*/ 66 w 66"/>
                <a:gd name="T13" fmla="*/ 51 h 61"/>
                <a:gd name="T14" fmla="*/ 66 w 66"/>
                <a:gd name="T15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1">
                  <a:moveTo>
                    <a:pt x="66" y="51"/>
                  </a:moveTo>
                  <a:lnTo>
                    <a:pt x="45" y="25"/>
                  </a:lnTo>
                  <a:lnTo>
                    <a:pt x="25" y="0"/>
                  </a:lnTo>
                  <a:lnTo>
                    <a:pt x="13" y="31"/>
                  </a:lnTo>
                  <a:lnTo>
                    <a:pt x="0" y="61"/>
                  </a:lnTo>
                  <a:lnTo>
                    <a:pt x="33" y="56"/>
                  </a:lnTo>
                  <a:lnTo>
                    <a:pt x="66" y="51"/>
                  </a:lnTo>
                  <a:lnTo>
                    <a:pt x="66" y="5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" name="Freeform 49">
              <a:extLst>
                <a:ext uri="{FF2B5EF4-FFF2-40B4-BE49-F238E27FC236}">
                  <a16:creationId xmlns:a16="http://schemas.microsoft.com/office/drawing/2014/main" xmlns="" id="{F489EA36-9EE8-4871-8BE9-5905B392E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441" y="2209169"/>
              <a:ext cx="542925" cy="484188"/>
            </a:xfrm>
            <a:custGeom>
              <a:avLst/>
              <a:gdLst>
                <a:gd name="T0" fmla="*/ 374 w 378"/>
                <a:gd name="T1" fmla="*/ 215 h 339"/>
                <a:gd name="T2" fmla="*/ 370 w 378"/>
                <a:gd name="T3" fmla="*/ 197 h 339"/>
                <a:gd name="T4" fmla="*/ 354 w 378"/>
                <a:gd name="T5" fmla="*/ 199 h 339"/>
                <a:gd name="T6" fmla="*/ 339 w 378"/>
                <a:gd name="T7" fmla="*/ 201 h 339"/>
                <a:gd name="T8" fmla="*/ 320 w 378"/>
                <a:gd name="T9" fmla="*/ 225 h 339"/>
                <a:gd name="T10" fmla="*/ 220 w 378"/>
                <a:gd name="T11" fmla="*/ 224 h 339"/>
                <a:gd name="T12" fmla="*/ 209 w 378"/>
                <a:gd name="T13" fmla="*/ 49 h 339"/>
                <a:gd name="T14" fmla="*/ 254 w 378"/>
                <a:gd name="T15" fmla="*/ 49 h 339"/>
                <a:gd name="T16" fmla="*/ 267 w 378"/>
                <a:gd name="T17" fmla="*/ 36 h 339"/>
                <a:gd name="T18" fmla="*/ 267 w 378"/>
                <a:gd name="T19" fmla="*/ 35 h 339"/>
                <a:gd name="T20" fmla="*/ 254 w 378"/>
                <a:gd name="T21" fmla="*/ 22 h 339"/>
                <a:gd name="T22" fmla="*/ 208 w 378"/>
                <a:gd name="T23" fmla="*/ 22 h 339"/>
                <a:gd name="T24" fmla="*/ 208 w 378"/>
                <a:gd name="T25" fmla="*/ 0 h 339"/>
                <a:gd name="T26" fmla="*/ 189 w 378"/>
                <a:gd name="T27" fmla="*/ 3 h 339"/>
                <a:gd name="T28" fmla="*/ 169 w 378"/>
                <a:gd name="T29" fmla="*/ 0 h 339"/>
                <a:gd name="T30" fmla="*/ 169 w 378"/>
                <a:gd name="T31" fmla="*/ 22 h 339"/>
                <a:gd name="T32" fmla="*/ 123 w 378"/>
                <a:gd name="T33" fmla="*/ 22 h 339"/>
                <a:gd name="T34" fmla="*/ 110 w 378"/>
                <a:gd name="T35" fmla="*/ 35 h 339"/>
                <a:gd name="T36" fmla="*/ 110 w 378"/>
                <a:gd name="T37" fmla="*/ 36 h 339"/>
                <a:gd name="T38" fmla="*/ 123 w 378"/>
                <a:gd name="T39" fmla="*/ 49 h 339"/>
                <a:gd name="T40" fmla="*/ 168 w 378"/>
                <a:gd name="T41" fmla="*/ 49 h 339"/>
                <a:gd name="T42" fmla="*/ 157 w 378"/>
                <a:gd name="T43" fmla="*/ 224 h 339"/>
                <a:gd name="T44" fmla="*/ 58 w 378"/>
                <a:gd name="T45" fmla="*/ 225 h 339"/>
                <a:gd name="T46" fmla="*/ 38 w 378"/>
                <a:gd name="T47" fmla="*/ 201 h 339"/>
                <a:gd name="T48" fmla="*/ 23 w 378"/>
                <a:gd name="T49" fmla="*/ 199 h 339"/>
                <a:gd name="T50" fmla="*/ 7 w 378"/>
                <a:gd name="T51" fmla="*/ 197 h 339"/>
                <a:gd name="T52" fmla="*/ 3 w 378"/>
                <a:gd name="T53" fmla="*/ 215 h 339"/>
                <a:gd name="T54" fmla="*/ 57 w 378"/>
                <a:gd name="T55" fmla="*/ 279 h 339"/>
                <a:gd name="T56" fmla="*/ 82 w 378"/>
                <a:gd name="T57" fmla="*/ 287 h 339"/>
                <a:gd name="T58" fmla="*/ 179 w 378"/>
                <a:gd name="T59" fmla="*/ 333 h 339"/>
                <a:gd name="T60" fmla="*/ 198 w 378"/>
                <a:gd name="T61" fmla="*/ 333 h 339"/>
                <a:gd name="T62" fmla="*/ 295 w 378"/>
                <a:gd name="T63" fmla="*/ 287 h 339"/>
                <a:gd name="T64" fmla="*/ 320 w 378"/>
                <a:gd name="T65" fmla="*/ 279 h 339"/>
                <a:gd name="T66" fmla="*/ 374 w 378"/>
                <a:gd name="T67" fmla="*/ 21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339">
                  <a:moveTo>
                    <a:pt x="374" y="215"/>
                  </a:moveTo>
                  <a:cubicBezTo>
                    <a:pt x="374" y="209"/>
                    <a:pt x="372" y="202"/>
                    <a:pt x="370" y="197"/>
                  </a:cubicBezTo>
                  <a:cubicBezTo>
                    <a:pt x="354" y="199"/>
                    <a:pt x="354" y="199"/>
                    <a:pt x="354" y="199"/>
                  </a:cubicBezTo>
                  <a:cubicBezTo>
                    <a:pt x="339" y="201"/>
                    <a:pt x="339" y="201"/>
                    <a:pt x="339" y="201"/>
                  </a:cubicBezTo>
                  <a:cubicBezTo>
                    <a:pt x="336" y="210"/>
                    <a:pt x="329" y="218"/>
                    <a:pt x="320" y="225"/>
                  </a:cubicBezTo>
                  <a:cubicBezTo>
                    <a:pt x="299" y="238"/>
                    <a:pt x="228" y="250"/>
                    <a:pt x="220" y="224"/>
                  </a:cubicBezTo>
                  <a:cubicBezTo>
                    <a:pt x="215" y="208"/>
                    <a:pt x="212" y="121"/>
                    <a:pt x="209" y="49"/>
                  </a:cubicBezTo>
                  <a:cubicBezTo>
                    <a:pt x="254" y="49"/>
                    <a:pt x="254" y="49"/>
                    <a:pt x="254" y="49"/>
                  </a:cubicBezTo>
                  <a:cubicBezTo>
                    <a:pt x="261" y="49"/>
                    <a:pt x="267" y="43"/>
                    <a:pt x="267" y="36"/>
                  </a:cubicBezTo>
                  <a:cubicBezTo>
                    <a:pt x="267" y="35"/>
                    <a:pt x="267" y="35"/>
                    <a:pt x="267" y="35"/>
                  </a:cubicBezTo>
                  <a:cubicBezTo>
                    <a:pt x="267" y="28"/>
                    <a:pt x="261" y="22"/>
                    <a:pt x="254" y="22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8" y="14"/>
                    <a:pt x="208" y="7"/>
                    <a:pt x="208" y="0"/>
                  </a:cubicBezTo>
                  <a:cubicBezTo>
                    <a:pt x="201" y="2"/>
                    <a:pt x="195" y="3"/>
                    <a:pt x="189" y="3"/>
                  </a:cubicBezTo>
                  <a:cubicBezTo>
                    <a:pt x="182" y="3"/>
                    <a:pt x="176" y="2"/>
                    <a:pt x="169" y="0"/>
                  </a:cubicBezTo>
                  <a:cubicBezTo>
                    <a:pt x="169" y="7"/>
                    <a:pt x="169" y="14"/>
                    <a:pt x="169" y="22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16" y="22"/>
                    <a:pt x="110" y="28"/>
                    <a:pt x="110" y="3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43"/>
                    <a:pt x="116" y="49"/>
                    <a:pt x="123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5" y="121"/>
                    <a:pt x="162" y="208"/>
                    <a:pt x="157" y="224"/>
                  </a:cubicBezTo>
                  <a:cubicBezTo>
                    <a:pt x="149" y="250"/>
                    <a:pt x="78" y="238"/>
                    <a:pt x="58" y="225"/>
                  </a:cubicBezTo>
                  <a:cubicBezTo>
                    <a:pt x="48" y="218"/>
                    <a:pt x="42" y="210"/>
                    <a:pt x="38" y="201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5" y="202"/>
                    <a:pt x="3" y="209"/>
                    <a:pt x="3" y="215"/>
                  </a:cubicBezTo>
                  <a:cubicBezTo>
                    <a:pt x="0" y="250"/>
                    <a:pt x="29" y="268"/>
                    <a:pt x="57" y="279"/>
                  </a:cubicBezTo>
                  <a:cubicBezTo>
                    <a:pt x="65" y="283"/>
                    <a:pt x="74" y="285"/>
                    <a:pt x="82" y="287"/>
                  </a:cubicBezTo>
                  <a:cubicBezTo>
                    <a:pt x="122" y="299"/>
                    <a:pt x="156" y="305"/>
                    <a:pt x="179" y="333"/>
                  </a:cubicBezTo>
                  <a:cubicBezTo>
                    <a:pt x="184" y="339"/>
                    <a:pt x="193" y="339"/>
                    <a:pt x="198" y="333"/>
                  </a:cubicBezTo>
                  <a:cubicBezTo>
                    <a:pt x="222" y="305"/>
                    <a:pt x="255" y="299"/>
                    <a:pt x="295" y="287"/>
                  </a:cubicBezTo>
                  <a:cubicBezTo>
                    <a:pt x="304" y="285"/>
                    <a:pt x="312" y="283"/>
                    <a:pt x="320" y="279"/>
                  </a:cubicBezTo>
                  <a:cubicBezTo>
                    <a:pt x="348" y="268"/>
                    <a:pt x="378" y="250"/>
                    <a:pt x="374" y="2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7" name="Freeform 50">
              <a:extLst>
                <a:ext uri="{FF2B5EF4-FFF2-40B4-BE49-F238E27FC236}">
                  <a16:creationId xmlns:a16="http://schemas.microsoft.com/office/drawing/2014/main" xmlns="" id="{F65EDE5A-DD25-45AC-93AF-8F5BFBB74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879" y="2380619"/>
              <a:ext cx="31750" cy="50800"/>
            </a:xfrm>
            <a:custGeom>
              <a:avLst/>
              <a:gdLst>
                <a:gd name="T0" fmla="*/ 0 w 22"/>
                <a:gd name="T1" fmla="*/ 18 h 36"/>
                <a:gd name="T2" fmla="*/ 22 w 22"/>
                <a:gd name="T3" fmla="*/ 36 h 36"/>
                <a:gd name="T4" fmla="*/ 22 w 22"/>
                <a:gd name="T5" fmla="*/ 0 h 36"/>
                <a:gd name="T6" fmla="*/ 6 w 22"/>
                <a:gd name="T7" fmla="*/ 4 h 36"/>
                <a:gd name="T8" fmla="*/ 0 w 22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6">
                  <a:moveTo>
                    <a:pt x="0" y="18"/>
                  </a:moveTo>
                  <a:cubicBezTo>
                    <a:pt x="0" y="28"/>
                    <a:pt x="7" y="34"/>
                    <a:pt x="22" y="3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6" y="0"/>
                    <a:pt x="10" y="1"/>
                    <a:pt x="6" y="4"/>
                  </a:cubicBezTo>
                  <a:cubicBezTo>
                    <a:pt x="2" y="7"/>
                    <a:pt x="0" y="12"/>
                    <a:pt x="0" y="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xmlns="" id="{BAD7CF59-073C-4981-99AA-9A028406F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7266" y="2472694"/>
              <a:ext cx="34925" cy="58738"/>
            </a:xfrm>
            <a:custGeom>
              <a:avLst/>
              <a:gdLst>
                <a:gd name="T0" fmla="*/ 0 w 24"/>
                <a:gd name="T1" fmla="*/ 0 h 41"/>
                <a:gd name="T2" fmla="*/ 0 w 24"/>
                <a:gd name="T3" fmla="*/ 41 h 41"/>
                <a:gd name="T4" fmla="*/ 17 w 24"/>
                <a:gd name="T5" fmla="*/ 35 h 41"/>
                <a:gd name="T6" fmla="*/ 24 w 24"/>
                <a:gd name="T7" fmla="*/ 20 h 41"/>
                <a:gd name="T8" fmla="*/ 0 w 2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2" y="39"/>
                    <a:pt x="17" y="35"/>
                  </a:cubicBezTo>
                  <a:cubicBezTo>
                    <a:pt x="22" y="31"/>
                    <a:pt x="24" y="26"/>
                    <a:pt x="24" y="20"/>
                  </a:cubicBezTo>
                  <a:cubicBezTo>
                    <a:pt x="24" y="9"/>
                    <a:pt x="16" y="3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xmlns="" id="{6069217B-9F8E-498C-B803-7BD938F4B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1216" y="2036131"/>
              <a:ext cx="277813" cy="125413"/>
            </a:xfrm>
            <a:custGeom>
              <a:avLst/>
              <a:gdLst>
                <a:gd name="T0" fmla="*/ 141 w 194"/>
                <a:gd name="T1" fmla="*/ 87 h 88"/>
                <a:gd name="T2" fmla="*/ 143 w 194"/>
                <a:gd name="T3" fmla="*/ 87 h 88"/>
                <a:gd name="T4" fmla="*/ 172 w 194"/>
                <a:gd name="T5" fmla="*/ 40 h 88"/>
                <a:gd name="T6" fmla="*/ 97 w 194"/>
                <a:gd name="T7" fmla="*/ 2 h 88"/>
                <a:gd name="T8" fmla="*/ 20 w 194"/>
                <a:gd name="T9" fmla="*/ 40 h 88"/>
                <a:gd name="T10" fmla="*/ 50 w 194"/>
                <a:gd name="T11" fmla="*/ 88 h 88"/>
                <a:gd name="T12" fmla="*/ 53 w 194"/>
                <a:gd name="T13" fmla="*/ 87 h 88"/>
                <a:gd name="T14" fmla="*/ 141 w 194"/>
                <a:gd name="T15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8">
                  <a:moveTo>
                    <a:pt x="141" y="87"/>
                  </a:moveTo>
                  <a:cubicBezTo>
                    <a:pt x="141" y="87"/>
                    <a:pt x="142" y="87"/>
                    <a:pt x="143" y="87"/>
                  </a:cubicBezTo>
                  <a:cubicBezTo>
                    <a:pt x="151" y="76"/>
                    <a:pt x="160" y="60"/>
                    <a:pt x="172" y="40"/>
                  </a:cubicBezTo>
                  <a:cubicBezTo>
                    <a:pt x="194" y="1"/>
                    <a:pt x="138" y="2"/>
                    <a:pt x="97" y="2"/>
                  </a:cubicBezTo>
                  <a:cubicBezTo>
                    <a:pt x="55" y="2"/>
                    <a:pt x="0" y="0"/>
                    <a:pt x="20" y="40"/>
                  </a:cubicBezTo>
                  <a:cubicBezTo>
                    <a:pt x="30" y="60"/>
                    <a:pt x="40" y="76"/>
                    <a:pt x="50" y="88"/>
                  </a:cubicBezTo>
                  <a:cubicBezTo>
                    <a:pt x="51" y="87"/>
                    <a:pt x="52" y="87"/>
                    <a:pt x="53" y="87"/>
                  </a:cubicBezTo>
                  <a:cubicBezTo>
                    <a:pt x="141" y="87"/>
                    <a:pt x="141" y="87"/>
                    <a:pt x="141" y="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xmlns="" id="{FE30FD9F-9BE9-462B-91C9-48D438DB7A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1679" y="2193294"/>
              <a:ext cx="495300" cy="496888"/>
            </a:xfrm>
            <a:custGeom>
              <a:avLst/>
              <a:gdLst>
                <a:gd name="T0" fmla="*/ 214 w 345"/>
                <a:gd name="T1" fmla="*/ 243 h 348"/>
                <a:gd name="T2" fmla="*/ 178 w 345"/>
                <a:gd name="T3" fmla="*/ 257 h 348"/>
                <a:gd name="T4" fmla="*/ 178 w 345"/>
                <a:gd name="T5" fmla="*/ 278 h 348"/>
                <a:gd name="T6" fmla="*/ 163 w 345"/>
                <a:gd name="T7" fmla="*/ 278 h 348"/>
                <a:gd name="T8" fmla="*/ 163 w 345"/>
                <a:gd name="T9" fmla="*/ 257 h 348"/>
                <a:gd name="T10" fmla="*/ 111 w 345"/>
                <a:gd name="T11" fmla="*/ 218 h 348"/>
                <a:gd name="T12" fmla="*/ 135 w 345"/>
                <a:gd name="T13" fmla="*/ 213 h 348"/>
                <a:gd name="T14" fmla="*/ 163 w 345"/>
                <a:gd name="T15" fmla="*/ 237 h 348"/>
                <a:gd name="T16" fmla="*/ 163 w 345"/>
                <a:gd name="T17" fmla="*/ 194 h 348"/>
                <a:gd name="T18" fmla="*/ 125 w 345"/>
                <a:gd name="T19" fmla="*/ 177 h 348"/>
                <a:gd name="T20" fmla="*/ 117 w 345"/>
                <a:gd name="T21" fmla="*/ 153 h 348"/>
                <a:gd name="T22" fmla="*/ 163 w 345"/>
                <a:gd name="T23" fmla="*/ 110 h 348"/>
                <a:gd name="T24" fmla="*/ 163 w 345"/>
                <a:gd name="T25" fmla="*/ 95 h 348"/>
                <a:gd name="T26" fmla="*/ 178 w 345"/>
                <a:gd name="T27" fmla="*/ 95 h 348"/>
                <a:gd name="T28" fmla="*/ 178 w 345"/>
                <a:gd name="T29" fmla="*/ 110 h 348"/>
                <a:gd name="T30" fmla="*/ 221 w 345"/>
                <a:gd name="T31" fmla="*/ 144 h 348"/>
                <a:gd name="T32" fmla="*/ 199 w 345"/>
                <a:gd name="T33" fmla="*/ 149 h 348"/>
                <a:gd name="T34" fmla="*/ 178 w 345"/>
                <a:gd name="T35" fmla="*/ 131 h 348"/>
                <a:gd name="T36" fmla="*/ 178 w 345"/>
                <a:gd name="T37" fmla="*/ 169 h 348"/>
                <a:gd name="T38" fmla="*/ 207 w 345"/>
                <a:gd name="T39" fmla="*/ 178 h 348"/>
                <a:gd name="T40" fmla="*/ 220 w 345"/>
                <a:gd name="T41" fmla="*/ 191 h 348"/>
                <a:gd name="T42" fmla="*/ 226 w 345"/>
                <a:gd name="T43" fmla="*/ 213 h 348"/>
                <a:gd name="T44" fmla="*/ 214 w 345"/>
                <a:gd name="T45" fmla="*/ 243 h 348"/>
                <a:gd name="T46" fmla="*/ 227 w 345"/>
                <a:gd name="T47" fmla="*/ 3 h 348"/>
                <a:gd name="T48" fmla="*/ 217 w 345"/>
                <a:gd name="T49" fmla="*/ 16 h 348"/>
                <a:gd name="T50" fmla="*/ 129 w 345"/>
                <a:gd name="T51" fmla="*/ 16 h 348"/>
                <a:gd name="T52" fmla="*/ 118 w 345"/>
                <a:gd name="T53" fmla="*/ 0 h 348"/>
                <a:gd name="T54" fmla="*/ 0 w 345"/>
                <a:gd name="T55" fmla="*/ 219 h 348"/>
                <a:gd name="T56" fmla="*/ 172 w 345"/>
                <a:gd name="T57" fmla="*/ 348 h 348"/>
                <a:gd name="T58" fmla="*/ 345 w 345"/>
                <a:gd name="T59" fmla="*/ 219 h 348"/>
                <a:gd name="T60" fmla="*/ 227 w 345"/>
                <a:gd name="T61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348">
                  <a:moveTo>
                    <a:pt x="214" y="243"/>
                  </a:moveTo>
                  <a:cubicBezTo>
                    <a:pt x="205" y="251"/>
                    <a:pt x="194" y="256"/>
                    <a:pt x="178" y="257"/>
                  </a:cubicBezTo>
                  <a:cubicBezTo>
                    <a:pt x="178" y="278"/>
                    <a:pt x="178" y="278"/>
                    <a:pt x="178" y="278"/>
                  </a:cubicBezTo>
                  <a:cubicBezTo>
                    <a:pt x="163" y="278"/>
                    <a:pt x="163" y="278"/>
                    <a:pt x="163" y="278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36" y="255"/>
                    <a:pt x="119" y="242"/>
                    <a:pt x="111" y="218"/>
                  </a:cubicBezTo>
                  <a:cubicBezTo>
                    <a:pt x="135" y="213"/>
                    <a:pt x="135" y="213"/>
                    <a:pt x="135" y="213"/>
                  </a:cubicBezTo>
                  <a:cubicBezTo>
                    <a:pt x="139" y="228"/>
                    <a:pt x="148" y="236"/>
                    <a:pt x="163" y="237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44" y="190"/>
                    <a:pt x="131" y="184"/>
                    <a:pt x="125" y="177"/>
                  </a:cubicBezTo>
                  <a:cubicBezTo>
                    <a:pt x="120" y="171"/>
                    <a:pt x="117" y="162"/>
                    <a:pt x="117" y="153"/>
                  </a:cubicBezTo>
                  <a:cubicBezTo>
                    <a:pt x="117" y="128"/>
                    <a:pt x="132" y="114"/>
                    <a:pt x="163" y="110"/>
                  </a:cubicBezTo>
                  <a:cubicBezTo>
                    <a:pt x="163" y="95"/>
                    <a:pt x="163" y="95"/>
                    <a:pt x="163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201" y="113"/>
                    <a:pt x="215" y="125"/>
                    <a:pt x="221" y="144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5" y="137"/>
                    <a:pt x="188" y="131"/>
                    <a:pt x="178" y="131"/>
                  </a:cubicBezTo>
                  <a:cubicBezTo>
                    <a:pt x="178" y="169"/>
                    <a:pt x="178" y="169"/>
                    <a:pt x="178" y="169"/>
                  </a:cubicBezTo>
                  <a:cubicBezTo>
                    <a:pt x="192" y="173"/>
                    <a:pt x="202" y="176"/>
                    <a:pt x="207" y="178"/>
                  </a:cubicBezTo>
                  <a:cubicBezTo>
                    <a:pt x="212" y="180"/>
                    <a:pt x="216" y="185"/>
                    <a:pt x="220" y="191"/>
                  </a:cubicBezTo>
                  <a:cubicBezTo>
                    <a:pt x="224" y="197"/>
                    <a:pt x="226" y="205"/>
                    <a:pt x="226" y="213"/>
                  </a:cubicBezTo>
                  <a:cubicBezTo>
                    <a:pt x="226" y="225"/>
                    <a:pt x="222" y="235"/>
                    <a:pt x="214" y="243"/>
                  </a:cubicBezTo>
                  <a:close/>
                  <a:moveTo>
                    <a:pt x="227" y="3"/>
                  </a:moveTo>
                  <a:cubicBezTo>
                    <a:pt x="226" y="11"/>
                    <a:pt x="221" y="16"/>
                    <a:pt x="217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4" y="16"/>
                    <a:pt x="119" y="9"/>
                    <a:pt x="118" y="0"/>
                  </a:cubicBezTo>
                  <a:cubicBezTo>
                    <a:pt x="53" y="39"/>
                    <a:pt x="0" y="140"/>
                    <a:pt x="0" y="219"/>
                  </a:cubicBezTo>
                  <a:cubicBezTo>
                    <a:pt x="0" y="320"/>
                    <a:pt x="77" y="348"/>
                    <a:pt x="172" y="348"/>
                  </a:cubicBezTo>
                  <a:cubicBezTo>
                    <a:pt x="267" y="348"/>
                    <a:pt x="345" y="320"/>
                    <a:pt x="345" y="219"/>
                  </a:cubicBezTo>
                  <a:cubicBezTo>
                    <a:pt x="345" y="142"/>
                    <a:pt x="288" y="45"/>
                    <a:pt x="227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xmlns="" id="{B2C916B7-83D7-4C0F-879E-B02708E204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0091" y="4776156"/>
              <a:ext cx="468313" cy="434975"/>
            </a:xfrm>
            <a:custGeom>
              <a:avLst/>
              <a:gdLst>
                <a:gd name="T0" fmla="*/ 171 w 327"/>
                <a:gd name="T1" fmla="*/ 42 h 305"/>
                <a:gd name="T2" fmla="*/ 87 w 327"/>
                <a:gd name="T3" fmla="*/ 81 h 305"/>
                <a:gd name="T4" fmla="*/ 99 w 327"/>
                <a:gd name="T5" fmla="*/ 237 h 305"/>
                <a:gd name="T6" fmla="*/ 171 w 327"/>
                <a:gd name="T7" fmla="*/ 263 h 305"/>
                <a:gd name="T8" fmla="*/ 256 w 327"/>
                <a:gd name="T9" fmla="*/ 224 h 305"/>
                <a:gd name="T10" fmla="*/ 282 w 327"/>
                <a:gd name="T11" fmla="*/ 144 h 305"/>
                <a:gd name="T12" fmla="*/ 243 w 327"/>
                <a:gd name="T13" fmla="*/ 68 h 305"/>
                <a:gd name="T14" fmla="*/ 171 w 327"/>
                <a:gd name="T15" fmla="*/ 42 h 305"/>
                <a:gd name="T16" fmla="*/ 171 w 327"/>
                <a:gd name="T17" fmla="*/ 305 h 305"/>
                <a:gd name="T18" fmla="*/ 72 w 327"/>
                <a:gd name="T19" fmla="*/ 269 h 305"/>
                <a:gd name="T20" fmla="*/ 55 w 327"/>
                <a:gd name="T21" fmla="*/ 54 h 305"/>
                <a:gd name="T22" fmla="*/ 171 w 327"/>
                <a:gd name="T23" fmla="*/ 0 h 305"/>
                <a:gd name="T24" fmla="*/ 270 w 327"/>
                <a:gd name="T25" fmla="*/ 36 h 305"/>
                <a:gd name="T26" fmla="*/ 323 w 327"/>
                <a:gd name="T27" fmla="*/ 140 h 305"/>
                <a:gd name="T28" fmla="*/ 287 w 327"/>
                <a:gd name="T29" fmla="*/ 251 h 305"/>
                <a:gd name="T30" fmla="*/ 171 w 327"/>
                <a:gd name="T31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7" h="305">
                  <a:moveTo>
                    <a:pt x="171" y="42"/>
                  </a:moveTo>
                  <a:cubicBezTo>
                    <a:pt x="139" y="42"/>
                    <a:pt x="108" y="56"/>
                    <a:pt x="87" y="81"/>
                  </a:cubicBezTo>
                  <a:cubicBezTo>
                    <a:pt x="47" y="127"/>
                    <a:pt x="53" y="197"/>
                    <a:pt x="99" y="237"/>
                  </a:cubicBezTo>
                  <a:cubicBezTo>
                    <a:pt x="119" y="254"/>
                    <a:pt x="145" y="263"/>
                    <a:pt x="171" y="263"/>
                  </a:cubicBezTo>
                  <a:cubicBezTo>
                    <a:pt x="204" y="263"/>
                    <a:pt x="235" y="249"/>
                    <a:pt x="256" y="224"/>
                  </a:cubicBezTo>
                  <a:cubicBezTo>
                    <a:pt x="275" y="202"/>
                    <a:pt x="284" y="173"/>
                    <a:pt x="282" y="144"/>
                  </a:cubicBezTo>
                  <a:cubicBezTo>
                    <a:pt x="279" y="114"/>
                    <a:pt x="265" y="87"/>
                    <a:pt x="243" y="68"/>
                  </a:cubicBezTo>
                  <a:cubicBezTo>
                    <a:pt x="223" y="51"/>
                    <a:pt x="197" y="42"/>
                    <a:pt x="171" y="42"/>
                  </a:cubicBezTo>
                  <a:close/>
                  <a:moveTo>
                    <a:pt x="171" y="305"/>
                  </a:moveTo>
                  <a:cubicBezTo>
                    <a:pt x="135" y="305"/>
                    <a:pt x="100" y="292"/>
                    <a:pt x="72" y="269"/>
                  </a:cubicBezTo>
                  <a:cubicBezTo>
                    <a:pt x="8" y="214"/>
                    <a:pt x="0" y="118"/>
                    <a:pt x="55" y="54"/>
                  </a:cubicBezTo>
                  <a:cubicBezTo>
                    <a:pt x="84" y="20"/>
                    <a:pt x="126" y="0"/>
                    <a:pt x="171" y="0"/>
                  </a:cubicBezTo>
                  <a:cubicBezTo>
                    <a:pt x="207" y="0"/>
                    <a:pt x="242" y="13"/>
                    <a:pt x="270" y="36"/>
                  </a:cubicBezTo>
                  <a:cubicBezTo>
                    <a:pt x="301" y="63"/>
                    <a:pt x="320" y="100"/>
                    <a:pt x="323" y="140"/>
                  </a:cubicBezTo>
                  <a:cubicBezTo>
                    <a:pt x="327" y="181"/>
                    <a:pt x="314" y="220"/>
                    <a:pt x="287" y="251"/>
                  </a:cubicBezTo>
                  <a:cubicBezTo>
                    <a:pt x="258" y="286"/>
                    <a:pt x="216" y="305"/>
                    <a:pt x="171" y="3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xmlns="" id="{00FF9CF3-A5BD-43BD-8284-8403D7F0E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604" y="5117469"/>
              <a:ext cx="109538" cy="114300"/>
            </a:xfrm>
            <a:custGeom>
              <a:avLst/>
              <a:gdLst>
                <a:gd name="T0" fmla="*/ 29 w 69"/>
                <a:gd name="T1" fmla="*/ 72 h 72"/>
                <a:gd name="T2" fmla="*/ 0 w 69"/>
                <a:gd name="T3" fmla="*/ 48 h 72"/>
                <a:gd name="T4" fmla="*/ 40 w 69"/>
                <a:gd name="T5" fmla="*/ 0 h 72"/>
                <a:gd name="T6" fmla="*/ 69 w 69"/>
                <a:gd name="T7" fmla="*/ 24 h 72"/>
                <a:gd name="T8" fmla="*/ 29 w 69"/>
                <a:gd name="T9" fmla="*/ 72 h 72"/>
                <a:gd name="T10" fmla="*/ 29 w 69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72">
                  <a:moveTo>
                    <a:pt x="29" y="72"/>
                  </a:moveTo>
                  <a:lnTo>
                    <a:pt x="0" y="48"/>
                  </a:lnTo>
                  <a:lnTo>
                    <a:pt x="40" y="0"/>
                  </a:lnTo>
                  <a:lnTo>
                    <a:pt x="69" y="24"/>
                  </a:lnTo>
                  <a:lnTo>
                    <a:pt x="29" y="72"/>
                  </a:lnTo>
                  <a:lnTo>
                    <a:pt x="29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xmlns="" id="{1521E104-C444-47E2-A65E-F1A2CBAB7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079" y="5180969"/>
              <a:ext cx="196850" cy="209550"/>
            </a:xfrm>
            <a:custGeom>
              <a:avLst/>
              <a:gdLst>
                <a:gd name="T0" fmla="*/ 60 w 137"/>
                <a:gd name="T1" fmla="*/ 136 h 146"/>
                <a:gd name="T2" fmla="*/ 31 w 137"/>
                <a:gd name="T3" fmla="*/ 138 h 146"/>
                <a:gd name="T4" fmla="*/ 10 w 137"/>
                <a:gd name="T5" fmla="*/ 120 h 146"/>
                <a:gd name="T6" fmla="*/ 7 w 137"/>
                <a:gd name="T7" fmla="*/ 91 h 146"/>
                <a:gd name="T8" fmla="*/ 76 w 137"/>
                <a:gd name="T9" fmla="*/ 9 h 146"/>
                <a:gd name="T10" fmla="*/ 106 w 137"/>
                <a:gd name="T11" fmla="*/ 7 h 146"/>
                <a:gd name="T12" fmla="*/ 127 w 137"/>
                <a:gd name="T13" fmla="*/ 25 h 146"/>
                <a:gd name="T14" fmla="*/ 129 w 137"/>
                <a:gd name="T15" fmla="*/ 55 h 146"/>
                <a:gd name="T16" fmla="*/ 60 w 137"/>
                <a:gd name="T17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46">
                  <a:moveTo>
                    <a:pt x="60" y="136"/>
                  </a:moveTo>
                  <a:cubicBezTo>
                    <a:pt x="53" y="145"/>
                    <a:pt x="40" y="146"/>
                    <a:pt x="31" y="138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" y="113"/>
                    <a:pt x="0" y="99"/>
                    <a:pt x="7" y="9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84" y="1"/>
                    <a:pt x="97" y="0"/>
                    <a:pt x="106" y="7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36" y="33"/>
                    <a:pt x="137" y="46"/>
                    <a:pt x="129" y="55"/>
                  </a:cubicBezTo>
                  <a:cubicBezTo>
                    <a:pt x="60" y="136"/>
                    <a:pt x="60" y="136"/>
                    <a:pt x="60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4" name="Freeform 57">
              <a:extLst>
                <a:ext uri="{FF2B5EF4-FFF2-40B4-BE49-F238E27FC236}">
                  <a16:creationId xmlns:a16="http://schemas.microsoft.com/office/drawing/2014/main" xmlns="" id="{09DF4FE0-A6F7-49FC-98E5-00B03BC73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554" y="4855531"/>
              <a:ext cx="149225" cy="84138"/>
            </a:xfrm>
            <a:custGeom>
              <a:avLst/>
              <a:gdLst>
                <a:gd name="T0" fmla="*/ 100 w 104"/>
                <a:gd name="T1" fmla="*/ 21 h 59"/>
                <a:gd name="T2" fmla="*/ 52 w 104"/>
                <a:gd name="T3" fmla="*/ 28 h 59"/>
                <a:gd name="T4" fmla="*/ 4 w 104"/>
                <a:gd name="T5" fmla="*/ 44 h 59"/>
                <a:gd name="T6" fmla="*/ 45 w 104"/>
                <a:gd name="T7" fmla="*/ 5 h 59"/>
                <a:gd name="T8" fmla="*/ 100 w 104"/>
                <a:gd name="T9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9">
                  <a:moveTo>
                    <a:pt x="100" y="21"/>
                  </a:moveTo>
                  <a:cubicBezTo>
                    <a:pt x="104" y="36"/>
                    <a:pt x="79" y="21"/>
                    <a:pt x="52" y="28"/>
                  </a:cubicBezTo>
                  <a:cubicBezTo>
                    <a:pt x="26" y="34"/>
                    <a:pt x="7" y="59"/>
                    <a:pt x="4" y="44"/>
                  </a:cubicBezTo>
                  <a:cubicBezTo>
                    <a:pt x="0" y="29"/>
                    <a:pt x="29" y="9"/>
                    <a:pt x="45" y="5"/>
                  </a:cubicBezTo>
                  <a:cubicBezTo>
                    <a:pt x="63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5" name="Freeform 58">
              <a:extLst>
                <a:ext uri="{FF2B5EF4-FFF2-40B4-BE49-F238E27FC236}">
                  <a16:creationId xmlns:a16="http://schemas.microsoft.com/office/drawing/2014/main" xmlns="" id="{D49C69FB-1D59-4DA8-9FFF-D5BABA321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366" y="4877756"/>
              <a:ext cx="39688" cy="34925"/>
            </a:xfrm>
            <a:custGeom>
              <a:avLst/>
              <a:gdLst>
                <a:gd name="T0" fmla="*/ 26 w 28"/>
                <a:gd name="T1" fmla="*/ 18 h 25"/>
                <a:gd name="T2" fmla="*/ 9 w 28"/>
                <a:gd name="T3" fmla="*/ 20 h 25"/>
                <a:gd name="T4" fmla="*/ 2 w 28"/>
                <a:gd name="T5" fmla="*/ 10 h 25"/>
                <a:gd name="T6" fmla="*/ 12 w 28"/>
                <a:gd name="T7" fmla="*/ 3 h 25"/>
                <a:gd name="T8" fmla="*/ 26 w 28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26" y="18"/>
                  </a:moveTo>
                  <a:cubicBezTo>
                    <a:pt x="24" y="25"/>
                    <a:pt x="16" y="22"/>
                    <a:pt x="9" y="20"/>
                  </a:cubicBezTo>
                  <a:cubicBezTo>
                    <a:pt x="3" y="18"/>
                    <a:pt x="0" y="16"/>
                    <a:pt x="2" y="10"/>
                  </a:cubicBezTo>
                  <a:cubicBezTo>
                    <a:pt x="4" y="3"/>
                    <a:pt x="5" y="0"/>
                    <a:pt x="12" y="3"/>
                  </a:cubicBezTo>
                  <a:cubicBezTo>
                    <a:pt x="19" y="5"/>
                    <a:pt x="28" y="11"/>
                    <a:pt x="2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6" name="Freeform 59">
              <a:extLst>
                <a:ext uri="{FF2B5EF4-FFF2-40B4-BE49-F238E27FC236}">
                  <a16:creationId xmlns:a16="http://schemas.microsoft.com/office/drawing/2014/main" xmlns="" id="{09D6BF4B-7C97-42E9-8FA1-A31C77233A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0654" y="4834894"/>
              <a:ext cx="506413" cy="492125"/>
            </a:xfrm>
            <a:custGeom>
              <a:avLst/>
              <a:gdLst>
                <a:gd name="T0" fmla="*/ 176 w 353"/>
                <a:gd name="T1" fmla="*/ 144 h 345"/>
                <a:gd name="T2" fmla="*/ 18 w 353"/>
                <a:gd name="T3" fmla="*/ 90 h 345"/>
                <a:gd name="T4" fmla="*/ 334 w 353"/>
                <a:gd name="T5" fmla="*/ 90 h 345"/>
                <a:gd name="T6" fmla="*/ 346 w 353"/>
                <a:gd name="T7" fmla="*/ 161 h 345"/>
                <a:gd name="T8" fmla="*/ 7 w 353"/>
                <a:gd name="T9" fmla="*/ 161 h 345"/>
                <a:gd name="T10" fmla="*/ 176 w 353"/>
                <a:gd name="T11" fmla="*/ 173 h 345"/>
                <a:gd name="T12" fmla="*/ 346 w 353"/>
                <a:gd name="T13" fmla="*/ 161 h 345"/>
                <a:gd name="T14" fmla="*/ 176 w 353"/>
                <a:gd name="T15" fmla="*/ 258 h 345"/>
                <a:gd name="T16" fmla="*/ 18 w 353"/>
                <a:gd name="T17" fmla="*/ 205 h 345"/>
                <a:gd name="T18" fmla="*/ 334 w 353"/>
                <a:gd name="T19" fmla="*/ 205 h 345"/>
                <a:gd name="T20" fmla="*/ 346 w 353"/>
                <a:gd name="T21" fmla="*/ 276 h 345"/>
                <a:gd name="T22" fmla="*/ 7 w 353"/>
                <a:gd name="T23" fmla="*/ 276 h 345"/>
                <a:gd name="T24" fmla="*/ 176 w 353"/>
                <a:gd name="T25" fmla="*/ 287 h 345"/>
                <a:gd name="T26" fmla="*/ 346 w 353"/>
                <a:gd name="T27" fmla="*/ 276 h 345"/>
                <a:gd name="T28" fmla="*/ 346 w 353"/>
                <a:gd name="T29" fmla="*/ 47 h 345"/>
                <a:gd name="T30" fmla="*/ 7 w 353"/>
                <a:gd name="T31" fmla="*/ 47 h 345"/>
                <a:gd name="T32" fmla="*/ 353 w 353"/>
                <a:gd name="T33" fmla="*/ 69 h 345"/>
                <a:gd name="T34" fmla="*/ 176 w 353"/>
                <a:gd name="T35" fmla="*/ 0 h 345"/>
                <a:gd name="T36" fmla="*/ 0 w 353"/>
                <a:gd name="T37" fmla="*/ 69 h 345"/>
                <a:gd name="T38" fmla="*/ 0 w 353"/>
                <a:gd name="T39" fmla="*/ 104 h 345"/>
                <a:gd name="T40" fmla="*/ 12 w 353"/>
                <a:gd name="T41" fmla="*/ 144 h 345"/>
                <a:gd name="T42" fmla="*/ 0 w 353"/>
                <a:gd name="T43" fmla="*/ 184 h 345"/>
                <a:gd name="T44" fmla="*/ 0 w 353"/>
                <a:gd name="T45" fmla="*/ 219 h 345"/>
                <a:gd name="T46" fmla="*/ 12 w 353"/>
                <a:gd name="T47" fmla="*/ 259 h 345"/>
                <a:gd name="T48" fmla="*/ 0 w 353"/>
                <a:gd name="T49" fmla="*/ 299 h 345"/>
                <a:gd name="T50" fmla="*/ 353 w 353"/>
                <a:gd name="T51" fmla="*/ 299 h 345"/>
                <a:gd name="T52" fmla="*/ 341 w 353"/>
                <a:gd name="T53" fmla="*/ 259 h 345"/>
                <a:gd name="T54" fmla="*/ 353 w 353"/>
                <a:gd name="T55" fmla="*/ 219 h 345"/>
                <a:gd name="T56" fmla="*/ 353 w 353"/>
                <a:gd name="T57" fmla="*/ 184 h 345"/>
                <a:gd name="T58" fmla="*/ 341 w 353"/>
                <a:gd name="T59" fmla="*/ 144 h 345"/>
                <a:gd name="T60" fmla="*/ 353 w 353"/>
                <a:gd name="T61" fmla="*/ 104 h 345"/>
                <a:gd name="T62" fmla="*/ 353 w 353"/>
                <a:gd name="T63" fmla="*/ 6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3" h="345">
                  <a:moveTo>
                    <a:pt x="346" y="104"/>
                  </a:moveTo>
                  <a:cubicBezTo>
                    <a:pt x="346" y="123"/>
                    <a:pt x="276" y="144"/>
                    <a:pt x="176" y="144"/>
                  </a:cubicBezTo>
                  <a:cubicBezTo>
                    <a:pt x="76" y="144"/>
                    <a:pt x="7" y="123"/>
                    <a:pt x="7" y="104"/>
                  </a:cubicBezTo>
                  <a:cubicBezTo>
                    <a:pt x="7" y="99"/>
                    <a:pt x="11" y="95"/>
                    <a:pt x="18" y="90"/>
                  </a:cubicBezTo>
                  <a:cubicBezTo>
                    <a:pt x="49" y="107"/>
                    <a:pt x="114" y="115"/>
                    <a:pt x="176" y="115"/>
                  </a:cubicBezTo>
                  <a:cubicBezTo>
                    <a:pt x="239" y="115"/>
                    <a:pt x="303" y="107"/>
                    <a:pt x="334" y="90"/>
                  </a:cubicBezTo>
                  <a:cubicBezTo>
                    <a:pt x="342" y="95"/>
                    <a:pt x="346" y="99"/>
                    <a:pt x="346" y="104"/>
                  </a:cubicBezTo>
                  <a:close/>
                  <a:moveTo>
                    <a:pt x="346" y="161"/>
                  </a:moveTo>
                  <a:cubicBezTo>
                    <a:pt x="346" y="180"/>
                    <a:pt x="276" y="201"/>
                    <a:pt x="176" y="201"/>
                  </a:cubicBezTo>
                  <a:cubicBezTo>
                    <a:pt x="76" y="201"/>
                    <a:pt x="7" y="180"/>
                    <a:pt x="7" y="161"/>
                  </a:cubicBezTo>
                  <a:cubicBezTo>
                    <a:pt x="7" y="157"/>
                    <a:pt x="11" y="152"/>
                    <a:pt x="18" y="148"/>
                  </a:cubicBezTo>
                  <a:cubicBezTo>
                    <a:pt x="49" y="164"/>
                    <a:pt x="114" y="173"/>
                    <a:pt x="176" y="173"/>
                  </a:cubicBezTo>
                  <a:cubicBezTo>
                    <a:pt x="239" y="173"/>
                    <a:pt x="303" y="164"/>
                    <a:pt x="334" y="148"/>
                  </a:cubicBezTo>
                  <a:cubicBezTo>
                    <a:pt x="342" y="152"/>
                    <a:pt x="346" y="157"/>
                    <a:pt x="346" y="161"/>
                  </a:cubicBezTo>
                  <a:close/>
                  <a:moveTo>
                    <a:pt x="346" y="219"/>
                  </a:moveTo>
                  <a:cubicBezTo>
                    <a:pt x="346" y="238"/>
                    <a:pt x="276" y="258"/>
                    <a:pt x="176" y="258"/>
                  </a:cubicBezTo>
                  <a:cubicBezTo>
                    <a:pt x="76" y="258"/>
                    <a:pt x="7" y="238"/>
                    <a:pt x="7" y="219"/>
                  </a:cubicBezTo>
                  <a:cubicBezTo>
                    <a:pt x="7" y="214"/>
                    <a:pt x="11" y="210"/>
                    <a:pt x="18" y="205"/>
                  </a:cubicBezTo>
                  <a:cubicBezTo>
                    <a:pt x="49" y="221"/>
                    <a:pt x="114" y="230"/>
                    <a:pt x="176" y="230"/>
                  </a:cubicBezTo>
                  <a:cubicBezTo>
                    <a:pt x="238" y="230"/>
                    <a:pt x="303" y="221"/>
                    <a:pt x="334" y="205"/>
                  </a:cubicBezTo>
                  <a:cubicBezTo>
                    <a:pt x="342" y="210"/>
                    <a:pt x="346" y="214"/>
                    <a:pt x="346" y="219"/>
                  </a:cubicBezTo>
                  <a:close/>
                  <a:moveTo>
                    <a:pt x="346" y="276"/>
                  </a:moveTo>
                  <a:cubicBezTo>
                    <a:pt x="346" y="295"/>
                    <a:pt x="276" y="316"/>
                    <a:pt x="176" y="316"/>
                  </a:cubicBezTo>
                  <a:cubicBezTo>
                    <a:pt x="76" y="316"/>
                    <a:pt x="7" y="295"/>
                    <a:pt x="7" y="276"/>
                  </a:cubicBezTo>
                  <a:cubicBezTo>
                    <a:pt x="7" y="272"/>
                    <a:pt x="11" y="267"/>
                    <a:pt x="18" y="263"/>
                  </a:cubicBezTo>
                  <a:cubicBezTo>
                    <a:pt x="49" y="279"/>
                    <a:pt x="114" y="287"/>
                    <a:pt x="176" y="287"/>
                  </a:cubicBezTo>
                  <a:cubicBezTo>
                    <a:pt x="238" y="287"/>
                    <a:pt x="303" y="279"/>
                    <a:pt x="334" y="263"/>
                  </a:cubicBezTo>
                  <a:cubicBezTo>
                    <a:pt x="342" y="267"/>
                    <a:pt x="346" y="272"/>
                    <a:pt x="346" y="276"/>
                  </a:cubicBezTo>
                  <a:close/>
                  <a:moveTo>
                    <a:pt x="176" y="7"/>
                  </a:moveTo>
                  <a:cubicBezTo>
                    <a:pt x="276" y="7"/>
                    <a:pt x="346" y="28"/>
                    <a:pt x="346" y="47"/>
                  </a:cubicBezTo>
                  <a:cubicBezTo>
                    <a:pt x="346" y="65"/>
                    <a:pt x="276" y="86"/>
                    <a:pt x="176" y="86"/>
                  </a:cubicBezTo>
                  <a:cubicBezTo>
                    <a:pt x="76" y="86"/>
                    <a:pt x="7" y="65"/>
                    <a:pt x="7" y="47"/>
                  </a:cubicBezTo>
                  <a:cubicBezTo>
                    <a:pt x="7" y="28"/>
                    <a:pt x="76" y="7"/>
                    <a:pt x="176" y="7"/>
                  </a:cubicBezTo>
                  <a:close/>
                  <a:moveTo>
                    <a:pt x="353" y="69"/>
                  </a:moveTo>
                  <a:cubicBezTo>
                    <a:pt x="353" y="47"/>
                    <a:pt x="353" y="47"/>
                    <a:pt x="353" y="47"/>
                  </a:cubicBezTo>
                  <a:cubicBezTo>
                    <a:pt x="353" y="17"/>
                    <a:pt x="262" y="0"/>
                    <a:pt x="176" y="0"/>
                  </a:cubicBezTo>
                  <a:cubicBezTo>
                    <a:pt x="91" y="0"/>
                    <a:pt x="0" y="17"/>
                    <a:pt x="0" y="4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4" y="81"/>
                    <a:pt x="12" y="86"/>
                  </a:cubicBezTo>
                  <a:cubicBezTo>
                    <a:pt x="4" y="92"/>
                    <a:pt x="0" y="98"/>
                    <a:pt x="0" y="10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3"/>
                    <a:pt x="4" y="139"/>
                    <a:pt x="12" y="144"/>
                  </a:cubicBezTo>
                  <a:cubicBezTo>
                    <a:pt x="4" y="149"/>
                    <a:pt x="0" y="155"/>
                    <a:pt x="0" y="16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90"/>
                    <a:pt x="4" y="196"/>
                    <a:pt x="12" y="201"/>
                  </a:cubicBezTo>
                  <a:cubicBezTo>
                    <a:pt x="4" y="207"/>
                    <a:pt x="0" y="212"/>
                    <a:pt x="0" y="219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8"/>
                    <a:pt x="4" y="254"/>
                    <a:pt x="12" y="259"/>
                  </a:cubicBezTo>
                  <a:cubicBezTo>
                    <a:pt x="4" y="264"/>
                    <a:pt x="0" y="270"/>
                    <a:pt x="0" y="276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29"/>
                    <a:pt x="91" y="345"/>
                    <a:pt x="176" y="345"/>
                  </a:cubicBezTo>
                  <a:cubicBezTo>
                    <a:pt x="262" y="345"/>
                    <a:pt x="353" y="329"/>
                    <a:pt x="353" y="299"/>
                  </a:cubicBezTo>
                  <a:cubicBezTo>
                    <a:pt x="353" y="276"/>
                    <a:pt x="353" y="276"/>
                    <a:pt x="353" y="276"/>
                  </a:cubicBezTo>
                  <a:cubicBezTo>
                    <a:pt x="353" y="270"/>
                    <a:pt x="348" y="264"/>
                    <a:pt x="341" y="259"/>
                  </a:cubicBezTo>
                  <a:cubicBezTo>
                    <a:pt x="348" y="254"/>
                    <a:pt x="353" y="248"/>
                    <a:pt x="353" y="241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3" y="212"/>
                    <a:pt x="348" y="207"/>
                    <a:pt x="341" y="201"/>
                  </a:cubicBezTo>
                  <a:cubicBezTo>
                    <a:pt x="348" y="196"/>
                    <a:pt x="353" y="190"/>
                    <a:pt x="353" y="184"/>
                  </a:cubicBezTo>
                  <a:cubicBezTo>
                    <a:pt x="353" y="161"/>
                    <a:pt x="353" y="161"/>
                    <a:pt x="353" y="161"/>
                  </a:cubicBezTo>
                  <a:cubicBezTo>
                    <a:pt x="353" y="155"/>
                    <a:pt x="348" y="149"/>
                    <a:pt x="341" y="144"/>
                  </a:cubicBezTo>
                  <a:cubicBezTo>
                    <a:pt x="348" y="139"/>
                    <a:pt x="353" y="133"/>
                    <a:pt x="353" y="126"/>
                  </a:cubicBezTo>
                  <a:cubicBezTo>
                    <a:pt x="353" y="104"/>
                    <a:pt x="353" y="104"/>
                    <a:pt x="353" y="104"/>
                  </a:cubicBezTo>
                  <a:cubicBezTo>
                    <a:pt x="353" y="98"/>
                    <a:pt x="348" y="92"/>
                    <a:pt x="341" y="86"/>
                  </a:cubicBezTo>
                  <a:cubicBezTo>
                    <a:pt x="348" y="81"/>
                    <a:pt x="353" y="75"/>
                    <a:pt x="353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7" name="Freeform 60">
              <a:extLst>
                <a:ext uri="{FF2B5EF4-FFF2-40B4-BE49-F238E27FC236}">
                  <a16:creationId xmlns:a16="http://schemas.microsoft.com/office/drawing/2014/main" xmlns="" id="{6B6F15F6-05B8-4242-A89C-C4E164D028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2966" y="4755519"/>
              <a:ext cx="650875" cy="650875"/>
            </a:xfrm>
            <a:custGeom>
              <a:avLst/>
              <a:gdLst>
                <a:gd name="T0" fmla="*/ 227 w 454"/>
                <a:gd name="T1" fmla="*/ 421 h 455"/>
                <a:gd name="T2" fmla="*/ 33 w 454"/>
                <a:gd name="T3" fmla="*/ 228 h 455"/>
                <a:gd name="T4" fmla="*/ 227 w 454"/>
                <a:gd name="T5" fmla="*/ 34 h 455"/>
                <a:gd name="T6" fmla="*/ 421 w 454"/>
                <a:gd name="T7" fmla="*/ 228 h 455"/>
                <a:gd name="T8" fmla="*/ 227 w 454"/>
                <a:gd name="T9" fmla="*/ 421 h 455"/>
                <a:gd name="T10" fmla="*/ 227 w 454"/>
                <a:gd name="T11" fmla="*/ 0 h 455"/>
                <a:gd name="T12" fmla="*/ 0 w 454"/>
                <a:gd name="T13" fmla="*/ 228 h 455"/>
                <a:gd name="T14" fmla="*/ 227 w 454"/>
                <a:gd name="T15" fmla="*/ 455 h 455"/>
                <a:gd name="T16" fmla="*/ 454 w 454"/>
                <a:gd name="T17" fmla="*/ 228 h 455"/>
                <a:gd name="T18" fmla="*/ 227 w 454"/>
                <a:gd name="T19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455">
                  <a:moveTo>
                    <a:pt x="227" y="421"/>
                  </a:moveTo>
                  <a:cubicBezTo>
                    <a:pt x="120" y="421"/>
                    <a:pt x="33" y="334"/>
                    <a:pt x="33" y="228"/>
                  </a:cubicBezTo>
                  <a:cubicBezTo>
                    <a:pt x="33" y="121"/>
                    <a:pt x="120" y="34"/>
                    <a:pt x="227" y="34"/>
                  </a:cubicBezTo>
                  <a:cubicBezTo>
                    <a:pt x="334" y="34"/>
                    <a:pt x="421" y="121"/>
                    <a:pt x="421" y="228"/>
                  </a:cubicBezTo>
                  <a:cubicBezTo>
                    <a:pt x="421" y="334"/>
                    <a:pt x="334" y="421"/>
                    <a:pt x="227" y="421"/>
                  </a:cubicBezTo>
                  <a:close/>
                  <a:moveTo>
                    <a:pt x="227" y="0"/>
                  </a:moveTo>
                  <a:cubicBezTo>
                    <a:pt x="102" y="0"/>
                    <a:pt x="0" y="102"/>
                    <a:pt x="0" y="228"/>
                  </a:cubicBezTo>
                  <a:cubicBezTo>
                    <a:pt x="0" y="353"/>
                    <a:pt x="102" y="455"/>
                    <a:pt x="227" y="455"/>
                  </a:cubicBezTo>
                  <a:cubicBezTo>
                    <a:pt x="352" y="455"/>
                    <a:pt x="454" y="353"/>
                    <a:pt x="454" y="228"/>
                  </a:cubicBezTo>
                  <a:cubicBezTo>
                    <a:pt x="454" y="102"/>
                    <a:pt x="352" y="0"/>
                    <a:pt x="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8" name="Freeform 61">
              <a:extLst>
                <a:ext uri="{FF2B5EF4-FFF2-40B4-BE49-F238E27FC236}">
                  <a16:creationId xmlns:a16="http://schemas.microsoft.com/office/drawing/2014/main" xmlns="" id="{05E350F3-D6E8-45CB-8193-3A4DE1515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529" y="4820606"/>
              <a:ext cx="31750" cy="63500"/>
            </a:xfrm>
            <a:custGeom>
              <a:avLst/>
              <a:gdLst>
                <a:gd name="T0" fmla="*/ 11 w 22"/>
                <a:gd name="T1" fmla="*/ 45 h 45"/>
                <a:gd name="T2" fmla="*/ 22 w 22"/>
                <a:gd name="T3" fmla="*/ 33 h 45"/>
                <a:gd name="T4" fmla="*/ 22 w 22"/>
                <a:gd name="T5" fmla="*/ 11 h 45"/>
                <a:gd name="T6" fmla="*/ 11 w 22"/>
                <a:gd name="T7" fmla="*/ 0 h 45"/>
                <a:gd name="T8" fmla="*/ 0 w 22"/>
                <a:gd name="T9" fmla="*/ 11 h 45"/>
                <a:gd name="T10" fmla="*/ 0 w 22"/>
                <a:gd name="T11" fmla="*/ 33 h 45"/>
                <a:gd name="T12" fmla="*/ 11 w 22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5">
                  <a:moveTo>
                    <a:pt x="11" y="45"/>
                  </a:moveTo>
                  <a:cubicBezTo>
                    <a:pt x="17" y="45"/>
                    <a:pt x="22" y="40"/>
                    <a:pt x="22" y="3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0"/>
                    <a:pt x="5" y="45"/>
                    <a:pt x="11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39" name="Freeform 62">
              <a:extLst>
                <a:ext uri="{FF2B5EF4-FFF2-40B4-BE49-F238E27FC236}">
                  <a16:creationId xmlns:a16="http://schemas.microsoft.com/office/drawing/2014/main" xmlns="" id="{3B2995CA-B2EB-4471-BFE1-B87F32F81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529" y="5274631"/>
              <a:ext cx="31750" cy="63500"/>
            </a:xfrm>
            <a:custGeom>
              <a:avLst/>
              <a:gdLst>
                <a:gd name="T0" fmla="*/ 11 w 22"/>
                <a:gd name="T1" fmla="*/ 0 h 45"/>
                <a:gd name="T2" fmla="*/ 0 w 22"/>
                <a:gd name="T3" fmla="*/ 11 h 45"/>
                <a:gd name="T4" fmla="*/ 0 w 22"/>
                <a:gd name="T5" fmla="*/ 34 h 45"/>
                <a:gd name="T6" fmla="*/ 11 w 22"/>
                <a:gd name="T7" fmla="*/ 45 h 45"/>
                <a:gd name="T8" fmla="*/ 22 w 22"/>
                <a:gd name="T9" fmla="*/ 34 h 45"/>
                <a:gd name="T10" fmla="*/ 22 w 22"/>
                <a:gd name="T11" fmla="*/ 11 h 45"/>
                <a:gd name="T12" fmla="*/ 11 w 2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5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5" y="45"/>
                    <a:pt x="11" y="45"/>
                  </a:cubicBezTo>
                  <a:cubicBezTo>
                    <a:pt x="17" y="45"/>
                    <a:pt x="22" y="40"/>
                    <a:pt x="22" y="34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0" name="Freeform 63">
              <a:extLst>
                <a:ext uri="{FF2B5EF4-FFF2-40B4-BE49-F238E27FC236}">
                  <a16:creationId xmlns:a16="http://schemas.microsoft.com/office/drawing/2014/main" xmlns="" id="{A9F041F1-A272-45B8-8D5B-B68483C8F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641" y="5063494"/>
              <a:ext cx="63500" cy="31750"/>
            </a:xfrm>
            <a:custGeom>
              <a:avLst/>
              <a:gdLst>
                <a:gd name="T0" fmla="*/ 33 w 44"/>
                <a:gd name="T1" fmla="*/ 0 h 23"/>
                <a:gd name="T2" fmla="*/ 11 w 44"/>
                <a:gd name="T3" fmla="*/ 0 h 23"/>
                <a:gd name="T4" fmla="*/ 0 w 44"/>
                <a:gd name="T5" fmla="*/ 11 h 23"/>
                <a:gd name="T6" fmla="*/ 11 w 44"/>
                <a:gd name="T7" fmla="*/ 23 h 23"/>
                <a:gd name="T8" fmla="*/ 33 w 44"/>
                <a:gd name="T9" fmla="*/ 23 h 23"/>
                <a:gd name="T10" fmla="*/ 44 w 44"/>
                <a:gd name="T11" fmla="*/ 11 h 23"/>
                <a:gd name="T12" fmla="*/ 33 w 4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3">
                  <a:moveTo>
                    <a:pt x="3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9" y="23"/>
                    <a:pt x="44" y="18"/>
                    <a:pt x="44" y="11"/>
                  </a:cubicBezTo>
                  <a:cubicBezTo>
                    <a:pt x="44" y="5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1" name="Freeform 64">
              <a:extLst>
                <a:ext uri="{FF2B5EF4-FFF2-40B4-BE49-F238E27FC236}">
                  <a16:creationId xmlns:a16="http://schemas.microsoft.com/office/drawing/2014/main" xmlns="" id="{0DB08F97-B2F7-4F2C-8CE8-5E2AE730A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254" y="5063494"/>
              <a:ext cx="63500" cy="31750"/>
            </a:xfrm>
            <a:custGeom>
              <a:avLst/>
              <a:gdLst>
                <a:gd name="T0" fmla="*/ 33 w 44"/>
                <a:gd name="T1" fmla="*/ 0 h 23"/>
                <a:gd name="T2" fmla="*/ 11 w 44"/>
                <a:gd name="T3" fmla="*/ 0 h 23"/>
                <a:gd name="T4" fmla="*/ 0 w 44"/>
                <a:gd name="T5" fmla="*/ 11 h 23"/>
                <a:gd name="T6" fmla="*/ 11 w 44"/>
                <a:gd name="T7" fmla="*/ 23 h 23"/>
                <a:gd name="T8" fmla="*/ 33 w 44"/>
                <a:gd name="T9" fmla="*/ 23 h 23"/>
                <a:gd name="T10" fmla="*/ 44 w 44"/>
                <a:gd name="T11" fmla="*/ 11 h 23"/>
                <a:gd name="T12" fmla="*/ 33 w 4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3">
                  <a:moveTo>
                    <a:pt x="3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9" y="23"/>
                    <a:pt x="44" y="18"/>
                    <a:pt x="44" y="11"/>
                  </a:cubicBezTo>
                  <a:cubicBezTo>
                    <a:pt x="44" y="5"/>
                    <a:pt x="39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2" name="Freeform 65">
              <a:extLst>
                <a:ext uri="{FF2B5EF4-FFF2-40B4-BE49-F238E27FC236}">
                  <a16:creationId xmlns:a16="http://schemas.microsoft.com/office/drawing/2014/main" xmlns="" id="{01131B3D-3F31-40AF-9B45-3E90F6084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2191" y="4926969"/>
              <a:ext cx="231775" cy="301625"/>
            </a:xfrm>
            <a:custGeom>
              <a:avLst/>
              <a:gdLst>
                <a:gd name="T0" fmla="*/ 134 w 161"/>
                <a:gd name="T1" fmla="*/ 83 h 211"/>
                <a:gd name="T2" fmla="*/ 134 w 161"/>
                <a:gd name="T3" fmla="*/ 11 h 211"/>
                <a:gd name="T4" fmla="*/ 123 w 161"/>
                <a:gd name="T5" fmla="*/ 0 h 211"/>
                <a:gd name="T6" fmla="*/ 112 w 161"/>
                <a:gd name="T7" fmla="*/ 11 h 211"/>
                <a:gd name="T8" fmla="*/ 112 w 161"/>
                <a:gd name="T9" fmla="*/ 83 h 211"/>
                <a:gd name="T10" fmla="*/ 100 w 161"/>
                <a:gd name="T11" fmla="*/ 116 h 211"/>
                <a:gd name="T12" fmla="*/ 6 w 161"/>
                <a:gd name="T13" fmla="*/ 190 h 211"/>
                <a:gd name="T14" fmla="*/ 4 w 161"/>
                <a:gd name="T15" fmla="*/ 205 h 211"/>
                <a:gd name="T16" fmla="*/ 19 w 161"/>
                <a:gd name="T17" fmla="*/ 207 h 211"/>
                <a:gd name="T18" fmla="*/ 118 w 161"/>
                <a:gd name="T19" fmla="*/ 131 h 211"/>
                <a:gd name="T20" fmla="*/ 134 w 161"/>
                <a:gd name="T21" fmla="*/ 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211">
                  <a:moveTo>
                    <a:pt x="134" y="83"/>
                  </a:moveTo>
                  <a:cubicBezTo>
                    <a:pt x="134" y="11"/>
                    <a:pt x="134" y="11"/>
                    <a:pt x="134" y="11"/>
                  </a:cubicBezTo>
                  <a:cubicBezTo>
                    <a:pt x="134" y="5"/>
                    <a:pt x="129" y="0"/>
                    <a:pt x="123" y="0"/>
                  </a:cubicBezTo>
                  <a:cubicBezTo>
                    <a:pt x="117" y="0"/>
                    <a:pt x="112" y="5"/>
                    <a:pt x="112" y="11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00" y="89"/>
                    <a:pt x="94" y="104"/>
                    <a:pt x="100" y="116"/>
                  </a:cubicBezTo>
                  <a:cubicBezTo>
                    <a:pt x="6" y="190"/>
                    <a:pt x="6" y="190"/>
                    <a:pt x="6" y="190"/>
                  </a:cubicBezTo>
                  <a:cubicBezTo>
                    <a:pt x="1" y="193"/>
                    <a:pt x="0" y="200"/>
                    <a:pt x="4" y="205"/>
                  </a:cubicBezTo>
                  <a:cubicBezTo>
                    <a:pt x="7" y="210"/>
                    <a:pt x="14" y="211"/>
                    <a:pt x="19" y="207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7" y="137"/>
                    <a:pt x="161" y="96"/>
                    <a:pt x="134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3" name="Freeform 66">
              <a:extLst>
                <a:ext uri="{FF2B5EF4-FFF2-40B4-BE49-F238E27FC236}">
                  <a16:creationId xmlns:a16="http://schemas.microsoft.com/office/drawing/2014/main" xmlns="" id="{7D46BED2-2037-44B3-9858-00B20D179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354" y="1991681"/>
              <a:ext cx="22225" cy="80963"/>
            </a:xfrm>
            <a:custGeom>
              <a:avLst/>
              <a:gdLst>
                <a:gd name="T0" fmla="*/ 15 w 15"/>
                <a:gd name="T1" fmla="*/ 51 h 57"/>
                <a:gd name="T2" fmla="*/ 8 w 15"/>
                <a:gd name="T3" fmla="*/ 57 h 57"/>
                <a:gd name="T4" fmla="*/ 8 w 15"/>
                <a:gd name="T5" fmla="*/ 57 h 57"/>
                <a:gd name="T6" fmla="*/ 0 w 15"/>
                <a:gd name="T7" fmla="*/ 51 h 57"/>
                <a:gd name="T8" fmla="*/ 0 w 15"/>
                <a:gd name="T9" fmla="*/ 6 h 57"/>
                <a:gd name="T10" fmla="*/ 8 w 15"/>
                <a:gd name="T11" fmla="*/ 0 h 57"/>
                <a:gd name="T12" fmla="*/ 8 w 15"/>
                <a:gd name="T13" fmla="*/ 0 h 57"/>
                <a:gd name="T14" fmla="*/ 15 w 15"/>
                <a:gd name="T15" fmla="*/ 6 h 57"/>
                <a:gd name="T16" fmla="*/ 15 w 15"/>
                <a:gd name="T17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7">
                  <a:moveTo>
                    <a:pt x="15" y="51"/>
                  </a:moveTo>
                  <a:cubicBezTo>
                    <a:pt x="15" y="54"/>
                    <a:pt x="12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3"/>
                    <a:pt x="15" y="6"/>
                  </a:cubicBezTo>
                  <a:cubicBezTo>
                    <a:pt x="15" y="51"/>
                    <a:pt x="15" y="51"/>
                    <a:pt x="15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4" name="Freeform 67">
              <a:extLst>
                <a:ext uri="{FF2B5EF4-FFF2-40B4-BE49-F238E27FC236}">
                  <a16:creationId xmlns:a16="http://schemas.microsoft.com/office/drawing/2014/main" xmlns="" id="{822D3562-C8A6-46F4-8707-F1C081AEC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241" y="2115506"/>
              <a:ext cx="68263" cy="65088"/>
            </a:xfrm>
            <a:custGeom>
              <a:avLst/>
              <a:gdLst>
                <a:gd name="T0" fmla="*/ 45 w 48"/>
                <a:gd name="T1" fmla="*/ 32 h 45"/>
                <a:gd name="T2" fmla="*/ 45 w 48"/>
                <a:gd name="T3" fmla="*/ 42 h 45"/>
                <a:gd name="T4" fmla="*/ 45 w 48"/>
                <a:gd name="T5" fmla="*/ 42 h 45"/>
                <a:gd name="T6" fmla="*/ 35 w 48"/>
                <a:gd name="T7" fmla="*/ 43 h 45"/>
                <a:gd name="T8" fmla="*/ 2 w 48"/>
                <a:gd name="T9" fmla="*/ 13 h 45"/>
                <a:gd name="T10" fmla="*/ 3 w 48"/>
                <a:gd name="T11" fmla="*/ 4 h 45"/>
                <a:gd name="T12" fmla="*/ 3 w 48"/>
                <a:gd name="T13" fmla="*/ 4 h 45"/>
                <a:gd name="T14" fmla="*/ 12 w 48"/>
                <a:gd name="T15" fmla="*/ 2 h 45"/>
                <a:gd name="T16" fmla="*/ 45 w 48"/>
                <a:gd name="T17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5">
                  <a:moveTo>
                    <a:pt x="45" y="32"/>
                  </a:moveTo>
                  <a:cubicBezTo>
                    <a:pt x="48" y="34"/>
                    <a:pt x="48" y="39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2" y="45"/>
                    <a:pt x="38" y="45"/>
                    <a:pt x="35" y="4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1"/>
                    <a:pt x="0" y="7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1"/>
                    <a:pt x="10" y="0"/>
                    <a:pt x="12" y="2"/>
                  </a:cubicBezTo>
                  <a:cubicBezTo>
                    <a:pt x="45" y="32"/>
                    <a:pt x="45" y="32"/>
                    <a:pt x="45" y="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5" name="Freeform 68">
              <a:extLst>
                <a:ext uri="{FF2B5EF4-FFF2-40B4-BE49-F238E27FC236}">
                  <a16:creationId xmlns:a16="http://schemas.microsoft.com/office/drawing/2014/main" xmlns="" id="{820D8746-C504-4D27-96FE-E6A71BA64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104" y="2390144"/>
              <a:ext cx="84138" cy="28575"/>
            </a:xfrm>
            <a:custGeom>
              <a:avLst/>
              <a:gdLst>
                <a:gd name="T0" fmla="*/ 50 w 58"/>
                <a:gd name="T1" fmla="*/ 1 h 20"/>
                <a:gd name="T2" fmla="*/ 57 w 58"/>
                <a:gd name="T3" fmla="*/ 7 h 20"/>
                <a:gd name="T4" fmla="*/ 57 w 58"/>
                <a:gd name="T5" fmla="*/ 7 h 20"/>
                <a:gd name="T6" fmla="*/ 52 w 58"/>
                <a:gd name="T7" fmla="*/ 15 h 20"/>
                <a:gd name="T8" fmla="*/ 8 w 58"/>
                <a:gd name="T9" fmla="*/ 20 h 20"/>
                <a:gd name="T10" fmla="*/ 1 w 58"/>
                <a:gd name="T11" fmla="*/ 13 h 20"/>
                <a:gd name="T12" fmla="*/ 1 w 58"/>
                <a:gd name="T13" fmla="*/ 13 h 20"/>
                <a:gd name="T14" fmla="*/ 6 w 58"/>
                <a:gd name="T15" fmla="*/ 5 h 20"/>
                <a:gd name="T16" fmla="*/ 50 w 58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0">
                  <a:moveTo>
                    <a:pt x="50" y="1"/>
                  </a:moveTo>
                  <a:cubicBezTo>
                    <a:pt x="54" y="0"/>
                    <a:pt x="57" y="3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11"/>
                    <a:pt x="55" y="15"/>
                    <a:pt x="52" y="15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1" y="17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9"/>
                    <a:pt x="3" y="6"/>
                    <a:pt x="6" y="5"/>
                  </a:cubicBezTo>
                  <a:cubicBezTo>
                    <a:pt x="50" y="1"/>
                    <a:pt x="50" y="1"/>
                    <a:pt x="5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xmlns="" id="{A8D7C0A1-BCE9-424C-B67B-A6FFA941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329" y="2371094"/>
              <a:ext cx="82550" cy="28575"/>
            </a:xfrm>
            <a:custGeom>
              <a:avLst/>
              <a:gdLst>
                <a:gd name="T0" fmla="*/ 6 w 57"/>
                <a:gd name="T1" fmla="*/ 15 h 20"/>
                <a:gd name="T2" fmla="*/ 0 w 57"/>
                <a:gd name="T3" fmla="*/ 7 h 20"/>
                <a:gd name="T4" fmla="*/ 0 w 57"/>
                <a:gd name="T5" fmla="*/ 7 h 20"/>
                <a:gd name="T6" fmla="*/ 7 w 57"/>
                <a:gd name="T7" fmla="*/ 0 h 20"/>
                <a:gd name="T8" fmla="*/ 51 w 57"/>
                <a:gd name="T9" fmla="*/ 5 h 20"/>
                <a:gd name="T10" fmla="*/ 57 w 57"/>
                <a:gd name="T11" fmla="*/ 13 h 20"/>
                <a:gd name="T12" fmla="*/ 57 w 57"/>
                <a:gd name="T13" fmla="*/ 13 h 20"/>
                <a:gd name="T14" fmla="*/ 50 w 57"/>
                <a:gd name="T15" fmla="*/ 20 h 20"/>
                <a:gd name="T16" fmla="*/ 6 w 57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20">
                  <a:moveTo>
                    <a:pt x="6" y="15"/>
                  </a:moveTo>
                  <a:cubicBezTo>
                    <a:pt x="2" y="15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4" y="0"/>
                    <a:pt x="7" y="0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5" y="5"/>
                    <a:pt x="57" y="9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7"/>
                    <a:pt x="53" y="20"/>
                    <a:pt x="50" y="20"/>
                  </a:cubicBezTo>
                  <a:cubicBezTo>
                    <a:pt x="6" y="15"/>
                    <a:pt x="6" y="15"/>
                    <a:pt x="6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xmlns="" id="{FCC30EBE-762E-40C3-96CB-4D58DAD8B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779" y="2101219"/>
              <a:ext cx="68263" cy="65088"/>
            </a:xfrm>
            <a:custGeom>
              <a:avLst/>
              <a:gdLst>
                <a:gd name="T0" fmla="*/ 12 w 48"/>
                <a:gd name="T1" fmla="*/ 43 h 45"/>
                <a:gd name="T2" fmla="*/ 3 w 48"/>
                <a:gd name="T3" fmla="*/ 42 h 45"/>
                <a:gd name="T4" fmla="*/ 3 w 48"/>
                <a:gd name="T5" fmla="*/ 42 h 45"/>
                <a:gd name="T6" fmla="*/ 2 w 48"/>
                <a:gd name="T7" fmla="*/ 32 h 45"/>
                <a:gd name="T8" fmla="*/ 35 w 48"/>
                <a:gd name="T9" fmla="*/ 2 h 45"/>
                <a:gd name="T10" fmla="*/ 45 w 48"/>
                <a:gd name="T11" fmla="*/ 4 h 45"/>
                <a:gd name="T12" fmla="*/ 45 w 48"/>
                <a:gd name="T13" fmla="*/ 4 h 45"/>
                <a:gd name="T14" fmla="*/ 45 w 48"/>
                <a:gd name="T15" fmla="*/ 14 h 45"/>
                <a:gd name="T16" fmla="*/ 12 w 48"/>
                <a:gd name="T1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5">
                  <a:moveTo>
                    <a:pt x="12" y="43"/>
                  </a:moveTo>
                  <a:cubicBezTo>
                    <a:pt x="10" y="45"/>
                    <a:pt x="5" y="45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39"/>
                    <a:pt x="0" y="34"/>
                    <a:pt x="2" y="3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8" y="0"/>
                    <a:pt x="42" y="1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7" y="7"/>
                    <a:pt x="48" y="11"/>
                    <a:pt x="45" y="14"/>
                  </a:cubicBezTo>
                  <a:cubicBezTo>
                    <a:pt x="12" y="43"/>
                    <a:pt x="12" y="43"/>
                    <a:pt x="12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xmlns="" id="{476F28E4-C1ED-4C1B-B271-636C4DF32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7454" y="2105981"/>
              <a:ext cx="452438" cy="630238"/>
            </a:xfrm>
            <a:custGeom>
              <a:avLst/>
              <a:gdLst>
                <a:gd name="T0" fmla="*/ 208 w 316"/>
                <a:gd name="T1" fmla="*/ 378 h 441"/>
                <a:gd name="T2" fmla="*/ 202 w 316"/>
                <a:gd name="T3" fmla="*/ 389 h 441"/>
                <a:gd name="T4" fmla="*/ 196 w 316"/>
                <a:gd name="T5" fmla="*/ 391 h 441"/>
                <a:gd name="T6" fmla="*/ 120 w 316"/>
                <a:gd name="T7" fmla="*/ 391 h 441"/>
                <a:gd name="T8" fmla="*/ 113 w 316"/>
                <a:gd name="T9" fmla="*/ 389 h 441"/>
                <a:gd name="T10" fmla="*/ 108 w 316"/>
                <a:gd name="T11" fmla="*/ 378 h 441"/>
                <a:gd name="T12" fmla="*/ 108 w 316"/>
                <a:gd name="T13" fmla="*/ 335 h 441"/>
                <a:gd name="T14" fmla="*/ 208 w 316"/>
                <a:gd name="T15" fmla="*/ 335 h 441"/>
                <a:gd name="T16" fmla="*/ 208 w 316"/>
                <a:gd name="T17" fmla="*/ 378 h 441"/>
                <a:gd name="T18" fmla="*/ 99 w 316"/>
                <a:gd name="T19" fmla="*/ 79 h 441"/>
                <a:gd name="T20" fmla="*/ 59 w 316"/>
                <a:gd name="T21" fmla="*/ 158 h 441"/>
                <a:gd name="T22" fmla="*/ 95 w 316"/>
                <a:gd name="T23" fmla="*/ 234 h 441"/>
                <a:gd name="T24" fmla="*/ 96 w 316"/>
                <a:gd name="T25" fmla="*/ 243 h 441"/>
                <a:gd name="T26" fmla="*/ 96 w 316"/>
                <a:gd name="T27" fmla="*/ 244 h 441"/>
                <a:gd name="T28" fmla="*/ 85 w 316"/>
                <a:gd name="T29" fmla="*/ 245 h 441"/>
                <a:gd name="T30" fmla="*/ 44 w 316"/>
                <a:gd name="T31" fmla="*/ 158 h 441"/>
                <a:gd name="T32" fmla="*/ 90 w 316"/>
                <a:gd name="T33" fmla="*/ 68 h 441"/>
                <a:gd name="T34" fmla="*/ 100 w 316"/>
                <a:gd name="T35" fmla="*/ 69 h 441"/>
                <a:gd name="T36" fmla="*/ 101 w 316"/>
                <a:gd name="T37" fmla="*/ 69 h 441"/>
                <a:gd name="T38" fmla="*/ 99 w 316"/>
                <a:gd name="T39" fmla="*/ 79 h 441"/>
                <a:gd name="T40" fmla="*/ 316 w 316"/>
                <a:gd name="T41" fmla="*/ 158 h 441"/>
                <a:gd name="T42" fmla="*/ 158 w 316"/>
                <a:gd name="T43" fmla="*/ 0 h 441"/>
                <a:gd name="T44" fmla="*/ 0 w 316"/>
                <a:gd name="T45" fmla="*/ 158 h 441"/>
                <a:gd name="T46" fmla="*/ 93 w 316"/>
                <a:gd name="T47" fmla="*/ 302 h 441"/>
                <a:gd name="T48" fmla="*/ 93 w 316"/>
                <a:gd name="T49" fmla="*/ 335 h 441"/>
                <a:gd name="T50" fmla="*/ 93 w 316"/>
                <a:gd name="T51" fmla="*/ 378 h 441"/>
                <a:gd name="T52" fmla="*/ 115 w 316"/>
                <a:gd name="T53" fmla="*/ 406 h 441"/>
                <a:gd name="T54" fmla="*/ 119 w 316"/>
                <a:gd name="T55" fmla="*/ 417 h 441"/>
                <a:gd name="T56" fmla="*/ 147 w 316"/>
                <a:gd name="T57" fmla="*/ 441 h 441"/>
                <a:gd name="T58" fmla="*/ 169 w 316"/>
                <a:gd name="T59" fmla="*/ 441 h 441"/>
                <a:gd name="T60" fmla="*/ 196 w 316"/>
                <a:gd name="T61" fmla="*/ 417 h 441"/>
                <a:gd name="T62" fmla="*/ 200 w 316"/>
                <a:gd name="T63" fmla="*/ 406 h 441"/>
                <a:gd name="T64" fmla="*/ 223 w 316"/>
                <a:gd name="T65" fmla="*/ 378 h 441"/>
                <a:gd name="T66" fmla="*/ 223 w 316"/>
                <a:gd name="T67" fmla="*/ 320 h 441"/>
                <a:gd name="T68" fmla="*/ 223 w 316"/>
                <a:gd name="T69" fmla="*/ 302 h 441"/>
                <a:gd name="T70" fmla="*/ 316 w 316"/>
                <a:gd name="T71" fmla="*/ 15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6" h="441">
                  <a:moveTo>
                    <a:pt x="208" y="378"/>
                  </a:moveTo>
                  <a:cubicBezTo>
                    <a:pt x="208" y="382"/>
                    <a:pt x="206" y="387"/>
                    <a:pt x="202" y="389"/>
                  </a:cubicBezTo>
                  <a:cubicBezTo>
                    <a:pt x="200" y="391"/>
                    <a:pt x="198" y="391"/>
                    <a:pt x="196" y="391"/>
                  </a:cubicBezTo>
                  <a:cubicBezTo>
                    <a:pt x="120" y="391"/>
                    <a:pt x="120" y="391"/>
                    <a:pt x="120" y="391"/>
                  </a:cubicBezTo>
                  <a:cubicBezTo>
                    <a:pt x="117" y="391"/>
                    <a:pt x="115" y="391"/>
                    <a:pt x="113" y="389"/>
                  </a:cubicBezTo>
                  <a:cubicBezTo>
                    <a:pt x="110" y="387"/>
                    <a:pt x="108" y="382"/>
                    <a:pt x="108" y="378"/>
                  </a:cubicBezTo>
                  <a:cubicBezTo>
                    <a:pt x="108" y="335"/>
                    <a:pt x="108" y="335"/>
                    <a:pt x="108" y="335"/>
                  </a:cubicBezTo>
                  <a:cubicBezTo>
                    <a:pt x="208" y="335"/>
                    <a:pt x="208" y="335"/>
                    <a:pt x="208" y="335"/>
                  </a:cubicBezTo>
                  <a:cubicBezTo>
                    <a:pt x="208" y="378"/>
                    <a:pt x="208" y="378"/>
                    <a:pt x="208" y="378"/>
                  </a:cubicBezTo>
                  <a:close/>
                  <a:moveTo>
                    <a:pt x="99" y="79"/>
                  </a:moveTo>
                  <a:cubicBezTo>
                    <a:pt x="75" y="97"/>
                    <a:pt x="59" y="126"/>
                    <a:pt x="59" y="158"/>
                  </a:cubicBezTo>
                  <a:cubicBezTo>
                    <a:pt x="59" y="189"/>
                    <a:pt x="73" y="216"/>
                    <a:pt x="95" y="234"/>
                  </a:cubicBezTo>
                  <a:cubicBezTo>
                    <a:pt x="97" y="236"/>
                    <a:pt x="98" y="240"/>
                    <a:pt x="96" y="243"/>
                  </a:cubicBezTo>
                  <a:cubicBezTo>
                    <a:pt x="96" y="244"/>
                    <a:pt x="96" y="244"/>
                    <a:pt x="96" y="244"/>
                  </a:cubicBezTo>
                  <a:cubicBezTo>
                    <a:pt x="93" y="247"/>
                    <a:pt x="88" y="248"/>
                    <a:pt x="85" y="245"/>
                  </a:cubicBezTo>
                  <a:cubicBezTo>
                    <a:pt x="60" y="224"/>
                    <a:pt x="44" y="193"/>
                    <a:pt x="44" y="158"/>
                  </a:cubicBezTo>
                  <a:cubicBezTo>
                    <a:pt x="44" y="121"/>
                    <a:pt x="62" y="88"/>
                    <a:pt x="90" y="68"/>
                  </a:cubicBezTo>
                  <a:cubicBezTo>
                    <a:pt x="93" y="65"/>
                    <a:pt x="98" y="66"/>
                    <a:pt x="100" y="6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3" y="73"/>
                    <a:pt x="102" y="77"/>
                    <a:pt x="99" y="79"/>
                  </a:cubicBezTo>
                  <a:close/>
                  <a:moveTo>
                    <a:pt x="316" y="158"/>
                  </a:moveTo>
                  <a:cubicBezTo>
                    <a:pt x="316" y="71"/>
                    <a:pt x="245" y="0"/>
                    <a:pt x="158" y="0"/>
                  </a:cubicBezTo>
                  <a:cubicBezTo>
                    <a:pt x="71" y="0"/>
                    <a:pt x="0" y="71"/>
                    <a:pt x="0" y="158"/>
                  </a:cubicBezTo>
                  <a:cubicBezTo>
                    <a:pt x="0" y="222"/>
                    <a:pt x="38" y="277"/>
                    <a:pt x="93" y="302"/>
                  </a:cubicBezTo>
                  <a:cubicBezTo>
                    <a:pt x="93" y="335"/>
                    <a:pt x="93" y="335"/>
                    <a:pt x="93" y="335"/>
                  </a:cubicBezTo>
                  <a:cubicBezTo>
                    <a:pt x="93" y="378"/>
                    <a:pt x="93" y="378"/>
                    <a:pt x="93" y="378"/>
                  </a:cubicBezTo>
                  <a:cubicBezTo>
                    <a:pt x="93" y="392"/>
                    <a:pt x="103" y="404"/>
                    <a:pt x="115" y="406"/>
                  </a:cubicBezTo>
                  <a:cubicBezTo>
                    <a:pt x="116" y="410"/>
                    <a:pt x="118" y="413"/>
                    <a:pt x="119" y="417"/>
                  </a:cubicBezTo>
                  <a:cubicBezTo>
                    <a:pt x="126" y="432"/>
                    <a:pt x="138" y="441"/>
                    <a:pt x="147" y="441"/>
                  </a:cubicBezTo>
                  <a:cubicBezTo>
                    <a:pt x="169" y="441"/>
                    <a:pt x="169" y="441"/>
                    <a:pt x="169" y="441"/>
                  </a:cubicBezTo>
                  <a:cubicBezTo>
                    <a:pt x="178" y="441"/>
                    <a:pt x="189" y="432"/>
                    <a:pt x="196" y="417"/>
                  </a:cubicBezTo>
                  <a:cubicBezTo>
                    <a:pt x="198" y="413"/>
                    <a:pt x="199" y="410"/>
                    <a:pt x="200" y="406"/>
                  </a:cubicBezTo>
                  <a:cubicBezTo>
                    <a:pt x="213" y="404"/>
                    <a:pt x="223" y="392"/>
                    <a:pt x="223" y="378"/>
                  </a:cubicBezTo>
                  <a:cubicBezTo>
                    <a:pt x="223" y="320"/>
                    <a:pt x="223" y="320"/>
                    <a:pt x="223" y="320"/>
                  </a:cubicBezTo>
                  <a:cubicBezTo>
                    <a:pt x="223" y="302"/>
                    <a:pt x="223" y="302"/>
                    <a:pt x="223" y="302"/>
                  </a:cubicBezTo>
                  <a:cubicBezTo>
                    <a:pt x="278" y="277"/>
                    <a:pt x="316" y="222"/>
                    <a:pt x="316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xmlns="" id="{D839C154-DBE9-4975-ADC5-379E18A01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5779" y="1747206"/>
              <a:ext cx="7432675" cy="1995488"/>
            </a:xfrm>
            <a:custGeom>
              <a:avLst/>
              <a:gdLst>
                <a:gd name="T0" fmla="*/ 4750 w 5182"/>
                <a:gd name="T1" fmla="*/ 0 h 1396"/>
                <a:gd name="T2" fmla="*/ 4319 w 5182"/>
                <a:gd name="T3" fmla="*/ 432 h 1396"/>
                <a:gd name="T4" fmla="*/ 4717 w 5182"/>
                <a:gd name="T5" fmla="*/ 862 h 1396"/>
                <a:gd name="T6" fmla="*/ 4717 w 5182"/>
                <a:gd name="T7" fmla="*/ 1180 h 1396"/>
                <a:gd name="T8" fmla="*/ 4530 w 5182"/>
                <a:gd name="T9" fmla="*/ 1367 h 1396"/>
                <a:gd name="T10" fmla="*/ 3326 w 5182"/>
                <a:gd name="T11" fmla="*/ 1367 h 1396"/>
                <a:gd name="T12" fmla="*/ 3326 w 5182"/>
                <a:gd name="T13" fmla="*/ 863 h 1396"/>
                <a:gd name="T14" fmla="*/ 3742 w 5182"/>
                <a:gd name="T15" fmla="*/ 432 h 1396"/>
                <a:gd name="T16" fmla="*/ 3311 w 5182"/>
                <a:gd name="T17" fmla="*/ 0 h 1396"/>
                <a:gd name="T18" fmla="*/ 2879 w 5182"/>
                <a:gd name="T19" fmla="*/ 432 h 1396"/>
                <a:gd name="T20" fmla="*/ 3295 w 5182"/>
                <a:gd name="T21" fmla="*/ 863 h 1396"/>
                <a:gd name="T22" fmla="*/ 3295 w 5182"/>
                <a:gd name="T23" fmla="*/ 1367 h 1396"/>
                <a:gd name="T24" fmla="*/ 1887 w 5182"/>
                <a:gd name="T25" fmla="*/ 1367 h 1396"/>
                <a:gd name="T26" fmla="*/ 1887 w 5182"/>
                <a:gd name="T27" fmla="*/ 863 h 1396"/>
                <a:gd name="T28" fmla="*/ 2303 w 5182"/>
                <a:gd name="T29" fmla="*/ 432 h 1396"/>
                <a:gd name="T30" fmla="*/ 1871 w 5182"/>
                <a:gd name="T31" fmla="*/ 0 h 1396"/>
                <a:gd name="T32" fmla="*/ 1440 w 5182"/>
                <a:gd name="T33" fmla="*/ 432 h 1396"/>
                <a:gd name="T34" fmla="*/ 1856 w 5182"/>
                <a:gd name="T35" fmla="*/ 863 h 1396"/>
                <a:gd name="T36" fmla="*/ 1856 w 5182"/>
                <a:gd name="T37" fmla="*/ 1367 h 1396"/>
                <a:gd name="T38" fmla="*/ 626 w 5182"/>
                <a:gd name="T39" fmla="*/ 1367 h 1396"/>
                <a:gd name="T40" fmla="*/ 439 w 5182"/>
                <a:gd name="T41" fmla="*/ 1180 h 1396"/>
                <a:gd name="T42" fmla="*/ 439 w 5182"/>
                <a:gd name="T43" fmla="*/ 863 h 1396"/>
                <a:gd name="T44" fmla="*/ 863 w 5182"/>
                <a:gd name="T45" fmla="*/ 432 h 1396"/>
                <a:gd name="T46" fmla="*/ 432 w 5182"/>
                <a:gd name="T47" fmla="*/ 0 h 1396"/>
                <a:gd name="T48" fmla="*/ 0 w 5182"/>
                <a:gd name="T49" fmla="*/ 432 h 1396"/>
                <a:gd name="T50" fmla="*/ 410 w 5182"/>
                <a:gd name="T51" fmla="*/ 863 h 1396"/>
                <a:gd name="T52" fmla="*/ 410 w 5182"/>
                <a:gd name="T53" fmla="*/ 1180 h 1396"/>
                <a:gd name="T54" fmla="*/ 626 w 5182"/>
                <a:gd name="T55" fmla="*/ 1396 h 1396"/>
                <a:gd name="T56" fmla="*/ 4530 w 5182"/>
                <a:gd name="T57" fmla="*/ 1396 h 1396"/>
                <a:gd name="T58" fmla="*/ 4746 w 5182"/>
                <a:gd name="T59" fmla="*/ 1180 h 1396"/>
                <a:gd name="T60" fmla="*/ 4746 w 5182"/>
                <a:gd name="T61" fmla="*/ 863 h 1396"/>
                <a:gd name="T62" fmla="*/ 4750 w 5182"/>
                <a:gd name="T63" fmla="*/ 863 h 1396"/>
                <a:gd name="T64" fmla="*/ 5182 w 5182"/>
                <a:gd name="T65" fmla="*/ 432 h 1396"/>
                <a:gd name="T66" fmla="*/ 4750 w 5182"/>
                <a:gd name="T67" fmla="*/ 0 h 1396"/>
                <a:gd name="T68" fmla="*/ 2910 w 5182"/>
                <a:gd name="T69" fmla="*/ 432 h 1396"/>
                <a:gd name="T70" fmla="*/ 3311 w 5182"/>
                <a:gd name="T71" fmla="*/ 31 h 1396"/>
                <a:gd name="T72" fmla="*/ 3712 w 5182"/>
                <a:gd name="T73" fmla="*/ 432 h 1396"/>
                <a:gd name="T74" fmla="*/ 3311 w 5182"/>
                <a:gd name="T75" fmla="*/ 833 h 1396"/>
                <a:gd name="T76" fmla="*/ 2910 w 5182"/>
                <a:gd name="T77" fmla="*/ 432 h 1396"/>
                <a:gd name="T78" fmla="*/ 1470 w 5182"/>
                <a:gd name="T79" fmla="*/ 432 h 1396"/>
                <a:gd name="T80" fmla="*/ 1871 w 5182"/>
                <a:gd name="T81" fmla="*/ 31 h 1396"/>
                <a:gd name="T82" fmla="*/ 2272 w 5182"/>
                <a:gd name="T83" fmla="*/ 432 h 1396"/>
                <a:gd name="T84" fmla="*/ 1871 w 5182"/>
                <a:gd name="T85" fmla="*/ 833 h 1396"/>
                <a:gd name="T86" fmla="*/ 1470 w 5182"/>
                <a:gd name="T87" fmla="*/ 432 h 1396"/>
                <a:gd name="T88" fmla="*/ 31 w 5182"/>
                <a:gd name="T89" fmla="*/ 432 h 1396"/>
                <a:gd name="T90" fmla="*/ 432 w 5182"/>
                <a:gd name="T91" fmla="*/ 31 h 1396"/>
                <a:gd name="T92" fmla="*/ 832 w 5182"/>
                <a:gd name="T93" fmla="*/ 432 h 1396"/>
                <a:gd name="T94" fmla="*/ 432 w 5182"/>
                <a:gd name="T95" fmla="*/ 833 h 1396"/>
                <a:gd name="T96" fmla="*/ 31 w 5182"/>
                <a:gd name="T97" fmla="*/ 432 h 1396"/>
                <a:gd name="T98" fmla="*/ 4750 w 5182"/>
                <a:gd name="T99" fmla="*/ 833 h 1396"/>
                <a:gd name="T100" fmla="*/ 4350 w 5182"/>
                <a:gd name="T101" fmla="*/ 432 h 1396"/>
                <a:gd name="T102" fmla="*/ 4750 w 5182"/>
                <a:gd name="T103" fmla="*/ 31 h 1396"/>
                <a:gd name="T104" fmla="*/ 5151 w 5182"/>
                <a:gd name="T105" fmla="*/ 432 h 1396"/>
                <a:gd name="T106" fmla="*/ 4750 w 5182"/>
                <a:gd name="T107" fmla="*/ 833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82" h="1396">
                  <a:moveTo>
                    <a:pt x="4750" y="0"/>
                  </a:moveTo>
                  <a:cubicBezTo>
                    <a:pt x="4512" y="0"/>
                    <a:pt x="4319" y="193"/>
                    <a:pt x="4319" y="432"/>
                  </a:cubicBezTo>
                  <a:cubicBezTo>
                    <a:pt x="4319" y="659"/>
                    <a:pt x="4495" y="845"/>
                    <a:pt x="4717" y="862"/>
                  </a:cubicBezTo>
                  <a:cubicBezTo>
                    <a:pt x="4717" y="1180"/>
                    <a:pt x="4717" y="1180"/>
                    <a:pt x="4717" y="1180"/>
                  </a:cubicBezTo>
                  <a:cubicBezTo>
                    <a:pt x="4717" y="1283"/>
                    <a:pt x="4633" y="1367"/>
                    <a:pt x="4530" y="1367"/>
                  </a:cubicBezTo>
                  <a:cubicBezTo>
                    <a:pt x="3326" y="1367"/>
                    <a:pt x="3326" y="1367"/>
                    <a:pt x="3326" y="1367"/>
                  </a:cubicBezTo>
                  <a:cubicBezTo>
                    <a:pt x="3326" y="863"/>
                    <a:pt x="3326" y="863"/>
                    <a:pt x="3326" y="863"/>
                  </a:cubicBezTo>
                  <a:cubicBezTo>
                    <a:pt x="3557" y="855"/>
                    <a:pt x="3742" y="665"/>
                    <a:pt x="3742" y="432"/>
                  </a:cubicBezTo>
                  <a:cubicBezTo>
                    <a:pt x="3742" y="193"/>
                    <a:pt x="3549" y="0"/>
                    <a:pt x="3311" y="0"/>
                  </a:cubicBezTo>
                  <a:cubicBezTo>
                    <a:pt x="3073" y="0"/>
                    <a:pt x="2879" y="193"/>
                    <a:pt x="2879" y="432"/>
                  </a:cubicBezTo>
                  <a:cubicBezTo>
                    <a:pt x="2879" y="665"/>
                    <a:pt x="3064" y="855"/>
                    <a:pt x="3295" y="863"/>
                  </a:cubicBezTo>
                  <a:cubicBezTo>
                    <a:pt x="3295" y="1367"/>
                    <a:pt x="3295" y="1367"/>
                    <a:pt x="3295" y="1367"/>
                  </a:cubicBezTo>
                  <a:cubicBezTo>
                    <a:pt x="1887" y="1367"/>
                    <a:pt x="1887" y="1367"/>
                    <a:pt x="1887" y="1367"/>
                  </a:cubicBezTo>
                  <a:cubicBezTo>
                    <a:pt x="1887" y="863"/>
                    <a:pt x="1887" y="863"/>
                    <a:pt x="1887" y="863"/>
                  </a:cubicBezTo>
                  <a:cubicBezTo>
                    <a:pt x="2118" y="855"/>
                    <a:pt x="2303" y="665"/>
                    <a:pt x="2303" y="432"/>
                  </a:cubicBezTo>
                  <a:cubicBezTo>
                    <a:pt x="2303" y="193"/>
                    <a:pt x="2109" y="0"/>
                    <a:pt x="1871" y="0"/>
                  </a:cubicBezTo>
                  <a:cubicBezTo>
                    <a:pt x="1633" y="0"/>
                    <a:pt x="1440" y="193"/>
                    <a:pt x="1440" y="432"/>
                  </a:cubicBezTo>
                  <a:cubicBezTo>
                    <a:pt x="1440" y="665"/>
                    <a:pt x="1625" y="855"/>
                    <a:pt x="1856" y="863"/>
                  </a:cubicBezTo>
                  <a:cubicBezTo>
                    <a:pt x="1856" y="1367"/>
                    <a:pt x="1856" y="1367"/>
                    <a:pt x="1856" y="1367"/>
                  </a:cubicBezTo>
                  <a:cubicBezTo>
                    <a:pt x="626" y="1367"/>
                    <a:pt x="626" y="1367"/>
                    <a:pt x="626" y="1367"/>
                  </a:cubicBezTo>
                  <a:cubicBezTo>
                    <a:pt x="524" y="1367"/>
                    <a:pt x="439" y="1283"/>
                    <a:pt x="439" y="1180"/>
                  </a:cubicBezTo>
                  <a:cubicBezTo>
                    <a:pt x="439" y="863"/>
                    <a:pt x="439" y="863"/>
                    <a:pt x="439" y="863"/>
                  </a:cubicBezTo>
                  <a:cubicBezTo>
                    <a:pt x="674" y="859"/>
                    <a:pt x="863" y="667"/>
                    <a:pt x="863" y="432"/>
                  </a:cubicBezTo>
                  <a:cubicBezTo>
                    <a:pt x="863" y="193"/>
                    <a:pt x="670" y="0"/>
                    <a:pt x="432" y="0"/>
                  </a:cubicBezTo>
                  <a:cubicBezTo>
                    <a:pt x="193" y="0"/>
                    <a:pt x="0" y="193"/>
                    <a:pt x="0" y="432"/>
                  </a:cubicBezTo>
                  <a:cubicBezTo>
                    <a:pt x="0" y="663"/>
                    <a:pt x="182" y="852"/>
                    <a:pt x="410" y="863"/>
                  </a:cubicBezTo>
                  <a:cubicBezTo>
                    <a:pt x="410" y="1180"/>
                    <a:pt x="410" y="1180"/>
                    <a:pt x="410" y="1180"/>
                  </a:cubicBezTo>
                  <a:cubicBezTo>
                    <a:pt x="410" y="1299"/>
                    <a:pt x="508" y="1396"/>
                    <a:pt x="626" y="1396"/>
                  </a:cubicBezTo>
                  <a:cubicBezTo>
                    <a:pt x="4530" y="1396"/>
                    <a:pt x="4530" y="1396"/>
                    <a:pt x="4530" y="1396"/>
                  </a:cubicBezTo>
                  <a:cubicBezTo>
                    <a:pt x="4649" y="1396"/>
                    <a:pt x="4746" y="1299"/>
                    <a:pt x="4746" y="1180"/>
                  </a:cubicBezTo>
                  <a:cubicBezTo>
                    <a:pt x="4746" y="863"/>
                    <a:pt x="4746" y="863"/>
                    <a:pt x="4746" y="863"/>
                  </a:cubicBezTo>
                  <a:cubicBezTo>
                    <a:pt x="4748" y="863"/>
                    <a:pt x="4749" y="863"/>
                    <a:pt x="4750" y="863"/>
                  </a:cubicBezTo>
                  <a:cubicBezTo>
                    <a:pt x="4989" y="863"/>
                    <a:pt x="5182" y="670"/>
                    <a:pt x="5182" y="432"/>
                  </a:cubicBezTo>
                  <a:cubicBezTo>
                    <a:pt x="5182" y="193"/>
                    <a:pt x="4989" y="0"/>
                    <a:pt x="4750" y="0"/>
                  </a:cubicBezTo>
                  <a:close/>
                  <a:moveTo>
                    <a:pt x="2910" y="432"/>
                  </a:moveTo>
                  <a:cubicBezTo>
                    <a:pt x="2910" y="210"/>
                    <a:pt x="3089" y="31"/>
                    <a:pt x="3311" y="31"/>
                  </a:cubicBezTo>
                  <a:cubicBezTo>
                    <a:pt x="3532" y="31"/>
                    <a:pt x="3712" y="210"/>
                    <a:pt x="3712" y="432"/>
                  </a:cubicBezTo>
                  <a:cubicBezTo>
                    <a:pt x="3712" y="653"/>
                    <a:pt x="3532" y="833"/>
                    <a:pt x="3311" y="833"/>
                  </a:cubicBezTo>
                  <a:cubicBezTo>
                    <a:pt x="3089" y="833"/>
                    <a:pt x="2910" y="653"/>
                    <a:pt x="2910" y="432"/>
                  </a:cubicBezTo>
                  <a:close/>
                  <a:moveTo>
                    <a:pt x="1470" y="432"/>
                  </a:moveTo>
                  <a:cubicBezTo>
                    <a:pt x="1470" y="210"/>
                    <a:pt x="1650" y="31"/>
                    <a:pt x="1871" y="31"/>
                  </a:cubicBezTo>
                  <a:cubicBezTo>
                    <a:pt x="2093" y="31"/>
                    <a:pt x="2272" y="210"/>
                    <a:pt x="2272" y="432"/>
                  </a:cubicBezTo>
                  <a:cubicBezTo>
                    <a:pt x="2272" y="653"/>
                    <a:pt x="2093" y="833"/>
                    <a:pt x="1871" y="833"/>
                  </a:cubicBezTo>
                  <a:cubicBezTo>
                    <a:pt x="1650" y="833"/>
                    <a:pt x="1470" y="653"/>
                    <a:pt x="1470" y="432"/>
                  </a:cubicBezTo>
                  <a:close/>
                  <a:moveTo>
                    <a:pt x="31" y="432"/>
                  </a:moveTo>
                  <a:cubicBezTo>
                    <a:pt x="31" y="210"/>
                    <a:pt x="210" y="31"/>
                    <a:pt x="432" y="31"/>
                  </a:cubicBezTo>
                  <a:cubicBezTo>
                    <a:pt x="653" y="31"/>
                    <a:pt x="832" y="210"/>
                    <a:pt x="832" y="432"/>
                  </a:cubicBezTo>
                  <a:cubicBezTo>
                    <a:pt x="832" y="653"/>
                    <a:pt x="653" y="833"/>
                    <a:pt x="432" y="833"/>
                  </a:cubicBezTo>
                  <a:cubicBezTo>
                    <a:pt x="210" y="833"/>
                    <a:pt x="31" y="653"/>
                    <a:pt x="31" y="432"/>
                  </a:cubicBezTo>
                  <a:close/>
                  <a:moveTo>
                    <a:pt x="4750" y="833"/>
                  </a:moveTo>
                  <a:cubicBezTo>
                    <a:pt x="4529" y="833"/>
                    <a:pt x="4350" y="653"/>
                    <a:pt x="4350" y="432"/>
                  </a:cubicBezTo>
                  <a:cubicBezTo>
                    <a:pt x="4350" y="210"/>
                    <a:pt x="4529" y="31"/>
                    <a:pt x="4750" y="31"/>
                  </a:cubicBezTo>
                  <a:cubicBezTo>
                    <a:pt x="4972" y="31"/>
                    <a:pt x="5151" y="210"/>
                    <a:pt x="5151" y="432"/>
                  </a:cubicBezTo>
                  <a:cubicBezTo>
                    <a:pt x="5151" y="653"/>
                    <a:pt x="4972" y="833"/>
                    <a:pt x="4750" y="8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xmlns="" id="{F9DC3A41-E5EB-4431-87EB-5DBBFBE3C7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541" y="2055181"/>
              <a:ext cx="531813" cy="617538"/>
            </a:xfrm>
            <a:custGeom>
              <a:avLst/>
              <a:gdLst>
                <a:gd name="T0" fmla="*/ 131 w 371"/>
                <a:gd name="T1" fmla="*/ 20 h 433"/>
                <a:gd name="T2" fmla="*/ 123 w 371"/>
                <a:gd name="T3" fmla="*/ 27 h 433"/>
                <a:gd name="T4" fmla="*/ 128 w 371"/>
                <a:gd name="T5" fmla="*/ 36 h 433"/>
                <a:gd name="T6" fmla="*/ 135 w 371"/>
                <a:gd name="T7" fmla="*/ 38 h 433"/>
                <a:gd name="T8" fmla="*/ 135 w 371"/>
                <a:gd name="T9" fmla="*/ 134 h 433"/>
                <a:gd name="T10" fmla="*/ 110 w 371"/>
                <a:gd name="T11" fmla="*/ 230 h 433"/>
                <a:gd name="T12" fmla="*/ 23 w 371"/>
                <a:gd name="T13" fmla="*/ 387 h 433"/>
                <a:gd name="T14" fmla="*/ 23 w 371"/>
                <a:gd name="T15" fmla="*/ 405 h 433"/>
                <a:gd name="T16" fmla="*/ 39 w 371"/>
                <a:gd name="T17" fmla="*/ 414 h 433"/>
                <a:gd name="T18" fmla="*/ 332 w 371"/>
                <a:gd name="T19" fmla="*/ 414 h 433"/>
                <a:gd name="T20" fmla="*/ 347 w 371"/>
                <a:gd name="T21" fmla="*/ 405 h 433"/>
                <a:gd name="T22" fmla="*/ 347 w 371"/>
                <a:gd name="T23" fmla="*/ 387 h 433"/>
                <a:gd name="T24" fmla="*/ 261 w 371"/>
                <a:gd name="T25" fmla="*/ 232 h 433"/>
                <a:gd name="T26" fmla="*/ 235 w 371"/>
                <a:gd name="T27" fmla="*/ 136 h 433"/>
                <a:gd name="T28" fmla="*/ 235 w 371"/>
                <a:gd name="T29" fmla="*/ 38 h 433"/>
                <a:gd name="T30" fmla="*/ 243 w 371"/>
                <a:gd name="T31" fmla="*/ 36 h 433"/>
                <a:gd name="T32" fmla="*/ 250 w 371"/>
                <a:gd name="T33" fmla="*/ 27 h 433"/>
                <a:gd name="T34" fmla="*/ 241 w 371"/>
                <a:gd name="T35" fmla="*/ 20 h 433"/>
                <a:gd name="T36" fmla="*/ 131 w 371"/>
                <a:gd name="T37" fmla="*/ 20 h 433"/>
                <a:gd name="T38" fmla="*/ 332 w 371"/>
                <a:gd name="T39" fmla="*/ 433 h 433"/>
                <a:gd name="T40" fmla="*/ 39 w 371"/>
                <a:gd name="T41" fmla="*/ 433 h 433"/>
                <a:gd name="T42" fmla="*/ 7 w 371"/>
                <a:gd name="T43" fmla="*/ 415 h 433"/>
                <a:gd name="T44" fmla="*/ 6 w 371"/>
                <a:gd name="T45" fmla="*/ 378 h 433"/>
                <a:gd name="T46" fmla="*/ 93 w 371"/>
                <a:gd name="T47" fmla="*/ 220 h 433"/>
                <a:gd name="T48" fmla="*/ 116 w 371"/>
                <a:gd name="T49" fmla="*/ 134 h 433"/>
                <a:gd name="T50" fmla="*/ 116 w 371"/>
                <a:gd name="T51" fmla="*/ 52 h 433"/>
                <a:gd name="T52" fmla="*/ 103 w 371"/>
                <a:gd name="T53" fmla="*/ 25 h 433"/>
                <a:gd name="T54" fmla="*/ 131 w 371"/>
                <a:gd name="T55" fmla="*/ 0 h 433"/>
                <a:gd name="T56" fmla="*/ 241 w 371"/>
                <a:gd name="T57" fmla="*/ 0 h 433"/>
                <a:gd name="T58" fmla="*/ 269 w 371"/>
                <a:gd name="T59" fmla="*/ 26 h 433"/>
                <a:gd name="T60" fmla="*/ 255 w 371"/>
                <a:gd name="T61" fmla="*/ 53 h 433"/>
                <a:gd name="T62" fmla="*/ 255 w 371"/>
                <a:gd name="T63" fmla="*/ 136 h 433"/>
                <a:gd name="T64" fmla="*/ 278 w 371"/>
                <a:gd name="T65" fmla="*/ 223 h 433"/>
                <a:gd name="T66" fmla="*/ 364 w 371"/>
                <a:gd name="T67" fmla="*/ 378 h 433"/>
                <a:gd name="T68" fmla="*/ 364 w 371"/>
                <a:gd name="T69" fmla="*/ 415 h 433"/>
                <a:gd name="T70" fmla="*/ 332 w 371"/>
                <a:gd name="T71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1" h="433">
                  <a:moveTo>
                    <a:pt x="131" y="20"/>
                  </a:moveTo>
                  <a:cubicBezTo>
                    <a:pt x="124" y="20"/>
                    <a:pt x="123" y="26"/>
                    <a:pt x="123" y="27"/>
                  </a:cubicBezTo>
                  <a:cubicBezTo>
                    <a:pt x="123" y="29"/>
                    <a:pt x="122" y="35"/>
                    <a:pt x="128" y="36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67"/>
                    <a:pt x="127" y="201"/>
                    <a:pt x="110" y="230"/>
                  </a:cubicBezTo>
                  <a:cubicBezTo>
                    <a:pt x="23" y="387"/>
                    <a:pt x="23" y="387"/>
                    <a:pt x="23" y="387"/>
                  </a:cubicBezTo>
                  <a:cubicBezTo>
                    <a:pt x="20" y="393"/>
                    <a:pt x="20" y="399"/>
                    <a:pt x="23" y="405"/>
                  </a:cubicBezTo>
                  <a:cubicBezTo>
                    <a:pt x="27" y="410"/>
                    <a:pt x="32" y="414"/>
                    <a:pt x="39" y="414"/>
                  </a:cubicBezTo>
                  <a:cubicBezTo>
                    <a:pt x="332" y="414"/>
                    <a:pt x="332" y="414"/>
                    <a:pt x="332" y="414"/>
                  </a:cubicBezTo>
                  <a:cubicBezTo>
                    <a:pt x="338" y="414"/>
                    <a:pt x="344" y="410"/>
                    <a:pt x="347" y="405"/>
                  </a:cubicBezTo>
                  <a:cubicBezTo>
                    <a:pt x="350" y="399"/>
                    <a:pt x="350" y="393"/>
                    <a:pt x="347" y="387"/>
                  </a:cubicBezTo>
                  <a:cubicBezTo>
                    <a:pt x="261" y="232"/>
                    <a:pt x="261" y="232"/>
                    <a:pt x="261" y="232"/>
                  </a:cubicBezTo>
                  <a:cubicBezTo>
                    <a:pt x="244" y="203"/>
                    <a:pt x="235" y="169"/>
                    <a:pt x="235" y="136"/>
                  </a:cubicBezTo>
                  <a:cubicBezTo>
                    <a:pt x="235" y="38"/>
                    <a:pt x="235" y="38"/>
                    <a:pt x="235" y="38"/>
                  </a:cubicBezTo>
                  <a:cubicBezTo>
                    <a:pt x="243" y="36"/>
                    <a:pt x="243" y="36"/>
                    <a:pt x="243" y="36"/>
                  </a:cubicBezTo>
                  <a:cubicBezTo>
                    <a:pt x="250" y="35"/>
                    <a:pt x="250" y="28"/>
                    <a:pt x="250" y="27"/>
                  </a:cubicBezTo>
                  <a:cubicBezTo>
                    <a:pt x="249" y="25"/>
                    <a:pt x="248" y="20"/>
                    <a:pt x="241" y="20"/>
                  </a:cubicBezTo>
                  <a:cubicBezTo>
                    <a:pt x="131" y="20"/>
                    <a:pt x="131" y="20"/>
                    <a:pt x="131" y="20"/>
                  </a:cubicBezTo>
                  <a:close/>
                  <a:moveTo>
                    <a:pt x="332" y="433"/>
                  </a:moveTo>
                  <a:cubicBezTo>
                    <a:pt x="39" y="433"/>
                    <a:pt x="39" y="433"/>
                    <a:pt x="39" y="433"/>
                  </a:cubicBezTo>
                  <a:cubicBezTo>
                    <a:pt x="25" y="433"/>
                    <a:pt x="13" y="426"/>
                    <a:pt x="7" y="415"/>
                  </a:cubicBezTo>
                  <a:cubicBezTo>
                    <a:pt x="0" y="403"/>
                    <a:pt x="0" y="389"/>
                    <a:pt x="6" y="378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108" y="194"/>
                    <a:pt x="116" y="164"/>
                    <a:pt x="116" y="13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07" y="47"/>
                    <a:pt x="102" y="36"/>
                    <a:pt x="103" y="25"/>
                  </a:cubicBezTo>
                  <a:cubicBezTo>
                    <a:pt x="105" y="10"/>
                    <a:pt x="116" y="0"/>
                    <a:pt x="13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56" y="0"/>
                    <a:pt x="268" y="11"/>
                    <a:pt x="269" y="26"/>
                  </a:cubicBezTo>
                  <a:cubicBezTo>
                    <a:pt x="270" y="36"/>
                    <a:pt x="265" y="48"/>
                    <a:pt x="255" y="53"/>
                  </a:cubicBezTo>
                  <a:cubicBezTo>
                    <a:pt x="255" y="136"/>
                    <a:pt x="255" y="136"/>
                    <a:pt x="255" y="136"/>
                  </a:cubicBezTo>
                  <a:cubicBezTo>
                    <a:pt x="255" y="166"/>
                    <a:pt x="263" y="196"/>
                    <a:pt x="278" y="223"/>
                  </a:cubicBezTo>
                  <a:cubicBezTo>
                    <a:pt x="364" y="378"/>
                    <a:pt x="364" y="378"/>
                    <a:pt x="364" y="378"/>
                  </a:cubicBezTo>
                  <a:cubicBezTo>
                    <a:pt x="371" y="389"/>
                    <a:pt x="371" y="403"/>
                    <a:pt x="364" y="415"/>
                  </a:cubicBezTo>
                  <a:cubicBezTo>
                    <a:pt x="357" y="426"/>
                    <a:pt x="345" y="433"/>
                    <a:pt x="332" y="4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xmlns="" id="{0912BC3D-7EAB-4A3D-A8B3-87557296AF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0216" y="2406019"/>
              <a:ext cx="400050" cy="207963"/>
            </a:xfrm>
            <a:custGeom>
              <a:avLst/>
              <a:gdLst>
                <a:gd name="T0" fmla="*/ 177 w 279"/>
                <a:gd name="T1" fmla="*/ 127 h 146"/>
                <a:gd name="T2" fmla="*/ 167 w 279"/>
                <a:gd name="T3" fmla="*/ 117 h 146"/>
                <a:gd name="T4" fmla="*/ 177 w 279"/>
                <a:gd name="T5" fmla="*/ 107 h 146"/>
                <a:gd name="T6" fmla="*/ 187 w 279"/>
                <a:gd name="T7" fmla="*/ 117 h 146"/>
                <a:gd name="T8" fmla="*/ 177 w 279"/>
                <a:gd name="T9" fmla="*/ 127 h 146"/>
                <a:gd name="T10" fmla="*/ 153 w 279"/>
                <a:gd name="T11" fmla="*/ 37 h 146"/>
                <a:gd name="T12" fmla="*/ 164 w 279"/>
                <a:gd name="T13" fmla="*/ 26 h 146"/>
                <a:gd name="T14" fmla="*/ 174 w 279"/>
                <a:gd name="T15" fmla="*/ 37 h 146"/>
                <a:gd name="T16" fmla="*/ 164 w 279"/>
                <a:gd name="T17" fmla="*/ 47 h 146"/>
                <a:gd name="T18" fmla="*/ 153 w 279"/>
                <a:gd name="T19" fmla="*/ 37 h 146"/>
                <a:gd name="T20" fmla="*/ 88 w 279"/>
                <a:gd name="T21" fmla="*/ 90 h 146"/>
                <a:gd name="T22" fmla="*/ 78 w 279"/>
                <a:gd name="T23" fmla="*/ 80 h 146"/>
                <a:gd name="T24" fmla="*/ 88 w 279"/>
                <a:gd name="T25" fmla="*/ 70 h 146"/>
                <a:gd name="T26" fmla="*/ 98 w 279"/>
                <a:gd name="T27" fmla="*/ 80 h 146"/>
                <a:gd name="T28" fmla="*/ 88 w 279"/>
                <a:gd name="T29" fmla="*/ 90 h 146"/>
                <a:gd name="T30" fmla="*/ 268 w 279"/>
                <a:gd name="T31" fmla="*/ 117 h 146"/>
                <a:gd name="T32" fmla="*/ 205 w 279"/>
                <a:gd name="T33" fmla="*/ 0 h 146"/>
                <a:gd name="T34" fmla="*/ 73 w 279"/>
                <a:gd name="T35" fmla="*/ 0 h 146"/>
                <a:gd name="T36" fmla="*/ 10 w 279"/>
                <a:gd name="T37" fmla="*/ 117 h 146"/>
                <a:gd name="T38" fmla="*/ 17 w 279"/>
                <a:gd name="T39" fmla="*/ 146 h 146"/>
                <a:gd name="T40" fmla="*/ 261 w 279"/>
                <a:gd name="T41" fmla="*/ 146 h 146"/>
                <a:gd name="T42" fmla="*/ 268 w 279"/>
                <a:gd name="T43" fmla="*/ 11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9" h="146">
                  <a:moveTo>
                    <a:pt x="177" y="127"/>
                  </a:moveTo>
                  <a:cubicBezTo>
                    <a:pt x="171" y="127"/>
                    <a:pt x="167" y="122"/>
                    <a:pt x="167" y="117"/>
                  </a:cubicBezTo>
                  <a:cubicBezTo>
                    <a:pt x="167" y="111"/>
                    <a:pt x="171" y="107"/>
                    <a:pt x="177" y="107"/>
                  </a:cubicBezTo>
                  <a:cubicBezTo>
                    <a:pt x="183" y="107"/>
                    <a:pt x="187" y="111"/>
                    <a:pt x="187" y="117"/>
                  </a:cubicBezTo>
                  <a:cubicBezTo>
                    <a:pt x="187" y="122"/>
                    <a:pt x="183" y="127"/>
                    <a:pt x="177" y="127"/>
                  </a:cubicBezTo>
                  <a:close/>
                  <a:moveTo>
                    <a:pt x="153" y="37"/>
                  </a:moveTo>
                  <a:cubicBezTo>
                    <a:pt x="153" y="31"/>
                    <a:pt x="158" y="26"/>
                    <a:pt x="164" y="26"/>
                  </a:cubicBezTo>
                  <a:cubicBezTo>
                    <a:pt x="169" y="26"/>
                    <a:pt x="174" y="31"/>
                    <a:pt x="174" y="37"/>
                  </a:cubicBezTo>
                  <a:cubicBezTo>
                    <a:pt x="174" y="42"/>
                    <a:pt x="169" y="47"/>
                    <a:pt x="164" y="47"/>
                  </a:cubicBezTo>
                  <a:cubicBezTo>
                    <a:pt x="158" y="47"/>
                    <a:pt x="153" y="42"/>
                    <a:pt x="153" y="37"/>
                  </a:cubicBezTo>
                  <a:close/>
                  <a:moveTo>
                    <a:pt x="88" y="90"/>
                  </a:moveTo>
                  <a:cubicBezTo>
                    <a:pt x="82" y="90"/>
                    <a:pt x="78" y="86"/>
                    <a:pt x="78" y="80"/>
                  </a:cubicBezTo>
                  <a:cubicBezTo>
                    <a:pt x="78" y="74"/>
                    <a:pt x="82" y="70"/>
                    <a:pt x="88" y="70"/>
                  </a:cubicBezTo>
                  <a:cubicBezTo>
                    <a:pt x="94" y="70"/>
                    <a:pt x="98" y="74"/>
                    <a:pt x="98" y="80"/>
                  </a:cubicBezTo>
                  <a:cubicBezTo>
                    <a:pt x="98" y="86"/>
                    <a:pt x="94" y="90"/>
                    <a:pt x="88" y="90"/>
                  </a:cubicBezTo>
                  <a:close/>
                  <a:moveTo>
                    <a:pt x="268" y="117"/>
                  </a:moveTo>
                  <a:cubicBezTo>
                    <a:pt x="268" y="117"/>
                    <a:pt x="206" y="3"/>
                    <a:pt x="20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2" y="2"/>
                    <a:pt x="10" y="117"/>
                    <a:pt x="10" y="117"/>
                  </a:cubicBezTo>
                  <a:cubicBezTo>
                    <a:pt x="2" y="130"/>
                    <a:pt x="0" y="146"/>
                    <a:pt x="17" y="146"/>
                  </a:cubicBezTo>
                  <a:cubicBezTo>
                    <a:pt x="261" y="146"/>
                    <a:pt x="261" y="146"/>
                    <a:pt x="261" y="146"/>
                  </a:cubicBezTo>
                  <a:cubicBezTo>
                    <a:pt x="279" y="146"/>
                    <a:pt x="277" y="130"/>
                    <a:pt x="268" y="11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xmlns="" id="{1C8FDBCC-B0AA-4952-841B-29A95F0A0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404" y="2231394"/>
              <a:ext cx="203200" cy="282575"/>
            </a:xfrm>
            <a:custGeom>
              <a:avLst/>
              <a:gdLst>
                <a:gd name="T0" fmla="*/ 128 w 128"/>
                <a:gd name="T1" fmla="*/ 104 h 178"/>
                <a:gd name="T2" fmla="*/ 0 w 128"/>
                <a:gd name="T3" fmla="*/ 178 h 178"/>
                <a:gd name="T4" fmla="*/ 0 w 128"/>
                <a:gd name="T5" fmla="*/ 115 h 178"/>
                <a:gd name="T6" fmla="*/ 44 w 128"/>
                <a:gd name="T7" fmla="*/ 89 h 178"/>
                <a:gd name="T8" fmla="*/ 0 w 128"/>
                <a:gd name="T9" fmla="*/ 61 h 178"/>
                <a:gd name="T10" fmla="*/ 0 w 128"/>
                <a:gd name="T11" fmla="*/ 0 h 178"/>
                <a:gd name="T12" fmla="*/ 128 w 128"/>
                <a:gd name="T13" fmla="*/ 78 h 178"/>
                <a:gd name="T14" fmla="*/ 128 w 128"/>
                <a:gd name="T15" fmla="*/ 104 h 178"/>
                <a:gd name="T16" fmla="*/ 128 w 128"/>
                <a:gd name="T17" fmla="*/ 10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78">
                  <a:moveTo>
                    <a:pt x="128" y="104"/>
                  </a:moveTo>
                  <a:lnTo>
                    <a:pt x="0" y="178"/>
                  </a:lnTo>
                  <a:lnTo>
                    <a:pt x="0" y="115"/>
                  </a:lnTo>
                  <a:lnTo>
                    <a:pt x="44" y="89"/>
                  </a:lnTo>
                  <a:lnTo>
                    <a:pt x="0" y="61"/>
                  </a:lnTo>
                  <a:lnTo>
                    <a:pt x="0" y="0"/>
                  </a:lnTo>
                  <a:lnTo>
                    <a:pt x="128" y="78"/>
                  </a:lnTo>
                  <a:lnTo>
                    <a:pt x="128" y="104"/>
                  </a:lnTo>
                  <a:lnTo>
                    <a:pt x="128" y="1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3" name="Freeform 76">
              <a:extLst>
                <a:ext uri="{FF2B5EF4-FFF2-40B4-BE49-F238E27FC236}">
                  <a16:creationId xmlns:a16="http://schemas.microsoft.com/office/drawing/2014/main" xmlns="" id="{4B01AE90-6563-4753-B356-4C7701778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1154" y="2231394"/>
              <a:ext cx="201613" cy="282575"/>
            </a:xfrm>
            <a:custGeom>
              <a:avLst/>
              <a:gdLst>
                <a:gd name="T0" fmla="*/ 127 w 127"/>
                <a:gd name="T1" fmla="*/ 104 h 178"/>
                <a:gd name="T2" fmla="*/ 0 w 127"/>
                <a:gd name="T3" fmla="*/ 178 h 178"/>
                <a:gd name="T4" fmla="*/ 0 w 127"/>
                <a:gd name="T5" fmla="*/ 115 h 178"/>
                <a:gd name="T6" fmla="*/ 45 w 127"/>
                <a:gd name="T7" fmla="*/ 89 h 178"/>
                <a:gd name="T8" fmla="*/ 0 w 127"/>
                <a:gd name="T9" fmla="*/ 61 h 178"/>
                <a:gd name="T10" fmla="*/ 0 w 127"/>
                <a:gd name="T11" fmla="*/ 0 h 178"/>
                <a:gd name="T12" fmla="*/ 127 w 127"/>
                <a:gd name="T13" fmla="*/ 78 h 178"/>
                <a:gd name="T14" fmla="*/ 127 w 127"/>
                <a:gd name="T15" fmla="*/ 104 h 178"/>
                <a:gd name="T16" fmla="*/ 127 w 127"/>
                <a:gd name="T17" fmla="*/ 10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78">
                  <a:moveTo>
                    <a:pt x="127" y="104"/>
                  </a:moveTo>
                  <a:lnTo>
                    <a:pt x="0" y="178"/>
                  </a:lnTo>
                  <a:lnTo>
                    <a:pt x="0" y="115"/>
                  </a:lnTo>
                  <a:lnTo>
                    <a:pt x="45" y="89"/>
                  </a:lnTo>
                  <a:lnTo>
                    <a:pt x="0" y="61"/>
                  </a:lnTo>
                  <a:lnTo>
                    <a:pt x="0" y="0"/>
                  </a:lnTo>
                  <a:lnTo>
                    <a:pt x="127" y="78"/>
                  </a:lnTo>
                  <a:lnTo>
                    <a:pt x="127" y="104"/>
                  </a:lnTo>
                  <a:lnTo>
                    <a:pt x="127" y="1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4" name="Freeform 77">
              <a:extLst>
                <a:ext uri="{FF2B5EF4-FFF2-40B4-BE49-F238E27FC236}">
                  <a16:creationId xmlns:a16="http://schemas.microsoft.com/office/drawing/2014/main" xmlns="" id="{618589A5-8249-47CB-8DBC-3103F23FE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616" y="2231394"/>
              <a:ext cx="201613" cy="282575"/>
            </a:xfrm>
            <a:custGeom>
              <a:avLst/>
              <a:gdLst>
                <a:gd name="T0" fmla="*/ 127 w 127"/>
                <a:gd name="T1" fmla="*/ 104 h 178"/>
                <a:gd name="T2" fmla="*/ 0 w 127"/>
                <a:gd name="T3" fmla="*/ 178 h 178"/>
                <a:gd name="T4" fmla="*/ 0 w 127"/>
                <a:gd name="T5" fmla="*/ 115 h 178"/>
                <a:gd name="T6" fmla="*/ 44 w 127"/>
                <a:gd name="T7" fmla="*/ 89 h 178"/>
                <a:gd name="T8" fmla="*/ 0 w 127"/>
                <a:gd name="T9" fmla="*/ 61 h 178"/>
                <a:gd name="T10" fmla="*/ 0 w 127"/>
                <a:gd name="T11" fmla="*/ 0 h 178"/>
                <a:gd name="T12" fmla="*/ 127 w 127"/>
                <a:gd name="T13" fmla="*/ 78 h 178"/>
                <a:gd name="T14" fmla="*/ 127 w 127"/>
                <a:gd name="T15" fmla="*/ 104 h 178"/>
                <a:gd name="T16" fmla="*/ 127 w 127"/>
                <a:gd name="T17" fmla="*/ 10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78">
                  <a:moveTo>
                    <a:pt x="127" y="104"/>
                  </a:moveTo>
                  <a:lnTo>
                    <a:pt x="0" y="178"/>
                  </a:lnTo>
                  <a:lnTo>
                    <a:pt x="0" y="115"/>
                  </a:lnTo>
                  <a:lnTo>
                    <a:pt x="44" y="89"/>
                  </a:lnTo>
                  <a:lnTo>
                    <a:pt x="0" y="61"/>
                  </a:lnTo>
                  <a:lnTo>
                    <a:pt x="0" y="0"/>
                  </a:lnTo>
                  <a:lnTo>
                    <a:pt x="127" y="78"/>
                  </a:lnTo>
                  <a:lnTo>
                    <a:pt x="127" y="104"/>
                  </a:lnTo>
                  <a:lnTo>
                    <a:pt x="127" y="1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5" name="Freeform 78">
              <a:extLst>
                <a:ext uri="{FF2B5EF4-FFF2-40B4-BE49-F238E27FC236}">
                  <a16:creationId xmlns:a16="http://schemas.microsoft.com/office/drawing/2014/main" xmlns="" id="{B7E61800-AC93-4D22-BD7C-0D8E90545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879" y="4946019"/>
              <a:ext cx="201613" cy="282575"/>
            </a:xfrm>
            <a:custGeom>
              <a:avLst/>
              <a:gdLst>
                <a:gd name="T0" fmla="*/ 127 w 127"/>
                <a:gd name="T1" fmla="*/ 103 h 178"/>
                <a:gd name="T2" fmla="*/ 0 w 127"/>
                <a:gd name="T3" fmla="*/ 178 h 178"/>
                <a:gd name="T4" fmla="*/ 0 w 127"/>
                <a:gd name="T5" fmla="*/ 114 h 178"/>
                <a:gd name="T6" fmla="*/ 45 w 127"/>
                <a:gd name="T7" fmla="*/ 88 h 178"/>
                <a:gd name="T8" fmla="*/ 0 w 127"/>
                <a:gd name="T9" fmla="*/ 60 h 178"/>
                <a:gd name="T10" fmla="*/ 0 w 127"/>
                <a:gd name="T11" fmla="*/ 0 h 178"/>
                <a:gd name="T12" fmla="*/ 127 w 127"/>
                <a:gd name="T13" fmla="*/ 76 h 178"/>
                <a:gd name="T14" fmla="*/ 127 w 127"/>
                <a:gd name="T15" fmla="*/ 103 h 178"/>
                <a:gd name="T16" fmla="*/ 127 w 127"/>
                <a:gd name="T17" fmla="*/ 10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78">
                  <a:moveTo>
                    <a:pt x="127" y="103"/>
                  </a:moveTo>
                  <a:lnTo>
                    <a:pt x="0" y="178"/>
                  </a:lnTo>
                  <a:lnTo>
                    <a:pt x="0" y="114"/>
                  </a:lnTo>
                  <a:lnTo>
                    <a:pt x="45" y="88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7" y="76"/>
                  </a:lnTo>
                  <a:lnTo>
                    <a:pt x="127" y="103"/>
                  </a:lnTo>
                  <a:lnTo>
                    <a:pt x="127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xmlns="" id="{5805B061-AEF3-4AA6-ABF9-1D31A922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341" y="4946019"/>
              <a:ext cx="201613" cy="282575"/>
            </a:xfrm>
            <a:custGeom>
              <a:avLst/>
              <a:gdLst>
                <a:gd name="T0" fmla="*/ 127 w 127"/>
                <a:gd name="T1" fmla="*/ 103 h 178"/>
                <a:gd name="T2" fmla="*/ 0 w 127"/>
                <a:gd name="T3" fmla="*/ 178 h 178"/>
                <a:gd name="T4" fmla="*/ 0 w 127"/>
                <a:gd name="T5" fmla="*/ 114 h 178"/>
                <a:gd name="T6" fmla="*/ 44 w 127"/>
                <a:gd name="T7" fmla="*/ 88 h 178"/>
                <a:gd name="T8" fmla="*/ 0 w 127"/>
                <a:gd name="T9" fmla="*/ 60 h 178"/>
                <a:gd name="T10" fmla="*/ 0 w 127"/>
                <a:gd name="T11" fmla="*/ 0 h 178"/>
                <a:gd name="T12" fmla="*/ 127 w 127"/>
                <a:gd name="T13" fmla="*/ 76 h 178"/>
                <a:gd name="T14" fmla="*/ 127 w 127"/>
                <a:gd name="T15" fmla="*/ 103 h 178"/>
                <a:gd name="T16" fmla="*/ 127 w 127"/>
                <a:gd name="T17" fmla="*/ 10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78">
                  <a:moveTo>
                    <a:pt x="127" y="103"/>
                  </a:moveTo>
                  <a:lnTo>
                    <a:pt x="0" y="178"/>
                  </a:lnTo>
                  <a:lnTo>
                    <a:pt x="0" y="114"/>
                  </a:lnTo>
                  <a:lnTo>
                    <a:pt x="44" y="88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7" y="76"/>
                  </a:lnTo>
                  <a:lnTo>
                    <a:pt x="127" y="103"/>
                  </a:lnTo>
                  <a:lnTo>
                    <a:pt x="127" y="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>
                <a:solidFill>
                  <a:schemeClr val="tx2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93C3DD7-DEFE-4187-ADAB-40F1B24F780C}"/>
                </a:ext>
              </a:extLst>
            </p:cNvPr>
            <p:cNvSpPr txBox="1"/>
            <p:nvPr/>
          </p:nvSpPr>
          <p:spPr>
            <a:xfrm>
              <a:off x="3508477" y="3104204"/>
              <a:ext cx="1324231" cy="373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ID" dirty="0">
                  <a:solidFill>
                    <a:schemeClr val="tx2"/>
                  </a:solidFill>
                  <a:latin typeface="Garamond" panose="02020404030301010803" pitchFamily="18" charset="0"/>
                  <a:ea typeface="Roboto" panose="02000000000000000000" pitchFamily="2" charset="0"/>
                  <a:cs typeface="Titillium Light" charset="0"/>
                </a:rPr>
                <a:t>Option 1</a:t>
              </a:r>
              <a:endParaRPr lang="en-US" dirty="0">
                <a:solidFill>
                  <a:schemeClr val="tx2"/>
                </a:solidFill>
                <a:latin typeface="Garamond" panose="02020404030301010803" pitchFamily="18" charset="0"/>
                <a:ea typeface="Roboto" panose="02000000000000000000" pitchFamily="2" charset="0"/>
                <a:cs typeface="Titillium Light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DD7D151-5BA4-4A82-927A-93B4DD674F8E}"/>
                </a:ext>
              </a:extLst>
            </p:cNvPr>
            <p:cNvSpPr txBox="1"/>
            <p:nvPr/>
          </p:nvSpPr>
          <p:spPr>
            <a:xfrm>
              <a:off x="5643663" y="3104204"/>
              <a:ext cx="1324231" cy="373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ID" dirty="0">
                  <a:solidFill>
                    <a:schemeClr val="tx2"/>
                  </a:solidFill>
                  <a:latin typeface="Garamond" panose="02020404030301010803" pitchFamily="18" charset="0"/>
                  <a:ea typeface="Roboto" panose="02000000000000000000" pitchFamily="2" charset="0"/>
                  <a:cs typeface="Titillium Light" charset="0"/>
                </a:rPr>
                <a:t>Option 2</a:t>
              </a:r>
              <a:endParaRPr lang="en-US" dirty="0">
                <a:solidFill>
                  <a:schemeClr val="tx2"/>
                </a:solidFill>
                <a:latin typeface="Garamond" panose="02020404030301010803" pitchFamily="18" charset="0"/>
                <a:ea typeface="Roboto" panose="02000000000000000000" pitchFamily="2" charset="0"/>
                <a:cs typeface="Titillium Light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150FC182-9201-46BD-80B0-62507DF7250B}"/>
                </a:ext>
              </a:extLst>
            </p:cNvPr>
            <p:cNvSpPr txBox="1"/>
            <p:nvPr/>
          </p:nvSpPr>
          <p:spPr>
            <a:xfrm>
              <a:off x="7612164" y="3104204"/>
              <a:ext cx="1324231" cy="373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ID" dirty="0">
                  <a:solidFill>
                    <a:schemeClr val="tx2"/>
                  </a:solidFill>
                  <a:latin typeface="Garamond" panose="02020404030301010803" pitchFamily="18" charset="0"/>
                  <a:ea typeface="Roboto" panose="02000000000000000000" pitchFamily="2" charset="0"/>
                  <a:cs typeface="Titillium Light" charset="0"/>
                </a:rPr>
                <a:t>Option 3</a:t>
              </a:r>
              <a:endParaRPr lang="en-US" dirty="0">
                <a:solidFill>
                  <a:schemeClr val="tx2"/>
                </a:solidFill>
                <a:latin typeface="Garamond" panose="02020404030301010803" pitchFamily="18" charset="0"/>
                <a:ea typeface="Roboto" panose="02000000000000000000" pitchFamily="2" charset="0"/>
                <a:cs typeface="Titillium Light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16613250-77D2-45B6-9039-9B8E13FC4A77}"/>
                </a:ext>
              </a:extLst>
            </p:cNvPr>
            <p:cNvSpPr txBox="1"/>
            <p:nvPr/>
          </p:nvSpPr>
          <p:spPr>
            <a:xfrm>
              <a:off x="4494394" y="3954652"/>
              <a:ext cx="1324231" cy="373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ID" dirty="0">
                  <a:solidFill>
                    <a:schemeClr val="tx2"/>
                  </a:solidFill>
                  <a:latin typeface="Garamond" panose="02020404030301010803" pitchFamily="18" charset="0"/>
                  <a:ea typeface="Roboto" panose="02000000000000000000" pitchFamily="2" charset="0"/>
                  <a:cs typeface="Titillium Light" charset="0"/>
                </a:rPr>
                <a:t>Option 4</a:t>
              </a:r>
              <a:endParaRPr lang="en-US" dirty="0">
                <a:solidFill>
                  <a:schemeClr val="tx2"/>
                </a:solidFill>
                <a:latin typeface="Garamond" panose="02020404030301010803" pitchFamily="18" charset="0"/>
                <a:ea typeface="Roboto" panose="02000000000000000000" pitchFamily="2" charset="0"/>
                <a:cs typeface="Titillium Light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89A872C-E1CF-477B-8027-9EED7CA4AB9E}"/>
                </a:ext>
              </a:extLst>
            </p:cNvPr>
            <p:cNvSpPr txBox="1"/>
            <p:nvPr/>
          </p:nvSpPr>
          <p:spPr>
            <a:xfrm>
              <a:off x="6553382" y="3954652"/>
              <a:ext cx="1324231" cy="373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ID" dirty="0">
                  <a:solidFill>
                    <a:schemeClr val="tx2"/>
                  </a:solidFill>
                  <a:latin typeface="Garamond" panose="02020404030301010803" pitchFamily="18" charset="0"/>
                  <a:ea typeface="Roboto" panose="02000000000000000000" pitchFamily="2" charset="0"/>
                  <a:cs typeface="Titillium Light" charset="0"/>
                </a:rPr>
                <a:t>Option 5</a:t>
              </a:r>
              <a:endParaRPr lang="en-US" dirty="0">
                <a:solidFill>
                  <a:schemeClr val="tx2"/>
                </a:solidFill>
                <a:latin typeface="Garamond" panose="02020404030301010803" pitchFamily="18" charset="0"/>
                <a:ea typeface="Roboto" panose="02000000000000000000" pitchFamily="2" charset="0"/>
                <a:cs typeface="Titillium Light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8DB85FD4-6935-49B8-A168-F5C31D7D6FEB}"/>
              </a:ext>
            </a:extLst>
          </p:cNvPr>
          <p:cNvSpPr/>
          <p:nvPr/>
        </p:nvSpPr>
        <p:spPr>
          <a:xfrm>
            <a:off x="6784177" y="5555616"/>
            <a:ext cx="4299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808B0C46-2C73-4325-95FE-56C7DA2320BC}"/>
              </a:ext>
            </a:extLst>
          </p:cNvPr>
          <p:cNvSpPr/>
          <p:nvPr/>
        </p:nvSpPr>
        <p:spPr>
          <a:xfrm>
            <a:off x="6784177" y="5080897"/>
            <a:ext cx="273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  <p:pic>
        <p:nvPicPr>
          <p:cNvPr id="64" name="Рисунок 63" descr="19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463" b="74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25374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ight Triangle 72">
            <a:extLst>
              <a:ext uri="{FF2B5EF4-FFF2-40B4-BE49-F238E27FC236}">
                <a16:creationId xmlns:a16="http://schemas.microsoft.com/office/drawing/2014/main" xmlns="" id="{0F045C95-347C-431A-997D-4704144D23F8}"/>
              </a:ext>
            </a:extLst>
          </p:cNvPr>
          <p:cNvSpPr/>
          <p:nvPr/>
        </p:nvSpPr>
        <p:spPr>
          <a:xfrm>
            <a:off x="0" y="1"/>
            <a:ext cx="5599668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3A6682B7-B88B-45B2-BF0D-141B9FEFC423}"/>
              </a:ext>
            </a:extLst>
          </p:cNvPr>
          <p:cNvGrpSpPr/>
          <p:nvPr/>
        </p:nvGrpSpPr>
        <p:grpSpPr>
          <a:xfrm>
            <a:off x="1501627" y="2587316"/>
            <a:ext cx="3512623" cy="3521874"/>
            <a:chOff x="1215258" y="2348142"/>
            <a:chExt cx="3993510" cy="40040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8265B30D-99D8-4079-8C5A-9C6AD20D5820}"/>
                </a:ext>
              </a:extLst>
            </p:cNvPr>
            <p:cNvGrpSpPr/>
            <p:nvPr/>
          </p:nvGrpSpPr>
          <p:grpSpPr>
            <a:xfrm>
              <a:off x="1828385" y="2966526"/>
              <a:ext cx="2767257" cy="2767258"/>
              <a:chOff x="12655311" y="3346297"/>
              <a:chExt cx="4280205" cy="4280207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F1653EEC-F240-4192-9E48-B3143E305268}"/>
                  </a:ext>
                </a:extLst>
              </p:cNvPr>
              <p:cNvSpPr/>
              <p:nvPr/>
            </p:nvSpPr>
            <p:spPr>
              <a:xfrm>
                <a:off x="14083204" y="3346297"/>
                <a:ext cx="2683269" cy="1308472"/>
              </a:xfrm>
              <a:custGeom>
                <a:avLst/>
                <a:gdLst>
                  <a:gd name="connsiteX0" fmla="*/ 712209 w 2683269"/>
                  <a:gd name="connsiteY0" fmla="*/ 0 h 1308472"/>
                  <a:gd name="connsiteX1" fmla="*/ 2594013 w 2683269"/>
                  <a:gd name="connsiteY1" fmla="*/ 1120003 h 1308472"/>
                  <a:gd name="connsiteX2" fmla="*/ 2683269 w 2683269"/>
                  <a:gd name="connsiteY2" fmla="*/ 1305286 h 1308472"/>
                  <a:gd name="connsiteX3" fmla="*/ 2620165 w 2683269"/>
                  <a:gd name="connsiteY3" fmla="*/ 1308472 h 1308472"/>
                  <a:gd name="connsiteX4" fmla="*/ 2397109 w 2683269"/>
                  <a:gd name="connsiteY4" fmla="*/ 1285986 h 1308472"/>
                  <a:gd name="connsiteX5" fmla="*/ 2316129 w 2683269"/>
                  <a:gd name="connsiteY5" fmla="*/ 1265165 h 1308472"/>
                  <a:gd name="connsiteX6" fmla="*/ 2227122 w 2683269"/>
                  <a:gd name="connsiteY6" fmla="*/ 1118654 h 1308472"/>
                  <a:gd name="connsiteX7" fmla="*/ 712209 w 2683269"/>
                  <a:gd name="connsiteY7" fmla="*/ 313181 h 1308472"/>
                  <a:gd name="connsiteX8" fmla="*/ 1089 w 2683269"/>
                  <a:gd name="connsiteY8" fmla="*/ 456750 h 1308472"/>
                  <a:gd name="connsiteX9" fmla="*/ 0 w 2683269"/>
                  <a:gd name="connsiteY9" fmla="*/ 457275 h 1308472"/>
                  <a:gd name="connsiteX10" fmla="*/ 11343 w 2683269"/>
                  <a:gd name="connsiteY10" fmla="*/ 406668 h 1308472"/>
                  <a:gd name="connsiteX11" fmla="*/ 31593 w 2683269"/>
                  <a:gd name="connsiteY11" fmla="*/ 177164 h 1308472"/>
                  <a:gd name="connsiteX12" fmla="*/ 28776 w 2683269"/>
                  <a:gd name="connsiteY12" fmla="*/ 113429 h 1308472"/>
                  <a:gd name="connsiteX13" fmla="*/ 75808 w 2683269"/>
                  <a:gd name="connsiteY13" fmla="*/ 96215 h 1308472"/>
                  <a:gd name="connsiteX14" fmla="*/ 712209 w 2683269"/>
                  <a:gd name="connsiteY14" fmla="*/ 0 h 1308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83269" h="1308472">
                    <a:moveTo>
                      <a:pt x="712209" y="0"/>
                    </a:moveTo>
                    <a:cubicBezTo>
                      <a:pt x="1524797" y="0"/>
                      <a:pt x="2231609" y="452879"/>
                      <a:pt x="2594013" y="1120003"/>
                    </a:cubicBezTo>
                    <a:lnTo>
                      <a:pt x="2683269" y="1305286"/>
                    </a:lnTo>
                    <a:lnTo>
                      <a:pt x="2620165" y="1308472"/>
                    </a:lnTo>
                    <a:cubicBezTo>
                      <a:pt x="2543757" y="1308472"/>
                      <a:pt x="2469158" y="1300730"/>
                      <a:pt x="2397109" y="1285986"/>
                    </a:cubicBezTo>
                    <a:lnTo>
                      <a:pt x="2316129" y="1265165"/>
                    </a:lnTo>
                    <a:lnTo>
                      <a:pt x="2227122" y="1118654"/>
                    </a:lnTo>
                    <a:cubicBezTo>
                      <a:pt x="1898811" y="632689"/>
                      <a:pt x="1342823" y="313181"/>
                      <a:pt x="712209" y="313181"/>
                    </a:cubicBezTo>
                    <a:cubicBezTo>
                      <a:pt x="459964" y="313181"/>
                      <a:pt x="219659" y="364302"/>
                      <a:pt x="1089" y="456750"/>
                    </a:cubicBezTo>
                    <a:lnTo>
                      <a:pt x="0" y="457275"/>
                    </a:lnTo>
                    <a:lnTo>
                      <a:pt x="11343" y="406668"/>
                    </a:lnTo>
                    <a:cubicBezTo>
                      <a:pt x="24649" y="332177"/>
                      <a:pt x="31593" y="255481"/>
                      <a:pt x="31593" y="177164"/>
                    </a:cubicBezTo>
                    <a:lnTo>
                      <a:pt x="28776" y="113429"/>
                    </a:lnTo>
                    <a:lnTo>
                      <a:pt x="75808" y="96215"/>
                    </a:lnTo>
                    <a:cubicBezTo>
                      <a:pt x="276847" y="33685"/>
                      <a:pt x="490594" y="0"/>
                      <a:pt x="712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2"/>
                  </a:solidFill>
                  <a:latin typeface="Raleway" panose="020B0503030101060003" pitchFamily="34" charset="0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B0819AE0-8E4F-4FF6-85B5-08F6B11F48BB}"/>
                  </a:ext>
                </a:extLst>
              </p:cNvPr>
              <p:cNvSpPr/>
              <p:nvPr/>
            </p:nvSpPr>
            <p:spPr>
              <a:xfrm>
                <a:off x="12655311" y="3532682"/>
                <a:ext cx="1269289" cy="2612669"/>
              </a:xfrm>
              <a:custGeom>
                <a:avLst/>
                <a:gdLst>
                  <a:gd name="connsiteX0" fmla="*/ 1269289 w 1269289"/>
                  <a:gd name="connsiteY0" fmla="*/ 0 h 2612669"/>
                  <a:gd name="connsiteX1" fmla="*/ 1264041 w 1269289"/>
                  <a:gd name="connsiteY1" fmla="*/ 103942 h 2612669"/>
                  <a:gd name="connsiteX2" fmla="*/ 1219997 w 1269289"/>
                  <a:gd name="connsiteY2" fmla="*/ 319903 h 2612669"/>
                  <a:gd name="connsiteX3" fmla="*/ 1193011 w 1269289"/>
                  <a:gd name="connsiteY3" fmla="*/ 393633 h 2612669"/>
                  <a:gd name="connsiteX4" fmla="*/ 1118653 w 1269289"/>
                  <a:gd name="connsiteY4" fmla="*/ 438807 h 2612669"/>
                  <a:gd name="connsiteX5" fmla="*/ 313181 w 1269289"/>
                  <a:gd name="connsiteY5" fmla="*/ 1953719 h 2612669"/>
                  <a:gd name="connsiteX6" fmla="*/ 395316 w 1269289"/>
                  <a:gd name="connsiteY6" fmla="*/ 2496990 h 2612669"/>
                  <a:gd name="connsiteX7" fmla="*/ 437655 w 1269289"/>
                  <a:gd name="connsiteY7" fmla="*/ 2612669 h 2612669"/>
                  <a:gd name="connsiteX8" fmla="*/ 348334 w 1269289"/>
                  <a:gd name="connsiteY8" fmla="*/ 2600755 h 2612669"/>
                  <a:gd name="connsiteX9" fmla="*/ 232147 w 1269289"/>
                  <a:gd name="connsiteY9" fmla="*/ 2595620 h 2612669"/>
                  <a:gd name="connsiteX10" fmla="*/ 115960 w 1269289"/>
                  <a:gd name="connsiteY10" fmla="*/ 2600755 h 2612669"/>
                  <a:gd name="connsiteX11" fmla="*/ 100846 w 1269289"/>
                  <a:gd name="connsiteY11" fmla="*/ 2602771 h 2612669"/>
                  <a:gd name="connsiteX12" fmla="*/ 96215 w 1269289"/>
                  <a:gd name="connsiteY12" fmla="*/ 2590120 h 2612669"/>
                  <a:gd name="connsiteX13" fmla="*/ 0 w 1269289"/>
                  <a:gd name="connsiteY13" fmla="*/ 1953719 h 2612669"/>
                  <a:gd name="connsiteX14" fmla="*/ 1120003 w 1269289"/>
                  <a:gd name="connsiteY14" fmla="*/ 71915 h 2612669"/>
                  <a:gd name="connsiteX15" fmla="*/ 1269289 w 1269289"/>
                  <a:gd name="connsiteY15" fmla="*/ 0 h 261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69289" h="2612669">
                    <a:moveTo>
                      <a:pt x="1269289" y="0"/>
                    </a:moveTo>
                    <a:lnTo>
                      <a:pt x="1264041" y="103942"/>
                    </a:lnTo>
                    <a:cubicBezTo>
                      <a:pt x="1256484" y="178356"/>
                      <a:pt x="1241555" y="250590"/>
                      <a:pt x="1219997" y="319903"/>
                    </a:cubicBezTo>
                    <a:lnTo>
                      <a:pt x="1193011" y="393633"/>
                    </a:lnTo>
                    <a:lnTo>
                      <a:pt x="1118653" y="438807"/>
                    </a:lnTo>
                    <a:cubicBezTo>
                      <a:pt x="632689" y="767118"/>
                      <a:pt x="313181" y="1323106"/>
                      <a:pt x="313181" y="1953719"/>
                    </a:cubicBezTo>
                    <a:cubicBezTo>
                      <a:pt x="313181" y="2142903"/>
                      <a:pt x="341937" y="2325371"/>
                      <a:pt x="395316" y="2496990"/>
                    </a:cubicBezTo>
                    <a:lnTo>
                      <a:pt x="437655" y="2612669"/>
                    </a:lnTo>
                    <a:lnTo>
                      <a:pt x="348334" y="2600755"/>
                    </a:lnTo>
                    <a:cubicBezTo>
                      <a:pt x="310059" y="2597356"/>
                      <a:pt x="271306" y="2595620"/>
                      <a:pt x="232147" y="2595620"/>
                    </a:cubicBezTo>
                    <a:cubicBezTo>
                      <a:pt x="192989" y="2595620"/>
                      <a:pt x="154235" y="2597356"/>
                      <a:pt x="115960" y="2600755"/>
                    </a:cubicBezTo>
                    <a:lnTo>
                      <a:pt x="100846" y="2602771"/>
                    </a:lnTo>
                    <a:lnTo>
                      <a:pt x="96215" y="2590120"/>
                    </a:lnTo>
                    <a:cubicBezTo>
                      <a:pt x="33685" y="2389081"/>
                      <a:pt x="0" y="2175334"/>
                      <a:pt x="0" y="1953719"/>
                    </a:cubicBezTo>
                    <a:cubicBezTo>
                      <a:pt x="0" y="1141131"/>
                      <a:pt x="452879" y="434319"/>
                      <a:pt x="1120003" y="71915"/>
                    </a:cubicBezTo>
                    <a:lnTo>
                      <a:pt x="12692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2"/>
                  </a:solidFill>
                  <a:latin typeface="Raleway" panose="020B0503030101060003" pitchFamily="34" charset="0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C02F3A31-9BFF-4414-88F7-4828722F921E}"/>
                  </a:ext>
                </a:extLst>
              </p:cNvPr>
              <p:cNvSpPr/>
              <p:nvPr/>
            </p:nvSpPr>
            <p:spPr>
              <a:xfrm>
                <a:off x="15665761" y="4827452"/>
                <a:ext cx="1269755" cy="2610881"/>
              </a:xfrm>
              <a:custGeom>
                <a:avLst/>
                <a:gdLst>
                  <a:gd name="connsiteX0" fmla="*/ 832101 w 1269755"/>
                  <a:gd name="connsiteY0" fmla="*/ 0 h 2610881"/>
                  <a:gd name="connsiteX1" fmla="*/ 921421 w 1269755"/>
                  <a:gd name="connsiteY1" fmla="*/ 11914 h 2610881"/>
                  <a:gd name="connsiteX2" fmla="*/ 1037608 w 1269755"/>
                  <a:gd name="connsiteY2" fmla="*/ 17049 h 2610881"/>
                  <a:gd name="connsiteX3" fmla="*/ 1153795 w 1269755"/>
                  <a:gd name="connsiteY3" fmla="*/ 11914 h 2610881"/>
                  <a:gd name="connsiteX4" fmla="*/ 1168910 w 1269755"/>
                  <a:gd name="connsiteY4" fmla="*/ 9898 h 2610881"/>
                  <a:gd name="connsiteX5" fmla="*/ 1173540 w 1269755"/>
                  <a:gd name="connsiteY5" fmla="*/ 22548 h 2610881"/>
                  <a:gd name="connsiteX6" fmla="*/ 1269755 w 1269755"/>
                  <a:gd name="connsiteY6" fmla="*/ 658949 h 2610881"/>
                  <a:gd name="connsiteX7" fmla="*/ 149752 w 1269755"/>
                  <a:gd name="connsiteY7" fmla="*/ 2540753 h 2610881"/>
                  <a:gd name="connsiteX8" fmla="*/ 4176 w 1269755"/>
                  <a:gd name="connsiteY8" fmla="*/ 2610881 h 2610881"/>
                  <a:gd name="connsiteX9" fmla="*/ 0 w 1269755"/>
                  <a:gd name="connsiteY9" fmla="*/ 2528187 h 2610881"/>
                  <a:gd name="connsiteX10" fmla="*/ 22486 w 1269755"/>
                  <a:gd name="connsiteY10" fmla="*/ 2305132 h 2610881"/>
                  <a:gd name="connsiteX11" fmla="*/ 38677 w 1269755"/>
                  <a:gd name="connsiteY11" fmla="*/ 2242161 h 2610881"/>
                  <a:gd name="connsiteX12" fmla="*/ 151102 w 1269755"/>
                  <a:gd name="connsiteY12" fmla="*/ 2173861 h 2610881"/>
                  <a:gd name="connsiteX13" fmla="*/ 956574 w 1269755"/>
                  <a:gd name="connsiteY13" fmla="*/ 658949 h 2610881"/>
                  <a:gd name="connsiteX14" fmla="*/ 874439 w 1269755"/>
                  <a:gd name="connsiteY14" fmla="*/ 115678 h 2610881"/>
                  <a:gd name="connsiteX15" fmla="*/ 832101 w 1269755"/>
                  <a:gd name="connsiteY15" fmla="*/ 0 h 2610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69755" h="2610881">
                    <a:moveTo>
                      <a:pt x="832101" y="0"/>
                    </a:moveTo>
                    <a:lnTo>
                      <a:pt x="921421" y="11914"/>
                    </a:lnTo>
                    <a:cubicBezTo>
                      <a:pt x="959696" y="15313"/>
                      <a:pt x="998449" y="17049"/>
                      <a:pt x="1037608" y="17049"/>
                    </a:cubicBezTo>
                    <a:cubicBezTo>
                      <a:pt x="1076767" y="17049"/>
                      <a:pt x="1115520" y="15313"/>
                      <a:pt x="1153795" y="11914"/>
                    </a:cubicBezTo>
                    <a:lnTo>
                      <a:pt x="1168910" y="9898"/>
                    </a:lnTo>
                    <a:lnTo>
                      <a:pt x="1173540" y="22548"/>
                    </a:lnTo>
                    <a:cubicBezTo>
                      <a:pt x="1236070" y="223587"/>
                      <a:pt x="1269755" y="437334"/>
                      <a:pt x="1269755" y="658949"/>
                    </a:cubicBezTo>
                    <a:cubicBezTo>
                      <a:pt x="1269755" y="1471537"/>
                      <a:pt x="816876" y="2178350"/>
                      <a:pt x="149752" y="2540753"/>
                    </a:cubicBezTo>
                    <a:lnTo>
                      <a:pt x="4176" y="2610881"/>
                    </a:lnTo>
                    <a:lnTo>
                      <a:pt x="0" y="2528187"/>
                    </a:lnTo>
                    <a:cubicBezTo>
                      <a:pt x="0" y="2451780"/>
                      <a:pt x="7742" y="2377181"/>
                      <a:pt x="22486" y="2305132"/>
                    </a:cubicBezTo>
                    <a:lnTo>
                      <a:pt x="38677" y="2242161"/>
                    </a:lnTo>
                    <a:lnTo>
                      <a:pt x="151102" y="2173861"/>
                    </a:lnTo>
                    <a:cubicBezTo>
                      <a:pt x="637066" y="1845550"/>
                      <a:pt x="956574" y="1289562"/>
                      <a:pt x="956574" y="658949"/>
                    </a:cubicBezTo>
                    <a:cubicBezTo>
                      <a:pt x="956574" y="469765"/>
                      <a:pt x="927818" y="287298"/>
                      <a:pt x="874439" y="115678"/>
                    </a:cubicBezTo>
                    <a:lnTo>
                      <a:pt x="8321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2"/>
                  </a:solidFill>
                  <a:latin typeface="Raleway" panose="020B0503030101060003" pitchFamily="34" charset="0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17AF9912-900C-458F-BCA5-A860F0D7DB5D}"/>
                  </a:ext>
                </a:extLst>
              </p:cNvPr>
              <p:cNvSpPr/>
              <p:nvPr/>
            </p:nvSpPr>
            <p:spPr>
              <a:xfrm>
                <a:off x="12824355" y="6318033"/>
                <a:ext cx="2665282" cy="1308471"/>
              </a:xfrm>
              <a:custGeom>
                <a:avLst/>
                <a:gdLst>
                  <a:gd name="connsiteX0" fmla="*/ 63103 w 2665282"/>
                  <a:gd name="connsiteY0" fmla="*/ 0 h 1308471"/>
                  <a:gd name="connsiteX1" fmla="*/ 286159 w 2665282"/>
                  <a:gd name="connsiteY1" fmla="*/ 22486 h 1308471"/>
                  <a:gd name="connsiteX2" fmla="*/ 367140 w 2665282"/>
                  <a:gd name="connsiteY2" fmla="*/ 43308 h 1308471"/>
                  <a:gd name="connsiteX3" fmla="*/ 456146 w 2665282"/>
                  <a:gd name="connsiteY3" fmla="*/ 189817 h 1308471"/>
                  <a:gd name="connsiteX4" fmla="*/ 1971058 w 2665282"/>
                  <a:gd name="connsiteY4" fmla="*/ 995290 h 1308471"/>
                  <a:gd name="connsiteX5" fmla="*/ 2514329 w 2665282"/>
                  <a:gd name="connsiteY5" fmla="*/ 913155 h 1308471"/>
                  <a:gd name="connsiteX6" fmla="*/ 2665282 w 2665282"/>
                  <a:gd name="connsiteY6" fmla="*/ 857906 h 1308471"/>
                  <a:gd name="connsiteX7" fmla="*/ 2656810 w 2665282"/>
                  <a:gd name="connsiteY7" fmla="*/ 921419 h 1308471"/>
                  <a:gd name="connsiteX8" fmla="*/ 2651675 w 2665282"/>
                  <a:gd name="connsiteY8" fmla="*/ 1037606 h 1308471"/>
                  <a:gd name="connsiteX9" fmla="*/ 2656810 w 2665282"/>
                  <a:gd name="connsiteY9" fmla="*/ 1153793 h 1308471"/>
                  <a:gd name="connsiteX10" fmla="*/ 2661948 w 2665282"/>
                  <a:gd name="connsiteY10" fmla="*/ 1192313 h 1308471"/>
                  <a:gd name="connsiteX11" fmla="*/ 2607459 w 2665282"/>
                  <a:gd name="connsiteY11" fmla="*/ 1212256 h 1308471"/>
                  <a:gd name="connsiteX12" fmla="*/ 1971058 w 2665282"/>
                  <a:gd name="connsiteY12" fmla="*/ 1308471 h 1308471"/>
                  <a:gd name="connsiteX13" fmla="*/ 89255 w 2665282"/>
                  <a:gd name="connsiteY13" fmla="*/ 188468 h 1308471"/>
                  <a:gd name="connsiteX14" fmla="*/ 0 w 2665282"/>
                  <a:gd name="connsiteY14" fmla="*/ 3187 h 1308471"/>
                  <a:gd name="connsiteX15" fmla="*/ 63103 w 2665282"/>
                  <a:gd name="connsiteY15" fmla="*/ 0 h 130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5282" h="1308471">
                    <a:moveTo>
                      <a:pt x="63103" y="0"/>
                    </a:moveTo>
                    <a:cubicBezTo>
                      <a:pt x="139511" y="0"/>
                      <a:pt x="214110" y="7743"/>
                      <a:pt x="286159" y="22486"/>
                    </a:cubicBezTo>
                    <a:lnTo>
                      <a:pt x="367140" y="43308"/>
                    </a:lnTo>
                    <a:lnTo>
                      <a:pt x="456146" y="189817"/>
                    </a:lnTo>
                    <a:cubicBezTo>
                      <a:pt x="784457" y="675782"/>
                      <a:pt x="1340445" y="995290"/>
                      <a:pt x="1971058" y="995290"/>
                    </a:cubicBezTo>
                    <a:cubicBezTo>
                      <a:pt x="2160242" y="995290"/>
                      <a:pt x="2342710" y="966535"/>
                      <a:pt x="2514329" y="913155"/>
                    </a:cubicBezTo>
                    <a:lnTo>
                      <a:pt x="2665282" y="857906"/>
                    </a:lnTo>
                    <a:lnTo>
                      <a:pt x="2656810" y="921419"/>
                    </a:lnTo>
                    <a:cubicBezTo>
                      <a:pt x="2653411" y="959694"/>
                      <a:pt x="2651675" y="998448"/>
                      <a:pt x="2651675" y="1037606"/>
                    </a:cubicBezTo>
                    <a:cubicBezTo>
                      <a:pt x="2651675" y="1076765"/>
                      <a:pt x="2653411" y="1115518"/>
                      <a:pt x="2656810" y="1153793"/>
                    </a:cubicBezTo>
                    <a:lnTo>
                      <a:pt x="2661948" y="1192313"/>
                    </a:lnTo>
                    <a:lnTo>
                      <a:pt x="2607459" y="1212256"/>
                    </a:lnTo>
                    <a:cubicBezTo>
                      <a:pt x="2406420" y="1274786"/>
                      <a:pt x="2192673" y="1308471"/>
                      <a:pt x="1971058" y="1308471"/>
                    </a:cubicBezTo>
                    <a:cubicBezTo>
                      <a:pt x="1158471" y="1308471"/>
                      <a:pt x="451659" y="855592"/>
                      <a:pt x="89255" y="188468"/>
                    </a:cubicBezTo>
                    <a:lnTo>
                      <a:pt x="0" y="3187"/>
                    </a:lnTo>
                    <a:lnTo>
                      <a:pt x="631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tx2"/>
                  </a:solidFill>
                  <a:latin typeface="Raleway" panose="020B0503030101060003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4D616E8-0E7D-4ED0-9C7E-2DAB1F31E42F}"/>
                </a:ext>
              </a:extLst>
            </p:cNvPr>
            <p:cNvGrpSpPr/>
            <p:nvPr/>
          </p:nvGrpSpPr>
          <p:grpSpPr>
            <a:xfrm>
              <a:off x="1215258" y="4886318"/>
              <a:ext cx="1465853" cy="1465851"/>
              <a:chOff x="6696923" y="6315701"/>
              <a:chExt cx="2267281" cy="226727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5C8CC188-6652-4526-904D-B2D3FF618A51}"/>
                  </a:ext>
                </a:extLst>
              </p:cNvPr>
              <p:cNvGrpSpPr/>
              <p:nvPr/>
            </p:nvGrpSpPr>
            <p:grpSpPr>
              <a:xfrm rot="18900000">
                <a:off x="6696923" y="6315701"/>
                <a:ext cx="2267281" cy="2267279"/>
                <a:chOff x="8381399" y="7194551"/>
                <a:chExt cx="1327750" cy="1327748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65970ADD-0914-4758-9482-202ADF8AD461}"/>
                    </a:ext>
                  </a:extLst>
                </p:cNvPr>
                <p:cNvSpPr/>
                <p:nvPr/>
              </p:nvSpPr>
              <p:spPr>
                <a:xfrm>
                  <a:off x="8381399" y="7194551"/>
                  <a:ext cx="1327750" cy="132774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tx2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DF4D0460-545D-4BD0-98A3-F4D82BE743DC}"/>
                    </a:ext>
                  </a:extLst>
                </p:cNvPr>
                <p:cNvSpPr/>
                <p:nvPr/>
              </p:nvSpPr>
              <p:spPr>
                <a:xfrm>
                  <a:off x="8534163" y="7347314"/>
                  <a:ext cx="1022226" cy="10222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0" sx="90000" sy="90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tx2"/>
                    </a:solidFill>
                    <a:latin typeface="Garamond" panose="02020404030301010803" pitchFamily="18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4D3A770E-C192-4D54-B277-174B8CA41B0F}"/>
                  </a:ext>
                </a:extLst>
              </p:cNvPr>
              <p:cNvGrpSpPr/>
              <p:nvPr/>
            </p:nvGrpSpPr>
            <p:grpSpPr>
              <a:xfrm>
                <a:off x="7068219" y="6987317"/>
                <a:ext cx="1524688" cy="1095158"/>
                <a:chOff x="7068219" y="6987317"/>
                <a:chExt cx="1524688" cy="1095158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xmlns="" id="{A687B3BB-1713-4AF1-A269-EFAA3C8D4B51}"/>
                    </a:ext>
                  </a:extLst>
                </p:cNvPr>
                <p:cNvGrpSpPr/>
                <p:nvPr/>
              </p:nvGrpSpPr>
              <p:grpSpPr>
                <a:xfrm>
                  <a:off x="7660479" y="6987317"/>
                  <a:ext cx="388669" cy="389333"/>
                  <a:chOff x="7275629" y="3973834"/>
                  <a:chExt cx="464344" cy="465138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15" name="AutoShape 37">
                    <a:extLst>
                      <a:ext uri="{FF2B5EF4-FFF2-40B4-BE49-F238E27FC236}">
                        <a16:creationId xmlns:a16="http://schemas.microsoft.com/office/drawing/2014/main" xmlns="" id="{B9C6A9A0-7683-4472-AC2B-F2A798846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5629" y="4017490"/>
                    <a:ext cx="423069" cy="421482"/>
                  </a:xfrm>
                  <a:custGeom>
                    <a:avLst/>
                    <a:gdLst>
                      <a:gd name="T0" fmla="+- 0 10849 98"/>
                      <a:gd name="T1" fmla="*/ T0 w 21502"/>
                      <a:gd name="T2" fmla="*/ 10800 h 21600"/>
                      <a:gd name="T3" fmla="+- 0 10849 98"/>
                      <a:gd name="T4" fmla="*/ T3 w 21502"/>
                      <a:gd name="T5" fmla="*/ 10800 h 21600"/>
                      <a:gd name="T6" fmla="+- 0 10849 98"/>
                      <a:gd name="T7" fmla="*/ T6 w 21502"/>
                      <a:gd name="T8" fmla="*/ 10800 h 21600"/>
                      <a:gd name="T9" fmla="+- 0 10849 98"/>
                      <a:gd name="T10" fmla="*/ T9 w 21502"/>
                      <a:gd name="T11" fmla="*/ 108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  <a:cxn ang="0">
                        <a:pos x="T7" y="T8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502" h="21600">
                        <a:moveTo>
                          <a:pt x="19917" y="7880"/>
                        </a:moveTo>
                        <a:lnTo>
                          <a:pt x="18875" y="8932"/>
                        </a:lnTo>
                        <a:cubicBezTo>
                          <a:pt x="18730" y="9079"/>
                          <a:pt x="18497" y="9079"/>
                          <a:pt x="18353" y="8932"/>
                        </a:cubicBezTo>
                        <a:lnTo>
                          <a:pt x="17048" y="7617"/>
                        </a:lnTo>
                        <a:lnTo>
                          <a:pt x="15991" y="10290"/>
                        </a:lnTo>
                        <a:lnTo>
                          <a:pt x="16080" y="10064"/>
                        </a:lnTo>
                        <a:cubicBezTo>
                          <a:pt x="13859" y="7826"/>
                          <a:pt x="11601" y="7544"/>
                          <a:pt x="9565" y="7291"/>
                        </a:cubicBezTo>
                        <a:cubicBezTo>
                          <a:pt x="8910" y="7210"/>
                          <a:pt x="8276" y="7126"/>
                          <a:pt x="7652" y="6990"/>
                        </a:cubicBezTo>
                        <a:lnTo>
                          <a:pt x="13918" y="4456"/>
                        </a:lnTo>
                        <a:lnTo>
                          <a:pt x="12652" y="3179"/>
                        </a:lnTo>
                        <a:cubicBezTo>
                          <a:pt x="12508" y="3033"/>
                          <a:pt x="12508" y="2798"/>
                          <a:pt x="12652" y="2652"/>
                        </a:cubicBezTo>
                        <a:lnTo>
                          <a:pt x="13695" y="1598"/>
                        </a:lnTo>
                        <a:cubicBezTo>
                          <a:pt x="13840" y="1453"/>
                          <a:pt x="14073" y="1453"/>
                          <a:pt x="14217" y="1598"/>
                        </a:cubicBezTo>
                        <a:lnTo>
                          <a:pt x="19917" y="7353"/>
                        </a:lnTo>
                        <a:cubicBezTo>
                          <a:pt x="20062" y="7499"/>
                          <a:pt x="20062" y="7734"/>
                          <a:pt x="19917" y="7880"/>
                        </a:cubicBezTo>
                        <a:moveTo>
                          <a:pt x="12292" y="19639"/>
                        </a:moveTo>
                        <a:cubicBezTo>
                          <a:pt x="12200" y="19872"/>
                          <a:pt x="11999" y="20044"/>
                          <a:pt x="11756" y="20095"/>
                        </a:cubicBezTo>
                        <a:cubicBezTo>
                          <a:pt x="11700" y="20106"/>
                          <a:pt x="11643" y="20111"/>
                          <a:pt x="11587" y="20110"/>
                        </a:cubicBezTo>
                        <a:cubicBezTo>
                          <a:pt x="11400" y="20105"/>
                          <a:pt x="11219" y="20030"/>
                          <a:pt x="11084" y="19892"/>
                        </a:cubicBezTo>
                        <a:lnTo>
                          <a:pt x="1692" y="10517"/>
                        </a:lnTo>
                        <a:cubicBezTo>
                          <a:pt x="1519" y="10343"/>
                          <a:pt x="1443" y="10094"/>
                          <a:pt x="1488" y="9852"/>
                        </a:cubicBezTo>
                        <a:cubicBezTo>
                          <a:pt x="1533" y="9610"/>
                          <a:pt x="1695" y="9407"/>
                          <a:pt x="1917" y="9308"/>
                        </a:cubicBezTo>
                        <a:lnTo>
                          <a:pt x="6505" y="7453"/>
                        </a:lnTo>
                        <a:cubicBezTo>
                          <a:pt x="9597" y="8490"/>
                          <a:pt x="12689" y="7491"/>
                          <a:pt x="15781" y="10821"/>
                        </a:cubicBezTo>
                        <a:cubicBezTo>
                          <a:pt x="15781" y="10821"/>
                          <a:pt x="12292" y="19639"/>
                          <a:pt x="12292" y="19639"/>
                        </a:cubicBezTo>
                        <a:close/>
                        <a:moveTo>
                          <a:pt x="15260" y="545"/>
                        </a:moveTo>
                        <a:cubicBezTo>
                          <a:pt x="14912" y="193"/>
                          <a:pt x="14449" y="0"/>
                          <a:pt x="13956" y="0"/>
                        </a:cubicBezTo>
                        <a:cubicBezTo>
                          <a:pt x="13463" y="0"/>
                          <a:pt x="13000" y="193"/>
                          <a:pt x="12651" y="546"/>
                        </a:cubicBezTo>
                        <a:lnTo>
                          <a:pt x="11610" y="1598"/>
                        </a:lnTo>
                        <a:cubicBezTo>
                          <a:pt x="11261" y="1949"/>
                          <a:pt x="11068" y="2417"/>
                          <a:pt x="11068" y="2915"/>
                        </a:cubicBezTo>
                        <a:cubicBezTo>
                          <a:pt x="11068" y="3265"/>
                          <a:pt x="11164" y="3601"/>
                          <a:pt x="11342" y="3893"/>
                        </a:cubicBezTo>
                        <a:lnTo>
                          <a:pt x="1324" y="7944"/>
                        </a:lnTo>
                        <a:cubicBezTo>
                          <a:pt x="654" y="8241"/>
                          <a:pt x="173" y="8851"/>
                          <a:pt x="38" y="9575"/>
                        </a:cubicBezTo>
                        <a:cubicBezTo>
                          <a:pt x="-98" y="10302"/>
                          <a:pt x="130" y="11048"/>
                          <a:pt x="654" y="11576"/>
                        </a:cubicBezTo>
                        <a:lnTo>
                          <a:pt x="10041" y="20946"/>
                        </a:lnTo>
                        <a:cubicBezTo>
                          <a:pt x="10445" y="21354"/>
                          <a:pt x="10982" y="21586"/>
                          <a:pt x="11549" y="21599"/>
                        </a:cubicBezTo>
                        <a:cubicBezTo>
                          <a:pt x="11562" y="21599"/>
                          <a:pt x="11593" y="21599"/>
                          <a:pt x="11605" y="21599"/>
                        </a:cubicBezTo>
                        <a:cubicBezTo>
                          <a:pt x="11754" y="21599"/>
                          <a:pt x="11906" y="21584"/>
                          <a:pt x="12056" y="21553"/>
                        </a:cubicBezTo>
                        <a:cubicBezTo>
                          <a:pt x="12789" y="21399"/>
                          <a:pt x="13390" y="20888"/>
                          <a:pt x="13662" y="20191"/>
                        </a:cubicBezTo>
                        <a:lnTo>
                          <a:pt x="17604" y="10229"/>
                        </a:lnTo>
                        <a:cubicBezTo>
                          <a:pt x="17902" y="10426"/>
                          <a:pt x="18250" y="10532"/>
                          <a:pt x="18613" y="10532"/>
                        </a:cubicBezTo>
                        <a:cubicBezTo>
                          <a:pt x="19107" y="10532"/>
                          <a:pt x="19570" y="10338"/>
                          <a:pt x="19918" y="9986"/>
                        </a:cubicBezTo>
                        <a:lnTo>
                          <a:pt x="20957" y="8937"/>
                        </a:lnTo>
                        <a:cubicBezTo>
                          <a:pt x="21308" y="8585"/>
                          <a:pt x="21502" y="8116"/>
                          <a:pt x="21502" y="7617"/>
                        </a:cubicBezTo>
                        <a:cubicBezTo>
                          <a:pt x="21502" y="7117"/>
                          <a:pt x="21308" y="6648"/>
                          <a:pt x="20961" y="6300"/>
                        </a:cubicBezTo>
                        <a:cubicBezTo>
                          <a:pt x="20961" y="6300"/>
                          <a:pt x="15260" y="545"/>
                          <a:pt x="15260" y="54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16" name="AutoShape 38">
                    <a:extLst>
                      <a:ext uri="{FF2B5EF4-FFF2-40B4-BE49-F238E27FC236}">
                        <a16:creationId xmlns:a16="http://schemas.microsoft.com/office/drawing/2014/main" xmlns="" id="{24FD0335-E0AF-4163-A3C8-FA5498BF91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78829" y="4206403"/>
                    <a:ext cx="72231" cy="73025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4320"/>
                        </a:moveTo>
                        <a:cubicBezTo>
                          <a:pt x="14381" y="4320"/>
                          <a:pt x="17279" y="7222"/>
                          <a:pt x="17279" y="10800"/>
                        </a:cubicBezTo>
                        <a:cubicBezTo>
                          <a:pt x="17279" y="14377"/>
                          <a:pt x="14381" y="17279"/>
                          <a:pt x="10800" y="17279"/>
                        </a:cubicBezTo>
                        <a:cubicBezTo>
                          <a:pt x="7218" y="17279"/>
                          <a:pt x="4319" y="14377"/>
                          <a:pt x="4319" y="10800"/>
                        </a:cubicBezTo>
                        <a:cubicBezTo>
                          <a:pt x="4319" y="7222"/>
                          <a:pt x="7218" y="4320"/>
                          <a:pt x="10800" y="4320"/>
                        </a:cubicBezTo>
                        <a:moveTo>
                          <a:pt x="10800" y="21599"/>
                        </a:moveTo>
                        <a:cubicBezTo>
                          <a:pt x="16752" y="21599"/>
                          <a:pt x="21600" y="16756"/>
                          <a:pt x="21600" y="10800"/>
                        </a:cubicBezTo>
                        <a:cubicBezTo>
                          <a:pt x="21600" y="4843"/>
                          <a:pt x="16752" y="0"/>
                          <a:pt x="10800" y="0"/>
                        </a:cubicBezTo>
                        <a:cubicBezTo>
                          <a:pt x="4847" y="0"/>
                          <a:pt x="0" y="4843"/>
                          <a:pt x="0" y="10800"/>
                        </a:cubicBezTo>
                        <a:cubicBezTo>
                          <a:pt x="0" y="16756"/>
                          <a:pt x="4847" y="21599"/>
                          <a:pt x="10800" y="21599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17" name="AutoShape 39">
                    <a:extLst>
                      <a:ext uri="{FF2B5EF4-FFF2-40B4-BE49-F238E27FC236}">
                        <a16:creationId xmlns:a16="http://schemas.microsoft.com/office/drawing/2014/main" xmlns="" id="{2CC5DCE8-4DD4-4BCB-9926-E4F2441C9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7742" y="3973834"/>
                    <a:ext cx="72231" cy="73025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17279"/>
                        </a:moveTo>
                        <a:cubicBezTo>
                          <a:pt x="7218" y="17279"/>
                          <a:pt x="4320" y="14377"/>
                          <a:pt x="4320" y="10800"/>
                        </a:cubicBezTo>
                        <a:cubicBezTo>
                          <a:pt x="4320" y="7222"/>
                          <a:pt x="7218" y="4320"/>
                          <a:pt x="10800" y="4320"/>
                        </a:cubicBezTo>
                        <a:cubicBezTo>
                          <a:pt x="14381" y="4320"/>
                          <a:pt x="17280" y="7222"/>
                          <a:pt x="17280" y="10800"/>
                        </a:cubicBezTo>
                        <a:cubicBezTo>
                          <a:pt x="17280" y="14377"/>
                          <a:pt x="14381" y="17279"/>
                          <a:pt x="10800" y="17279"/>
                        </a:cubicBezTo>
                        <a:moveTo>
                          <a:pt x="10800" y="0"/>
                        </a:moveTo>
                        <a:cubicBezTo>
                          <a:pt x="4847" y="0"/>
                          <a:pt x="0" y="4843"/>
                          <a:pt x="0" y="10800"/>
                        </a:cubicBezTo>
                        <a:cubicBezTo>
                          <a:pt x="0" y="16756"/>
                          <a:pt x="4847" y="21599"/>
                          <a:pt x="10800" y="21599"/>
                        </a:cubicBezTo>
                        <a:cubicBezTo>
                          <a:pt x="16752" y="21599"/>
                          <a:pt x="21600" y="16756"/>
                          <a:pt x="21600" y="10800"/>
                        </a:cubicBezTo>
                        <a:cubicBezTo>
                          <a:pt x="21600" y="4843"/>
                          <a:pt x="16752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18" name="AutoShape 40">
                    <a:extLst>
                      <a:ext uri="{FF2B5EF4-FFF2-40B4-BE49-F238E27FC236}">
                        <a16:creationId xmlns:a16="http://schemas.microsoft.com/office/drawing/2014/main" xmlns="" id="{388C272F-2707-4B8A-A2EF-F9B8A9650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91517" y="4192115"/>
                    <a:ext cx="57944" cy="57944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5400"/>
                        </a:moveTo>
                        <a:cubicBezTo>
                          <a:pt x="13779" y="5400"/>
                          <a:pt x="16199" y="7815"/>
                          <a:pt x="16199" y="10800"/>
                        </a:cubicBezTo>
                        <a:cubicBezTo>
                          <a:pt x="16199" y="13784"/>
                          <a:pt x="13779" y="16200"/>
                          <a:pt x="10800" y="16200"/>
                        </a:cubicBezTo>
                        <a:cubicBezTo>
                          <a:pt x="7820" y="16200"/>
                          <a:pt x="5399" y="13784"/>
                          <a:pt x="5399" y="10800"/>
                        </a:cubicBezTo>
                        <a:cubicBezTo>
                          <a:pt x="5399" y="7815"/>
                          <a:pt x="7820" y="5400"/>
                          <a:pt x="10800" y="5400"/>
                        </a:cubicBezTo>
                        <a:moveTo>
                          <a:pt x="0" y="10800"/>
                        </a:moveTo>
                        <a:cubicBezTo>
                          <a:pt x="0" y="16753"/>
                          <a:pt x="4843" y="21599"/>
                          <a:pt x="10800" y="21599"/>
                        </a:cubicBezTo>
                        <a:cubicBezTo>
                          <a:pt x="16756" y="21599"/>
                          <a:pt x="21600" y="16753"/>
                          <a:pt x="21600" y="10800"/>
                        </a:cubicBezTo>
                        <a:cubicBezTo>
                          <a:pt x="21600" y="4846"/>
                          <a:pt x="16756" y="0"/>
                          <a:pt x="10800" y="0"/>
                        </a:cubicBezTo>
                        <a:cubicBezTo>
                          <a:pt x="4843" y="0"/>
                          <a:pt x="0" y="4846"/>
                          <a:pt x="0" y="1080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19" name="AutoShape 41">
                    <a:extLst>
                      <a:ext uri="{FF2B5EF4-FFF2-40B4-BE49-F238E27FC236}">
                        <a16:creationId xmlns:a16="http://schemas.microsoft.com/office/drawing/2014/main" xmlns="" id="{7F3DB8C7-A7CF-406F-B848-22102821CC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49460" y="4293715"/>
                    <a:ext cx="29369" cy="28575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21599"/>
                        </a:moveTo>
                        <a:cubicBezTo>
                          <a:pt x="16758" y="21599"/>
                          <a:pt x="21600" y="16769"/>
                          <a:pt x="21600" y="10800"/>
                        </a:cubicBezTo>
                        <a:cubicBezTo>
                          <a:pt x="21600" y="4830"/>
                          <a:pt x="16758" y="0"/>
                          <a:pt x="10800" y="0"/>
                        </a:cubicBezTo>
                        <a:cubicBezTo>
                          <a:pt x="4841" y="0"/>
                          <a:pt x="0" y="4830"/>
                          <a:pt x="0" y="10800"/>
                        </a:cubicBezTo>
                        <a:cubicBezTo>
                          <a:pt x="0" y="16769"/>
                          <a:pt x="4841" y="21599"/>
                          <a:pt x="10800" y="21599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20" name="AutoShape 42">
                    <a:extLst>
                      <a:ext uri="{FF2B5EF4-FFF2-40B4-BE49-F238E27FC236}">
                        <a16:creationId xmlns:a16="http://schemas.microsoft.com/office/drawing/2014/main" xmlns="" id="{DC5DFF87-0959-4B7C-9B46-3F575FC89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2029" y="4075434"/>
                    <a:ext cx="28575" cy="29369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0800" y="0"/>
                        </a:moveTo>
                        <a:cubicBezTo>
                          <a:pt x="4841" y="0"/>
                          <a:pt x="0" y="4830"/>
                          <a:pt x="0" y="10800"/>
                        </a:cubicBezTo>
                        <a:cubicBezTo>
                          <a:pt x="0" y="16769"/>
                          <a:pt x="4841" y="21599"/>
                          <a:pt x="10800" y="21599"/>
                        </a:cubicBezTo>
                        <a:cubicBezTo>
                          <a:pt x="16758" y="21599"/>
                          <a:pt x="21600" y="16769"/>
                          <a:pt x="21600" y="10800"/>
                        </a:cubicBezTo>
                        <a:cubicBezTo>
                          <a:pt x="21600" y="4830"/>
                          <a:pt x="16758" y="0"/>
                          <a:pt x="1080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</p:grp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B91B6E7D-8BA9-4AD4-A5D2-CBE787EE0116}"/>
                    </a:ext>
                  </a:extLst>
                </p:cNvPr>
                <p:cNvSpPr/>
                <p:nvPr/>
              </p:nvSpPr>
              <p:spPr>
                <a:xfrm>
                  <a:off x="7068219" y="7433011"/>
                  <a:ext cx="1524688" cy="649464"/>
                </a:xfrm>
                <a:prstGeom prst="rect">
                  <a:avLst/>
                </a:prstGeom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2"/>
                      </a:solidFill>
                      <a:latin typeface="Garamond" panose="02020404030301010803" pitchFamily="18" charset="0"/>
                      <a:ea typeface="Lato Heavy" panose="020F0502020204030203" pitchFamily="34" charset="0"/>
                      <a:cs typeface="Lato Heavy" panose="020F0502020204030203" pitchFamily="34" charset="0"/>
                    </a:rPr>
                    <a:t>Title</a:t>
                  </a: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A0A1AFAB-ED56-4CAE-8735-9E364424DA5D}"/>
                </a:ext>
              </a:extLst>
            </p:cNvPr>
            <p:cNvGrpSpPr/>
            <p:nvPr/>
          </p:nvGrpSpPr>
          <p:grpSpPr>
            <a:xfrm>
              <a:off x="3742915" y="4825739"/>
              <a:ext cx="1465853" cy="1465851"/>
              <a:chOff x="10606532" y="6222001"/>
              <a:chExt cx="2267281" cy="226727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914EF161-C687-45DE-907F-0A1B936BA3A6}"/>
                  </a:ext>
                </a:extLst>
              </p:cNvPr>
              <p:cNvGrpSpPr/>
              <p:nvPr/>
            </p:nvGrpSpPr>
            <p:grpSpPr>
              <a:xfrm rot="8100000" flipV="1">
                <a:off x="10606532" y="6222001"/>
                <a:ext cx="2267281" cy="2267279"/>
                <a:chOff x="8381400" y="7194550"/>
                <a:chExt cx="1327750" cy="1327748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xmlns="" id="{85106381-4364-4273-887C-8DFCC7043C17}"/>
                    </a:ext>
                  </a:extLst>
                </p:cNvPr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tx2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BBB90D30-D53C-44EC-AA98-3E3F0DDD23FF}"/>
                    </a:ext>
                  </a:extLst>
                </p:cNvPr>
                <p:cNvSpPr/>
                <p:nvPr/>
              </p:nvSpPr>
              <p:spPr>
                <a:xfrm>
                  <a:off x="8534163" y="7347314"/>
                  <a:ext cx="1022226" cy="10222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0" sx="90000" sy="90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tx2"/>
                    </a:solidFill>
                    <a:latin typeface="Garamond" panose="02020404030301010803" pitchFamily="18" charset="0"/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5D275E65-B223-4034-93F4-46840E3007D0}"/>
                  </a:ext>
                </a:extLst>
              </p:cNvPr>
              <p:cNvGrpSpPr/>
              <p:nvPr/>
            </p:nvGrpSpPr>
            <p:grpSpPr>
              <a:xfrm>
                <a:off x="10966091" y="6888150"/>
                <a:ext cx="1539232" cy="1098171"/>
                <a:chOff x="10966091" y="6976378"/>
                <a:chExt cx="1539232" cy="1098171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xmlns="" id="{E8E1D11B-01AE-4E1A-9353-717550DE04A0}"/>
                    </a:ext>
                  </a:extLst>
                </p:cNvPr>
                <p:cNvGrpSpPr/>
                <p:nvPr/>
              </p:nvGrpSpPr>
              <p:grpSpPr>
                <a:xfrm>
                  <a:off x="11606630" y="6976378"/>
                  <a:ext cx="267085" cy="389333"/>
                  <a:chOff x="5429367" y="4908078"/>
                  <a:chExt cx="319088" cy="465138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28" name="AutoShape 97">
                    <a:extLst>
                      <a:ext uri="{FF2B5EF4-FFF2-40B4-BE49-F238E27FC236}">
                        <a16:creationId xmlns:a16="http://schemas.microsoft.com/office/drawing/2014/main" xmlns="" id="{9D1D0E79-830B-4097-907B-DC53CA86A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9367" y="4908078"/>
                    <a:ext cx="319088" cy="46513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9636" y="3374"/>
                        </a:moveTo>
                        <a:lnTo>
                          <a:pt x="1963" y="3375"/>
                        </a:lnTo>
                        <a:lnTo>
                          <a:pt x="1963" y="2025"/>
                        </a:lnTo>
                        <a:cubicBezTo>
                          <a:pt x="1963" y="1653"/>
                          <a:pt x="2402" y="1350"/>
                          <a:pt x="2945" y="1350"/>
                        </a:cubicBezTo>
                        <a:lnTo>
                          <a:pt x="18654" y="1349"/>
                        </a:lnTo>
                        <a:cubicBezTo>
                          <a:pt x="19195" y="1349"/>
                          <a:pt x="19636" y="1652"/>
                          <a:pt x="19636" y="2024"/>
                        </a:cubicBezTo>
                        <a:cubicBezTo>
                          <a:pt x="19636" y="2024"/>
                          <a:pt x="19636" y="3374"/>
                          <a:pt x="19636" y="3374"/>
                        </a:cubicBezTo>
                        <a:close/>
                        <a:moveTo>
                          <a:pt x="19636" y="17546"/>
                        </a:moveTo>
                        <a:lnTo>
                          <a:pt x="1963" y="17547"/>
                        </a:lnTo>
                        <a:lnTo>
                          <a:pt x="1963" y="4050"/>
                        </a:lnTo>
                        <a:lnTo>
                          <a:pt x="19636" y="4049"/>
                        </a:lnTo>
                        <a:cubicBezTo>
                          <a:pt x="19636" y="4049"/>
                          <a:pt x="19636" y="17546"/>
                          <a:pt x="19636" y="17546"/>
                        </a:cubicBezTo>
                        <a:close/>
                        <a:moveTo>
                          <a:pt x="19636" y="19574"/>
                        </a:moveTo>
                        <a:cubicBezTo>
                          <a:pt x="19636" y="19946"/>
                          <a:pt x="19195" y="20249"/>
                          <a:pt x="18654" y="20249"/>
                        </a:cubicBezTo>
                        <a:lnTo>
                          <a:pt x="2945" y="20250"/>
                        </a:lnTo>
                        <a:cubicBezTo>
                          <a:pt x="2402" y="20250"/>
                          <a:pt x="1963" y="19947"/>
                          <a:pt x="1963" y="19575"/>
                        </a:cubicBezTo>
                        <a:lnTo>
                          <a:pt x="1963" y="18222"/>
                        </a:lnTo>
                        <a:lnTo>
                          <a:pt x="19636" y="18221"/>
                        </a:lnTo>
                        <a:cubicBezTo>
                          <a:pt x="19636" y="18221"/>
                          <a:pt x="19636" y="19574"/>
                          <a:pt x="19636" y="19574"/>
                        </a:cubicBezTo>
                        <a:close/>
                        <a:moveTo>
                          <a:pt x="18654" y="0"/>
                        </a:moveTo>
                        <a:lnTo>
                          <a:pt x="2945" y="0"/>
                        </a:lnTo>
                        <a:cubicBezTo>
                          <a:pt x="1317" y="0"/>
                          <a:pt x="0" y="907"/>
                          <a:pt x="0" y="2025"/>
                        </a:cubicBezTo>
                        <a:lnTo>
                          <a:pt x="0" y="19575"/>
                        </a:lnTo>
                        <a:cubicBezTo>
                          <a:pt x="0" y="20693"/>
                          <a:pt x="1317" y="21600"/>
                          <a:pt x="2945" y="21600"/>
                        </a:cubicBezTo>
                        <a:lnTo>
                          <a:pt x="18654" y="21599"/>
                        </a:lnTo>
                        <a:cubicBezTo>
                          <a:pt x="20280" y="21599"/>
                          <a:pt x="21600" y="20693"/>
                          <a:pt x="21600" y="19574"/>
                        </a:cubicBezTo>
                        <a:lnTo>
                          <a:pt x="21600" y="2024"/>
                        </a:lnTo>
                        <a:cubicBezTo>
                          <a:pt x="21600" y="906"/>
                          <a:pt x="20280" y="0"/>
                          <a:pt x="18654" y="0"/>
                        </a:cubicBez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29" name="AutoShape 98">
                    <a:extLst>
                      <a:ext uri="{FF2B5EF4-FFF2-40B4-BE49-F238E27FC236}">
                        <a16:creationId xmlns:a16="http://schemas.microsoft.com/office/drawing/2014/main" xmlns="" id="{712A6783-806F-4274-A206-D443971CCF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9542" y="4951734"/>
                    <a:ext cx="58738" cy="1428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800"/>
                        </a:moveTo>
                        <a:cubicBezTo>
                          <a:pt x="21600" y="16758"/>
                          <a:pt x="20387" y="21599"/>
                          <a:pt x="18899" y="21599"/>
                        </a:cubicBezTo>
                        <a:lnTo>
                          <a:pt x="2699" y="21599"/>
                        </a:lnTo>
                        <a:cubicBezTo>
                          <a:pt x="1202" y="21599"/>
                          <a:pt x="0" y="16758"/>
                          <a:pt x="0" y="10800"/>
                        </a:cubicBezTo>
                        <a:cubicBezTo>
                          <a:pt x="0" y="4841"/>
                          <a:pt x="1202" y="0"/>
                          <a:pt x="2699" y="0"/>
                        </a:cubicBezTo>
                        <a:lnTo>
                          <a:pt x="18899" y="0"/>
                        </a:lnTo>
                        <a:cubicBezTo>
                          <a:pt x="20387" y="0"/>
                          <a:pt x="21600" y="4841"/>
                          <a:pt x="21600" y="1080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30" name="AutoShape 99">
                    <a:extLst>
                      <a:ext uri="{FF2B5EF4-FFF2-40B4-BE49-F238E27FC236}">
                        <a16:creationId xmlns:a16="http://schemas.microsoft.com/office/drawing/2014/main" xmlns="" id="{E45F857B-C31E-4099-8739-4FEE6D5D5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74623" y="5315272"/>
                    <a:ext cx="28575" cy="1428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800"/>
                        </a:moveTo>
                        <a:cubicBezTo>
                          <a:pt x="21600" y="16769"/>
                          <a:pt x="19174" y="21599"/>
                          <a:pt x="16199" y="21599"/>
                        </a:cubicBezTo>
                        <a:lnTo>
                          <a:pt x="5399" y="21599"/>
                        </a:lnTo>
                        <a:cubicBezTo>
                          <a:pt x="2404" y="21599"/>
                          <a:pt x="0" y="16769"/>
                          <a:pt x="0" y="10800"/>
                        </a:cubicBezTo>
                        <a:cubicBezTo>
                          <a:pt x="0" y="4830"/>
                          <a:pt x="2404" y="0"/>
                          <a:pt x="5399" y="0"/>
                        </a:cubicBezTo>
                        <a:lnTo>
                          <a:pt x="16199" y="0"/>
                        </a:lnTo>
                        <a:cubicBezTo>
                          <a:pt x="19174" y="0"/>
                          <a:pt x="21600" y="4830"/>
                          <a:pt x="21600" y="1080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</p:grp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xmlns="" id="{F09ADD4E-2B00-4B5F-AF07-79C89CFC6FAF}"/>
                    </a:ext>
                  </a:extLst>
                </p:cNvPr>
                <p:cNvSpPr/>
                <p:nvPr/>
              </p:nvSpPr>
              <p:spPr>
                <a:xfrm>
                  <a:off x="10966091" y="7425085"/>
                  <a:ext cx="1539232" cy="649464"/>
                </a:xfrm>
                <a:prstGeom prst="rect">
                  <a:avLst/>
                </a:prstGeom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2"/>
                      </a:solidFill>
                      <a:latin typeface="Garamond" panose="02020404030301010803" pitchFamily="18" charset="0"/>
                      <a:ea typeface="Lato Heavy" panose="020F0502020204030203" pitchFamily="34" charset="0"/>
                      <a:cs typeface="Lato Heavy" panose="020F0502020204030203" pitchFamily="34" charset="0"/>
                    </a:rPr>
                    <a:t>Title</a:t>
                  </a:r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7646A756-6814-4D33-9827-967571B1511E}"/>
                </a:ext>
              </a:extLst>
            </p:cNvPr>
            <p:cNvGrpSpPr/>
            <p:nvPr/>
          </p:nvGrpSpPr>
          <p:grpSpPr>
            <a:xfrm>
              <a:off x="3742916" y="2348143"/>
              <a:ext cx="1465851" cy="1465853"/>
              <a:chOff x="10512835" y="2389824"/>
              <a:chExt cx="2267279" cy="2267281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EF70B9B5-6E8F-4DF9-9F94-3B797596E55B}"/>
                  </a:ext>
                </a:extLst>
              </p:cNvPr>
              <p:cNvGrpSpPr/>
              <p:nvPr/>
            </p:nvGrpSpPr>
            <p:grpSpPr>
              <a:xfrm rot="2700000" flipV="1">
                <a:off x="10512834" y="2389825"/>
                <a:ext cx="2267281" cy="2267279"/>
                <a:chOff x="8381400" y="7194550"/>
                <a:chExt cx="1327750" cy="1327748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74BC349F-956E-4566-8008-0D7CF3B83FC0}"/>
                    </a:ext>
                  </a:extLst>
                </p:cNvPr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tx2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xmlns="" id="{1CE7A6FC-64FC-46ED-88FD-62AA5E181957}"/>
                    </a:ext>
                  </a:extLst>
                </p:cNvPr>
                <p:cNvSpPr/>
                <p:nvPr/>
              </p:nvSpPr>
              <p:spPr>
                <a:xfrm>
                  <a:off x="8534163" y="7347314"/>
                  <a:ext cx="1022226" cy="10222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0" sx="90000" sy="90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tx2"/>
                    </a:solidFill>
                    <a:latin typeface="Garamond" panose="02020404030301010803" pitchFamily="18" charset="0"/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0BF10A7F-F406-448C-A72F-1C370841A6B2}"/>
                  </a:ext>
                </a:extLst>
              </p:cNvPr>
              <p:cNvGrpSpPr/>
              <p:nvPr/>
            </p:nvGrpSpPr>
            <p:grpSpPr>
              <a:xfrm>
                <a:off x="10899675" y="3106974"/>
                <a:ext cx="1511951" cy="1071495"/>
                <a:chOff x="10899675" y="3048640"/>
                <a:chExt cx="1511951" cy="1071495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xmlns="" id="{FF52B57E-A6F5-4B7A-89DA-B7ABC2E652BD}"/>
                    </a:ext>
                  </a:extLst>
                </p:cNvPr>
                <p:cNvGrpSpPr/>
                <p:nvPr/>
              </p:nvGrpSpPr>
              <p:grpSpPr>
                <a:xfrm>
                  <a:off x="11452140" y="3048640"/>
                  <a:ext cx="388669" cy="389333"/>
                  <a:chOff x="9145588" y="4435475"/>
                  <a:chExt cx="464344" cy="465138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38" name="AutoShape 7">
                    <a:extLst>
                      <a:ext uri="{FF2B5EF4-FFF2-40B4-BE49-F238E27FC236}">
                        <a16:creationId xmlns:a16="http://schemas.microsoft.com/office/drawing/2014/main" xmlns="" id="{3FCEAB1F-3E13-49F8-997F-C8CF2A2A6F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45588" y="4435475"/>
                    <a:ext cx="464344" cy="465138"/>
                  </a:xfrm>
                  <a:custGeom>
                    <a:avLst/>
                    <a:gdLst>
                      <a:gd name="T0" fmla="+- 0 10800 1271"/>
                      <a:gd name="T1" fmla="*/ T0 w 19058"/>
                      <a:gd name="T2" fmla="+- 0 10799 1270"/>
                      <a:gd name="T3" fmla="*/ 10799 h 19059"/>
                      <a:gd name="T4" fmla="+- 0 10800 1271"/>
                      <a:gd name="T5" fmla="*/ T4 w 19058"/>
                      <a:gd name="T6" fmla="+- 0 10799 1270"/>
                      <a:gd name="T7" fmla="*/ 10799 h 19059"/>
                      <a:gd name="T8" fmla="+- 0 10800 1271"/>
                      <a:gd name="T9" fmla="*/ T8 w 19058"/>
                      <a:gd name="T10" fmla="+- 0 10799 1270"/>
                      <a:gd name="T11" fmla="*/ 10799 h 19059"/>
                      <a:gd name="T12" fmla="+- 0 10800 1271"/>
                      <a:gd name="T13" fmla="*/ T12 w 19058"/>
                      <a:gd name="T14" fmla="+- 0 10799 1270"/>
                      <a:gd name="T15" fmla="*/ 10799 h 19059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19058" h="19059">
                        <a:moveTo>
                          <a:pt x="6430" y="17268"/>
                        </a:moveTo>
                        <a:cubicBezTo>
                          <a:pt x="2162" y="15559"/>
                          <a:pt x="82" y="10698"/>
                          <a:pt x="1790" y="6431"/>
                        </a:cubicBezTo>
                        <a:cubicBezTo>
                          <a:pt x="3499" y="2164"/>
                          <a:pt x="8360" y="81"/>
                          <a:pt x="12627" y="1791"/>
                        </a:cubicBezTo>
                        <a:cubicBezTo>
                          <a:pt x="16894" y="3499"/>
                          <a:pt x="18975" y="8361"/>
                          <a:pt x="17267" y="12628"/>
                        </a:cubicBezTo>
                        <a:cubicBezTo>
                          <a:pt x="15558" y="16895"/>
                          <a:pt x="10696" y="18976"/>
                          <a:pt x="6430" y="17268"/>
                        </a:cubicBezTo>
                        <a:moveTo>
                          <a:pt x="13070" y="685"/>
                        </a:moveTo>
                        <a:cubicBezTo>
                          <a:pt x="8186" y="-1270"/>
                          <a:pt x="2641" y="1103"/>
                          <a:pt x="685" y="5987"/>
                        </a:cubicBezTo>
                        <a:cubicBezTo>
                          <a:pt x="-1271" y="10872"/>
                          <a:pt x="1103" y="16418"/>
                          <a:pt x="5987" y="18373"/>
                        </a:cubicBezTo>
                        <a:cubicBezTo>
                          <a:pt x="10871" y="20330"/>
                          <a:pt x="16416" y="17955"/>
                          <a:pt x="18373" y="13071"/>
                        </a:cubicBezTo>
                        <a:cubicBezTo>
                          <a:pt x="20329" y="8186"/>
                          <a:pt x="17954" y="2641"/>
                          <a:pt x="13070" y="685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39" name="AutoShape 8">
                    <a:extLst>
                      <a:ext uri="{FF2B5EF4-FFF2-40B4-BE49-F238E27FC236}">
                        <a16:creationId xmlns:a16="http://schemas.microsoft.com/office/drawing/2014/main" xmlns="" id="{7D7FB02E-BD24-40A9-BB2A-C4924A6E4C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48788" y="4638675"/>
                    <a:ext cx="57944" cy="57944"/>
                  </a:xfrm>
                  <a:custGeom>
                    <a:avLst/>
                    <a:gdLst>
                      <a:gd name="T0" fmla="+- 0 10801 1272"/>
                      <a:gd name="T1" fmla="*/ T0 w 19059"/>
                      <a:gd name="T2" fmla="+- 0 10800 1272"/>
                      <a:gd name="T3" fmla="*/ 10800 h 19056"/>
                      <a:gd name="T4" fmla="+- 0 10801 1272"/>
                      <a:gd name="T5" fmla="*/ T4 w 19059"/>
                      <a:gd name="T6" fmla="+- 0 10800 1272"/>
                      <a:gd name="T7" fmla="*/ 10800 h 19056"/>
                      <a:gd name="T8" fmla="+- 0 10801 1272"/>
                      <a:gd name="T9" fmla="*/ T8 w 19059"/>
                      <a:gd name="T10" fmla="+- 0 10800 1272"/>
                      <a:gd name="T11" fmla="*/ 10800 h 19056"/>
                      <a:gd name="T12" fmla="+- 0 10801 1272"/>
                      <a:gd name="T13" fmla="*/ T12 w 19059"/>
                      <a:gd name="T14" fmla="+- 0 10800 1272"/>
                      <a:gd name="T15" fmla="*/ 10800 h 1905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19059" h="19056">
                        <a:moveTo>
                          <a:pt x="7753" y="13951"/>
                        </a:moveTo>
                        <a:cubicBezTo>
                          <a:pt x="5315" y="12969"/>
                          <a:pt x="4129" y="10197"/>
                          <a:pt x="5101" y="7755"/>
                        </a:cubicBezTo>
                        <a:cubicBezTo>
                          <a:pt x="6083" y="5323"/>
                          <a:pt x="8860" y="4132"/>
                          <a:pt x="11298" y="5104"/>
                        </a:cubicBezTo>
                        <a:cubicBezTo>
                          <a:pt x="13735" y="6081"/>
                          <a:pt x="14926" y="8858"/>
                          <a:pt x="13949" y="11300"/>
                        </a:cubicBezTo>
                        <a:cubicBezTo>
                          <a:pt x="12972" y="13737"/>
                          <a:pt x="10195" y="14923"/>
                          <a:pt x="7753" y="13951"/>
                        </a:cubicBezTo>
                        <a:moveTo>
                          <a:pt x="13070" y="686"/>
                        </a:moveTo>
                        <a:cubicBezTo>
                          <a:pt x="8190" y="-1272"/>
                          <a:pt x="2640" y="1104"/>
                          <a:pt x="686" y="5988"/>
                        </a:cubicBezTo>
                        <a:cubicBezTo>
                          <a:pt x="-1272" y="10872"/>
                          <a:pt x="1105" y="16416"/>
                          <a:pt x="5985" y="18369"/>
                        </a:cubicBezTo>
                        <a:cubicBezTo>
                          <a:pt x="10870" y="20328"/>
                          <a:pt x="16415" y="17951"/>
                          <a:pt x="18374" y="13072"/>
                        </a:cubicBezTo>
                        <a:cubicBezTo>
                          <a:pt x="20328" y="8188"/>
                          <a:pt x="17960" y="2644"/>
                          <a:pt x="13070" y="686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40" name="AutoShape 9">
                    <a:extLst>
                      <a:ext uri="{FF2B5EF4-FFF2-40B4-BE49-F238E27FC236}">
                        <a16:creationId xmlns:a16="http://schemas.microsoft.com/office/drawing/2014/main" xmlns="" id="{58D63B56-3F2B-47FD-B1F5-50F0B33628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90050" y="4580732"/>
                    <a:ext cx="174625" cy="174625"/>
                  </a:xfrm>
                  <a:custGeom>
                    <a:avLst/>
                    <a:gdLst>
                      <a:gd name="T0" fmla="+- 0 10800 1271"/>
                      <a:gd name="T1" fmla="*/ T0 w 19059"/>
                      <a:gd name="T2" fmla="+- 0 10800 1271"/>
                      <a:gd name="T3" fmla="*/ 10800 h 19058"/>
                      <a:gd name="T4" fmla="+- 0 10800 1271"/>
                      <a:gd name="T5" fmla="*/ T4 w 19059"/>
                      <a:gd name="T6" fmla="+- 0 10800 1271"/>
                      <a:gd name="T7" fmla="*/ 10800 h 19058"/>
                      <a:gd name="T8" fmla="+- 0 10800 1271"/>
                      <a:gd name="T9" fmla="*/ T8 w 19059"/>
                      <a:gd name="T10" fmla="+- 0 10800 1271"/>
                      <a:gd name="T11" fmla="*/ 10800 h 19058"/>
                      <a:gd name="T12" fmla="+- 0 10800 1271"/>
                      <a:gd name="T13" fmla="*/ T12 w 19059"/>
                      <a:gd name="T14" fmla="+- 0 10800 1271"/>
                      <a:gd name="T15" fmla="*/ 10800 h 1905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19059" h="19058">
                        <a:moveTo>
                          <a:pt x="7169" y="15424"/>
                        </a:moveTo>
                        <a:cubicBezTo>
                          <a:pt x="3916" y="14123"/>
                          <a:pt x="2331" y="10417"/>
                          <a:pt x="3632" y="7167"/>
                        </a:cubicBezTo>
                        <a:cubicBezTo>
                          <a:pt x="4934" y="3917"/>
                          <a:pt x="8638" y="2331"/>
                          <a:pt x="11889" y="3632"/>
                        </a:cubicBezTo>
                        <a:cubicBezTo>
                          <a:pt x="15141" y="4934"/>
                          <a:pt x="16728" y="8640"/>
                          <a:pt x="15425" y="11890"/>
                        </a:cubicBezTo>
                        <a:cubicBezTo>
                          <a:pt x="14124" y="15140"/>
                          <a:pt x="10419" y="16728"/>
                          <a:pt x="7169" y="15424"/>
                        </a:cubicBezTo>
                        <a:moveTo>
                          <a:pt x="13071" y="685"/>
                        </a:moveTo>
                        <a:cubicBezTo>
                          <a:pt x="8186" y="-1271"/>
                          <a:pt x="2639" y="1104"/>
                          <a:pt x="686" y="5987"/>
                        </a:cubicBezTo>
                        <a:cubicBezTo>
                          <a:pt x="-1271" y="10871"/>
                          <a:pt x="1104" y="16416"/>
                          <a:pt x="5987" y="18372"/>
                        </a:cubicBezTo>
                        <a:cubicBezTo>
                          <a:pt x="10874" y="20329"/>
                          <a:pt x="16418" y="17955"/>
                          <a:pt x="18375" y="13070"/>
                        </a:cubicBezTo>
                        <a:cubicBezTo>
                          <a:pt x="20328" y="8186"/>
                          <a:pt x="17956" y="2641"/>
                          <a:pt x="13071" y="685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41" name="AutoShape 10">
                    <a:extLst>
                      <a:ext uri="{FF2B5EF4-FFF2-40B4-BE49-F238E27FC236}">
                        <a16:creationId xmlns:a16="http://schemas.microsoft.com/office/drawing/2014/main" xmlns="" id="{074DFB1D-286B-442D-BBFD-9F4FB3F30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06732" y="4696619"/>
                    <a:ext cx="72231" cy="74613"/>
                  </a:xfrm>
                  <a:custGeom>
                    <a:avLst/>
                    <a:gdLst>
                      <a:gd name="T0" fmla="+- 0 10804 288"/>
                      <a:gd name="T1" fmla="*/ T0 w 21033"/>
                      <a:gd name="T2" fmla="+- 0 10798 277"/>
                      <a:gd name="T3" fmla="*/ 10798 h 21043"/>
                      <a:gd name="T4" fmla="+- 0 10804 288"/>
                      <a:gd name="T5" fmla="*/ T4 w 21033"/>
                      <a:gd name="T6" fmla="+- 0 10798 277"/>
                      <a:gd name="T7" fmla="*/ 10798 h 21043"/>
                      <a:gd name="T8" fmla="+- 0 10804 288"/>
                      <a:gd name="T9" fmla="*/ T8 w 21033"/>
                      <a:gd name="T10" fmla="+- 0 10798 277"/>
                      <a:gd name="T11" fmla="*/ 10798 h 21043"/>
                      <a:gd name="T12" fmla="+- 0 10804 288"/>
                      <a:gd name="T13" fmla="*/ T12 w 21033"/>
                      <a:gd name="T14" fmla="+- 0 10798 277"/>
                      <a:gd name="T15" fmla="*/ 10798 h 21043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21033" h="21043">
                        <a:moveTo>
                          <a:pt x="20881" y="2825"/>
                        </a:moveTo>
                        <a:cubicBezTo>
                          <a:pt x="21312" y="1771"/>
                          <a:pt x="20787" y="572"/>
                          <a:pt x="19713" y="149"/>
                        </a:cubicBezTo>
                        <a:cubicBezTo>
                          <a:pt x="18636" y="-277"/>
                          <a:pt x="17414" y="238"/>
                          <a:pt x="16984" y="1296"/>
                        </a:cubicBezTo>
                        <a:lnTo>
                          <a:pt x="16980" y="1292"/>
                        </a:lnTo>
                        <a:cubicBezTo>
                          <a:pt x="13964" y="8692"/>
                          <a:pt x="8182" y="14184"/>
                          <a:pt x="1269" y="17089"/>
                        </a:cubicBezTo>
                        <a:cubicBezTo>
                          <a:pt x="207" y="17536"/>
                          <a:pt x="-288" y="18747"/>
                          <a:pt x="170" y="19789"/>
                        </a:cubicBezTo>
                        <a:cubicBezTo>
                          <a:pt x="629" y="20840"/>
                          <a:pt x="1863" y="21323"/>
                          <a:pt x="2924" y="20876"/>
                        </a:cubicBezTo>
                        <a:cubicBezTo>
                          <a:pt x="2961" y="20860"/>
                          <a:pt x="2982" y="20828"/>
                          <a:pt x="3014" y="20815"/>
                        </a:cubicBezTo>
                        <a:cubicBezTo>
                          <a:pt x="10874" y="17480"/>
                          <a:pt x="17451" y="11227"/>
                          <a:pt x="20877" y="2825"/>
                        </a:cubicBezTo>
                        <a:cubicBezTo>
                          <a:pt x="20877" y="2825"/>
                          <a:pt x="20881" y="2825"/>
                          <a:pt x="20881" y="28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42" name="AutoShape 11">
                    <a:extLst>
                      <a:ext uri="{FF2B5EF4-FFF2-40B4-BE49-F238E27FC236}">
                        <a16:creationId xmlns:a16="http://schemas.microsoft.com/office/drawing/2014/main" xmlns="" id="{652B7C15-2E5B-4A70-B1A1-3DD06AC6DA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35307" y="4725988"/>
                    <a:ext cx="103981" cy="106363"/>
                  </a:xfrm>
                  <a:custGeom>
                    <a:avLst/>
                    <a:gdLst>
                      <a:gd name="T0" fmla="+- 0 10803 203"/>
                      <a:gd name="T1" fmla="*/ T0 w 21201"/>
                      <a:gd name="T2" fmla="+- 0 10798 194"/>
                      <a:gd name="T3" fmla="*/ 10798 h 21209"/>
                      <a:gd name="T4" fmla="+- 0 10803 203"/>
                      <a:gd name="T5" fmla="*/ T4 w 21201"/>
                      <a:gd name="T6" fmla="+- 0 10798 194"/>
                      <a:gd name="T7" fmla="*/ 10798 h 21209"/>
                      <a:gd name="T8" fmla="+- 0 10803 203"/>
                      <a:gd name="T9" fmla="*/ T8 w 21201"/>
                      <a:gd name="T10" fmla="+- 0 10798 194"/>
                      <a:gd name="T11" fmla="*/ 10798 h 21209"/>
                      <a:gd name="T12" fmla="+- 0 10803 203"/>
                      <a:gd name="T13" fmla="*/ T12 w 21201"/>
                      <a:gd name="T14" fmla="+- 0 10798 194"/>
                      <a:gd name="T15" fmla="*/ 10798 h 21209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21201" h="21209">
                        <a:moveTo>
                          <a:pt x="20267" y="104"/>
                        </a:moveTo>
                        <a:cubicBezTo>
                          <a:pt x="19508" y="-194"/>
                          <a:pt x="18645" y="169"/>
                          <a:pt x="18339" y="912"/>
                        </a:cubicBezTo>
                        <a:cubicBezTo>
                          <a:pt x="14991" y="9110"/>
                          <a:pt x="8568" y="15198"/>
                          <a:pt x="894" y="18420"/>
                        </a:cubicBezTo>
                        <a:cubicBezTo>
                          <a:pt x="144" y="18735"/>
                          <a:pt x="-203" y="19589"/>
                          <a:pt x="121" y="20327"/>
                        </a:cubicBezTo>
                        <a:cubicBezTo>
                          <a:pt x="442" y="21068"/>
                          <a:pt x="1314" y="21406"/>
                          <a:pt x="2067" y="21090"/>
                        </a:cubicBezTo>
                        <a:cubicBezTo>
                          <a:pt x="2102" y="21073"/>
                          <a:pt x="2125" y="21042"/>
                          <a:pt x="2159" y="21025"/>
                        </a:cubicBezTo>
                        <a:cubicBezTo>
                          <a:pt x="10491" y="17500"/>
                          <a:pt x="17461" y="10881"/>
                          <a:pt x="21095" y="1994"/>
                        </a:cubicBezTo>
                        <a:cubicBezTo>
                          <a:pt x="21397" y="1250"/>
                          <a:pt x="21026" y="404"/>
                          <a:pt x="20267" y="104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43" name="AutoShape 12">
                    <a:extLst>
                      <a:ext uri="{FF2B5EF4-FFF2-40B4-BE49-F238E27FC236}">
                        <a16:creationId xmlns:a16="http://schemas.microsoft.com/office/drawing/2014/main" xmlns="" id="{BBD7FDC5-EE05-42BA-9C65-9003497BEA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21019" y="4711700"/>
                    <a:ext cx="88106" cy="89694"/>
                  </a:xfrm>
                  <a:custGeom>
                    <a:avLst/>
                    <a:gdLst>
                      <a:gd name="T0" fmla="+- 0 10802 238"/>
                      <a:gd name="T1" fmla="*/ T0 w 21128"/>
                      <a:gd name="T2" fmla="+- 0 10797 227"/>
                      <a:gd name="T3" fmla="*/ 10797 h 21141"/>
                      <a:gd name="T4" fmla="+- 0 10802 238"/>
                      <a:gd name="T5" fmla="*/ T4 w 21128"/>
                      <a:gd name="T6" fmla="+- 0 10797 227"/>
                      <a:gd name="T7" fmla="*/ 10797 h 21141"/>
                      <a:gd name="T8" fmla="+- 0 10802 238"/>
                      <a:gd name="T9" fmla="*/ T8 w 21128"/>
                      <a:gd name="T10" fmla="+- 0 10797 227"/>
                      <a:gd name="T11" fmla="*/ 10797 h 21141"/>
                      <a:gd name="T12" fmla="+- 0 10802 238"/>
                      <a:gd name="T13" fmla="*/ T12 w 21128"/>
                      <a:gd name="T14" fmla="+- 0 10797 227"/>
                      <a:gd name="T15" fmla="*/ 10797 h 21141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21128" h="21141">
                        <a:moveTo>
                          <a:pt x="20035" y="122"/>
                        </a:moveTo>
                        <a:cubicBezTo>
                          <a:pt x="19142" y="-227"/>
                          <a:pt x="18134" y="195"/>
                          <a:pt x="17778" y="1071"/>
                        </a:cubicBezTo>
                        <a:cubicBezTo>
                          <a:pt x="14571" y="8936"/>
                          <a:pt x="8412" y="14778"/>
                          <a:pt x="1051" y="17867"/>
                        </a:cubicBezTo>
                        <a:lnTo>
                          <a:pt x="1054" y="17867"/>
                        </a:lnTo>
                        <a:cubicBezTo>
                          <a:pt x="172" y="18240"/>
                          <a:pt x="-238" y="19242"/>
                          <a:pt x="142" y="20108"/>
                        </a:cubicBezTo>
                        <a:cubicBezTo>
                          <a:pt x="522" y="20973"/>
                          <a:pt x="1543" y="21372"/>
                          <a:pt x="2425" y="21003"/>
                        </a:cubicBezTo>
                        <a:cubicBezTo>
                          <a:pt x="2459" y="20986"/>
                          <a:pt x="2476" y="20956"/>
                          <a:pt x="2514" y="20936"/>
                        </a:cubicBezTo>
                        <a:cubicBezTo>
                          <a:pt x="10651" y="17491"/>
                          <a:pt x="17459" y="11027"/>
                          <a:pt x="21002" y="2339"/>
                        </a:cubicBezTo>
                        <a:cubicBezTo>
                          <a:pt x="21361" y="1463"/>
                          <a:pt x="20927" y="472"/>
                          <a:pt x="20035" y="122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44" name="AutoShape 13">
                    <a:extLst>
                      <a:ext uri="{FF2B5EF4-FFF2-40B4-BE49-F238E27FC236}">
                        <a16:creationId xmlns:a16="http://schemas.microsoft.com/office/drawing/2014/main" xmlns="" id="{CDC0FFD4-9F3D-49BD-9F57-98692AD92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75763" y="4566444"/>
                    <a:ext cx="73025" cy="73819"/>
                  </a:xfrm>
                  <a:custGeom>
                    <a:avLst/>
                    <a:gdLst>
                      <a:gd name="T0" fmla="+- 0 10797 278"/>
                      <a:gd name="T1" fmla="*/ T0 w 21039"/>
                      <a:gd name="T2" fmla="+- 0 10803 281"/>
                      <a:gd name="T3" fmla="*/ 10803 h 21044"/>
                      <a:gd name="T4" fmla="+- 0 10797 278"/>
                      <a:gd name="T5" fmla="*/ T4 w 21039"/>
                      <a:gd name="T6" fmla="+- 0 10803 281"/>
                      <a:gd name="T7" fmla="*/ 10803 h 21044"/>
                      <a:gd name="T8" fmla="+- 0 10797 278"/>
                      <a:gd name="T9" fmla="*/ T8 w 21039"/>
                      <a:gd name="T10" fmla="+- 0 10803 281"/>
                      <a:gd name="T11" fmla="*/ 10803 h 21044"/>
                      <a:gd name="T12" fmla="+- 0 10797 278"/>
                      <a:gd name="T13" fmla="*/ T12 w 21039"/>
                      <a:gd name="T14" fmla="+- 0 10803 281"/>
                      <a:gd name="T15" fmla="*/ 10803 h 21044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21039" h="21044">
                        <a:moveTo>
                          <a:pt x="20871" y="1248"/>
                        </a:moveTo>
                        <a:cubicBezTo>
                          <a:pt x="20411" y="197"/>
                          <a:pt x="19177" y="-281"/>
                          <a:pt x="18112" y="169"/>
                        </a:cubicBezTo>
                        <a:cubicBezTo>
                          <a:pt x="18075" y="181"/>
                          <a:pt x="18050" y="214"/>
                          <a:pt x="18021" y="226"/>
                        </a:cubicBezTo>
                        <a:cubicBezTo>
                          <a:pt x="10159" y="3562"/>
                          <a:pt x="3583" y="9820"/>
                          <a:pt x="152" y="18220"/>
                        </a:cubicBezTo>
                        <a:lnTo>
                          <a:pt x="148" y="18220"/>
                        </a:lnTo>
                        <a:cubicBezTo>
                          <a:pt x="-278" y="19278"/>
                          <a:pt x="242" y="20473"/>
                          <a:pt x="1320" y="20896"/>
                        </a:cubicBezTo>
                        <a:cubicBezTo>
                          <a:pt x="2398" y="21318"/>
                          <a:pt x="3620" y="20803"/>
                          <a:pt x="4046" y="19749"/>
                        </a:cubicBezTo>
                        <a:lnTo>
                          <a:pt x="4051" y="19749"/>
                        </a:lnTo>
                        <a:cubicBezTo>
                          <a:pt x="7068" y="12356"/>
                          <a:pt x="12856" y="6858"/>
                          <a:pt x="19764" y="3956"/>
                        </a:cubicBezTo>
                        <a:cubicBezTo>
                          <a:pt x="20830" y="3506"/>
                          <a:pt x="21322" y="2298"/>
                          <a:pt x="20871" y="1248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45" name="AutoShape 14">
                    <a:extLst>
                      <a:ext uri="{FF2B5EF4-FFF2-40B4-BE49-F238E27FC236}">
                        <a16:creationId xmlns:a16="http://schemas.microsoft.com/office/drawing/2014/main" xmlns="" id="{185514E5-2862-41F8-9CAD-30AB3CF566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17819" y="4508500"/>
                    <a:ext cx="103981" cy="105569"/>
                  </a:xfrm>
                  <a:custGeom>
                    <a:avLst/>
                    <a:gdLst>
                      <a:gd name="T0" fmla="+- 0 10797 198"/>
                      <a:gd name="T1" fmla="*/ T0 w 21199"/>
                      <a:gd name="T2" fmla="+- 0 10802 198"/>
                      <a:gd name="T3" fmla="*/ 10802 h 21208"/>
                      <a:gd name="T4" fmla="+- 0 10797 198"/>
                      <a:gd name="T5" fmla="*/ T4 w 21199"/>
                      <a:gd name="T6" fmla="+- 0 10802 198"/>
                      <a:gd name="T7" fmla="*/ 10802 h 21208"/>
                      <a:gd name="T8" fmla="+- 0 10797 198"/>
                      <a:gd name="T9" fmla="*/ T8 w 21199"/>
                      <a:gd name="T10" fmla="+- 0 10802 198"/>
                      <a:gd name="T11" fmla="*/ 10802 h 21208"/>
                      <a:gd name="T12" fmla="+- 0 10797 198"/>
                      <a:gd name="T13" fmla="*/ T12 w 21199"/>
                      <a:gd name="T14" fmla="+- 0 10802 198"/>
                      <a:gd name="T15" fmla="*/ 10802 h 21208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21199" h="21208">
                        <a:moveTo>
                          <a:pt x="21077" y="880"/>
                        </a:moveTo>
                        <a:cubicBezTo>
                          <a:pt x="20753" y="142"/>
                          <a:pt x="19881" y="-198"/>
                          <a:pt x="19129" y="117"/>
                        </a:cubicBezTo>
                        <a:cubicBezTo>
                          <a:pt x="19097" y="131"/>
                          <a:pt x="19071" y="162"/>
                          <a:pt x="19039" y="179"/>
                        </a:cubicBezTo>
                        <a:cubicBezTo>
                          <a:pt x="10706" y="3707"/>
                          <a:pt x="3739" y="10322"/>
                          <a:pt x="106" y="19208"/>
                        </a:cubicBezTo>
                        <a:cubicBezTo>
                          <a:pt x="-198" y="19957"/>
                          <a:pt x="172" y="20803"/>
                          <a:pt x="934" y="21101"/>
                        </a:cubicBezTo>
                        <a:cubicBezTo>
                          <a:pt x="1689" y="21401"/>
                          <a:pt x="2552" y="21041"/>
                          <a:pt x="2859" y="20292"/>
                        </a:cubicBezTo>
                        <a:cubicBezTo>
                          <a:pt x="6206" y="12096"/>
                          <a:pt x="12625" y="6008"/>
                          <a:pt x="20301" y="2787"/>
                        </a:cubicBezTo>
                        <a:cubicBezTo>
                          <a:pt x="21051" y="2469"/>
                          <a:pt x="21402" y="1618"/>
                          <a:pt x="21077" y="88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46" name="AutoShape 15">
                    <a:extLst>
                      <a:ext uri="{FF2B5EF4-FFF2-40B4-BE49-F238E27FC236}">
                        <a16:creationId xmlns:a16="http://schemas.microsoft.com/office/drawing/2014/main" xmlns="" id="{A0A8E2E8-58FF-46F9-8312-0D1F526E86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47188" y="4537075"/>
                    <a:ext cx="88107" cy="90488"/>
                  </a:xfrm>
                  <a:custGeom>
                    <a:avLst/>
                    <a:gdLst>
                      <a:gd name="T0" fmla="+- 0 10796 232"/>
                      <a:gd name="T1" fmla="*/ T0 w 21129"/>
                      <a:gd name="T2" fmla="+- 0 10804 234"/>
                      <a:gd name="T3" fmla="*/ 10804 h 21141"/>
                      <a:gd name="T4" fmla="+- 0 10796 232"/>
                      <a:gd name="T5" fmla="*/ T4 w 21129"/>
                      <a:gd name="T6" fmla="+- 0 10804 234"/>
                      <a:gd name="T7" fmla="*/ 10804 h 21141"/>
                      <a:gd name="T8" fmla="+- 0 10796 232"/>
                      <a:gd name="T9" fmla="*/ T8 w 21129"/>
                      <a:gd name="T10" fmla="+- 0 10804 234"/>
                      <a:gd name="T11" fmla="*/ 10804 h 21141"/>
                      <a:gd name="T12" fmla="+- 0 10796 232"/>
                      <a:gd name="T13" fmla="*/ T12 w 21129"/>
                      <a:gd name="T14" fmla="+- 0 10804 234"/>
                      <a:gd name="T15" fmla="*/ 10804 h 21141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</a:cxnLst>
                    <a:rect l="0" t="0" r="r" b="b"/>
                    <a:pathLst>
                      <a:path w="21129" h="21141">
                        <a:moveTo>
                          <a:pt x="20075" y="3267"/>
                        </a:moveTo>
                        <a:cubicBezTo>
                          <a:pt x="20953" y="2898"/>
                          <a:pt x="21368" y="1899"/>
                          <a:pt x="20987" y="1030"/>
                        </a:cubicBezTo>
                        <a:cubicBezTo>
                          <a:pt x="20611" y="168"/>
                          <a:pt x="19589" y="-234"/>
                          <a:pt x="18707" y="138"/>
                        </a:cubicBezTo>
                        <a:cubicBezTo>
                          <a:pt x="18670" y="152"/>
                          <a:pt x="18649" y="185"/>
                          <a:pt x="18615" y="198"/>
                        </a:cubicBezTo>
                        <a:cubicBezTo>
                          <a:pt x="10481" y="3647"/>
                          <a:pt x="3673" y="10118"/>
                          <a:pt x="124" y="18802"/>
                        </a:cubicBezTo>
                        <a:cubicBezTo>
                          <a:pt x="-232" y="19678"/>
                          <a:pt x="205" y="20666"/>
                          <a:pt x="1094" y="21019"/>
                        </a:cubicBezTo>
                        <a:cubicBezTo>
                          <a:pt x="1983" y="21366"/>
                          <a:pt x="2991" y="20946"/>
                          <a:pt x="3354" y="20071"/>
                        </a:cubicBezTo>
                        <a:cubicBezTo>
                          <a:pt x="6561" y="12205"/>
                          <a:pt x="12717" y="6360"/>
                          <a:pt x="20075" y="3274"/>
                        </a:cubicBezTo>
                        <a:cubicBezTo>
                          <a:pt x="20075" y="3274"/>
                          <a:pt x="20075" y="3267"/>
                          <a:pt x="20075" y="32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</p:grp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34023DBA-52E2-45FC-890B-D21C8C3BF87A}"/>
                    </a:ext>
                  </a:extLst>
                </p:cNvPr>
                <p:cNvSpPr/>
                <p:nvPr/>
              </p:nvSpPr>
              <p:spPr>
                <a:xfrm>
                  <a:off x="10899675" y="3470670"/>
                  <a:ext cx="1511951" cy="649465"/>
                </a:xfrm>
                <a:prstGeom prst="rect">
                  <a:avLst/>
                </a:prstGeom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2"/>
                      </a:solidFill>
                      <a:latin typeface="Garamond" panose="02020404030301010803" pitchFamily="18" charset="0"/>
                      <a:ea typeface="Lato Heavy" panose="020F0502020204030203" pitchFamily="34" charset="0"/>
                      <a:cs typeface="Lato Heavy" panose="020F0502020204030203" pitchFamily="34" charset="0"/>
                    </a:rPr>
                    <a:t>Title</a:t>
                  </a:r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AE30D5D1-1A9D-4F58-BB32-3937F9CCB416}"/>
                </a:ext>
              </a:extLst>
            </p:cNvPr>
            <p:cNvGrpSpPr/>
            <p:nvPr/>
          </p:nvGrpSpPr>
          <p:grpSpPr>
            <a:xfrm>
              <a:off x="1215258" y="2348142"/>
              <a:ext cx="1465853" cy="1465851"/>
              <a:chOff x="6603226" y="2389823"/>
              <a:chExt cx="2267281" cy="226727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7BFBB621-9152-4E39-96EB-E30752E671CA}"/>
                  </a:ext>
                </a:extLst>
              </p:cNvPr>
              <p:cNvGrpSpPr/>
              <p:nvPr/>
            </p:nvGrpSpPr>
            <p:grpSpPr>
              <a:xfrm rot="18900000" flipV="1">
                <a:off x="6603226" y="2389823"/>
                <a:ext cx="2267281" cy="2267279"/>
                <a:chOff x="8381400" y="7194550"/>
                <a:chExt cx="1327750" cy="1327748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xmlns="" id="{B8493493-C1D5-4DD1-BA69-4F972E8AC01C}"/>
                    </a:ext>
                  </a:extLst>
                </p:cNvPr>
                <p:cNvSpPr/>
                <p:nvPr/>
              </p:nvSpPr>
              <p:spPr>
                <a:xfrm>
                  <a:off x="8381400" y="7194550"/>
                  <a:ext cx="1327750" cy="132774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tx2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xmlns="" id="{0FDE32E6-E75E-41CA-8A98-0EDE4775A965}"/>
                    </a:ext>
                  </a:extLst>
                </p:cNvPr>
                <p:cNvSpPr/>
                <p:nvPr/>
              </p:nvSpPr>
              <p:spPr>
                <a:xfrm>
                  <a:off x="8534163" y="7347314"/>
                  <a:ext cx="1022226" cy="10222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0" sx="90000" sy="90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>
                    <a:solidFill>
                      <a:schemeClr val="tx2"/>
                    </a:solidFill>
                    <a:latin typeface="Garamond" panose="02020404030301010803" pitchFamily="18" charset="0"/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4EB52BD2-B8F2-421E-9EFA-4C33D328C4B8}"/>
                  </a:ext>
                </a:extLst>
              </p:cNvPr>
              <p:cNvGrpSpPr/>
              <p:nvPr/>
            </p:nvGrpSpPr>
            <p:grpSpPr>
              <a:xfrm>
                <a:off x="6720388" y="3015584"/>
                <a:ext cx="2008376" cy="1191130"/>
                <a:chOff x="6720388" y="2990910"/>
                <a:chExt cx="2008376" cy="1191130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xmlns="" id="{7C2F6C61-A1B6-4471-8353-27143B7D0662}"/>
                    </a:ext>
                  </a:extLst>
                </p:cNvPr>
                <p:cNvGrpSpPr/>
                <p:nvPr/>
              </p:nvGrpSpPr>
              <p:grpSpPr>
                <a:xfrm>
                  <a:off x="7566286" y="2990910"/>
                  <a:ext cx="341161" cy="496081"/>
                  <a:chOff x="10146507" y="3505994"/>
                  <a:chExt cx="319881" cy="465138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sp>
                <p:nvSpPr>
                  <p:cNvPr id="54" name="AutoShape 30">
                    <a:extLst>
                      <a:ext uri="{FF2B5EF4-FFF2-40B4-BE49-F238E27FC236}">
                        <a16:creationId xmlns:a16="http://schemas.microsoft.com/office/drawing/2014/main" xmlns="" id="{07C28D55-4915-43D7-9DB6-90BBC08D16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146507" y="3505994"/>
                    <a:ext cx="319881" cy="465138"/>
                  </a:xfrm>
                  <a:custGeom>
                    <a:avLst/>
                    <a:gdLst>
                      <a:gd name="T0" fmla="*/ 10383 w 20767"/>
                      <a:gd name="T1" fmla="*/ 10800 h 21600"/>
                      <a:gd name="T2" fmla="*/ 10383 w 20767"/>
                      <a:gd name="T3" fmla="*/ 10800 h 21600"/>
                      <a:gd name="T4" fmla="*/ 10383 w 20767"/>
                      <a:gd name="T5" fmla="*/ 10800 h 21600"/>
                      <a:gd name="T6" fmla="*/ 10383 w 20767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767" h="21600">
                        <a:moveTo>
                          <a:pt x="18566" y="16551"/>
                        </a:moveTo>
                        <a:cubicBezTo>
                          <a:pt x="17960" y="18284"/>
                          <a:pt x="17274" y="20249"/>
                          <a:pt x="9436" y="20249"/>
                        </a:cubicBezTo>
                        <a:cubicBezTo>
                          <a:pt x="4711" y="20249"/>
                          <a:pt x="1888" y="17809"/>
                          <a:pt x="1888" y="15451"/>
                        </a:cubicBezTo>
                        <a:cubicBezTo>
                          <a:pt x="1888" y="13645"/>
                          <a:pt x="2349" y="12161"/>
                          <a:pt x="2835" y="10591"/>
                        </a:cubicBezTo>
                        <a:cubicBezTo>
                          <a:pt x="3454" y="8600"/>
                          <a:pt x="4088" y="6563"/>
                          <a:pt x="3813" y="3868"/>
                        </a:cubicBezTo>
                        <a:cubicBezTo>
                          <a:pt x="6723" y="6750"/>
                          <a:pt x="7759" y="10567"/>
                          <a:pt x="7759" y="10567"/>
                        </a:cubicBezTo>
                        <a:cubicBezTo>
                          <a:pt x="7759" y="10567"/>
                          <a:pt x="10468" y="7846"/>
                          <a:pt x="11196" y="6582"/>
                        </a:cubicBezTo>
                        <a:cubicBezTo>
                          <a:pt x="11755" y="7395"/>
                          <a:pt x="12267" y="10124"/>
                          <a:pt x="12267" y="12825"/>
                        </a:cubicBezTo>
                        <a:cubicBezTo>
                          <a:pt x="12267" y="12825"/>
                          <a:pt x="14773" y="11347"/>
                          <a:pt x="16653" y="9127"/>
                        </a:cubicBezTo>
                        <a:cubicBezTo>
                          <a:pt x="18632" y="11666"/>
                          <a:pt x="19346" y="14320"/>
                          <a:pt x="18566" y="16551"/>
                        </a:cubicBezTo>
                        <a:moveTo>
                          <a:pt x="16041" y="6075"/>
                        </a:moveTo>
                        <a:cubicBezTo>
                          <a:pt x="15982" y="7879"/>
                          <a:pt x="14088" y="9404"/>
                          <a:pt x="14088" y="9404"/>
                        </a:cubicBezTo>
                        <a:cubicBezTo>
                          <a:pt x="14088" y="6046"/>
                          <a:pt x="10380" y="3375"/>
                          <a:pt x="10380" y="3375"/>
                        </a:cubicBezTo>
                        <a:cubicBezTo>
                          <a:pt x="10380" y="3375"/>
                          <a:pt x="10330" y="5373"/>
                          <a:pt x="8452" y="7389"/>
                        </a:cubicBezTo>
                        <a:cubicBezTo>
                          <a:pt x="6574" y="2686"/>
                          <a:pt x="938" y="0"/>
                          <a:pt x="938" y="0"/>
                        </a:cubicBezTo>
                        <a:cubicBezTo>
                          <a:pt x="3756" y="7389"/>
                          <a:pt x="0" y="10076"/>
                          <a:pt x="0" y="15451"/>
                        </a:cubicBezTo>
                        <a:cubicBezTo>
                          <a:pt x="0" y="18604"/>
                          <a:pt x="3730" y="21599"/>
                          <a:pt x="9436" y="21599"/>
                        </a:cubicBezTo>
                        <a:cubicBezTo>
                          <a:pt x="17888" y="21599"/>
                          <a:pt x="19523" y="19379"/>
                          <a:pt x="20396" y="16878"/>
                        </a:cubicBezTo>
                        <a:cubicBezTo>
                          <a:pt x="21599" y="13436"/>
                          <a:pt x="19797" y="9432"/>
                          <a:pt x="16041" y="6075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  <p:sp>
                <p:nvSpPr>
                  <p:cNvPr id="55" name="AutoShape 31">
                    <a:extLst>
                      <a:ext uri="{FF2B5EF4-FFF2-40B4-BE49-F238E27FC236}">
                        <a16:creationId xmlns:a16="http://schemas.microsoft.com/office/drawing/2014/main" xmlns="" id="{39D2BA87-0FA5-4475-9B60-B2B44D60D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05244" y="3709194"/>
                    <a:ext cx="205581" cy="166688"/>
                  </a:xfrm>
                  <a:custGeom>
                    <a:avLst/>
                    <a:gdLst>
                      <a:gd name="T0" fmla="*/ 10641 w 21282"/>
                      <a:gd name="T1" fmla="*/ 10800 h 21600"/>
                      <a:gd name="T2" fmla="*/ 10641 w 21282"/>
                      <a:gd name="T3" fmla="*/ 10800 h 21600"/>
                      <a:gd name="T4" fmla="*/ 10641 w 21282"/>
                      <a:gd name="T5" fmla="*/ 10800 h 21600"/>
                      <a:gd name="T6" fmla="*/ 10641 w 21282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282" h="21600">
                        <a:moveTo>
                          <a:pt x="20698" y="5891"/>
                        </a:moveTo>
                        <a:lnTo>
                          <a:pt x="19424" y="7749"/>
                        </a:lnTo>
                        <a:cubicBezTo>
                          <a:pt x="17846" y="10064"/>
                          <a:pt x="16352" y="12259"/>
                          <a:pt x="12365" y="14784"/>
                        </a:cubicBezTo>
                        <a:cubicBezTo>
                          <a:pt x="11794" y="12631"/>
                          <a:pt x="11275" y="10259"/>
                          <a:pt x="11275" y="6631"/>
                        </a:cubicBezTo>
                        <a:lnTo>
                          <a:pt x="11275" y="3408"/>
                        </a:lnTo>
                        <a:lnTo>
                          <a:pt x="9000" y="7893"/>
                        </a:lnTo>
                        <a:cubicBezTo>
                          <a:pt x="8233" y="9421"/>
                          <a:pt x="7598" y="10690"/>
                          <a:pt x="6649" y="12373"/>
                        </a:cubicBezTo>
                        <a:cubicBezTo>
                          <a:pt x="5211" y="8296"/>
                          <a:pt x="4195" y="5281"/>
                          <a:pt x="3422" y="2545"/>
                        </a:cubicBezTo>
                        <a:lnTo>
                          <a:pt x="2705" y="0"/>
                        </a:lnTo>
                        <a:lnTo>
                          <a:pt x="1926" y="2847"/>
                        </a:lnTo>
                        <a:cubicBezTo>
                          <a:pt x="936" y="6469"/>
                          <a:pt x="0" y="9891"/>
                          <a:pt x="0" y="18771"/>
                        </a:cubicBezTo>
                        <a:cubicBezTo>
                          <a:pt x="0" y="19292"/>
                          <a:pt x="333" y="19714"/>
                          <a:pt x="749" y="19714"/>
                        </a:cubicBezTo>
                        <a:cubicBezTo>
                          <a:pt x="1162" y="19714"/>
                          <a:pt x="1499" y="19292"/>
                          <a:pt x="1499" y="18771"/>
                        </a:cubicBezTo>
                        <a:cubicBezTo>
                          <a:pt x="1499" y="11964"/>
                          <a:pt x="2037" y="8594"/>
                          <a:pt x="2758" y="5681"/>
                        </a:cubicBezTo>
                        <a:cubicBezTo>
                          <a:pt x="3537" y="8174"/>
                          <a:pt x="4520" y="11009"/>
                          <a:pt x="5812" y="14638"/>
                        </a:cubicBezTo>
                        <a:lnTo>
                          <a:pt x="6339" y="16117"/>
                        </a:lnTo>
                        <a:lnTo>
                          <a:pt x="7100" y="14811"/>
                        </a:lnTo>
                        <a:cubicBezTo>
                          <a:pt x="8344" y="12681"/>
                          <a:pt x="9085" y="11248"/>
                          <a:pt x="9896" y="9638"/>
                        </a:cubicBezTo>
                        <a:cubicBezTo>
                          <a:pt x="10133" y="12428"/>
                          <a:pt x="10681" y="14428"/>
                          <a:pt x="11223" y="16408"/>
                        </a:cubicBezTo>
                        <a:lnTo>
                          <a:pt x="11495" y="17404"/>
                        </a:lnTo>
                        <a:lnTo>
                          <a:pt x="12253" y="16953"/>
                        </a:lnTo>
                        <a:cubicBezTo>
                          <a:pt x="16306" y="14531"/>
                          <a:pt x="18203" y="12327"/>
                          <a:pt x="19708" y="10211"/>
                        </a:cubicBezTo>
                        <a:cubicBezTo>
                          <a:pt x="19942" y="13727"/>
                          <a:pt x="19573" y="17574"/>
                          <a:pt x="18698" y="20305"/>
                        </a:cubicBezTo>
                        <a:cubicBezTo>
                          <a:pt x="18543" y="20787"/>
                          <a:pt x="18730" y="21336"/>
                          <a:pt x="19114" y="21531"/>
                        </a:cubicBezTo>
                        <a:cubicBezTo>
                          <a:pt x="19204" y="21577"/>
                          <a:pt x="19301" y="21599"/>
                          <a:pt x="19395" y="21599"/>
                        </a:cubicBezTo>
                        <a:cubicBezTo>
                          <a:pt x="19690" y="21599"/>
                          <a:pt x="19972" y="21377"/>
                          <a:pt x="20089" y="21008"/>
                        </a:cubicBezTo>
                        <a:cubicBezTo>
                          <a:pt x="21251" y="17380"/>
                          <a:pt x="21600" y="12213"/>
                          <a:pt x="20976" y="7841"/>
                        </a:cubicBezTo>
                        <a:cubicBezTo>
                          <a:pt x="20976" y="7841"/>
                          <a:pt x="20698" y="5891"/>
                          <a:pt x="20698" y="589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19050" tIns="19050" rIns="19050" bIns="19050" anchor="ctr"/>
                  <a:lstStyle/>
                  <a:p>
                    <a:pPr algn="ctr" defTabSz="22860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Garamond" panose="02020404030301010803" pitchFamily="18" charset="0"/>
                      <a:sym typeface="Gill Sans" charset="0"/>
                    </a:endParaRPr>
                  </a:p>
                </p:txBody>
              </p:sp>
            </p:grp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F5680F0A-6C7C-4CE3-BE10-F0851DD24F13}"/>
                    </a:ext>
                  </a:extLst>
                </p:cNvPr>
                <p:cNvSpPr/>
                <p:nvPr/>
              </p:nvSpPr>
              <p:spPr>
                <a:xfrm>
                  <a:off x="6720388" y="3532576"/>
                  <a:ext cx="2008376" cy="649464"/>
                </a:xfrm>
                <a:prstGeom prst="rect">
                  <a:avLst/>
                </a:prstGeom>
                <a:effectLst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tx2"/>
                      </a:solidFill>
                      <a:latin typeface="Garamond" panose="02020404030301010803" pitchFamily="18" charset="0"/>
                      <a:ea typeface="Lato Heavy" panose="020F0502020204030203" pitchFamily="34" charset="0"/>
                      <a:cs typeface="Lato Heavy" panose="020F0502020204030203" pitchFamily="34" charset="0"/>
                    </a:rPr>
                    <a:t>Title</a:t>
                  </a:r>
                </a:p>
              </p:txBody>
            </p:sp>
          </p:grpSp>
        </p:grp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A1B171F3-A46D-4036-AB8C-1A5F03A23E8F}"/>
              </a:ext>
            </a:extLst>
          </p:cNvPr>
          <p:cNvSpPr/>
          <p:nvPr/>
        </p:nvSpPr>
        <p:spPr>
          <a:xfrm>
            <a:off x="6332357" y="1296013"/>
            <a:ext cx="429563" cy="4295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  <a:cs typeface="Segoe UI" panose="020B0502040204020203" pitchFamily="34" charset="0"/>
              </a:rPr>
              <a:t>1</a:t>
            </a:r>
            <a:endParaRPr lang="id-ID" dirty="0">
              <a:solidFill>
                <a:schemeClr val="bg2"/>
              </a:solidFill>
              <a:latin typeface="Garamond" panose="02020404030301010803" pitchFamily="18" charset="0"/>
              <a:cs typeface="Segoe UI" panose="020B0502040204020203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7CD82DE-4911-48CF-B271-D22B00C98AB9}"/>
              </a:ext>
            </a:extLst>
          </p:cNvPr>
          <p:cNvSpPr/>
          <p:nvPr/>
        </p:nvSpPr>
        <p:spPr>
          <a:xfrm>
            <a:off x="6954807" y="1237086"/>
            <a:ext cx="165725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  <a:ea typeface="Lato Heavy" panose="020F0502020204030203" pitchFamily="34" charset="0"/>
                <a:cs typeface="Lato Heavy" panose="020F0502020204030203" pitchFamily="34" charset="0"/>
              </a:rPr>
              <a:t>Option One 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F2EEBEBF-2303-49DF-B7AE-E883A9639305}"/>
              </a:ext>
            </a:extLst>
          </p:cNvPr>
          <p:cNvSpPr/>
          <p:nvPr/>
        </p:nvSpPr>
        <p:spPr>
          <a:xfrm>
            <a:off x="6332357" y="2400735"/>
            <a:ext cx="429563" cy="4295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  <a:cs typeface="Segoe UI" panose="020B0502040204020203" pitchFamily="34" charset="0"/>
              </a:rPr>
              <a:t>2</a:t>
            </a:r>
            <a:endParaRPr lang="id-ID" dirty="0">
              <a:solidFill>
                <a:schemeClr val="bg2"/>
              </a:solidFill>
              <a:latin typeface="Garamond" panose="02020404030301010803" pitchFamily="18" charset="0"/>
              <a:cs typeface="Segoe UI" panose="020B050204020402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BB5E4962-E856-4A62-A06C-1400EEBB42E4}"/>
              </a:ext>
            </a:extLst>
          </p:cNvPr>
          <p:cNvSpPr/>
          <p:nvPr/>
        </p:nvSpPr>
        <p:spPr>
          <a:xfrm>
            <a:off x="6954807" y="2463830"/>
            <a:ext cx="1657255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  <a:ea typeface="Lato Heavy" panose="020F0502020204030203" pitchFamily="34" charset="0"/>
                <a:cs typeface="Lato Heavy" panose="020F0502020204030203" pitchFamily="34" charset="0"/>
              </a:rPr>
              <a:t>Option Two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0359243D-BF0A-47E4-8A96-ECF79438C107}"/>
              </a:ext>
            </a:extLst>
          </p:cNvPr>
          <p:cNvSpPr/>
          <p:nvPr/>
        </p:nvSpPr>
        <p:spPr>
          <a:xfrm>
            <a:off x="6332357" y="3546126"/>
            <a:ext cx="429563" cy="4295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  <a:cs typeface="Segoe UI" panose="020B0502040204020203" pitchFamily="34" charset="0"/>
              </a:rPr>
              <a:t>3</a:t>
            </a:r>
            <a:endParaRPr lang="id-ID" dirty="0">
              <a:solidFill>
                <a:schemeClr val="bg2"/>
              </a:solidFill>
              <a:latin typeface="Garamond" panose="02020404030301010803" pitchFamily="18" charset="0"/>
              <a:cs typeface="Segoe UI" panose="020B0502040204020203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BDE0188-4D5B-4560-B024-E53D1003EA90}"/>
              </a:ext>
            </a:extLst>
          </p:cNvPr>
          <p:cNvSpPr/>
          <p:nvPr/>
        </p:nvSpPr>
        <p:spPr>
          <a:xfrm>
            <a:off x="6954807" y="3609221"/>
            <a:ext cx="2572261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  <a:ea typeface="Lato Heavy" panose="020F0502020204030203" pitchFamily="34" charset="0"/>
                <a:cs typeface="Lato Heavy" panose="020F0502020204030203" pitchFamily="34" charset="0"/>
              </a:rPr>
              <a:t>Option Three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0BC6F342-BE0D-48AE-80FD-E2E96AA9A99C}"/>
              </a:ext>
            </a:extLst>
          </p:cNvPr>
          <p:cNvSpPr/>
          <p:nvPr/>
        </p:nvSpPr>
        <p:spPr>
          <a:xfrm>
            <a:off x="6332357" y="4691517"/>
            <a:ext cx="429563" cy="4295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latin typeface="Garamond" panose="02020404030301010803" pitchFamily="18" charset="0"/>
                <a:cs typeface="Segoe UI" panose="020B0502040204020203" pitchFamily="34" charset="0"/>
              </a:rPr>
              <a:t>4</a:t>
            </a:r>
            <a:endParaRPr lang="id-ID" dirty="0">
              <a:solidFill>
                <a:schemeClr val="bg2"/>
              </a:solidFill>
              <a:latin typeface="Garamond" panose="02020404030301010803" pitchFamily="18" charset="0"/>
              <a:cs typeface="Segoe UI" panose="020B0502040204020203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2336E51E-D093-435A-8794-5B72B4CCF361}"/>
              </a:ext>
            </a:extLst>
          </p:cNvPr>
          <p:cNvSpPr/>
          <p:nvPr/>
        </p:nvSpPr>
        <p:spPr>
          <a:xfrm>
            <a:off x="6954807" y="4754612"/>
            <a:ext cx="2283503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Garamond" panose="02020404030301010803" pitchFamily="18" charset="0"/>
                <a:ea typeface="Lato Heavy" panose="020F0502020204030203" pitchFamily="34" charset="0"/>
                <a:cs typeface="Lato Heavy" panose="020F0502020204030203" pitchFamily="34" charset="0"/>
              </a:rPr>
              <a:t>Option Four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A51DD77E-1F74-4FA4-8223-2F057CD77380}"/>
              </a:ext>
            </a:extLst>
          </p:cNvPr>
          <p:cNvSpPr/>
          <p:nvPr/>
        </p:nvSpPr>
        <p:spPr>
          <a:xfrm>
            <a:off x="7035161" y="1636732"/>
            <a:ext cx="424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D4509630-D4CC-41C8-ACDD-1AA673ED1133}"/>
              </a:ext>
            </a:extLst>
          </p:cNvPr>
          <p:cNvSpPr/>
          <p:nvPr/>
        </p:nvSpPr>
        <p:spPr>
          <a:xfrm>
            <a:off x="7035161" y="2907549"/>
            <a:ext cx="424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EDC65624-251B-48FC-9187-97B1EFCB055E}"/>
              </a:ext>
            </a:extLst>
          </p:cNvPr>
          <p:cNvSpPr/>
          <p:nvPr/>
        </p:nvSpPr>
        <p:spPr>
          <a:xfrm>
            <a:off x="7035161" y="4025317"/>
            <a:ext cx="424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0121F91A-06DD-4B42-91E3-64C8DE9125C3}"/>
              </a:ext>
            </a:extLst>
          </p:cNvPr>
          <p:cNvSpPr/>
          <p:nvPr/>
        </p:nvSpPr>
        <p:spPr>
          <a:xfrm>
            <a:off x="6954807" y="5188244"/>
            <a:ext cx="4246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3C0BAF6-7149-4276-87F5-A91ABCD67794}"/>
              </a:ext>
            </a:extLst>
          </p:cNvPr>
          <p:cNvSpPr txBox="1"/>
          <p:nvPr/>
        </p:nvSpPr>
        <p:spPr>
          <a:xfrm>
            <a:off x="916210" y="646409"/>
            <a:ext cx="4683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OUR SERVICE</a:t>
            </a:r>
          </a:p>
        </p:txBody>
      </p:sp>
      <p:pic>
        <p:nvPicPr>
          <p:cNvPr id="72" name="Рисунок 71" descr="2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6699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35E7DEB-57B3-40C6-BD34-0EB2A98730EC}"/>
              </a:ext>
            </a:extLst>
          </p:cNvPr>
          <p:cNvGrpSpPr/>
          <p:nvPr/>
        </p:nvGrpSpPr>
        <p:grpSpPr>
          <a:xfrm>
            <a:off x="4839226" y="1389814"/>
            <a:ext cx="6482932" cy="4440974"/>
            <a:chOff x="1586184" y="2251772"/>
            <a:chExt cx="5394907" cy="34360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4F31D0F-E0E7-48C4-89F7-2E28EA6D0481}"/>
                </a:ext>
              </a:extLst>
            </p:cNvPr>
            <p:cNvGrpSpPr/>
            <p:nvPr/>
          </p:nvGrpSpPr>
          <p:grpSpPr>
            <a:xfrm>
              <a:off x="1732811" y="2310304"/>
              <a:ext cx="5184782" cy="2337011"/>
              <a:chOff x="1732811" y="2310304"/>
              <a:chExt cx="5184782" cy="2337011"/>
            </a:xfrm>
          </p:grpSpPr>
          <p:sp>
            <p:nvSpPr>
              <p:cNvPr id="31" name="Shape 806">
                <a:extLst>
                  <a:ext uri="{FF2B5EF4-FFF2-40B4-BE49-F238E27FC236}">
                    <a16:creationId xmlns:a16="http://schemas.microsoft.com/office/drawing/2014/main" xmlns="" id="{16C72C8A-F369-4DE9-9B0A-6AA79EC42B6D}"/>
                  </a:ext>
                </a:extLst>
              </p:cNvPr>
              <p:cNvSpPr/>
              <p:nvPr/>
            </p:nvSpPr>
            <p:spPr>
              <a:xfrm flipH="1">
                <a:off x="1732811" y="4647314"/>
                <a:ext cx="5184782" cy="1"/>
              </a:xfrm>
              <a:prstGeom prst="line">
                <a:avLst/>
              </a:prstGeom>
              <a:noFill/>
              <a:ln w="3175" cap="flat">
                <a:solidFill>
                  <a:schemeClr val="bg1">
                    <a:lumMod val="75000"/>
                    <a:alpha val="50000"/>
                  </a:schemeClr>
                </a:solidFill>
                <a:prstDash val="dash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240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32" name="Shape 807">
                <a:extLst>
                  <a:ext uri="{FF2B5EF4-FFF2-40B4-BE49-F238E27FC236}">
                    <a16:creationId xmlns:a16="http://schemas.microsoft.com/office/drawing/2014/main" xmlns="" id="{BC4AF3E1-49B7-40C6-B6C3-6109F440C682}"/>
                  </a:ext>
                </a:extLst>
              </p:cNvPr>
              <p:cNvSpPr/>
              <p:nvPr/>
            </p:nvSpPr>
            <p:spPr>
              <a:xfrm flipH="1">
                <a:off x="1732811" y="4257812"/>
                <a:ext cx="5184782" cy="1"/>
              </a:xfrm>
              <a:prstGeom prst="line">
                <a:avLst/>
              </a:prstGeom>
              <a:noFill/>
              <a:ln w="3175" cap="flat">
                <a:solidFill>
                  <a:schemeClr val="bg1">
                    <a:lumMod val="75000"/>
                    <a:alpha val="50000"/>
                  </a:schemeClr>
                </a:solidFill>
                <a:prstDash val="dash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240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33" name="Shape 808">
                <a:extLst>
                  <a:ext uri="{FF2B5EF4-FFF2-40B4-BE49-F238E27FC236}">
                    <a16:creationId xmlns:a16="http://schemas.microsoft.com/office/drawing/2014/main" xmlns="" id="{F9A3FF37-C48E-49D4-90D9-BB34892F3958}"/>
                  </a:ext>
                </a:extLst>
              </p:cNvPr>
              <p:cNvSpPr/>
              <p:nvPr/>
            </p:nvSpPr>
            <p:spPr>
              <a:xfrm flipH="1">
                <a:off x="1732811" y="3868310"/>
                <a:ext cx="5184782" cy="1"/>
              </a:xfrm>
              <a:prstGeom prst="line">
                <a:avLst/>
              </a:prstGeom>
              <a:noFill/>
              <a:ln w="3175" cap="flat">
                <a:solidFill>
                  <a:schemeClr val="bg1">
                    <a:lumMod val="75000"/>
                    <a:alpha val="50000"/>
                  </a:schemeClr>
                </a:solidFill>
                <a:prstDash val="dash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240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34" name="Shape 809">
                <a:extLst>
                  <a:ext uri="{FF2B5EF4-FFF2-40B4-BE49-F238E27FC236}">
                    <a16:creationId xmlns:a16="http://schemas.microsoft.com/office/drawing/2014/main" xmlns="" id="{D1FA0454-D25B-42A2-A5E2-C6555761BCF2}"/>
                  </a:ext>
                </a:extLst>
              </p:cNvPr>
              <p:cNvSpPr/>
              <p:nvPr/>
            </p:nvSpPr>
            <p:spPr>
              <a:xfrm flipH="1">
                <a:off x="1732811" y="3478809"/>
                <a:ext cx="5184782" cy="1"/>
              </a:xfrm>
              <a:prstGeom prst="line">
                <a:avLst/>
              </a:prstGeom>
              <a:noFill/>
              <a:ln w="3175" cap="flat">
                <a:solidFill>
                  <a:schemeClr val="bg1">
                    <a:lumMod val="75000"/>
                    <a:alpha val="50000"/>
                  </a:schemeClr>
                </a:solidFill>
                <a:prstDash val="dash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240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35" name="Shape 810">
                <a:extLst>
                  <a:ext uri="{FF2B5EF4-FFF2-40B4-BE49-F238E27FC236}">
                    <a16:creationId xmlns:a16="http://schemas.microsoft.com/office/drawing/2014/main" xmlns="" id="{7710419F-EFDB-4922-A5DE-E0E4793C5B90}"/>
                  </a:ext>
                </a:extLst>
              </p:cNvPr>
              <p:cNvSpPr/>
              <p:nvPr/>
            </p:nvSpPr>
            <p:spPr>
              <a:xfrm flipH="1">
                <a:off x="1732811" y="3089307"/>
                <a:ext cx="5184782" cy="1"/>
              </a:xfrm>
              <a:prstGeom prst="line">
                <a:avLst/>
              </a:prstGeom>
              <a:noFill/>
              <a:ln w="3175" cap="flat">
                <a:solidFill>
                  <a:schemeClr val="bg1">
                    <a:lumMod val="75000"/>
                    <a:alpha val="50000"/>
                  </a:schemeClr>
                </a:solidFill>
                <a:prstDash val="dash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240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36" name="Shape 811">
                <a:extLst>
                  <a:ext uri="{FF2B5EF4-FFF2-40B4-BE49-F238E27FC236}">
                    <a16:creationId xmlns:a16="http://schemas.microsoft.com/office/drawing/2014/main" xmlns="" id="{CC9D2072-C01E-4647-8660-6DC3496595CA}"/>
                  </a:ext>
                </a:extLst>
              </p:cNvPr>
              <p:cNvSpPr/>
              <p:nvPr/>
            </p:nvSpPr>
            <p:spPr>
              <a:xfrm flipH="1">
                <a:off x="1732811" y="2699805"/>
                <a:ext cx="5184782" cy="1"/>
              </a:xfrm>
              <a:prstGeom prst="line">
                <a:avLst/>
              </a:prstGeom>
              <a:noFill/>
              <a:ln w="3175" cap="flat">
                <a:solidFill>
                  <a:schemeClr val="bg1">
                    <a:lumMod val="75000"/>
                    <a:alpha val="50000"/>
                  </a:schemeClr>
                </a:solidFill>
                <a:prstDash val="dash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240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37" name="Shape 812">
                <a:extLst>
                  <a:ext uri="{FF2B5EF4-FFF2-40B4-BE49-F238E27FC236}">
                    <a16:creationId xmlns:a16="http://schemas.microsoft.com/office/drawing/2014/main" xmlns="" id="{6924B96F-BF8C-44AC-B6EB-C648C4898BCC}"/>
                  </a:ext>
                </a:extLst>
              </p:cNvPr>
              <p:cNvSpPr/>
              <p:nvPr/>
            </p:nvSpPr>
            <p:spPr>
              <a:xfrm flipH="1">
                <a:off x="1732811" y="2310304"/>
                <a:ext cx="5184782" cy="0"/>
              </a:xfrm>
              <a:prstGeom prst="line">
                <a:avLst/>
              </a:prstGeom>
              <a:noFill/>
              <a:ln w="3175" cap="flat">
                <a:solidFill>
                  <a:schemeClr val="bg1">
                    <a:lumMod val="75000"/>
                    <a:alpha val="50000"/>
                  </a:schemeClr>
                </a:solidFill>
                <a:prstDash val="dash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2286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240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</p:grpSp>
        <p:sp>
          <p:nvSpPr>
            <p:cNvPr id="5" name="Shape 820">
              <a:extLst>
                <a:ext uri="{FF2B5EF4-FFF2-40B4-BE49-F238E27FC236}">
                  <a16:creationId xmlns:a16="http://schemas.microsoft.com/office/drawing/2014/main" xmlns="" id="{E8CD832A-CDD9-4257-BE72-FD52C6A616D8}"/>
                </a:ext>
              </a:extLst>
            </p:cNvPr>
            <p:cNvSpPr/>
            <p:nvPr/>
          </p:nvSpPr>
          <p:spPr>
            <a:xfrm>
              <a:off x="1634197" y="3908602"/>
              <a:ext cx="2169513" cy="112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133" y="21600"/>
                    <a:pt x="3267" y="21560"/>
                    <a:pt x="4667" y="18346"/>
                  </a:cubicBezTo>
                  <a:cubicBezTo>
                    <a:pt x="6067" y="15072"/>
                    <a:pt x="7433" y="0"/>
                    <a:pt x="10800" y="0"/>
                  </a:cubicBezTo>
                  <a:cubicBezTo>
                    <a:pt x="14167" y="0"/>
                    <a:pt x="15533" y="15072"/>
                    <a:pt x="16933" y="18346"/>
                  </a:cubicBezTo>
                  <a:cubicBezTo>
                    <a:pt x="18333" y="21560"/>
                    <a:pt x="21467" y="21600"/>
                    <a:pt x="21600" y="2160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dirty="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6" name="Shape 821">
              <a:extLst>
                <a:ext uri="{FF2B5EF4-FFF2-40B4-BE49-F238E27FC236}">
                  <a16:creationId xmlns:a16="http://schemas.microsoft.com/office/drawing/2014/main" xmlns="" id="{26FA2F49-2025-4F50-9269-FEA93A09E239}"/>
                </a:ext>
              </a:extLst>
            </p:cNvPr>
            <p:cNvSpPr/>
            <p:nvPr/>
          </p:nvSpPr>
          <p:spPr>
            <a:xfrm>
              <a:off x="2400365" y="3030776"/>
              <a:ext cx="2169513" cy="200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133" y="21600"/>
                    <a:pt x="3267" y="21560"/>
                    <a:pt x="4667" y="18346"/>
                  </a:cubicBezTo>
                  <a:cubicBezTo>
                    <a:pt x="6067" y="15072"/>
                    <a:pt x="7433" y="0"/>
                    <a:pt x="10800" y="0"/>
                  </a:cubicBezTo>
                  <a:cubicBezTo>
                    <a:pt x="14167" y="0"/>
                    <a:pt x="15533" y="15072"/>
                    <a:pt x="16933" y="18346"/>
                  </a:cubicBezTo>
                  <a:cubicBezTo>
                    <a:pt x="18333" y="21560"/>
                    <a:pt x="21467" y="21600"/>
                    <a:pt x="216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7" name="Shape 822">
              <a:extLst>
                <a:ext uri="{FF2B5EF4-FFF2-40B4-BE49-F238E27FC236}">
                  <a16:creationId xmlns:a16="http://schemas.microsoft.com/office/drawing/2014/main" xmlns="" id="{6BB8537C-7EFF-41D1-A85A-3AFC353D5495}"/>
                </a:ext>
              </a:extLst>
            </p:cNvPr>
            <p:cNvSpPr/>
            <p:nvPr/>
          </p:nvSpPr>
          <p:spPr>
            <a:xfrm>
              <a:off x="3277811" y="3233194"/>
              <a:ext cx="2169513" cy="180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133" y="21600"/>
                    <a:pt x="3267" y="21560"/>
                    <a:pt x="4667" y="18346"/>
                  </a:cubicBezTo>
                  <a:cubicBezTo>
                    <a:pt x="6067" y="15072"/>
                    <a:pt x="7433" y="0"/>
                    <a:pt x="10800" y="0"/>
                  </a:cubicBezTo>
                  <a:cubicBezTo>
                    <a:pt x="14167" y="0"/>
                    <a:pt x="15533" y="15072"/>
                    <a:pt x="16933" y="18346"/>
                  </a:cubicBezTo>
                  <a:cubicBezTo>
                    <a:pt x="18333" y="21560"/>
                    <a:pt x="21467" y="21600"/>
                    <a:pt x="216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" name="Shape 823">
              <a:extLst>
                <a:ext uri="{FF2B5EF4-FFF2-40B4-BE49-F238E27FC236}">
                  <a16:creationId xmlns:a16="http://schemas.microsoft.com/office/drawing/2014/main" xmlns="" id="{9234456F-B59A-427D-A9EB-12AF05A0C597}"/>
                </a:ext>
              </a:extLst>
            </p:cNvPr>
            <p:cNvSpPr/>
            <p:nvPr/>
          </p:nvSpPr>
          <p:spPr>
            <a:xfrm>
              <a:off x="4078410" y="2699805"/>
              <a:ext cx="2169513" cy="233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133" y="21600"/>
                    <a:pt x="3267" y="21560"/>
                    <a:pt x="4667" y="18346"/>
                  </a:cubicBezTo>
                  <a:cubicBezTo>
                    <a:pt x="6067" y="15072"/>
                    <a:pt x="7433" y="0"/>
                    <a:pt x="10800" y="0"/>
                  </a:cubicBezTo>
                  <a:cubicBezTo>
                    <a:pt x="14167" y="0"/>
                    <a:pt x="15533" y="15072"/>
                    <a:pt x="16933" y="18346"/>
                  </a:cubicBezTo>
                  <a:cubicBezTo>
                    <a:pt x="18333" y="21560"/>
                    <a:pt x="21467" y="21600"/>
                    <a:pt x="216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9" name="Shape 824">
              <a:extLst>
                <a:ext uri="{FF2B5EF4-FFF2-40B4-BE49-F238E27FC236}">
                  <a16:creationId xmlns:a16="http://schemas.microsoft.com/office/drawing/2014/main" xmlns="" id="{F196E641-9D2B-46C4-9CD8-815B3C97F188}"/>
                </a:ext>
              </a:extLst>
            </p:cNvPr>
            <p:cNvSpPr/>
            <p:nvPr/>
          </p:nvSpPr>
          <p:spPr>
            <a:xfrm>
              <a:off x="4811578" y="2251772"/>
              <a:ext cx="2169513" cy="2785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133" y="21600"/>
                    <a:pt x="3267" y="21560"/>
                    <a:pt x="4667" y="18346"/>
                  </a:cubicBezTo>
                  <a:cubicBezTo>
                    <a:pt x="6067" y="15072"/>
                    <a:pt x="7433" y="0"/>
                    <a:pt x="10800" y="0"/>
                  </a:cubicBezTo>
                  <a:cubicBezTo>
                    <a:pt x="14167" y="0"/>
                    <a:pt x="15533" y="15072"/>
                    <a:pt x="16933" y="18346"/>
                  </a:cubicBezTo>
                  <a:cubicBezTo>
                    <a:pt x="18333" y="21560"/>
                    <a:pt x="21467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dirty="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0" name="Shape 831">
              <a:extLst>
                <a:ext uri="{FF2B5EF4-FFF2-40B4-BE49-F238E27FC236}">
                  <a16:creationId xmlns:a16="http://schemas.microsoft.com/office/drawing/2014/main" xmlns="" id="{D745F844-56E5-4929-B5E2-C5CDF5722AAD}"/>
                </a:ext>
              </a:extLst>
            </p:cNvPr>
            <p:cNvSpPr/>
            <p:nvPr/>
          </p:nvSpPr>
          <p:spPr>
            <a:xfrm>
              <a:off x="2448414" y="4220392"/>
              <a:ext cx="487455" cy="487451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round/>
            </a:ln>
            <a:effectLst/>
          </p:spPr>
          <p:txBody>
            <a:bodyPr wrap="square" lIns="19050" tIns="19050" rIns="19050" bIns="19050" numCol="1" anchor="t">
              <a:noAutofit/>
            </a:bodyPr>
            <a:lstStyle/>
            <a:p>
              <a:pPr defTabSz="515813">
                <a:buClr>
                  <a:srgbClr val="333333"/>
                </a:buClr>
                <a:buFont typeface="Aileron UltraLight"/>
                <a:defRPr sz="2000">
                  <a:solidFill>
                    <a:srgbClr val="323333"/>
                  </a:solidFill>
                  <a:uFill>
                    <a:solidFill>
                      <a:srgbClr val="323333"/>
                    </a:solidFill>
                  </a:uFill>
                  <a:latin typeface="Aileron UltraLight"/>
                  <a:ea typeface="Aileron UltraLight"/>
                  <a:cs typeface="Aileron UltraLight"/>
                  <a:sym typeface="Aileron UltraLight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1" name="Shape 834">
              <a:extLst>
                <a:ext uri="{FF2B5EF4-FFF2-40B4-BE49-F238E27FC236}">
                  <a16:creationId xmlns:a16="http://schemas.microsoft.com/office/drawing/2014/main" xmlns="" id="{3F9F71CE-82B5-446B-91DF-01C1C5BADD27}"/>
                </a:ext>
              </a:extLst>
            </p:cNvPr>
            <p:cNvSpPr/>
            <p:nvPr/>
          </p:nvSpPr>
          <p:spPr>
            <a:xfrm>
              <a:off x="3210248" y="3577540"/>
              <a:ext cx="491790" cy="491785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round/>
            </a:ln>
            <a:effectLst/>
          </p:spPr>
          <p:txBody>
            <a:bodyPr wrap="square" lIns="19050" tIns="19050" rIns="19050" bIns="19050" numCol="1" anchor="t">
              <a:noAutofit/>
            </a:bodyPr>
            <a:lstStyle/>
            <a:p>
              <a:pPr defTabSz="515813">
                <a:buClr>
                  <a:srgbClr val="333333"/>
                </a:buClr>
                <a:buFont typeface="Aileron UltraLight"/>
                <a:defRPr sz="2000">
                  <a:solidFill>
                    <a:srgbClr val="323333"/>
                  </a:solidFill>
                  <a:uFill>
                    <a:solidFill>
                      <a:srgbClr val="323333"/>
                    </a:solidFill>
                  </a:uFill>
                  <a:latin typeface="Aileron UltraLight"/>
                  <a:ea typeface="Aileron UltraLight"/>
                  <a:cs typeface="Aileron UltraLight"/>
                  <a:sym typeface="Aileron UltraLight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Shape 837">
              <a:extLst>
                <a:ext uri="{FF2B5EF4-FFF2-40B4-BE49-F238E27FC236}">
                  <a16:creationId xmlns:a16="http://schemas.microsoft.com/office/drawing/2014/main" xmlns="" id="{5B40A79B-03BD-41EA-8000-432F3E3151EF}"/>
                </a:ext>
              </a:extLst>
            </p:cNvPr>
            <p:cNvSpPr/>
            <p:nvPr/>
          </p:nvSpPr>
          <p:spPr>
            <a:xfrm>
              <a:off x="4117814" y="3596730"/>
              <a:ext cx="490831" cy="490826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round/>
            </a:ln>
            <a:effectLst/>
          </p:spPr>
          <p:txBody>
            <a:bodyPr wrap="square" lIns="19050" tIns="19050" rIns="19050" bIns="19050" numCol="1" anchor="t">
              <a:noAutofit/>
            </a:bodyPr>
            <a:lstStyle/>
            <a:p>
              <a:pPr defTabSz="515813">
                <a:buClr>
                  <a:srgbClr val="333333"/>
                </a:buClr>
                <a:buFont typeface="Aileron UltraLight"/>
                <a:defRPr sz="2000">
                  <a:solidFill>
                    <a:srgbClr val="323333"/>
                  </a:solidFill>
                  <a:uFill>
                    <a:solidFill>
                      <a:srgbClr val="323333"/>
                    </a:solidFill>
                  </a:uFill>
                  <a:latin typeface="Aileron UltraLight"/>
                  <a:ea typeface="Aileron UltraLight"/>
                  <a:cs typeface="Aileron UltraLight"/>
                  <a:sym typeface="Aileron UltraLight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3" name="Shape 840">
              <a:extLst>
                <a:ext uri="{FF2B5EF4-FFF2-40B4-BE49-F238E27FC236}">
                  <a16:creationId xmlns:a16="http://schemas.microsoft.com/office/drawing/2014/main" xmlns="" id="{FE4C0268-2C9D-42BE-9EA4-9F207C05A275}"/>
                </a:ext>
              </a:extLst>
            </p:cNvPr>
            <p:cNvSpPr/>
            <p:nvPr/>
          </p:nvSpPr>
          <p:spPr>
            <a:xfrm>
              <a:off x="4921039" y="3044767"/>
              <a:ext cx="486761" cy="486756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round/>
            </a:ln>
            <a:effectLst/>
          </p:spPr>
          <p:txBody>
            <a:bodyPr wrap="square" lIns="19050" tIns="19050" rIns="19050" bIns="19050" numCol="1" anchor="t">
              <a:noAutofit/>
            </a:bodyPr>
            <a:lstStyle/>
            <a:p>
              <a:pPr defTabSz="515813">
                <a:buClr>
                  <a:srgbClr val="333333"/>
                </a:buClr>
                <a:buFont typeface="Aileron UltraLight"/>
                <a:defRPr sz="2000">
                  <a:solidFill>
                    <a:srgbClr val="323333"/>
                  </a:solidFill>
                  <a:uFill>
                    <a:solidFill>
                      <a:srgbClr val="323333"/>
                    </a:solidFill>
                  </a:uFill>
                  <a:latin typeface="Aileron UltraLight"/>
                  <a:ea typeface="Aileron UltraLight"/>
                  <a:cs typeface="Aileron UltraLight"/>
                  <a:sym typeface="Aileron UltraLight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4" name="Shape 843">
              <a:extLst>
                <a:ext uri="{FF2B5EF4-FFF2-40B4-BE49-F238E27FC236}">
                  <a16:creationId xmlns:a16="http://schemas.microsoft.com/office/drawing/2014/main" xmlns="" id="{5682DEFA-5694-42D2-B172-89A02FE1B23F}"/>
                </a:ext>
              </a:extLst>
            </p:cNvPr>
            <p:cNvSpPr/>
            <p:nvPr/>
          </p:nvSpPr>
          <p:spPr>
            <a:xfrm>
              <a:off x="5644874" y="2781823"/>
              <a:ext cx="487025" cy="487019"/>
            </a:xfrm>
            <a:prstGeom prst="ellipse">
              <a:avLst/>
            </a:prstGeom>
            <a:solidFill>
              <a:srgbClr val="FFFFFF"/>
            </a:solidFill>
            <a:ln w="25400" cap="flat">
              <a:noFill/>
              <a:round/>
            </a:ln>
            <a:effectLst/>
          </p:spPr>
          <p:txBody>
            <a:bodyPr wrap="square" lIns="19050" tIns="19050" rIns="19050" bIns="19050" numCol="1" anchor="t">
              <a:noAutofit/>
            </a:bodyPr>
            <a:lstStyle/>
            <a:p>
              <a:pPr defTabSz="515813">
                <a:buClr>
                  <a:srgbClr val="333333"/>
                </a:buClr>
                <a:buFont typeface="Aileron UltraLight"/>
                <a:defRPr sz="2000">
                  <a:solidFill>
                    <a:srgbClr val="323333"/>
                  </a:solidFill>
                  <a:uFill>
                    <a:solidFill>
                      <a:srgbClr val="323333"/>
                    </a:solidFill>
                  </a:uFill>
                  <a:latin typeface="Aileron UltraLight"/>
                  <a:ea typeface="Aileron UltraLight"/>
                  <a:cs typeface="Aileron UltraLight"/>
                  <a:sym typeface="Aileron UltraLight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5" name="Shape 832">
              <a:extLst>
                <a:ext uri="{FF2B5EF4-FFF2-40B4-BE49-F238E27FC236}">
                  <a16:creationId xmlns:a16="http://schemas.microsoft.com/office/drawing/2014/main" xmlns="" id="{45314E16-D56A-4F31-B046-FBDBD2C5CCBB}"/>
                </a:ext>
              </a:extLst>
            </p:cNvPr>
            <p:cNvSpPr/>
            <p:nvPr/>
          </p:nvSpPr>
          <p:spPr>
            <a:xfrm>
              <a:off x="2454383" y="4288543"/>
              <a:ext cx="475516" cy="314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>
              <a:lvl1pPr>
                <a:lnSpc>
                  <a:spcPct val="150000"/>
                </a:lnSpc>
                <a:defRPr sz="1600" spc="48">
                  <a:solidFill>
                    <a:srgbClr val="5E5E5E"/>
                  </a:solidFill>
                  <a:latin typeface="Aileron"/>
                  <a:ea typeface="Aileron"/>
                  <a:cs typeface="Aileron"/>
                  <a:sym typeface="Aileron"/>
                </a:defRPr>
              </a:lvl1pPr>
            </a:lstStyle>
            <a:p>
              <a:pPr algn="ctr"/>
              <a:r>
                <a:rPr sz="1800" dirty="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rPr>
                <a:t>30%</a:t>
              </a:r>
            </a:p>
          </p:txBody>
        </p:sp>
        <p:sp>
          <p:nvSpPr>
            <p:cNvPr id="16" name="Shape 835">
              <a:extLst>
                <a:ext uri="{FF2B5EF4-FFF2-40B4-BE49-F238E27FC236}">
                  <a16:creationId xmlns:a16="http://schemas.microsoft.com/office/drawing/2014/main" xmlns="" id="{4E199E02-6AE8-4CB9-B398-AE633A9EC78F}"/>
                </a:ext>
              </a:extLst>
            </p:cNvPr>
            <p:cNvSpPr/>
            <p:nvPr/>
          </p:nvSpPr>
          <p:spPr>
            <a:xfrm>
              <a:off x="3218384" y="3647859"/>
              <a:ext cx="475517" cy="314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>
              <a:lvl1pPr>
                <a:lnSpc>
                  <a:spcPct val="150000"/>
                </a:lnSpc>
                <a:defRPr sz="1600" spc="48">
                  <a:solidFill>
                    <a:srgbClr val="5E5E5E"/>
                  </a:solidFill>
                  <a:latin typeface="Aileron"/>
                  <a:ea typeface="Aileron"/>
                  <a:cs typeface="Aileron"/>
                  <a:sym typeface="Aileron"/>
                </a:defRPr>
              </a:lvl1pPr>
            </a:lstStyle>
            <a:p>
              <a:pPr algn="ctr"/>
              <a:r>
                <a:rPr lang="en-ID" sz="1800" dirty="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rPr>
                <a:t>65</a:t>
              </a:r>
              <a:r>
                <a:rPr sz="1800" dirty="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rPr>
                <a:t>%</a:t>
              </a:r>
            </a:p>
          </p:txBody>
        </p:sp>
        <p:sp>
          <p:nvSpPr>
            <p:cNvPr id="17" name="Shape 838">
              <a:extLst>
                <a:ext uri="{FF2B5EF4-FFF2-40B4-BE49-F238E27FC236}">
                  <a16:creationId xmlns:a16="http://schemas.microsoft.com/office/drawing/2014/main" xmlns="" id="{3A45E77A-AA27-40AB-ABF1-2A9720B7EB80}"/>
                </a:ext>
              </a:extLst>
            </p:cNvPr>
            <p:cNvSpPr/>
            <p:nvPr/>
          </p:nvSpPr>
          <p:spPr>
            <a:xfrm>
              <a:off x="4125472" y="3666570"/>
              <a:ext cx="475517" cy="314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>
              <a:lvl1pPr>
                <a:lnSpc>
                  <a:spcPct val="150000"/>
                </a:lnSpc>
                <a:defRPr sz="1600" spc="48">
                  <a:solidFill>
                    <a:srgbClr val="5E5E5E"/>
                  </a:solidFill>
                  <a:latin typeface="Aileron"/>
                  <a:ea typeface="Aileron"/>
                  <a:cs typeface="Aileron"/>
                  <a:sym typeface="Aileron"/>
                </a:defRPr>
              </a:lvl1pPr>
            </a:lstStyle>
            <a:p>
              <a:pPr algn="ctr"/>
              <a:r>
                <a:rPr sz="1800" dirty="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rPr>
                <a:t>50%</a:t>
              </a:r>
            </a:p>
          </p:txBody>
        </p:sp>
        <p:sp>
          <p:nvSpPr>
            <p:cNvPr id="18" name="Shape 841">
              <a:extLst>
                <a:ext uri="{FF2B5EF4-FFF2-40B4-BE49-F238E27FC236}">
                  <a16:creationId xmlns:a16="http://schemas.microsoft.com/office/drawing/2014/main" xmlns="" id="{DBD5CEFA-2D44-4F5F-B63E-43ED0929AB1F}"/>
                </a:ext>
              </a:extLst>
            </p:cNvPr>
            <p:cNvSpPr/>
            <p:nvPr/>
          </p:nvSpPr>
          <p:spPr>
            <a:xfrm>
              <a:off x="4912549" y="3124076"/>
              <a:ext cx="481139" cy="314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>
              <a:lvl1pPr>
                <a:lnSpc>
                  <a:spcPct val="150000"/>
                </a:lnSpc>
                <a:defRPr sz="1600" spc="48">
                  <a:solidFill>
                    <a:srgbClr val="5E5E5E"/>
                  </a:solidFill>
                  <a:latin typeface="Aileron"/>
                  <a:ea typeface="Aileron"/>
                  <a:cs typeface="Aileron"/>
                  <a:sym typeface="Aileron"/>
                </a:defRPr>
              </a:lvl1pPr>
            </a:lstStyle>
            <a:p>
              <a:pPr algn="ctr"/>
              <a:r>
                <a:rPr lang="en-ID" sz="1800" dirty="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rPr>
                <a:t>8</a:t>
              </a:r>
              <a:r>
                <a:rPr sz="1800" dirty="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rPr>
                <a:t>0%</a:t>
              </a:r>
            </a:p>
          </p:txBody>
        </p:sp>
        <p:sp>
          <p:nvSpPr>
            <p:cNvPr id="19" name="Shape 844">
              <a:extLst>
                <a:ext uri="{FF2B5EF4-FFF2-40B4-BE49-F238E27FC236}">
                  <a16:creationId xmlns:a16="http://schemas.microsoft.com/office/drawing/2014/main" xmlns="" id="{E725C140-74BB-4EFB-80CD-448EE8DF2A72}"/>
                </a:ext>
              </a:extLst>
            </p:cNvPr>
            <p:cNvSpPr/>
            <p:nvPr/>
          </p:nvSpPr>
          <p:spPr>
            <a:xfrm>
              <a:off x="5535007" y="2838952"/>
              <a:ext cx="706756" cy="314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>
              <a:lvl1pPr>
                <a:lnSpc>
                  <a:spcPct val="150000"/>
                </a:lnSpc>
                <a:defRPr sz="1600" spc="48">
                  <a:solidFill>
                    <a:srgbClr val="5E5E5E"/>
                  </a:solidFill>
                  <a:latin typeface="Aileron"/>
                  <a:ea typeface="Aileron"/>
                  <a:cs typeface="Aileron"/>
                  <a:sym typeface="Aileron"/>
                </a:defRPr>
              </a:lvl1pPr>
            </a:lstStyle>
            <a:p>
              <a:pPr algn="ctr"/>
              <a:r>
                <a:rPr sz="1800" dirty="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rPr>
                <a:t>100%</a:t>
              </a:r>
            </a:p>
          </p:txBody>
        </p:sp>
        <p:sp>
          <p:nvSpPr>
            <p:cNvPr id="20" name="Shape 814">
              <a:extLst>
                <a:ext uri="{FF2B5EF4-FFF2-40B4-BE49-F238E27FC236}">
                  <a16:creationId xmlns:a16="http://schemas.microsoft.com/office/drawing/2014/main" xmlns="" id="{62222013-AC95-4DB1-AE92-6911416E107C}"/>
                </a:ext>
              </a:extLst>
            </p:cNvPr>
            <p:cNvSpPr/>
            <p:nvPr/>
          </p:nvSpPr>
          <p:spPr>
            <a:xfrm>
              <a:off x="1866578" y="5245186"/>
              <a:ext cx="4917247" cy="1"/>
            </a:xfrm>
            <a:prstGeom prst="line">
              <a:avLst/>
            </a:prstGeom>
            <a:noFill/>
            <a:ln w="9525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2286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1" name="Shape 815">
              <a:extLst>
                <a:ext uri="{FF2B5EF4-FFF2-40B4-BE49-F238E27FC236}">
                  <a16:creationId xmlns:a16="http://schemas.microsoft.com/office/drawing/2014/main" xmlns="" id="{DF32EEFE-A741-45FA-9E46-9D632F54054A}"/>
                </a:ext>
              </a:extLst>
            </p:cNvPr>
            <p:cNvSpPr/>
            <p:nvPr/>
          </p:nvSpPr>
          <p:spPr>
            <a:xfrm>
              <a:off x="1802522" y="5188928"/>
              <a:ext cx="107951" cy="107951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2" name="Shape 816">
              <a:extLst>
                <a:ext uri="{FF2B5EF4-FFF2-40B4-BE49-F238E27FC236}">
                  <a16:creationId xmlns:a16="http://schemas.microsoft.com/office/drawing/2014/main" xmlns="" id="{A54BDBC7-5B7F-4095-8CC5-386814FF92D9}"/>
                </a:ext>
              </a:extLst>
            </p:cNvPr>
            <p:cNvSpPr/>
            <p:nvPr/>
          </p:nvSpPr>
          <p:spPr>
            <a:xfrm>
              <a:off x="5099144" y="5188929"/>
              <a:ext cx="107951" cy="107951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Shape 817">
              <a:extLst>
                <a:ext uri="{FF2B5EF4-FFF2-40B4-BE49-F238E27FC236}">
                  <a16:creationId xmlns:a16="http://schemas.microsoft.com/office/drawing/2014/main" xmlns="" id="{09716E19-F9B9-430D-93B8-AB5FBE5237BB}"/>
                </a:ext>
              </a:extLst>
            </p:cNvPr>
            <p:cNvSpPr/>
            <p:nvPr/>
          </p:nvSpPr>
          <p:spPr>
            <a:xfrm>
              <a:off x="6198017" y="5188929"/>
              <a:ext cx="107951" cy="107951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Shape 818">
              <a:extLst>
                <a:ext uri="{FF2B5EF4-FFF2-40B4-BE49-F238E27FC236}">
                  <a16:creationId xmlns:a16="http://schemas.microsoft.com/office/drawing/2014/main" xmlns="" id="{8208709B-722A-433C-907D-7FDC25743687}"/>
                </a:ext>
              </a:extLst>
            </p:cNvPr>
            <p:cNvSpPr/>
            <p:nvPr/>
          </p:nvSpPr>
          <p:spPr>
            <a:xfrm>
              <a:off x="2910763" y="5188929"/>
              <a:ext cx="107951" cy="10795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5" name="Shape 819">
              <a:extLst>
                <a:ext uri="{FF2B5EF4-FFF2-40B4-BE49-F238E27FC236}">
                  <a16:creationId xmlns:a16="http://schemas.microsoft.com/office/drawing/2014/main" xmlns="" id="{1698AADB-3A5C-48C5-B3CA-7D6BA6632ECE}"/>
                </a:ext>
              </a:extLst>
            </p:cNvPr>
            <p:cNvSpPr/>
            <p:nvPr/>
          </p:nvSpPr>
          <p:spPr>
            <a:xfrm>
              <a:off x="4000270" y="5188929"/>
              <a:ext cx="107951" cy="10795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Shape 826">
              <a:extLst>
                <a:ext uri="{FF2B5EF4-FFF2-40B4-BE49-F238E27FC236}">
                  <a16:creationId xmlns:a16="http://schemas.microsoft.com/office/drawing/2014/main" xmlns="" id="{72C6AACA-7F97-4F11-8D03-88438BC19532}"/>
                </a:ext>
              </a:extLst>
            </p:cNvPr>
            <p:cNvSpPr/>
            <p:nvPr/>
          </p:nvSpPr>
          <p:spPr>
            <a:xfrm>
              <a:off x="1586184" y="5322000"/>
              <a:ext cx="533541" cy="3658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lnSpc>
                  <a:spcPct val="130000"/>
                </a:lnSpc>
                <a:defRPr sz="1800">
                  <a:solidFill>
                    <a:srgbClr val="424242"/>
                  </a:solidFill>
                  <a:latin typeface="HK Grotesk"/>
                  <a:ea typeface="HK Grotesk"/>
                  <a:cs typeface="HK Grotesk"/>
                  <a:sym typeface="HK Grotesk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rPr>
                <a:t>2013</a:t>
              </a:r>
              <a:endParaRPr sz="2400" dirty="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7" name="Shape 827">
              <a:extLst>
                <a:ext uri="{FF2B5EF4-FFF2-40B4-BE49-F238E27FC236}">
                  <a16:creationId xmlns:a16="http://schemas.microsoft.com/office/drawing/2014/main" xmlns="" id="{6C06B0C2-6804-4B04-8B89-865364FF5313}"/>
                </a:ext>
              </a:extLst>
            </p:cNvPr>
            <p:cNvSpPr/>
            <p:nvPr/>
          </p:nvSpPr>
          <p:spPr>
            <a:xfrm>
              <a:off x="2697042" y="5321997"/>
              <a:ext cx="533541" cy="3658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lnSpc>
                  <a:spcPct val="130000"/>
                </a:lnSpc>
                <a:defRPr sz="1800">
                  <a:solidFill>
                    <a:srgbClr val="424242"/>
                  </a:solidFill>
                  <a:latin typeface="HK Grotesk"/>
                  <a:ea typeface="HK Grotesk"/>
                  <a:cs typeface="HK Grotesk"/>
                  <a:sym typeface="HK Grotesk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rPr>
                <a:t>2014</a:t>
              </a:r>
              <a:endParaRPr sz="2400" dirty="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8" name="Shape 828">
              <a:extLst>
                <a:ext uri="{FF2B5EF4-FFF2-40B4-BE49-F238E27FC236}">
                  <a16:creationId xmlns:a16="http://schemas.microsoft.com/office/drawing/2014/main" xmlns="" id="{0B72B61F-C089-4481-8D4A-3BC75E443353}"/>
                </a:ext>
              </a:extLst>
            </p:cNvPr>
            <p:cNvSpPr/>
            <p:nvPr/>
          </p:nvSpPr>
          <p:spPr>
            <a:xfrm>
              <a:off x="3788851" y="5321997"/>
              <a:ext cx="533541" cy="3658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lnSpc>
                  <a:spcPct val="130000"/>
                </a:lnSpc>
                <a:defRPr sz="1800">
                  <a:solidFill>
                    <a:srgbClr val="424242"/>
                  </a:solidFill>
                  <a:latin typeface="HK Grotesk"/>
                  <a:ea typeface="HK Grotesk"/>
                  <a:cs typeface="HK Grotesk"/>
                  <a:sym typeface="HK Grotesk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rPr>
                <a:t>2015</a:t>
              </a:r>
              <a:endParaRPr sz="2400" dirty="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9" name="Shape 829">
              <a:extLst>
                <a:ext uri="{FF2B5EF4-FFF2-40B4-BE49-F238E27FC236}">
                  <a16:creationId xmlns:a16="http://schemas.microsoft.com/office/drawing/2014/main" xmlns="" id="{71DFA331-B3B9-4089-A79C-584CC9DBA7A9}"/>
                </a:ext>
              </a:extLst>
            </p:cNvPr>
            <p:cNvSpPr/>
            <p:nvPr/>
          </p:nvSpPr>
          <p:spPr>
            <a:xfrm>
              <a:off x="4899710" y="5321998"/>
              <a:ext cx="533541" cy="3658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lnSpc>
                  <a:spcPct val="130000"/>
                </a:lnSpc>
                <a:defRPr sz="1800">
                  <a:solidFill>
                    <a:srgbClr val="424242"/>
                  </a:solidFill>
                  <a:latin typeface="HK Grotesk"/>
                  <a:ea typeface="HK Grotesk"/>
                  <a:cs typeface="HK Grotesk"/>
                  <a:sym typeface="HK Grotesk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rPr>
                <a:t>2016</a:t>
              </a:r>
              <a:endParaRPr sz="2400" dirty="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0" name="Shape 830">
              <a:extLst>
                <a:ext uri="{FF2B5EF4-FFF2-40B4-BE49-F238E27FC236}">
                  <a16:creationId xmlns:a16="http://schemas.microsoft.com/office/drawing/2014/main" xmlns="" id="{A6F52290-86AD-4EC5-9A50-648FFDEA9748}"/>
                </a:ext>
              </a:extLst>
            </p:cNvPr>
            <p:cNvSpPr/>
            <p:nvPr/>
          </p:nvSpPr>
          <p:spPr>
            <a:xfrm>
              <a:off x="6004219" y="5321998"/>
              <a:ext cx="533541" cy="3658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>
                <a:lnSpc>
                  <a:spcPct val="130000"/>
                </a:lnSpc>
                <a:defRPr sz="1800">
                  <a:solidFill>
                    <a:srgbClr val="424242"/>
                  </a:solidFill>
                  <a:latin typeface="HK Grotesk"/>
                  <a:ea typeface="HK Grotesk"/>
                  <a:cs typeface="HK Grotesk"/>
                  <a:sym typeface="HK Grotesk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tx2"/>
                  </a:solidFill>
                  <a:latin typeface="Garamond" panose="02020404030301010803" pitchFamily="18" charset="0"/>
                  <a:ea typeface="Lato Light" panose="020F0502020204030203" pitchFamily="34" charset="0"/>
                  <a:cs typeface="Lato Light" panose="020F0502020204030203" pitchFamily="34" charset="0"/>
                </a:rPr>
                <a:t>2017</a:t>
              </a:r>
              <a:endParaRPr sz="2400" dirty="0">
                <a:solidFill>
                  <a:schemeClr val="tx2"/>
                </a:solidFill>
                <a:latin typeface="Garamond" panose="02020404030301010803" pitchFamily="18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D063A0E-046C-43F3-9B97-4E1018528DEE}"/>
              </a:ext>
            </a:extLst>
          </p:cNvPr>
          <p:cNvSpPr txBox="1"/>
          <p:nvPr/>
        </p:nvSpPr>
        <p:spPr>
          <a:xfrm>
            <a:off x="724273" y="1898158"/>
            <a:ext cx="3976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OUR SERVICE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834900D-CB00-45F0-B05B-EB95B5856ACD}"/>
              </a:ext>
            </a:extLst>
          </p:cNvPr>
          <p:cNvSpPr/>
          <p:nvPr/>
        </p:nvSpPr>
        <p:spPr>
          <a:xfrm>
            <a:off x="724273" y="4457227"/>
            <a:ext cx="3550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B63D5E1-B029-4D15-96D4-59FAF5BD943A}"/>
              </a:ext>
            </a:extLst>
          </p:cNvPr>
          <p:cNvSpPr/>
          <p:nvPr/>
        </p:nvSpPr>
        <p:spPr>
          <a:xfrm>
            <a:off x="724273" y="3982507"/>
            <a:ext cx="273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55823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2"/>
          <p:cNvSpPr>
            <a:spLocks noChangeArrowheads="1"/>
          </p:cNvSpPr>
          <p:nvPr/>
        </p:nvSpPr>
        <p:spPr bwMode="auto">
          <a:xfrm>
            <a:off x="9128567" y="4953942"/>
            <a:ext cx="286184" cy="410539"/>
          </a:xfrm>
          <a:custGeom>
            <a:avLst/>
            <a:gdLst>
              <a:gd name="T0" fmla="*/ 148211 w 443"/>
              <a:gd name="T1" fmla="*/ 212376 h 634"/>
              <a:gd name="T2" fmla="*/ 148211 w 443"/>
              <a:gd name="T3" fmla="*/ 212376 h 634"/>
              <a:gd name="T4" fmla="*/ 137779 w 443"/>
              <a:gd name="T5" fmla="*/ 212376 h 634"/>
              <a:gd name="T6" fmla="*/ 137779 w 443"/>
              <a:gd name="T7" fmla="*/ 164420 h 634"/>
              <a:gd name="T8" fmla="*/ 84898 w 443"/>
              <a:gd name="T9" fmla="*/ 116825 h 634"/>
              <a:gd name="T10" fmla="*/ 137779 w 443"/>
              <a:gd name="T11" fmla="*/ 63460 h 634"/>
              <a:gd name="T12" fmla="*/ 137779 w 443"/>
              <a:gd name="T13" fmla="*/ 15865 h 634"/>
              <a:gd name="T14" fmla="*/ 148211 w 443"/>
              <a:gd name="T15" fmla="*/ 15865 h 634"/>
              <a:gd name="T16" fmla="*/ 159003 w 443"/>
              <a:gd name="T17" fmla="*/ 10457 h 634"/>
              <a:gd name="T18" fmla="*/ 148211 w 443"/>
              <a:gd name="T19" fmla="*/ 0 h 634"/>
              <a:gd name="T20" fmla="*/ 10792 w 443"/>
              <a:gd name="T21" fmla="*/ 0 h 634"/>
              <a:gd name="T22" fmla="*/ 0 w 443"/>
              <a:gd name="T23" fmla="*/ 10457 h 634"/>
              <a:gd name="T24" fmla="*/ 10792 w 443"/>
              <a:gd name="T25" fmla="*/ 15865 h 634"/>
              <a:gd name="T26" fmla="*/ 21224 w 443"/>
              <a:gd name="T27" fmla="*/ 15865 h 634"/>
              <a:gd name="T28" fmla="*/ 21224 w 443"/>
              <a:gd name="T29" fmla="*/ 63460 h 634"/>
              <a:gd name="T30" fmla="*/ 74106 w 443"/>
              <a:gd name="T31" fmla="*/ 116825 h 634"/>
              <a:gd name="T32" fmla="*/ 21224 w 443"/>
              <a:gd name="T33" fmla="*/ 164420 h 634"/>
              <a:gd name="T34" fmla="*/ 21224 w 443"/>
              <a:gd name="T35" fmla="*/ 212376 h 634"/>
              <a:gd name="T36" fmla="*/ 10792 w 443"/>
              <a:gd name="T37" fmla="*/ 212376 h 634"/>
              <a:gd name="T38" fmla="*/ 0 w 443"/>
              <a:gd name="T39" fmla="*/ 222833 h 634"/>
              <a:gd name="T40" fmla="*/ 10792 w 443"/>
              <a:gd name="T41" fmla="*/ 228241 h 634"/>
              <a:gd name="T42" fmla="*/ 148211 w 443"/>
              <a:gd name="T43" fmla="*/ 228241 h 634"/>
              <a:gd name="T44" fmla="*/ 159003 w 443"/>
              <a:gd name="T45" fmla="*/ 222833 h 634"/>
              <a:gd name="T46" fmla="*/ 148211 w 443"/>
              <a:gd name="T47" fmla="*/ 212376 h 634"/>
              <a:gd name="T48" fmla="*/ 37053 w 443"/>
              <a:gd name="T49" fmla="*/ 63460 h 634"/>
              <a:gd name="T50" fmla="*/ 37053 w 443"/>
              <a:gd name="T51" fmla="*/ 63460 h 634"/>
              <a:gd name="T52" fmla="*/ 37053 w 443"/>
              <a:gd name="T53" fmla="*/ 15865 h 634"/>
              <a:gd name="T54" fmla="*/ 121950 w 443"/>
              <a:gd name="T55" fmla="*/ 15865 h 634"/>
              <a:gd name="T56" fmla="*/ 121950 w 443"/>
              <a:gd name="T57" fmla="*/ 63460 h 634"/>
              <a:gd name="T58" fmla="*/ 84898 w 443"/>
              <a:gd name="T59" fmla="*/ 100960 h 634"/>
              <a:gd name="T60" fmla="*/ 74106 w 443"/>
              <a:gd name="T61" fmla="*/ 100960 h 634"/>
              <a:gd name="T62" fmla="*/ 37053 w 443"/>
              <a:gd name="T63" fmla="*/ 63460 h 634"/>
              <a:gd name="T64" fmla="*/ 121950 w 443"/>
              <a:gd name="T65" fmla="*/ 212376 h 634"/>
              <a:gd name="T66" fmla="*/ 121950 w 443"/>
              <a:gd name="T67" fmla="*/ 212376 h 634"/>
              <a:gd name="T68" fmla="*/ 37053 w 443"/>
              <a:gd name="T69" fmla="*/ 212376 h 634"/>
              <a:gd name="T70" fmla="*/ 37053 w 443"/>
              <a:gd name="T71" fmla="*/ 164420 h 634"/>
              <a:gd name="T72" fmla="*/ 74106 w 443"/>
              <a:gd name="T73" fmla="*/ 127282 h 634"/>
              <a:gd name="T74" fmla="*/ 84898 w 443"/>
              <a:gd name="T75" fmla="*/ 127282 h 634"/>
              <a:gd name="T76" fmla="*/ 121950 w 443"/>
              <a:gd name="T77" fmla="*/ 164420 h 634"/>
              <a:gd name="T78" fmla="*/ 121950 w 443"/>
              <a:gd name="T79" fmla="*/ 212376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43" h="634">
                <a:moveTo>
                  <a:pt x="412" y="589"/>
                </a:moveTo>
                <a:lnTo>
                  <a:pt x="412" y="589"/>
                </a:lnTo>
                <a:cubicBezTo>
                  <a:pt x="383" y="589"/>
                  <a:pt x="383" y="589"/>
                  <a:pt x="383" y="589"/>
                </a:cubicBezTo>
                <a:cubicBezTo>
                  <a:pt x="383" y="456"/>
                  <a:pt x="383" y="456"/>
                  <a:pt x="383" y="456"/>
                </a:cubicBezTo>
                <a:cubicBezTo>
                  <a:pt x="383" y="383"/>
                  <a:pt x="310" y="324"/>
                  <a:pt x="236" y="324"/>
                </a:cubicBezTo>
                <a:cubicBezTo>
                  <a:pt x="310" y="324"/>
                  <a:pt x="383" y="250"/>
                  <a:pt x="383" y="176"/>
                </a:cubicBezTo>
                <a:cubicBezTo>
                  <a:pt x="383" y="44"/>
                  <a:pt x="383" y="44"/>
                  <a:pt x="383" y="44"/>
                </a:cubicBezTo>
                <a:cubicBezTo>
                  <a:pt x="412" y="44"/>
                  <a:pt x="412" y="44"/>
                  <a:pt x="412" y="44"/>
                </a:cubicBezTo>
                <a:cubicBezTo>
                  <a:pt x="427" y="44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29"/>
                  <a:pt x="15" y="44"/>
                  <a:pt x="3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250"/>
                  <a:pt x="133" y="324"/>
                  <a:pt x="206" y="324"/>
                </a:cubicBezTo>
                <a:cubicBezTo>
                  <a:pt x="133" y="324"/>
                  <a:pt x="59" y="383"/>
                  <a:pt x="59" y="456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30" y="589"/>
                  <a:pt x="30" y="589"/>
                  <a:pt x="30" y="589"/>
                </a:cubicBezTo>
                <a:cubicBezTo>
                  <a:pt x="15" y="589"/>
                  <a:pt x="0" y="604"/>
                  <a:pt x="0" y="618"/>
                </a:cubicBezTo>
                <a:cubicBezTo>
                  <a:pt x="0" y="618"/>
                  <a:pt x="15" y="633"/>
                  <a:pt x="30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7" y="633"/>
                  <a:pt x="442" y="618"/>
                  <a:pt x="442" y="618"/>
                </a:cubicBezTo>
                <a:cubicBezTo>
                  <a:pt x="442" y="604"/>
                  <a:pt x="427" y="589"/>
                  <a:pt x="412" y="589"/>
                </a:cubicBezTo>
                <a:close/>
                <a:moveTo>
                  <a:pt x="103" y="176"/>
                </a:moveTo>
                <a:lnTo>
                  <a:pt x="103" y="176"/>
                </a:lnTo>
                <a:cubicBezTo>
                  <a:pt x="103" y="147"/>
                  <a:pt x="103" y="44"/>
                  <a:pt x="103" y="44"/>
                </a:cubicBezTo>
                <a:cubicBezTo>
                  <a:pt x="339" y="44"/>
                  <a:pt x="339" y="44"/>
                  <a:pt x="339" y="44"/>
                </a:cubicBezTo>
                <a:cubicBezTo>
                  <a:pt x="339" y="44"/>
                  <a:pt x="339" y="147"/>
                  <a:pt x="339" y="176"/>
                </a:cubicBezTo>
                <a:cubicBezTo>
                  <a:pt x="339" y="235"/>
                  <a:pt x="295" y="280"/>
                  <a:pt x="236" y="280"/>
                </a:cubicBezTo>
                <a:cubicBezTo>
                  <a:pt x="206" y="280"/>
                  <a:pt x="206" y="280"/>
                  <a:pt x="206" y="280"/>
                </a:cubicBezTo>
                <a:cubicBezTo>
                  <a:pt x="148" y="280"/>
                  <a:pt x="103" y="235"/>
                  <a:pt x="103" y="176"/>
                </a:cubicBezTo>
                <a:close/>
                <a:moveTo>
                  <a:pt x="339" y="589"/>
                </a:moveTo>
                <a:lnTo>
                  <a:pt x="339" y="589"/>
                </a:lnTo>
                <a:cubicBezTo>
                  <a:pt x="103" y="589"/>
                  <a:pt x="103" y="589"/>
                  <a:pt x="103" y="589"/>
                </a:cubicBezTo>
                <a:cubicBezTo>
                  <a:pt x="103" y="589"/>
                  <a:pt x="103" y="486"/>
                  <a:pt x="103" y="456"/>
                </a:cubicBezTo>
                <a:cubicBezTo>
                  <a:pt x="103" y="397"/>
                  <a:pt x="148" y="353"/>
                  <a:pt x="206" y="353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95" y="353"/>
                  <a:pt x="339" y="397"/>
                  <a:pt x="339" y="456"/>
                </a:cubicBezTo>
                <a:cubicBezTo>
                  <a:pt x="339" y="486"/>
                  <a:pt x="339" y="589"/>
                  <a:pt x="339" y="58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4" name="Freeform 163"/>
          <p:cNvSpPr>
            <a:spLocks noChangeArrowheads="1"/>
          </p:cNvSpPr>
          <p:nvPr/>
        </p:nvSpPr>
        <p:spPr bwMode="auto">
          <a:xfrm>
            <a:off x="8445473" y="4974383"/>
            <a:ext cx="333882" cy="381580"/>
          </a:xfrm>
          <a:custGeom>
            <a:avLst/>
            <a:gdLst>
              <a:gd name="T0" fmla="*/ 100694 w 517"/>
              <a:gd name="T1" fmla="*/ 26650 h 590"/>
              <a:gd name="T2" fmla="*/ 100694 w 517"/>
              <a:gd name="T3" fmla="*/ 26650 h 590"/>
              <a:gd name="T4" fmla="*/ 100694 w 517"/>
              <a:gd name="T5" fmla="*/ 26650 h 590"/>
              <a:gd name="T6" fmla="*/ 100694 w 517"/>
              <a:gd name="T7" fmla="*/ 10804 h 590"/>
              <a:gd name="T8" fmla="*/ 126946 w 517"/>
              <a:gd name="T9" fmla="*/ 10804 h 590"/>
              <a:gd name="T10" fmla="*/ 137735 w 517"/>
              <a:gd name="T11" fmla="*/ 5402 h 590"/>
              <a:gd name="T12" fmla="*/ 126946 w 517"/>
              <a:gd name="T13" fmla="*/ 0 h 590"/>
              <a:gd name="T14" fmla="*/ 58259 w 517"/>
              <a:gd name="T15" fmla="*/ 0 h 590"/>
              <a:gd name="T16" fmla="*/ 53224 w 517"/>
              <a:gd name="T17" fmla="*/ 5402 h 590"/>
              <a:gd name="T18" fmla="*/ 58259 w 517"/>
              <a:gd name="T19" fmla="*/ 10804 h 590"/>
              <a:gd name="T20" fmla="*/ 84871 w 517"/>
              <a:gd name="T21" fmla="*/ 10804 h 590"/>
              <a:gd name="T22" fmla="*/ 84871 w 517"/>
              <a:gd name="T23" fmla="*/ 26650 h 590"/>
              <a:gd name="T24" fmla="*/ 84871 w 517"/>
              <a:gd name="T25" fmla="*/ 26650 h 590"/>
              <a:gd name="T26" fmla="*/ 0 w 517"/>
              <a:gd name="T27" fmla="*/ 116682 h 590"/>
              <a:gd name="T28" fmla="*/ 95300 w 517"/>
              <a:gd name="T29" fmla="*/ 212117 h 590"/>
              <a:gd name="T30" fmla="*/ 185564 w 517"/>
              <a:gd name="T31" fmla="*/ 116682 h 590"/>
              <a:gd name="T32" fmla="*/ 100694 w 517"/>
              <a:gd name="T33" fmla="*/ 26650 h 590"/>
              <a:gd name="T34" fmla="*/ 95300 w 517"/>
              <a:gd name="T35" fmla="*/ 196271 h 590"/>
              <a:gd name="T36" fmla="*/ 95300 w 517"/>
              <a:gd name="T37" fmla="*/ 196271 h 590"/>
              <a:gd name="T38" fmla="*/ 15823 w 517"/>
              <a:gd name="T39" fmla="*/ 116682 h 590"/>
              <a:gd name="T40" fmla="*/ 95300 w 517"/>
              <a:gd name="T41" fmla="*/ 42495 h 590"/>
              <a:gd name="T42" fmla="*/ 169381 w 517"/>
              <a:gd name="T43" fmla="*/ 116682 h 590"/>
              <a:gd name="T44" fmla="*/ 95300 w 517"/>
              <a:gd name="T45" fmla="*/ 196271 h 590"/>
              <a:gd name="T46" fmla="*/ 100694 w 517"/>
              <a:gd name="T47" fmla="*/ 100837 h 590"/>
              <a:gd name="T48" fmla="*/ 100694 w 517"/>
              <a:gd name="T49" fmla="*/ 100837 h 590"/>
              <a:gd name="T50" fmla="*/ 100694 w 517"/>
              <a:gd name="T51" fmla="*/ 63743 h 590"/>
              <a:gd name="T52" fmla="*/ 95300 w 517"/>
              <a:gd name="T53" fmla="*/ 52939 h 590"/>
              <a:gd name="T54" fmla="*/ 84871 w 517"/>
              <a:gd name="T55" fmla="*/ 63743 h 590"/>
              <a:gd name="T56" fmla="*/ 84871 w 517"/>
              <a:gd name="T57" fmla="*/ 100837 h 590"/>
              <a:gd name="T58" fmla="*/ 74442 w 517"/>
              <a:gd name="T59" fmla="*/ 116682 h 590"/>
              <a:gd name="T60" fmla="*/ 95300 w 517"/>
              <a:gd name="T61" fmla="*/ 137930 h 590"/>
              <a:gd name="T62" fmla="*/ 116517 w 517"/>
              <a:gd name="T63" fmla="*/ 116682 h 590"/>
              <a:gd name="T64" fmla="*/ 100694 w 517"/>
              <a:gd name="T65" fmla="*/ 100837 h 5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17" h="590">
                <a:moveTo>
                  <a:pt x="280" y="74"/>
                </a:moveTo>
                <a:lnTo>
                  <a:pt x="280" y="74"/>
                </a:lnTo>
                <a:cubicBezTo>
                  <a:pt x="280" y="30"/>
                  <a:pt x="280" y="30"/>
                  <a:pt x="280" y="30"/>
                </a:cubicBezTo>
                <a:cubicBezTo>
                  <a:pt x="353" y="30"/>
                  <a:pt x="353" y="30"/>
                  <a:pt x="353" y="30"/>
                </a:cubicBezTo>
                <a:cubicBezTo>
                  <a:pt x="369" y="30"/>
                  <a:pt x="383" y="30"/>
                  <a:pt x="383" y="15"/>
                </a:cubicBezTo>
                <a:cubicBezTo>
                  <a:pt x="383" y="0"/>
                  <a:pt x="369" y="0"/>
                  <a:pt x="353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0"/>
                  <a:pt x="148" y="0"/>
                  <a:pt x="148" y="15"/>
                </a:cubicBezTo>
                <a:cubicBezTo>
                  <a:pt x="148" y="30"/>
                  <a:pt x="148" y="30"/>
                  <a:pt x="162" y="30"/>
                </a:cubicBezTo>
                <a:cubicBezTo>
                  <a:pt x="236" y="30"/>
                  <a:pt x="236" y="30"/>
                  <a:pt x="236" y="30"/>
                </a:cubicBezTo>
                <a:cubicBezTo>
                  <a:pt x="236" y="74"/>
                  <a:pt x="236" y="74"/>
                  <a:pt x="236" y="74"/>
                </a:cubicBezTo>
                <a:cubicBezTo>
                  <a:pt x="103" y="89"/>
                  <a:pt x="0" y="192"/>
                  <a:pt x="0" y="324"/>
                </a:cubicBezTo>
                <a:cubicBezTo>
                  <a:pt x="0" y="472"/>
                  <a:pt x="118" y="589"/>
                  <a:pt x="265" y="589"/>
                </a:cubicBezTo>
                <a:cubicBezTo>
                  <a:pt x="398" y="589"/>
                  <a:pt x="516" y="472"/>
                  <a:pt x="516" y="324"/>
                </a:cubicBezTo>
                <a:cubicBezTo>
                  <a:pt x="516" y="192"/>
                  <a:pt x="412" y="89"/>
                  <a:pt x="280" y="74"/>
                </a:cubicBezTo>
                <a:close/>
                <a:moveTo>
                  <a:pt x="265" y="545"/>
                </a:moveTo>
                <a:lnTo>
                  <a:pt x="265" y="545"/>
                </a:lnTo>
                <a:cubicBezTo>
                  <a:pt x="148" y="545"/>
                  <a:pt x="44" y="442"/>
                  <a:pt x="44" y="324"/>
                </a:cubicBezTo>
                <a:cubicBezTo>
                  <a:pt x="44" y="206"/>
                  <a:pt x="148" y="118"/>
                  <a:pt x="265" y="118"/>
                </a:cubicBezTo>
                <a:cubicBezTo>
                  <a:pt x="383" y="118"/>
                  <a:pt x="471" y="206"/>
                  <a:pt x="471" y="324"/>
                </a:cubicBezTo>
                <a:cubicBezTo>
                  <a:pt x="471" y="442"/>
                  <a:pt x="383" y="545"/>
                  <a:pt x="265" y="545"/>
                </a:cubicBezTo>
                <a:close/>
                <a:moveTo>
                  <a:pt x="280" y="280"/>
                </a:moveTo>
                <a:lnTo>
                  <a:pt x="280" y="280"/>
                </a:lnTo>
                <a:cubicBezTo>
                  <a:pt x="280" y="177"/>
                  <a:pt x="280" y="177"/>
                  <a:pt x="280" y="177"/>
                </a:cubicBezTo>
                <a:cubicBezTo>
                  <a:pt x="280" y="163"/>
                  <a:pt x="265" y="147"/>
                  <a:pt x="265" y="147"/>
                </a:cubicBezTo>
                <a:cubicBezTo>
                  <a:pt x="251" y="147"/>
                  <a:pt x="236" y="163"/>
                  <a:pt x="236" y="177"/>
                </a:cubicBezTo>
                <a:cubicBezTo>
                  <a:pt x="236" y="280"/>
                  <a:pt x="236" y="280"/>
                  <a:pt x="236" y="280"/>
                </a:cubicBezTo>
                <a:cubicBezTo>
                  <a:pt x="221" y="280"/>
                  <a:pt x="207" y="309"/>
                  <a:pt x="207" y="324"/>
                </a:cubicBezTo>
                <a:cubicBezTo>
                  <a:pt x="207" y="368"/>
                  <a:pt x="221" y="383"/>
                  <a:pt x="265" y="383"/>
                </a:cubicBezTo>
                <a:cubicBezTo>
                  <a:pt x="295" y="383"/>
                  <a:pt x="324" y="368"/>
                  <a:pt x="324" y="324"/>
                </a:cubicBezTo>
                <a:cubicBezTo>
                  <a:pt x="324" y="309"/>
                  <a:pt x="310" y="280"/>
                  <a:pt x="280" y="28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5" name="Freeform 164"/>
          <p:cNvSpPr>
            <a:spLocks noChangeArrowheads="1"/>
          </p:cNvSpPr>
          <p:nvPr/>
        </p:nvSpPr>
        <p:spPr bwMode="auto">
          <a:xfrm>
            <a:off x="7760674" y="4974383"/>
            <a:ext cx="381580" cy="381580"/>
          </a:xfrm>
          <a:custGeom>
            <a:avLst/>
            <a:gdLst>
              <a:gd name="T0" fmla="*/ 84994 w 590"/>
              <a:gd name="T1" fmla="*/ 143332 h 590"/>
              <a:gd name="T2" fmla="*/ 84994 w 590"/>
              <a:gd name="T3" fmla="*/ 143332 h 590"/>
              <a:gd name="T4" fmla="*/ 90396 w 590"/>
              <a:gd name="T5" fmla="*/ 111280 h 590"/>
              <a:gd name="T6" fmla="*/ 79592 w 590"/>
              <a:gd name="T7" fmla="*/ 106239 h 590"/>
              <a:gd name="T8" fmla="*/ 69148 w 590"/>
              <a:gd name="T9" fmla="*/ 169982 h 590"/>
              <a:gd name="T10" fmla="*/ 122089 w 590"/>
              <a:gd name="T11" fmla="*/ 127486 h 590"/>
              <a:gd name="T12" fmla="*/ 106243 w 590"/>
              <a:gd name="T13" fmla="*/ 122084 h 590"/>
              <a:gd name="T14" fmla="*/ 84994 w 590"/>
              <a:gd name="T15" fmla="*/ 143332 h 590"/>
              <a:gd name="T16" fmla="*/ 116687 w 590"/>
              <a:gd name="T17" fmla="*/ 106239 h 590"/>
              <a:gd name="T18" fmla="*/ 116687 w 590"/>
              <a:gd name="T19" fmla="*/ 106239 h 590"/>
              <a:gd name="T20" fmla="*/ 106243 w 590"/>
              <a:gd name="T21" fmla="*/ 95435 h 590"/>
              <a:gd name="T22" fmla="*/ 95438 w 590"/>
              <a:gd name="T23" fmla="*/ 106239 h 590"/>
              <a:gd name="T24" fmla="*/ 106243 w 590"/>
              <a:gd name="T25" fmla="*/ 116682 h 590"/>
              <a:gd name="T26" fmla="*/ 116687 w 590"/>
              <a:gd name="T27" fmla="*/ 106239 h 590"/>
              <a:gd name="T28" fmla="*/ 106243 w 590"/>
              <a:gd name="T29" fmla="*/ 0 h 590"/>
              <a:gd name="T30" fmla="*/ 106243 w 590"/>
              <a:gd name="T31" fmla="*/ 0 h 590"/>
              <a:gd name="T32" fmla="*/ 0 w 590"/>
              <a:gd name="T33" fmla="*/ 106239 h 590"/>
              <a:gd name="T34" fmla="*/ 106243 w 590"/>
              <a:gd name="T35" fmla="*/ 212117 h 590"/>
              <a:gd name="T36" fmla="*/ 212125 w 590"/>
              <a:gd name="T37" fmla="*/ 106239 h 590"/>
              <a:gd name="T38" fmla="*/ 106243 w 590"/>
              <a:gd name="T39" fmla="*/ 0 h 590"/>
              <a:gd name="T40" fmla="*/ 106243 w 590"/>
              <a:gd name="T41" fmla="*/ 196271 h 590"/>
              <a:gd name="T42" fmla="*/ 106243 w 590"/>
              <a:gd name="T43" fmla="*/ 196271 h 590"/>
              <a:gd name="T44" fmla="*/ 16206 w 590"/>
              <a:gd name="T45" fmla="*/ 106239 h 590"/>
              <a:gd name="T46" fmla="*/ 106243 w 590"/>
              <a:gd name="T47" fmla="*/ 10804 h 590"/>
              <a:gd name="T48" fmla="*/ 201681 w 590"/>
              <a:gd name="T49" fmla="*/ 106239 h 590"/>
              <a:gd name="T50" fmla="*/ 106243 w 590"/>
              <a:gd name="T51" fmla="*/ 196271 h 590"/>
              <a:gd name="T52" fmla="*/ 100840 w 590"/>
              <a:gd name="T53" fmla="*/ 95435 h 590"/>
              <a:gd name="T54" fmla="*/ 100840 w 590"/>
              <a:gd name="T55" fmla="*/ 95435 h 590"/>
              <a:gd name="T56" fmla="*/ 127491 w 590"/>
              <a:gd name="T57" fmla="*/ 69145 h 590"/>
              <a:gd name="T58" fmla="*/ 116687 w 590"/>
              <a:gd name="T59" fmla="*/ 106239 h 590"/>
              <a:gd name="T60" fmla="*/ 132893 w 590"/>
              <a:gd name="T61" fmla="*/ 111280 h 590"/>
              <a:gd name="T62" fmla="*/ 137935 w 590"/>
              <a:gd name="T63" fmla="*/ 47897 h 590"/>
              <a:gd name="T64" fmla="*/ 90396 w 590"/>
              <a:gd name="T65" fmla="*/ 84991 h 590"/>
              <a:gd name="T66" fmla="*/ 100840 w 590"/>
              <a:gd name="T67" fmla="*/ 95435 h 59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90" h="590">
                <a:moveTo>
                  <a:pt x="236" y="398"/>
                </a:moveTo>
                <a:lnTo>
                  <a:pt x="236" y="398"/>
                </a:lnTo>
                <a:cubicBezTo>
                  <a:pt x="251" y="309"/>
                  <a:pt x="251" y="309"/>
                  <a:pt x="251" y="309"/>
                </a:cubicBezTo>
                <a:cubicBezTo>
                  <a:pt x="221" y="295"/>
                  <a:pt x="221" y="295"/>
                  <a:pt x="221" y="295"/>
                </a:cubicBezTo>
                <a:cubicBezTo>
                  <a:pt x="192" y="472"/>
                  <a:pt x="192" y="472"/>
                  <a:pt x="192" y="472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295" y="339"/>
                  <a:pt x="295" y="339"/>
                  <a:pt x="295" y="339"/>
                </a:cubicBezTo>
                <a:lnTo>
                  <a:pt x="236" y="398"/>
                </a:lnTo>
                <a:close/>
                <a:moveTo>
                  <a:pt x="324" y="295"/>
                </a:moveTo>
                <a:lnTo>
                  <a:pt x="324" y="295"/>
                </a:lnTo>
                <a:cubicBezTo>
                  <a:pt x="324" y="280"/>
                  <a:pt x="310" y="265"/>
                  <a:pt x="295" y="265"/>
                </a:cubicBezTo>
                <a:cubicBezTo>
                  <a:pt x="280" y="265"/>
                  <a:pt x="265" y="280"/>
                  <a:pt x="265" y="295"/>
                </a:cubicBezTo>
                <a:cubicBezTo>
                  <a:pt x="265" y="309"/>
                  <a:pt x="280" y="324"/>
                  <a:pt x="295" y="324"/>
                </a:cubicBezTo>
                <a:cubicBezTo>
                  <a:pt x="310" y="324"/>
                  <a:pt x="324" y="309"/>
                  <a:pt x="324" y="295"/>
                </a:cubicBezTo>
                <a:close/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3"/>
                  <a:pt x="0" y="295"/>
                </a:cubicBezTo>
                <a:cubicBezTo>
                  <a:pt x="0" y="457"/>
                  <a:pt x="133" y="589"/>
                  <a:pt x="295" y="589"/>
                </a:cubicBezTo>
                <a:cubicBezTo>
                  <a:pt x="457" y="589"/>
                  <a:pt x="589" y="457"/>
                  <a:pt x="589" y="295"/>
                </a:cubicBezTo>
                <a:cubicBezTo>
                  <a:pt x="589" y="133"/>
                  <a:pt x="457" y="0"/>
                  <a:pt x="295" y="0"/>
                </a:cubicBezTo>
                <a:close/>
                <a:moveTo>
                  <a:pt x="295" y="545"/>
                </a:moveTo>
                <a:lnTo>
                  <a:pt x="295" y="545"/>
                </a:lnTo>
                <a:cubicBezTo>
                  <a:pt x="162" y="545"/>
                  <a:pt x="45" y="427"/>
                  <a:pt x="45" y="295"/>
                </a:cubicBezTo>
                <a:cubicBezTo>
                  <a:pt x="45" y="147"/>
                  <a:pt x="162" y="30"/>
                  <a:pt x="295" y="30"/>
                </a:cubicBezTo>
                <a:cubicBezTo>
                  <a:pt x="442" y="30"/>
                  <a:pt x="560" y="147"/>
                  <a:pt x="560" y="295"/>
                </a:cubicBezTo>
                <a:cubicBezTo>
                  <a:pt x="560" y="427"/>
                  <a:pt x="442" y="545"/>
                  <a:pt x="295" y="545"/>
                </a:cubicBezTo>
                <a:close/>
                <a:moveTo>
                  <a:pt x="280" y="265"/>
                </a:moveTo>
                <a:lnTo>
                  <a:pt x="280" y="265"/>
                </a:lnTo>
                <a:cubicBezTo>
                  <a:pt x="354" y="192"/>
                  <a:pt x="354" y="192"/>
                  <a:pt x="354" y="192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369" y="309"/>
                  <a:pt x="369" y="309"/>
                  <a:pt x="369" y="309"/>
                </a:cubicBezTo>
                <a:cubicBezTo>
                  <a:pt x="383" y="133"/>
                  <a:pt x="383" y="133"/>
                  <a:pt x="383" y="133"/>
                </a:cubicBezTo>
                <a:cubicBezTo>
                  <a:pt x="251" y="236"/>
                  <a:pt x="251" y="236"/>
                  <a:pt x="251" y="236"/>
                </a:cubicBezTo>
                <a:lnTo>
                  <a:pt x="280" y="26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6" name="Freeform 165"/>
          <p:cNvSpPr>
            <a:spLocks noChangeArrowheads="1"/>
          </p:cNvSpPr>
          <p:nvPr/>
        </p:nvSpPr>
        <p:spPr bwMode="auto">
          <a:xfrm>
            <a:off x="7094613" y="4953942"/>
            <a:ext cx="398614" cy="410539"/>
          </a:xfrm>
          <a:custGeom>
            <a:avLst/>
            <a:gdLst>
              <a:gd name="T0" fmla="*/ 105427 w 619"/>
              <a:gd name="T1" fmla="*/ 201559 h 634"/>
              <a:gd name="T2" fmla="*/ 105427 w 619"/>
              <a:gd name="T3" fmla="*/ 201559 h 634"/>
              <a:gd name="T4" fmla="*/ 116185 w 619"/>
              <a:gd name="T5" fmla="*/ 201559 h 634"/>
              <a:gd name="T6" fmla="*/ 116185 w 619"/>
              <a:gd name="T7" fmla="*/ 185694 h 634"/>
              <a:gd name="T8" fmla="*/ 105427 w 619"/>
              <a:gd name="T9" fmla="*/ 185694 h 634"/>
              <a:gd name="T10" fmla="*/ 105427 w 619"/>
              <a:gd name="T11" fmla="*/ 201559 h 634"/>
              <a:gd name="T12" fmla="*/ 47334 w 619"/>
              <a:gd name="T13" fmla="*/ 164420 h 634"/>
              <a:gd name="T14" fmla="*/ 47334 w 619"/>
              <a:gd name="T15" fmla="*/ 164420 h 634"/>
              <a:gd name="T16" fmla="*/ 52713 w 619"/>
              <a:gd name="T17" fmla="*/ 175237 h 634"/>
              <a:gd name="T18" fmla="*/ 63471 w 619"/>
              <a:gd name="T19" fmla="*/ 164420 h 634"/>
              <a:gd name="T20" fmla="*/ 52713 w 619"/>
              <a:gd name="T21" fmla="*/ 153964 h 634"/>
              <a:gd name="T22" fmla="*/ 47334 w 619"/>
              <a:gd name="T23" fmla="*/ 164420 h 634"/>
              <a:gd name="T24" fmla="*/ 68492 w 619"/>
              <a:gd name="T25" fmla="*/ 58412 h 634"/>
              <a:gd name="T26" fmla="*/ 68492 w 619"/>
              <a:gd name="T27" fmla="*/ 58412 h 634"/>
              <a:gd name="T28" fmla="*/ 58092 w 619"/>
              <a:gd name="T29" fmla="*/ 53004 h 634"/>
              <a:gd name="T30" fmla="*/ 47334 w 619"/>
              <a:gd name="T31" fmla="*/ 58412 h 634"/>
              <a:gd name="T32" fmla="*/ 58092 w 619"/>
              <a:gd name="T33" fmla="*/ 69230 h 634"/>
              <a:gd name="T34" fmla="*/ 68492 w 619"/>
              <a:gd name="T35" fmla="*/ 58412 h 634"/>
              <a:gd name="T36" fmla="*/ 110806 w 619"/>
              <a:gd name="T37" fmla="*/ 31730 h 634"/>
              <a:gd name="T38" fmla="*/ 110806 w 619"/>
              <a:gd name="T39" fmla="*/ 31730 h 634"/>
              <a:gd name="T40" fmla="*/ 105427 w 619"/>
              <a:gd name="T41" fmla="*/ 37139 h 634"/>
              <a:gd name="T42" fmla="*/ 105427 w 619"/>
              <a:gd name="T43" fmla="*/ 106008 h 634"/>
              <a:gd name="T44" fmla="*/ 47334 w 619"/>
              <a:gd name="T45" fmla="*/ 106008 h 634"/>
              <a:gd name="T46" fmla="*/ 42314 w 619"/>
              <a:gd name="T47" fmla="*/ 116825 h 634"/>
              <a:gd name="T48" fmla="*/ 47334 w 619"/>
              <a:gd name="T49" fmla="*/ 121873 h 634"/>
              <a:gd name="T50" fmla="*/ 110806 w 619"/>
              <a:gd name="T51" fmla="*/ 121873 h 634"/>
              <a:gd name="T52" fmla="*/ 116185 w 619"/>
              <a:gd name="T53" fmla="*/ 116825 h 634"/>
              <a:gd name="T54" fmla="*/ 116185 w 619"/>
              <a:gd name="T55" fmla="*/ 37139 h 634"/>
              <a:gd name="T56" fmla="*/ 110806 w 619"/>
              <a:gd name="T57" fmla="*/ 31730 h 634"/>
              <a:gd name="T58" fmla="*/ 153120 w 619"/>
              <a:gd name="T59" fmla="*/ 164420 h 634"/>
              <a:gd name="T60" fmla="*/ 153120 w 619"/>
              <a:gd name="T61" fmla="*/ 164420 h 634"/>
              <a:gd name="T62" fmla="*/ 163519 w 619"/>
              <a:gd name="T63" fmla="*/ 175237 h 634"/>
              <a:gd name="T64" fmla="*/ 168898 w 619"/>
              <a:gd name="T65" fmla="*/ 164420 h 634"/>
              <a:gd name="T66" fmla="*/ 163519 w 619"/>
              <a:gd name="T67" fmla="*/ 153964 h 634"/>
              <a:gd name="T68" fmla="*/ 153120 w 619"/>
              <a:gd name="T69" fmla="*/ 164420 h 634"/>
              <a:gd name="T70" fmla="*/ 153120 w 619"/>
              <a:gd name="T71" fmla="*/ 58412 h 634"/>
              <a:gd name="T72" fmla="*/ 153120 w 619"/>
              <a:gd name="T73" fmla="*/ 58412 h 634"/>
              <a:gd name="T74" fmla="*/ 163519 w 619"/>
              <a:gd name="T75" fmla="*/ 69230 h 634"/>
              <a:gd name="T76" fmla="*/ 174277 w 619"/>
              <a:gd name="T77" fmla="*/ 58412 h 634"/>
              <a:gd name="T78" fmla="*/ 163519 w 619"/>
              <a:gd name="T79" fmla="*/ 53004 h 634"/>
              <a:gd name="T80" fmla="*/ 153120 w 619"/>
              <a:gd name="T81" fmla="*/ 58412 h 634"/>
              <a:gd name="T82" fmla="*/ 110806 w 619"/>
              <a:gd name="T83" fmla="*/ 0 h 634"/>
              <a:gd name="T84" fmla="*/ 110806 w 619"/>
              <a:gd name="T85" fmla="*/ 0 h 634"/>
              <a:gd name="T86" fmla="*/ 0 w 619"/>
              <a:gd name="T87" fmla="*/ 116825 h 634"/>
              <a:gd name="T88" fmla="*/ 110806 w 619"/>
              <a:gd name="T89" fmla="*/ 228241 h 634"/>
              <a:gd name="T90" fmla="*/ 221611 w 619"/>
              <a:gd name="T91" fmla="*/ 116825 h 634"/>
              <a:gd name="T92" fmla="*/ 110806 w 619"/>
              <a:gd name="T93" fmla="*/ 0 h 634"/>
              <a:gd name="T94" fmla="*/ 110806 w 619"/>
              <a:gd name="T95" fmla="*/ 212376 h 634"/>
              <a:gd name="T96" fmla="*/ 110806 w 619"/>
              <a:gd name="T97" fmla="*/ 212376 h 634"/>
              <a:gd name="T98" fmla="*/ 10399 w 619"/>
              <a:gd name="T99" fmla="*/ 116825 h 634"/>
              <a:gd name="T100" fmla="*/ 110806 w 619"/>
              <a:gd name="T101" fmla="*/ 15865 h 634"/>
              <a:gd name="T102" fmla="*/ 211212 w 619"/>
              <a:gd name="T103" fmla="*/ 116825 h 634"/>
              <a:gd name="T104" fmla="*/ 110806 w 619"/>
              <a:gd name="T105" fmla="*/ 212376 h 634"/>
              <a:gd name="T106" fmla="*/ 179297 w 619"/>
              <a:gd name="T107" fmla="*/ 106008 h 634"/>
              <a:gd name="T108" fmla="*/ 179297 w 619"/>
              <a:gd name="T109" fmla="*/ 106008 h 634"/>
              <a:gd name="T110" fmla="*/ 179297 w 619"/>
              <a:gd name="T111" fmla="*/ 121873 h 634"/>
              <a:gd name="T112" fmla="*/ 195434 w 619"/>
              <a:gd name="T113" fmla="*/ 121873 h 634"/>
              <a:gd name="T114" fmla="*/ 195434 w 619"/>
              <a:gd name="T115" fmla="*/ 106008 h 634"/>
              <a:gd name="T116" fmla="*/ 179297 w 619"/>
              <a:gd name="T117" fmla="*/ 106008 h 6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19" h="634">
                <a:moveTo>
                  <a:pt x="294" y="559"/>
                </a:moveTo>
                <a:lnTo>
                  <a:pt x="294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94" y="515"/>
                  <a:pt x="294" y="515"/>
                  <a:pt x="294" y="515"/>
                </a:cubicBezTo>
                <a:lnTo>
                  <a:pt x="294" y="559"/>
                </a:lnTo>
                <a:close/>
                <a:moveTo>
                  <a:pt x="132" y="456"/>
                </a:moveTo>
                <a:lnTo>
                  <a:pt x="132" y="456"/>
                </a:lnTo>
                <a:cubicBezTo>
                  <a:pt x="147" y="486"/>
                  <a:pt x="147" y="486"/>
                  <a:pt x="147" y="486"/>
                </a:cubicBezTo>
                <a:cubicBezTo>
                  <a:pt x="177" y="456"/>
                  <a:pt x="177" y="456"/>
                  <a:pt x="177" y="456"/>
                </a:cubicBezTo>
                <a:cubicBezTo>
                  <a:pt x="147" y="427"/>
                  <a:pt x="147" y="427"/>
                  <a:pt x="147" y="427"/>
                </a:cubicBezTo>
                <a:lnTo>
                  <a:pt x="132" y="456"/>
                </a:lnTo>
                <a:close/>
                <a:moveTo>
                  <a:pt x="191" y="162"/>
                </a:moveTo>
                <a:lnTo>
                  <a:pt x="191" y="162"/>
                </a:lnTo>
                <a:cubicBezTo>
                  <a:pt x="162" y="147"/>
                  <a:pt x="162" y="147"/>
                  <a:pt x="162" y="147"/>
                </a:cubicBezTo>
                <a:cubicBezTo>
                  <a:pt x="132" y="162"/>
                  <a:pt x="132" y="162"/>
                  <a:pt x="132" y="162"/>
                </a:cubicBezTo>
                <a:cubicBezTo>
                  <a:pt x="162" y="192"/>
                  <a:pt x="162" y="192"/>
                  <a:pt x="162" y="192"/>
                </a:cubicBezTo>
                <a:lnTo>
                  <a:pt x="191" y="162"/>
                </a:lnTo>
                <a:close/>
                <a:moveTo>
                  <a:pt x="309" y="88"/>
                </a:moveTo>
                <a:lnTo>
                  <a:pt x="309" y="88"/>
                </a:lnTo>
                <a:cubicBezTo>
                  <a:pt x="294" y="88"/>
                  <a:pt x="294" y="88"/>
                  <a:pt x="294" y="103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32" y="294"/>
                  <a:pt x="132" y="294"/>
                  <a:pt x="132" y="294"/>
                </a:cubicBezTo>
                <a:cubicBezTo>
                  <a:pt x="118" y="294"/>
                  <a:pt x="118" y="309"/>
                  <a:pt x="118" y="324"/>
                </a:cubicBezTo>
                <a:cubicBezTo>
                  <a:pt x="118" y="324"/>
                  <a:pt x="118" y="338"/>
                  <a:pt x="132" y="338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24" y="338"/>
                  <a:pt x="324" y="324"/>
                  <a:pt x="324" y="324"/>
                </a:cubicBezTo>
                <a:cubicBezTo>
                  <a:pt x="324" y="103"/>
                  <a:pt x="324" y="103"/>
                  <a:pt x="324" y="103"/>
                </a:cubicBezTo>
                <a:cubicBezTo>
                  <a:pt x="324" y="88"/>
                  <a:pt x="324" y="88"/>
                  <a:pt x="309" y="88"/>
                </a:cubicBezTo>
                <a:close/>
                <a:moveTo>
                  <a:pt x="427" y="456"/>
                </a:moveTo>
                <a:lnTo>
                  <a:pt x="427" y="456"/>
                </a:lnTo>
                <a:cubicBezTo>
                  <a:pt x="456" y="486"/>
                  <a:pt x="456" y="486"/>
                  <a:pt x="456" y="486"/>
                </a:cubicBezTo>
                <a:cubicBezTo>
                  <a:pt x="471" y="456"/>
                  <a:pt x="471" y="456"/>
                  <a:pt x="471" y="456"/>
                </a:cubicBezTo>
                <a:cubicBezTo>
                  <a:pt x="456" y="427"/>
                  <a:pt x="456" y="427"/>
                  <a:pt x="456" y="427"/>
                </a:cubicBezTo>
                <a:lnTo>
                  <a:pt x="427" y="456"/>
                </a:lnTo>
                <a:close/>
                <a:moveTo>
                  <a:pt x="427" y="162"/>
                </a:moveTo>
                <a:lnTo>
                  <a:pt x="427" y="162"/>
                </a:lnTo>
                <a:cubicBezTo>
                  <a:pt x="456" y="192"/>
                  <a:pt x="456" y="192"/>
                  <a:pt x="456" y="192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56" y="147"/>
                  <a:pt x="456" y="147"/>
                  <a:pt x="456" y="147"/>
                </a:cubicBezTo>
                <a:lnTo>
                  <a:pt x="427" y="162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24"/>
                </a:cubicBezTo>
                <a:cubicBezTo>
                  <a:pt x="0" y="486"/>
                  <a:pt x="132" y="633"/>
                  <a:pt x="309" y="633"/>
                </a:cubicBezTo>
                <a:cubicBezTo>
                  <a:pt x="486" y="633"/>
                  <a:pt x="618" y="486"/>
                  <a:pt x="618" y="324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24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24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500" y="294"/>
                </a:moveTo>
                <a:lnTo>
                  <a:pt x="500" y="294"/>
                </a:lnTo>
                <a:cubicBezTo>
                  <a:pt x="500" y="338"/>
                  <a:pt x="500" y="338"/>
                  <a:pt x="500" y="338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545" y="294"/>
                  <a:pt x="545" y="294"/>
                  <a:pt x="545" y="294"/>
                </a:cubicBezTo>
                <a:lnTo>
                  <a:pt x="500" y="29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7" name="Freeform 166"/>
          <p:cNvSpPr>
            <a:spLocks noChangeArrowheads="1"/>
          </p:cNvSpPr>
          <p:nvPr/>
        </p:nvSpPr>
        <p:spPr bwMode="auto">
          <a:xfrm>
            <a:off x="6426849" y="4953942"/>
            <a:ext cx="410540" cy="410539"/>
          </a:xfrm>
          <a:custGeom>
            <a:avLst/>
            <a:gdLst>
              <a:gd name="T0" fmla="*/ 16226 w 634"/>
              <a:gd name="T1" fmla="*/ 37139 h 634"/>
              <a:gd name="T2" fmla="*/ 16226 w 634"/>
              <a:gd name="T3" fmla="*/ 37139 h 634"/>
              <a:gd name="T4" fmla="*/ 37140 w 634"/>
              <a:gd name="T5" fmla="*/ 15865 h 634"/>
              <a:gd name="T6" fmla="*/ 53367 w 634"/>
              <a:gd name="T7" fmla="*/ 15865 h 634"/>
              <a:gd name="T8" fmla="*/ 53367 w 634"/>
              <a:gd name="T9" fmla="*/ 0 h 634"/>
              <a:gd name="T10" fmla="*/ 37140 w 634"/>
              <a:gd name="T11" fmla="*/ 0 h 634"/>
              <a:gd name="T12" fmla="*/ 0 w 634"/>
              <a:gd name="T13" fmla="*/ 37139 h 634"/>
              <a:gd name="T14" fmla="*/ 0 w 634"/>
              <a:gd name="T15" fmla="*/ 53004 h 634"/>
              <a:gd name="T16" fmla="*/ 16226 w 634"/>
              <a:gd name="T17" fmla="*/ 53004 h 634"/>
              <a:gd name="T18" fmla="*/ 16226 w 634"/>
              <a:gd name="T19" fmla="*/ 37139 h 634"/>
              <a:gd name="T20" fmla="*/ 164787 w 634"/>
              <a:gd name="T21" fmla="*/ 106008 h 634"/>
              <a:gd name="T22" fmla="*/ 164787 w 634"/>
              <a:gd name="T23" fmla="*/ 106008 h 634"/>
              <a:gd name="T24" fmla="*/ 122238 w 634"/>
              <a:gd name="T25" fmla="*/ 106008 h 634"/>
              <a:gd name="T26" fmla="*/ 122238 w 634"/>
              <a:gd name="T27" fmla="*/ 58412 h 634"/>
              <a:gd name="T28" fmla="*/ 116830 w 634"/>
              <a:gd name="T29" fmla="*/ 53004 h 634"/>
              <a:gd name="T30" fmla="*/ 106373 w 634"/>
              <a:gd name="T31" fmla="*/ 58412 h 634"/>
              <a:gd name="T32" fmla="*/ 106373 w 634"/>
              <a:gd name="T33" fmla="*/ 116825 h 634"/>
              <a:gd name="T34" fmla="*/ 116830 w 634"/>
              <a:gd name="T35" fmla="*/ 121873 h 634"/>
              <a:gd name="T36" fmla="*/ 164787 w 634"/>
              <a:gd name="T37" fmla="*/ 121873 h 634"/>
              <a:gd name="T38" fmla="*/ 169836 w 634"/>
              <a:gd name="T39" fmla="*/ 116825 h 634"/>
              <a:gd name="T40" fmla="*/ 164787 w 634"/>
              <a:gd name="T41" fmla="*/ 106008 h 634"/>
              <a:gd name="T42" fmla="*/ 212385 w 634"/>
              <a:gd name="T43" fmla="*/ 116825 h 634"/>
              <a:gd name="T44" fmla="*/ 212385 w 634"/>
              <a:gd name="T45" fmla="*/ 116825 h 634"/>
              <a:gd name="T46" fmla="*/ 116830 w 634"/>
              <a:gd name="T47" fmla="*/ 15865 h 634"/>
              <a:gd name="T48" fmla="*/ 16226 w 634"/>
              <a:gd name="T49" fmla="*/ 116825 h 634"/>
              <a:gd name="T50" fmla="*/ 69232 w 634"/>
              <a:gd name="T51" fmla="*/ 201559 h 634"/>
              <a:gd name="T52" fmla="*/ 42549 w 634"/>
              <a:gd name="T53" fmla="*/ 228241 h 634"/>
              <a:gd name="T54" fmla="*/ 63824 w 634"/>
              <a:gd name="T55" fmla="*/ 228241 h 634"/>
              <a:gd name="T56" fmla="*/ 85098 w 634"/>
              <a:gd name="T57" fmla="*/ 206968 h 634"/>
              <a:gd name="T58" fmla="*/ 116830 w 634"/>
              <a:gd name="T59" fmla="*/ 212376 h 634"/>
              <a:gd name="T60" fmla="*/ 143513 w 634"/>
              <a:gd name="T61" fmla="*/ 206968 h 634"/>
              <a:gd name="T62" fmla="*/ 164787 w 634"/>
              <a:gd name="T63" fmla="*/ 228241 h 634"/>
              <a:gd name="T64" fmla="*/ 186062 w 634"/>
              <a:gd name="T65" fmla="*/ 228241 h 634"/>
              <a:gd name="T66" fmla="*/ 164787 w 634"/>
              <a:gd name="T67" fmla="*/ 201559 h 634"/>
              <a:gd name="T68" fmla="*/ 212385 w 634"/>
              <a:gd name="T69" fmla="*/ 116825 h 634"/>
              <a:gd name="T70" fmla="*/ 116830 w 634"/>
              <a:gd name="T71" fmla="*/ 201559 h 634"/>
              <a:gd name="T72" fmla="*/ 116830 w 634"/>
              <a:gd name="T73" fmla="*/ 201559 h 634"/>
              <a:gd name="T74" fmla="*/ 32092 w 634"/>
              <a:gd name="T75" fmla="*/ 116825 h 634"/>
              <a:gd name="T76" fmla="*/ 116830 w 634"/>
              <a:gd name="T77" fmla="*/ 31730 h 634"/>
              <a:gd name="T78" fmla="*/ 201928 w 634"/>
              <a:gd name="T79" fmla="*/ 116825 h 634"/>
              <a:gd name="T80" fmla="*/ 116830 w 634"/>
              <a:gd name="T81" fmla="*/ 201559 h 634"/>
              <a:gd name="T82" fmla="*/ 191110 w 634"/>
              <a:gd name="T83" fmla="*/ 0 h 634"/>
              <a:gd name="T84" fmla="*/ 191110 w 634"/>
              <a:gd name="T85" fmla="*/ 0 h 634"/>
              <a:gd name="T86" fmla="*/ 180653 w 634"/>
              <a:gd name="T87" fmla="*/ 0 h 634"/>
              <a:gd name="T88" fmla="*/ 180653 w 634"/>
              <a:gd name="T89" fmla="*/ 15865 h 634"/>
              <a:gd name="T90" fmla="*/ 191110 w 634"/>
              <a:gd name="T91" fmla="*/ 15865 h 634"/>
              <a:gd name="T92" fmla="*/ 212385 w 634"/>
              <a:gd name="T93" fmla="*/ 37139 h 634"/>
              <a:gd name="T94" fmla="*/ 212385 w 634"/>
              <a:gd name="T95" fmla="*/ 53004 h 634"/>
              <a:gd name="T96" fmla="*/ 228250 w 634"/>
              <a:gd name="T97" fmla="*/ 53004 h 634"/>
              <a:gd name="T98" fmla="*/ 228250 w 634"/>
              <a:gd name="T99" fmla="*/ 37139 h 634"/>
              <a:gd name="T100" fmla="*/ 191110 w 634"/>
              <a:gd name="T101" fmla="*/ 0 h 63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34" h="634">
                <a:moveTo>
                  <a:pt x="45" y="103"/>
                </a:moveTo>
                <a:lnTo>
                  <a:pt x="45" y="103"/>
                </a:lnTo>
                <a:cubicBezTo>
                  <a:pt x="45" y="74"/>
                  <a:pt x="74" y="44"/>
                  <a:pt x="103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8" y="0"/>
                  <a:pt x="148" y="0"/>
                  <a:pt x="14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5" y="0"/>
                  <a:pt x="0" y="44"/>
                  <a:pt x="0" y="103"/>
                </a:cubicBezTo>
                <a:cubicBezTo>
                  <a:pt x="0" y="147"/>
                  <a:pt x="0" y="147"/>
                  <a:pt x="0" y="147"/>
                </a:cubicBezTo>
                <a:cubicBezTo>
                  <a:pt x="30" y="147"/>
                  <a:pt x="45" y="147"/>
                  <a:pt x="45" y="147"/>
                </a:cubicBezTo>
                <a:lnTo>
                  <a:pt x="45" y="103"/>
                </a:lnTo>
                <a:close/>
                <a:moveTo>
                  <a:pt x="457" y="294"/>
                </a:moveTo>
                <a:lnTo>
                  <a:pt x="457" y="294"/>
                </a:lnTo>
                <a:cubicBezTo>
                  <a:pt x="339" y="294"/>
                  <a:pt x="339" y="294"/>
                  <a:pt x="339" y="294"/>
                </a:cubicBezTo>
                <a:cubicBezTo>
                  <a:pt x="339" y="162"/>
                  <a:pt x="339" y="162"/>
                  <a:pt x="339" y="162"/>
                </a:cubicBezTo>
                <a:cubicBezTo>
                  <a:pt x="339" y="147"/>
                  <a:pt x="324" y="147"/>
                  <a:pt x="324" y="147"/>
                </a:cubicBezTo>
                <a:cubicBezTo>
                  <a:pt x="310" y="147"/>
                  <a:pt x="295" y="147"/>
                  <a:pt x="295" y="162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295" y="324"/>
                  <a:pt x="310" y="338"/>
                  <a:pt x="324" y="338"/>
                </a:cubicBezTo>
                <a:cubicBezTo>
                  <a:pt x="457" y="338"/>
                  <a:pt x="457" y="338"/>
                  <a:pt x="457" y="338"/>
                </a:cubicBezTo>
                <a:cubicBezTo>
                  <a:pt x="471" y="338"/>
                  <a:pt x="471" y="324"/>
                  <a:pt x="471" y="324"/>
                </a:cubicBezTo>
                <a:cubicBezTo>
                  <a:pt x="471" y="309"/>
                  <a:pt x="471" y="294"/>
                  <a:pt x="457" y="294"/>
                </a:cubicBezTo>
                <a:close/>
                <a:moveTo>
                  <a:pt x="589" y="324"/>
                </a:moveTo>
                <a:lnTo>
                  <a:pt x="589" y="324"/>
                </a:lnTo>
                <a:cubicBezTo>
                  <a:pt x="589" y="162"/>
                  <a:pt x="471" y="44"/>
                  <a:pt x="324" y="44"/>
                </a:cubicBezTo>
                <a:cubicBezTo>
                  <a:pt x="162" y="44"/>
                  <a:pt x="45" y="162"/>
                  <a:pt x="45" y="324"/>
                </a:cubicBezTo>
                <a:cubicBezTo>
                  <a:pt x="45" y="427"/>
                  <a:pt x="103" y="515"/>
                  <a:pt x="192" y="559"/>
                </a:cubicBezTo>
                <a:cubicBezTo>
                  <a:pt x="118" y="633"/>
                  <a:pt x="118" y="633"/>
                  <a:pt x="118" y="633"/>
                </a:cubicBezTo>
                <a:cubicBezTo>
                  <a:pt x="177" y="633"/>
                  <a:pt x="177" y="633"/>
                  <a:pt x="177" y="633"/>
                </a:cubicBezTo>
                <a:cubicBezTo>
                  <a:pt x="236" y="574"/>
                  <a:pt x="236" y="574"/>
                  <a:pt x="236" y="574"/>
                </a:cubicBezTo>
                <a:cubicBezTo>
                  <a:pt x="265" y="589"/>
                  <a:pt x="295" y="589"/>
                  <a:pt x="324" y="589"/>
                </a:cubicBezTo>
                <a:cubicBezTo>
                  <a:pt x="354" y="589"/>
                  <a:pt x="383" y="589"/>
                  <a:pt x="398" y="574"/>
                </a:cubicBezTo>
                <a:cubicBezTo>
                  <a:pt x="457" y="633"/>
                  <a:pt x="457" y="633"/>
                  <a:pt x="457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457" y="559"/>
                  <a:pt x="457" y="559"/>
                  <a:pt x="457" y="559"/>
                </a:cubicBezTo>
                <a:cubicBezTo>
                  <a:pt x="530" y="515"/>
                  <a:pt x="589" y="427"/>
                  <a:pt x="589" y="324"/>
                </a:cubicBezTo>
                <a:close/>
                <a:moveTo>
                  <a:pt x="324" y="559"/>
                </a:moveTo>
                <a:lnTo>
                  <a:pt x="324" y="559"/>
                </a:lnTo>
                <a:cubicBezTo>
                  <a:pt x="192" y="559"/>
                  <a:pt x="89" y="456"/>
                  <a:pt x="89" y="324"/>
                </a:cubicBezTo>
                <a:cubicBezTo>
                  <a:pt x="89" y="192"/>
                  <a:pt x="192" y="88"/>
                  <a:pt x="324" y="88"/>
                </a:cubicBezTo>
                <a:cubicBezTo>
                  <a:pt x="457" y="88"/>
                  <a:pt x="560" y="192"/>
                  <a:pt x="560" y="324"/>
                </a:cubicBezTo>
                <a:cubicBezTo>
                  <a:pt x="560" y="456"/>
                  <a:pt x="457" y="559"/>
                  <a:pt x="324" y="559"/>
                </a:cubicBezTo>
                <a:close/>
                <a:moveTo>
                  <a:pt x="530" y="0"/>
                </a:moveTo>
                <a:lnTo>
                  <a:pt x="530" y="0"/>
                </a:lnTo>
                <a:cubicBezTo>
                  <a:pt x="501" y="0"/>
                  <a:pt x="501" y="0"/>
                  <a:pt x="501" y="0"/>
                </a:cubicBezTo>
                <a:cubicBezTo>
                  <a:pt x="501" y="44"/>
                  <a:pt x="501" y="44"/>
                  <a:pt x="501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75" y="44"/>
                  <a:pt x="589" y="74"/>
                  <a:pt x="589" y="103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4" y="147"/>
                  <a:pt x="604" y="147"/>
                  <a:pt x="633" y="147"/>
                </a:cubicBezTo>
                <a:cubicBezTo>
                  <a:pt x="633" y="103"/>
                  <a:pt x="633" y="103"/>
                  <a:pt x="633" y="103"/>
                </a:cubicBezTo>
                <a:cubicBezTo>
                  <a:pt x="633" y="44"/>
                  <a:pt x="589" y="0"/>
                  <a:pt x="53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8" name="Freeform 167"/>
          <p:cNvSpPr>
            <a:spLocks noChangeArrowheads="1"/>
          </p:cNvSpPr>
          <p:nvPr/>
        </p:nvSpPr>
        <p:spPr bwMode="auto">
          <a:xfrm>
            <a:off x="5779528" y="4953942"/>
            <a:ext cx="381580" cy="410539"/>
          </a:xfrm>
          <a:custGeom>
            <a:avLst/>
            <a:gdLst>
              <a:gd name="T0" fmla="*/ 169628 w 590"/>
              <a:gd name="T1" fmla="*/ 201559 h 634"/>
              <a:gd name="T2" fmla="*/ 169628 w 590"/>
              <a:gd name="T3" fmla="*/ 159372 h 634"/>
              <a:gd name="T4" fmla="*/ 143337 w 590"/>
              <a:gd name="T5" fmla="*/ 185694 h 634"/>
              <a:gd name="T6" fmla="*/ 159184 w 590"/>
              <a:gd name="T7" fmla="*/ 169829 h 634"/>
              <a:gd name="T8" fmla="*/ 159184 w 590"/>
              <a:gd name="T9" fmla="*/ 185694 h 634"/>
              <a:gd name="T10" fmla="*/ 159184 w 590"/>
              <a:gd name="T11" fmla="*/ 143147 h 634"/>
              <a:gd name="T12" fmla="*/ 185834 w 590"/>
              <a:gd name="T13" fmla="*/ 116825 h 634"/>
              <a:gd name="T14" fmla="*/ 143337 w 590"/>
              <a:gd name="T15" fmla="*/ 116825 h 634"/>
              <a:gd name="T16" fmla="*/ 159184 w 590"/>
              <a:gd name="T17" fmla="*/ 116825 h 634"/>
              <a:gd name="T18" fmla="*/ 169628 w 590"/>
              <a:gd name="T19" fmla="*/ 127282 h 634"/>
              <a:gd name="T20" fmla="*/ 185834 w 590"/>
              <a:gd name="T21" fmla="*/ 15865 h 634"/>
              <a:gd name="T22" fmla="*/ 159184 w 590"/>
              <a:gd name="T23" fmla="*/ 10457 h 634"/>
              <a:gd name="T24" fmla="*/ 143337 w 590"/>
              <a:gd name="T25" fmla="*/ 15865 h 634"/>
              <a:gd name="T26" fmla="*/ 63746 w 590"/>
              <a:gd name="T27" fmla="*/ 0 h 634"/>
              <a:gd name="T28" fmla="*/ 32053 w 590"/>
              <a:gd name="T29" fmla="*/ 15865 h 634"/>
              <a:gd name="T30" fmla="*/ 32053 w 590"/>
              <a:gd name="T31" fmla="*/ 228241 h 634"/>
              <a:gd name="T32" fmla="*/ 212125 w 590"/>
              <a:gd name="T33" fmla="*/ 42547 h 634"/>
              <a:gd name="T34" fmla="*/ 201681 w 590"/>
              <a:gd name="T35" fmla="*/ 201559 h 634"/>
              <a:gd name="T36" fmla="*/ 15846 w 590"/>
              <a:gd name="T37" fmla="*/ 201559 h 634"/>
              <a:gd name="T38" fmla="*/ 201681 w 590"/>
              <a:gd name="T39" fmla="*/ 201559 h 634"/>
              <a:gd name="T40" fmla="*/ 15846 w 590"/>
              <a:gd name="T41" fmla="*/ 58412 h 634"/>
              <a:gd name="T42" fmla="*/ 58343 w 590"/>
              <a:gd name="T43" fmla="*/ 31730 h 634"/>
              <a:gd name="T44" fmla="*/ 74550 w 590"/>
              <a:gd name="T45" fmla="*/ 37139 h 634"/>
              <a:gd name="T46" fmla="*/ 143337 w 590"/>
              <a:gd name="T47" fmla="*/ 37139 h 634"/>
              <a:gd name="T48" fmla="*/ 159184 w 590"/>
              <a:gd name="T49" fmla="*/ 31730 h 634"/>
              <a:gd name="T50" fmla="*/ 201681 w 590"/>
              <a:gd name="T51" fmla="*/ 58412 h 634"/>
              <a:gd name="T52" fmla="*/ 58343 w 590"/>
              <a:gd name="T53" fmla="*/ 143147 h 634"/>
              <a:gd name="T54" fmla="*/ 58343 w 590"/>
              <a:gd name="T55" fmla="*/ 100960 h 634"/>
              <a:gd name="T56" fmla="*/ 32053 w 590"/>
              <a:gd name="T57" fmla="*/ 127282 h 634"/>
              <a:gd name="T58" fmla="*/ 42497 w 590"/>
              <a:gd name="T59" fmla="*/ 116825 h 634"/>
              <a:gd name="T60" fmla="*/ 42497 w 590"/>
              <a:gd name="T61" fmla="*/ 127282 h 634"/>
              <a:gd name="T62" fmla="*/ 100840 w 590"/>
              <a:gd name="T63" fmla="*/ 143147 h 634"/>
              <a:gd name="T64" fmla="*/ 127491 w 590"/>
              <a:gd name="T65" fmla="*/ 116825 h 634"/>
              <a:gd name="T66" fmla="*/ 84994 w 590"/>
              <a:gd name="T67" fmla="*/ 116825 h 634"/>
              <a:gd name="T68" fmla="*/ 100840 w 590"/>
              <a:gd name="T69" fmla="*/ 116825 h 634"/>
              <a:gd name="T70" fmla="*/ 116687 w 590"/>
              <a:gd name="T71" fmla="*/ 127282 h 634"/>
              <a:gd name="T72" fmla="*/ 42497 w 590"/>
              <a:gd name="T73" fmla="*/ 201559 h 634"/>
              <a:gd name="T74" fmla="*/ 74550 w 590"/>
              <a:gd name="T75" fmla="*/ 185694 h 634"/>
              <a:gd name="T76" fmla="*/ 42497 w 590"/>
              <a:gd name="T77" fmla="*/ 159372 h 634"/>
              <a:gd name="T78" fmla="*/ 42497 w 590"/>
              <a:gd name="T79" fmla="*/ 201559 h 634"/>
              <a:gd name="T80" fmla="*/ 58343 w 590"/>
              <a:gd name="T81" fmla="*/ 169829 h 634"/>
              <a:gd name="T82" fmla="*/ 42497 w 590"/>
              <a:gd name="T83" fmla="*/ 169829 h 634"/>
              <a:gd name="T84" fmla="*/ 116687 w 590"/>
              <a:gd name="T85" fmla="*/ 201559 h 634"/>
              <a:gd name="T86" fmla="*/ 116687 w 590"/>
              <a:gd name="T87" fmla="*/ 159372 h 634"/>
              <a:gd name="T88" fmla="*/ 84994 w 590"/>
              <a:gd name="T89" fmla="*/ 185694 h 634"/>
              <a:gd name="T90" fmla="*/ 100840 w 590"/>
              <a:gd name="T91" fmla="*/ 169829 h 634"/>
              <a:gd name="T92" fmla="*/ 100840 w 590"/>
              <a:gd name="T93" fmla="*/ 185694 h 63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90" h="634">
                <a:moveTo>
                  <a:pt x="442" y="559"/>
                </a:moveTo>
                <a:lnTo>
                  <a:pt x="442" y="559"/>
                </a:lnTo>
                <a:cubicBezTo>
                  <a:pt x="471" y="559"/>
                  <a:pt x="471" y="559"/>
                  <a:pt x="471" y="559"/>
                </a:cubicBezTo>
                <a:cubicBezTo>
                  <a:pt x="501" y="559"/>
                  <a:pt x="516" y="530"/>
                  <a:pt x="516" y="515"/>
                </a:cubicBezTo>
                <a:cubicBezTo>
                  <a:pt x="516" y="471"/>
                  <a:pt x="516" y="471"/>
                  <a:pt x="516" y="471"/>
                </a:cubicBezTo>
                <a:cubicBezTo>
                  <a:pt x="516" y="456"/>
                  <a:pt x="501" y="442"/>
                  <a:pt x="471" y="442"/>
                </a:cubicBezTo>
                <a:cubicBezTo>
                  <a:pt x="442" y="442"/>
                  <a:pt x="442" y="442"/>
                  <a:pt x="442" y="442"/>
                </a:cubicBezTo>
                <a:cubicBezTo>
                  <a:pt x="412" y="442"/>
                  <a:pt x="398" y="456"/>
                  <a:pt x="398" y="471"/>
                </a:cubicBezTo>
                <a:cubicBezTo>
                  <a:pt x="398" y="515"/>
                  <a:pt x="398" y="515"/>
                  <a:pt x="398" y="515"/>
                </a:cubicBezTo>
                <a:cubicBezTo>
                  <a:pt x="398" y="530"/>
                  <a:pt x="412" y="559"/>
                  <a:pt x="442" y="559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71" y="471"/>
                  <a:pt x="471" y="471"/>
                  <a:pt x="471" y="471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471"/>
                </a:lnTo>
                <a:close/>
                <a:moveTo>
                  <a:pt x="442" y="397"/>
                </a:moveTo>
                <a:lnTo>
                  <a:pt x="442" y="397"/>
                </a:lnTo>
                <a:cubicBezTo>
                  <a:pt x="471" y="397"/>
                  <a:pt x="471" y="397"/>
                  <a:pt x="471" y="397"/>
                </a:cubicBezTo>
                <a:cubicBezTo>
                  <a:pt x="501" y="397"/>
                  <a:pt x="516" y="383"/>
                  <a:pt x="516" y="353"/>
                </a:cubicBezTo>
                <a:cubicBezTo>
                  <a:pt x="516" y="324"/>
                  <a:pt x="516" y="324"/>
                  <a:pt x="516" y="324"/>
                </a:cubicBezTo>
                <a:cubicBezTo>
                  <a:pt x="516" y="294"/>
                  <a:pt x="501" y="280"/>
                  <a:pt x="471" y="280"/>
                </a:cubicBezTo>
                <a:cubicBezTo>
                  <a:pt x="442" y="280"/>
                  <a:pt x="442" y="280"/>
                  <a:pt x="442" y="280"/>
                </a:cubicBezTo>
                <a:cubicBezTo>
                  <a:pt x="412" y="280"/>
                  <a:pt x="398" y="294"/>
                  <a:pt x="398" y="324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383"/>
                  <a:pt x="412" y="397"/>
                  <a:pt x="442" y="397"/>
                </a:cubicBezTo>
                <a:close/>
                <a:moveTo>
                  <a:pt x="442" y="324"/>
                </a:moveTo>
                <a:lnTo>
                  <a:pt x="442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442" y="353"/>
                  <a:pt x="442" y="353"/>
                  <a:pt x="442" y="353"/>
                </a:cubicBezTo>
                <a:lnTo>
                  <a:pt x="442" y="324"/>
                </a:lnTo>
                <a:close/>
                <a:moveTo>
                  <a:pt x="516" y="44"/>
                </a:moveTo>
                <a:lnTo>
                  <a:pt x="516" y="44"/>
                </a:lnTo>
                <a:cubicBezTo>
                  <a:pt x="442" y="44"/>
                  <a:pt x="442" y="44"/>
                  <a:pt x="442" y="44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412" y="0"/>
                  <a:pt x="398" y="15"/>
                  <a:pt x="398" y="29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7" y="15"/>
                  <a:pt x="192" y="0"/>
                  <a:pt x="177" y="0"/>
                </a:cubicBezTo>
                <a:cubicBezTo>
                  <a:pt x="177" y="0"/>
                  <a:pt x="162" y="15"/>
                  <a:pt x="162" y="29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44" y="44"/>
                  <a:pt x="0" y="74"/>
                  <a:pt x="0" y="11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604"/>
                  <a:pt x="589" y="559"/>
                </a:cubicBezTo>
                <a:cubicBezTo>
                  <a:pt x="589" y="118"/>
                  <a:pt x="589" y="118"/>
                  <a:pt x="589" y="118"/>
                </a:cubicBezTo>
                <a:cubicBezTo>
                  <a:pt x="589" y="74"/>
                  <a:pt x="560" y="44"/>
                  <a:pt x="516" y="44"/>
                </a:cubicBezTo>
                <a:close/>
                <a:moveTo>
                  <a:pt x="560" y="559"/>
                </a:moveTo>
                <a:lnTo>
                  <a:pt x="560" y="559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59"/>
                </a:cubicBezTo>
                <a:cubicBezTo>
                  <a:pt x="44" y="206"/>
                  <a:pt x="44" y="206"/>
                  <a:pt x="44" y="206"/>
                </a:cubicBezTo>
                <a:cubicBezTo>
                  <a:pt x="560" y="206"/>
                  <a:pt x="560" y="206"/>
                  <a:pt x="560" y="206"/>
                </a:cubicBezTo>
                <a:lnTo>
                  <a:pt x="560" y="559"/>
                </a:lnTo>
                <a:close/>
                <a:moveTo>
                  <a:pt x="560" y="162"/>
                </a:moveTo>
                <a:lnTo>
                  <a:pt x="560" y="162"/>
                </a:lnTo>
                <a:cubicBezTo>
                  <a:pt x="44" y="162"/>
                  <a:pt x="44" y="162"/>
                  <a:pt x="44" y="162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3"/>
                  <a:pt x="59" y="88"/>
                  <a:pt x="89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2" y="118"/>
                  <a:pt x="177" y="118"/>
                  <a:pt x="177" y="118"/>
                </a:cubicBezTo>
                <a:cubicBezTo>
                  <a:pt x="192" y="118"/>
                  <a:pt x="207" y="118"/>
                  <a:pt x="207" y="103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103"/>
                  <a:pt x="398" y="103"/>
                  <a:pt x="398" y="103"/>
                </a:cubicBezTo>
                <a:cubicBezTo>
                  <a:pt x="398" y="118"/>
                  <a:pt x="412" y="118"/>
                  <a:pt x="412" y="118"/>
                </a:cubicBezTo>
                <a:cubicBezTo>
                  <a:pt x="427" y="118"/>
                  <a:pt x="442" y="118"/>
                  <a:pt x="442" y="103"/>
                </a:cubicBezTo>
                <a:cubicBezTo>
                  <a:pt x="442" y="88"/>
                  <a:pt x="442" y="88"/>
                  <a:pt x="442" y="88"/>
                </a:cubicBezTo>
                <a:cubicBezTo>
                  <a:pt x="516" y="88"/>
                  <a:pt x="516" y="88"/>
                  <a:pt x="516" y="88"/>
                </a:cubicBezTo>
                <a:cubicBezTo>
                  <a:pt x="530" y="88"/>
                  <a:pt x="560" y="103"/>
                  <a:pt x="560" y="118"/>
                </a:cubicBezTo>
                <a:lnTo>
                  <a:pt x="560" y="162"/>
                </a:lnTo>
                <a:close/>
                <a:moveTo>
                  <a:pt x="118" y="397"/>
                </a:moveTo>
                <a:lnTo>
                  <a:pt x="118" y="397"/>
                </a:lnTo>
                <a:cubicBezTo>
                  <a:pt x="162" y="397"/>
                  <a:pt x="162" y="397"/>
                  <a:pt x="162" y="397"/>
                </a:cubicBezTo>
                <a:cubicBezTo>
                  <a:pt x="177" y="397"/>
                  <a:pt x="207" y="383"/>
                  <a:pt x="207" y="353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207" y="294"/>
                  <a:pt x="177" y="280"/>
                  <a:pt x="162" y="280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03" y="280"/>
                  <a:pt x="89" y="294"/>
                  <a:pt x="89" y="324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89" y="383"/>
                  <a:pt x="103" y="397"/>
                  <a:pt x="118" y="397"/>
                </a:cubicBezTo>
                <a:close/>
                <a:moveTo>
                  <a:pt x="118" y="324"/>
                </a:moveTo>
                <a:lnTo>
                  <a:pt x="118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324"/>
                </a:lnTo>
                <a:close/>
                <a:moveTo>
                  <a:pt x="280" y="397"/>
                </a:moveTo>
                <a:lnTo>
                  <a:pt x="280" y="397"/>
                </a:lnTo>
                <a:cubicBezTo>
                  <a:pt x="324" y="397"/>
                  <a:pt x="324" y="397"/>
                  <a:pt x="324" y="397"/>
                </a:cubicBezTo>
                <a:cubicBezTo>
                  <a:pt x="339" y="397"/>
                  <a:pt x="354" y="383"/>
                  <a:pt x="354" y="353"/>
                </a:cubicBezTo>
                <a:cubicBezTo>
                  <a:pt x="354" y="324"/>
                  <a:pt x="354" y="324"/>
                  <a:pt x="354" y="324"/>
                </a:cubicBezTo>
                <a:cubicBezTo>
                  <a:pt x="354" y="294"/>
                  <a:pt x="339" y="280"/>
                  <a:pt x="324" y="280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65" y="280"/>
                  <a:pt x="236" y="294"/>
                  <a:pt x="236" y="324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36" y="383"/>
                  <a:pt x="265" y="397"/>
                  <a:pt x="280" y="397"/>
                </a:cubicBezTo>
                <a:close/>
                <a:moveTo>
                  <a:pt x="280" y="324"/>
                </a:moveTo>
                <a:lnTo>
                  <a:pt x="280" y="324"/>
                </a:lnTo>
                <a:cubicBezTo>
                  <a:pt x="324" y="324"/>
                  <a:pt x="324" y="324"/>
                  <a:pt x="324" y="324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280" y="353"/>
                  <a:pt x="280" y="353"/>
                  <a:pt x="280" y="353"/>
                </a:cubicBezTo>
                <a:lnTo>
                  <a:pt x="280" y="324"/>
                </a:lnTo>
                <a:close/>
                <a:moveTo>
                  <a:pt x="118" y="559"/>
                </a:moveTo>
                <a:lnTo>
                  <a:pt x="118" y="559"/>
                </a:lnTo>
                <a:cubicBezTo>
                  <a:pt x="162" y="559"/>
                  <a:pt x="162" y="559"/>
                  <a:pt x="162" y="559"/>
                </a:cubicBezTo>
                <a:cubicBezTo>
                  <a:pt x="177" y="559"/>
                  <a:pt x="207" y="530"/>
                  <a:pt x="207" y="515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207" y="456"/>
                  <a:pt x="177" y="442"/>
                  <a:pt x="162" y="442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03" y="442"/>
                  <a:pt x="89" y="456"/>
                  <a:pt x="89" y="471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59"/>
                  <a:pt x="118" y="559"/>
                </a:cubicBezTo>
                <a:close/>
                <a:moveTo>
                  <a:pt x="118" y="471"/>
                </a:moveTo>
                <a:lnTo>
                  <a:pt x="118" y="471"/>
                </a:lnTo>
                <a:cubicBezTo>
                  <a:pt x="162" y="471"/>
                  <a:pt x="162" y="471"/>
                  <a:pt x="162" y="471"/>
                </a:cubicBezTo>
                <a:cubicBezTo>
                  <a:pt x="162" y="515"/>
                  <a:pt x="162" y="515"/>
                  <a:pt x="162" y="515"/>
                </a:cubicBezTo>
                <a:cubicBezTo>
                  <a:pt x="118" y="515"/>
                  <a:pt x="118" y="515"/>
                  <a:pt x="118" y="515"/>
                </a:cubicBezTo>
                <a:lnTo>
                  <a:pt x="118" y="471"/>
                </a:lnTo>
                <a:close/>
                <a:moveTo>
                  <a:pt x="280" y="559"/>
                </a:moveTo>
                <a:lnTo>
                  <a:pt x="280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39" y="559"/>
                  <a:pt x="354" y="530"/>
                  <a:pt x="354" y="515"/>
                </a:cubicBezTo>
                <a:cubicBezTo>
                  <a:pt x="354" y="471"/>
                  <a:pt x="354" y="471"/>
                  <a:pt x="354" y="471"/>
                </a:cubicBezTo>
                <a:cubicBezTo>
                  <a:pt x="354" y="456"/>
                  <a:pt x="339" y="442"/>
                  <a:pt x="324" y="442"/>
                </a:cubicBezTo>
                <a:cubicBezTo>
                  <a:pt x="280" y="442"/>
                  <a:pt x="280" y="442"/>
                  <a:pt x="280" y="442"/>
                </a:cubicBezTo>
                <a:cubicBezTo>
                  <a:pt x="265" y="442"/>
                  <a:pt x="236" y="456"/>
                  <a:pt x="236" y="471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65" y="559"/>
                  <a:pt x="280" y="559"/>
                </a:cubicBezTo>
                <a:close/>
                <a:moveTo>
                  <a:pt x="280" y="471"/>
                </a:moveTo>
                <a:lnTo>
                  <a:pt x="280" y="471"/>
                </a:ln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80" y="515"/>
                  <a:pt x="280" y="515"/>
                  <a:pt x="280" y="515"/>
                </a:cubicBezTo>
                <a:lnTo>
                  <a:pt x="280" y="47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9" name="Freeform 168"/>
          <p:cNvSpPr>
            <a:spLocks noChangeArrowheads="1"/>
          </p:cNvSpPr>
          <p:nvPr/>
        </p:nvSpPr>
        <p:spPr bwMode="auto">
          <a:xfrm>
            <a:off x="5115172" y="5030598"/>
            <a:ext cx="398614" cy="257226"/>
          </a:xfrm>
          <a:custGeom>
            <a:avLst/>
            <a:gdLst>
              <a:gd name="T0" fmla="*/ 153120 w 619"/>
              <a:gd name="T1" fmla="*/ 31669 h 398"/>
              <a:gd name="T2" fmla="*/ 153120 w 619"/>
              <a:gd name="T3" fmla="*/ 31669 h 398"/>
              <a:gd name="T4" fmla="*/ 110806 w 619"/>
              <a:gd name="T5" fmla="*/ 74135 h 398"/>
              <a:gd name="T6" fmla="*/ 153120 w 619"/>
              <a:gd name="T7" fmla="*/ 116601 h 398"/>
              <a:gd name="T8" fmla="*/ 195434 w 619"/>
              <a:gd name="T9" fmla="*/ 74135 h 398"/>
              <a:gd name="T10" fmla="*/ 153120 w 619"/>
              <a:gd name="T11" fmla="*/ 31669 h 398"/>
              <a:gd name="T12" fmla="*/ 153120 w 619"/>
              <a:gd name="T13" fmla="*/ 100406 h 398"/>
              <a:gd name="T14" fmla="*/ 153120 w 619"/>
              <a:gd name="T15" fmla="*/ 100406 h 398"/>
              <a:gd name="T16" fmla="*/ 126584 w 619"/>
              <a:gd name="T17" fmla="*/ 74135 h 398"/>
              <a:gd name="T18" fmla="*/ 153120 w 619"/>
              <a:gd name="T19" fmla="*/ 42106 h 398"/>
              <a:gd name="T20" fmla="*/ 179297 w 619"/>
              <a:gd name="T21" fmla="*/ 74135 h 398"/>
              <a:gd name="T22" fmla="*/ 153120 w 619"/>
              <a:gd name="T23" fmla="*/ 100406 h 398"/>
              <a:gd name="T24" fmla="*/ 153120 w 619"/>
              <a:gd name="T25" fmla="*/ 0 h 398"/>
              <a:gd name="T26" fmla="*/ 153120 w 619"/>
              <a:gd name="T27" fmla="*/ 0 h 398"/>
              <a:gd name="T28" fmla="*/ 68492 w 619"/>
              <a:gd name="T29" fmla="*/ 0 h 398"/>
              <a:gd name="T30" fmla="*/ 0 w 619"/>
              <a:gd name="T31" fmla="*/ 74135 h 398"/>
              <a:gd name="T32" fmla="*/ 68492 w 619"/>
              <a:gd name="T33" fmla="*/ 142872 h 398"/>
              <a:gd name="T34" fmla="*/ 153120 w 619"/>
              <a:gd name="T35" fmla="*/ 142872 h 398"/>
              <a:gd name="T36" fmla="*/ 221611 w 619"/>
              <a:gd name="T37" fmla="*/ 74135 h 398"/>
              <a:gd name="T38" fmla="*/ 153120 w 619"/>
              <a:gd name="T39" fmla="*/ 0 h 398"/>
              <a:gd name="T40" fmla="*/ 153120 w 619"/>
              <a:gd name="T41" fmla="*/ 127037 h 398"/>
              <a:gd name="T42" fmla="*/ 153120 w 619"/>
              <a:gd name="T43" fmla="*/ 127037 h 398"/>
              <a:gd name="T44" fmla="*/ 68492 w 619"/>
              <a:gd name="T45" fmla="*/ 127037 h 398"/>
              <a:gd name="T46" fmla="*/ 10399 w 619"/>
              <a:gd name="T47" fmla="*/ 74135 h 398"/>
              <a:gd name="T48" fmla="*/ 68492 w 619"/>
              <a:gd name="T49" fmla="*/ 15835 h 398"/>
              <a:gd name="T50" fmla="*/ 153120 w 619"/>
              <a:gd name="T51" fmla="*/ 15835 h 398"/>
              <a:gd name="T52" fmla="*/ 211212 w 619"/>
              <a:gd name="T53" fmla="*/ 74135 h 398"/>
              <a:gd name="T54" fmla="*/ 153120 w 619"/>
              <a:gd name="T55" fmla="*/ 127037 h 3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19" h="398">
                <a:moveTo>
                  <a:pt x="427" y="88"/>
                </a:moveTo>
                <a:lnTo>
                  <a:pt x="427" y="88"/>
                </a:lnTo>
                <a:cubicBezTo>
                  <a:pt x="368" y="88"/>
                  <a:pt x="309" y="132"/>
                  <a:pt x="309" y="206"/>
                </a:cubicBezTo>
                <a:cubicBezTo>
                  <a:pt x="309" y="265"/>
                  <a:pt x="368" y="324"/>
                  <a:pt x="427" y="324"/>
                </a:cubicBezTo>
                <a:cubicBezTo>
                  <a:pt x="486" y="324"/>
                  <a:pt x="545" y="265"/>
                  <a:pt x="545" y="206"/>
                </a:cubicBezTo>
                <a:cubicBezTo>
                  <a:pt x="545" y="132"/>
                  <a:pt x="486" y="88"/>
                  <a:pt x="427" y="88"/>
                </a:cubicBezTo>
                <a:close/>
                <a:moveTo>
                  <a:pt x="427" y="279"/>
                </a:moveTo>
                <a:lnTo>
                  <a:pt x="427" y="279"/>
                </a:lnTo>
                <a:cubicBezTo>
                  <a:pt x="382" y="279"/>
                  <a:pt x="353" y="250"/>
                  <a:pt x="353" y="206"/>
                </a:cubicBezTo>
                <a:cubicBezTo>
                  <a:pt x="353" y="162"/>
                  <a:pt x="382" y="117"/>
                  <a:pt x="427" y="117"/>
                </a:cubicBezTo>
                <a:cubicBezTo>
                  <a:pt x="471" y="117"/>
                  <a:pt x="500" y="162"/>
                  <a:pt x="500" y="206"/>
                </a:cubicBezTo>
                <a:cubicBezTo>
                  <a:pt x="500" y="250"/>
                  <a:pt x="471" y="279"/>
                  <a:pt x="427" y="279"/>
                </a:cubicBezTo>
                <a:close/>
                <a:moveTo>
                  <a:pt x="427" y="0"/>
                </a:moveTo>
                <a:lnTo>
                  <a:pt x="427" y="0"/>
                </a:lnTo>
                <a:cubicBezTo>
                  <a:pt x="191" y="0"/>
                  <a:pt x="191" y="0"/>
                  <a:pt x="191" y="0"/>
                </a:cubicBezTo>
                <a:cubicBezTo>
                  <a:pt x="88" y="0"/>
                  <a:pt x="0" y="88"/>
                  <a:pt x="0" y="206"/>
                </a:cubicBezTo>
                <a:cubicBezTo>
                  <a:pt x="0" y="309"/>
                  <a:pt x="88" y="397"/>
                  <a:pt x="191" y="397"/>
                </a:cubicBezTo>
                <a:cubicBezTo>
                  <a:pt x="427" y="397"/>
                  <a:pt x="427" y="397"/>
                  <a:pt x="427" y="397"/>
                </a:cubicBezTo>
                <a:cubicBezTo>
                  <a:pt x="530" y="397"/>
                  <a:pt x="618" y="309"/>
                  <a:pt x="618" y="206"/>
                </a:cubicBezTo>
                <a:cubicBezTo>
                  <a:pt x="618" y="88"/>
                  <a:pt x="530" y="0"/>
                  <a:pt x="427" y="0"/>
                </a:cubicBezTo>
                <a:close/>
                <a:moveTo>
                  <a:pt x="427" y="353"/>
                </a:moveTo>
                <a:lnTo>
                  <a:pt x="427" y="353"/>
                </a:lnTo>
                <a:cubicBezTo>
                  <a:pt x="191" y="353"/>
                  <a:pt x="191" y="353"/>
                  <a:pt x="191" y="353"/>
                </a:cubicBezTo>
                <a:cubicBezTo>
                  <a:pt x="103" y="353"/>
                  <a:pt x="29" y="294"/>
                  <a:pt x="29" y="206"/>
                </a:cubicBezTo>
                <a:cubicBezTo>
                  <a:pt x="29" y="117"/>
                  <a:pt x="103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515" y="44"/>
                  <a:pt x="589" y="117"/>
                  <a:pt x="589" y="206"/>
                </a:cubicBezTo>
                <a:cubicBezTo>
                  <a:pt x="589" y="294"/>
                  <a:pt x="515" y="353"/>
                  <a:pt x="427" y="35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10" name="Freeform 169"/>
          <p:cNvSpPr>
            <a:spLocks noChangeArrowheads="1"/>
          </p:cNvSpPr>
          <p:nvPr/>
        </p:nvSpPr>
        <p:spPr bwMode="auto">
          <a:xfrm>
            <a:off x="4449113" y="5030598"/>
            <a:ext cx="410537" cy="257226"/>
          </a:xfrm>
          <a:custGeom>
            <a:avLst/>
            <a:gdLst>
              <a:gd name="T0" fmla="*/ 159378 w 634"/>
              <a:gd name="T1" fmla="*/ 0 h 398"/>
              <a:gd name="T2" fmla="*/ 159378 w 634"/>
              <a:gd name="T3" fmla="*/ 0 h 398"/>
              <a:gd name="T4" fmla="*/ 74641 w 634"/>
              <a:gd name="T5" fmla="*/ 0 h 398"/>
              <a:gd name="T6" fmla="*/ 0 w 634"/>
              <a:gd name="T7" fmla="*/ 74135 h 398"/>
              <a:gd name="T8" fmla="*/ 74641 w 634"/>
              <a:gd name="T9" fmla="*/ 142872 h 398"/>
              <a:gd name="T10" fmla="*/ 159378 w 634"/>
              <a:gd name="T11" fmla="*/ 142872 h 398"/>
              <a:gd name="T12" fmla="*/ 228249 w 634"/>
              <a:gd name="T13" fmla="*/ 74135 h 398"/>
              <a:gd name="T14" fmla="*/ 159378 w 634"/>
              <a:gd name="T15" fmla="*/ 0 h 398"/>
              <a:gd name="T16" fmla="*/ 159378 w 634"/>
              <a:gd name="T17" fmla="*/ 127037 h 398"/>
              <a:gd name="T18" fmla="*/ 159378 w 634"/>
              <a:gd name="T19" fmla="*/ 127037 h 398"/>
              <a:gd name="T20" fmla="*/ 74641 w 634"/>
              <a:gd name="T21" fmla="*/ 127037 h 398"/>
              <a:gd name="T22" fmla="*/ 15866 w 634"/>
              <a:gd name="T23" fmla="*/ 74135 h 398"/>
              <a:gd name="T24" fmla="*/ 74641 w 634"/>
              <a:gd name="T25" fmla="*/ 15835 h 398"/>
              <a:gd name="T26" fmla="*/ 159378 w 634"/>
              <a:gd name="T27" fmla="*/ 15835 h 398"/>
              <a:gd name="T28" fmla="*/ 212384 w 634"/>
              <a:gd name="T29" fmla="*/ 74135 h 398"/>
              <a:gd name="T30" fmla="*/ 159378 w 634"/>
              <a:gd name="T31" fmla="*/ 127037 h 398"/>
              <a:gd name="T32" fmla="*/ 74641 w 634"/>
              <a:gd name="T33" fmla="*/ 31669 h 398"/>
              <a:gd name="T34" fmla="*/ 74641 w 634"/>
              <a:gd name="T35" fmla="*/ 31669 h 398"/>
              <a:gd name="T36" fmla="*/ 32092 w 634"/>
              <a:gd name="T37" fmla="*/ 74135 h 398"/>
              <a:gd name="T38" fmla="*/ 74641 w 634"/>
              <a:gd name="T39" fmla="*/ 116601 h 398"/>
              <a:gd name="T40" fmla="*/ 116829 w 634"/>
              <a:gd name="T41" fmla="*/ 74135 h 398"/>
              <a:gd name="T42" fmla="*/ 74641 w 634"/>
              <a:gd name="T43" fmla="*/ 31669 h 398"/>
              <a:gd name="T44" fmla="*/ 74641 w 634"/>
              <a:gd name="T45" fmla="*/ 100406 h 398"/>
              <a:gd name="T46" fmla="*/ 74641 w 634"/>
              <a:gd name="T47" fmla="*/ 100406 h 398"/>
              <a:gd name="T48" fmla="*/ 42549 w 634"/>
              <a:gd name="T49" fmla="*/ 74135 h 398"/>
              <a:gd name="T50" fmla="*/ 74641 w 634"/>
              <a:gd name="T51" fmla="*/ 42106 h 398"/>
              <a:gd name="T52" fmla="*/ 100963 w 634"/>
              <a:gd name="T53" fmla="*/ 74135 h 398"/>
              <a:gd name="T54" fmla="*/ 74641 w 634"/>
              <a:gd name="T55" fmla="*/ 100406 h 3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34" h="398">
                <a:moveTo>
                  <a:pt x="442" y="0"/>
                </a:moveTo>
                <a:lnTo>
                  <a:pt x="442" y="0"/>
                </a:lnTo>
                <a:cubicBezTo>
                  <a:pt x="207" y="0"/>
                  <a:pt x="207" y="0"/>
                  <a:pt x="207" y="0"/>
                </a:cubicBezTo>
                <a:cubicBezTo>
                  <a:pt x="89" y="0"/>
                  <a:pt x="0" y="88"/>
                  <a:pt x="0" y="206"/>
                </a:cubicBezTo>
                <a:cubicBezTo>
                  <a:pt x="0" y="309"/>
                  <a:pt x="89" y="397"/>
                  <a:pt x="207" y="397"/>
                </a:cubicBezTo>
                <a:cubicBezTo>
                  <a:pt x="442" y="397"/>
                  <a:pt x="442" y="397"/>
                  <a:pt x="442" y="397"/>
                </a:cubicBezTo>
                <a:cubicBezTo>
                  <a:pt x="545" y="397"/>
                  <a:pt x="633" y="309"/>
                  <a:pt x="633" y="206"/>
                </a:cubicBezTo>
                <a:cubicBezTo>
                  <a:pt x="633" y="88"/>
                  <a:pt x="545" y="0"/>
                  <a:pt x="442" y="0"/>
                </a:cubicBezTo>
                <a:close/>
                <a:moveTo>
                  <a:pt x="442" y="353"/>
                </a:moveTo>
                <a:lnTo>
                  <a:pt x="442" y="353"/>
                </a:lnTo>
                <a:cubicBezTo>
                  <a:pt x="207" y="353"/>
                  <a:pt x="207" y="353"/>
                  <a:pt x="207" y="353"/>
                </a:cubicBezTo>
                <a:cubicBezTo>
                  <a:pt x="118" y="353"/>
                  <a:pt x="44" y="294"/>
                  <a:pt x="44" y="206"/>
                </a:cubicBezTo>
                <a:cubicBezTo>
                  <a:pt x="44" y="117"/>
                  <a:pt x="118" y="44"/>
                  <a:pt x="207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530" y="44"/>
                  <a:pt x="589" y="117"/>
                  <a:pt x="589" y="206"/>
                </a:cubicBezTo>
                <a:cubicBezTo>
                  <a:pt x="589" y="294"/>
                  <a:pt x="530" y="353"/>
                  <a:pt x="442" y="353"/>
                </a:cubicBezTo>
                <a:close/>
                <a:moveTo>
                  <a:pt x="207" y="88"/>
                </a:moveTo>
                <a:lnTo>
                  <a:pt x="207" y="88"/>
                </a:lnTo>
                <a:cubicBezTo>
                  <a:pt x="133" y="88"/>
                  <a:pt x="89" y="132"/>
                  <a:pt x="89" y="206"/>
                </a:cubicBezTo>
                <a:cubicBezTo>
                  <a:pt x="89" y="265"/>
                  <a:pt x="133" y="324"/>
                  <a:pt x="207" y="324"/>
                </a:cubicBezTo>
                <a:cubicBezTo>
                  <a:pt x="265" y="324"/>
                  <a:pt x="324" y="265"/>
                  <a:pt x="324" y="206"/>
                </a:cubicBezTo>
                <a:cubicBezTo>
                  <a:pt x="324" y="132"/>
                  <a:pt x="265" y="88"/>
                  <a:pt x="207" y="88"/>
                </a:cubicBezTo>
                <a:close/>
                <a:moveTo>
                  <a:pt x="207" y="279"/>
                </a:moveTo>
                <a:lnTo>
                  <a:pt x="207" y="279"/>
                </a:lnTo>
                <a:cubicBezTo>
                  <a:pt x="162" y="279"/>
                  <a:pt x="118" y="250"/>
                  <a:pt x="118" y="206"/>
                </a:cubicBezTo>
                <a:cubicBezTo>
                  <a:pt x="118" y="162"/>
                  <a:pt x="162" y="117"/>
                  <a:pt x="207" y="117"/>
                </a:cubicBezTo>
                <a:cubicBezTo>
                  <a:pt x="251" y="117"/>
                  <a:pt x="280" y="162"/>
                  <a:pt x="280" y="206"/>
                </a:cubicBezTo>
                <a:cubicBezTo>
                  <a:pt x="280" y="250"/>
                  <a:pt x="251" y="279"/>
                  <a:pt x="207" y="27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11" name="Freeform 170"/>
          <p:cNvSpPr>
            <a:spLocks noChangeArrowheads="1"/>
          </p:cNvSpPr>
          <p:nvPr/>
        </p:nvSpPr>
        <p:spPr bwMode="auto">
          <a:xfrm>
            <a:off x="3793273" y="4953942"/>
            <a:ext cx="410540" cy="410539"/>
          </a:xfrm>
          <a:custGeom>
            <a:avLst/>
            <a:gdLst>
              <a:gd name="T0" fmla="*/ 185701 w 634"/>
              <a:gd name="T1" fmla="*/ 169829 h 634"/>
              <a:gd name="T2" fmla="*/ 79329 w 634"/>
              <a:gd name="T3" fmla="*/ 148555 h 634"/>
              <a:gd name="T4" fmla="*/ 42188 w 634"/>
              <a:gd name="T5" fmla="*/ 169829 h 634"/>
              <a:gd name="T6" fmla="*/ 42188 w 634"/>
              <a:gd name="T7" fmla="*/ 185694 h 634"/>
              <a:gd name="T8" fmla="*/ 79329 w 634"/>
              <a:gd name="T9" fmla="*/ 206968 h 634"/>
              <a:gd name="T10" fmla="*/ 185701 w 634"/>
              <a:gd name="T11" fmla="*/ 185694 h 634"/>
              <a:gd name="T12" fmla="*/ 185701 w 634"/>
              <a:gd name="T13" fmla="*/ 169829 h 634"/>
              <a:gd name="T14" fmla="*/ 79329 w 634"/>
              <a:gd name="T15" fmla="*/ 196511 h 634"/>
              <a:gd name="T16" fmla="*/ 79329 w 634"/>
              <a:gd name="T17" fmla="*/ 159372 h 634"/>
              <a:gd name="T18" fmla="*/ 79329 w 634"/>
              <a:gd name="T19" fmla="*/ 196511 h 634"/>
              <a:gd name="T20" fmla="*/ 185701 w 634"/>
              <a:gd name="T21" fmla="*/ 58412 h 634"/>
              <a:gd name="T22" fmla="*/ 79329 w 634"/>
              <a:gd name="T23" fmla="*/ 37139 h 634"/>
              <a:gd name="T24" fmla="*/ 42188 w 634"/>
              <a:gd name="T25" fmla="*/ 58412 h 634"/>
              <a:gd name="T26" fmla="*/ 42188 w 634"/>
              <a:gd name="T27" fmla="*/ 74278 h 634"/>
              <a:gd name="T28" fmla="*/ 79329 w 634"/>
              <a:gd name="T29" fmla="*/ 95551 h 634"/>
              <a:gd name="T30" fmla="*/ 185701 w 634"/>
              <a:gd name="T31" fmla="*/ 74278 h 634"/>
              <a:gd name="T32" fmla="*/ 185701 w 634"/>
              <a:gd name="T33" fmla="*/ 58412 h 634"/>
              <a:gd name="T34" fmla="*/ 79329 w 634"/>
              <a:gd name="T35" fmla="*/ 84734 h 634"/>
              <a:gd name="T36" fmla="*/ 79329 w 634"/>
              <a:gd name="T37" fmla="*/ 47956 h 634"/>
              <a:gd name="T38" fmla="*/ 79329 w 634"/>
              <a:gd name="T39" fmla="*/ 84734 h 634"/>
              <a:gd name="T40" fmla="*/ 185701 w 634"/>
              <a:gd name="T41" fmla="*/ 116825 h 634"/>
              <a:gd name="T42" fmla="*/ 143152 w 634"/>
              <a:gd name="T43" fmla="*/ 95551 h 634"/>
              <a:gd name="T44" fmla="*/ 42188 w 634"/>
              <a:gd name="T45" fmla="*/ 116825 h 634"/>
              <a:gd name="T46" fmla="*/ 42188 w 634"/>
              <a:gd name="T47" fmla="*/ 127282 h 634"/>
              <a:gd name="T48" fmla="*/ 143152 w 634"/>
              <a:gd name="T49" fmla="*/ 148555 h 634"/>
              <a:gd name="T50" fmla="*/ 185701 w 634"/>
              <a:gd name="T51" fmla="*/ 127282 h 634"/>
              <a:gd name="T52" fmla="*/ 185701 w 634"/>
              <a:gd name="T53" fmla="*/ 116825 h 634"/>
              <a:gd name="T54" fmla="*/ 143152 w 634"/>
              <a:gd name="T55" fmla="*/ 138099 h 634"/>
              <a:gd name="T56" fmla="*/ 143152 w 634"/>
              <a:gd name="T57" fmla="*/ 106008 h 634"/>
              <a:gd name="T58" fmla="*/ 143152 w 634"/>
              <a:gd name="T59" fmla="*/ 138099 h 634"/>
              <a:gd name="T60" fmla="*/ 196158 w 634"/>
              <a:gd name="T61" fmla="*/ 0 h 634"/>
              <a:gd name="T62" fmla="*/ 0 w 634"/>
              <a:gd name="T63" fmla="*/ 31730 h 634"/>
              <a:gd name="T64" fmla="*/ 26323 w 634"/>
              <a:gd name="T65" fmla="*/ 228241 h 634"/>
              <a:gd name="T66" fmla="*/ 228250 w 634"/>
              <a:gd name="T67" fmla="*/ 201559 h 634"/>
              <a:gd name="T68" fmla="*/ 196158 w 634"/>
              <a:gd name="T69" fmla="*/ 0 h 634"/>
              <a:gd name="T70" fmla="*/ 212024 w 634"/>
              <a:gd name="T71" fmla="*/ 201559 h 634"/>
              <a:gd name="T72" fmla="*/ 26323 w 634"/>
              <a:gd name="T73" fmla="*/ 212376 h 634"/>
              <a:gd name="T74" fmla="*/ 15866 w 634"/>
              <a:gd name="T75" fmla="*/ 31730 h 634"/>
              <a:gd name="T76" fmla="*/ 196158 w 634"/>
              <a:gd name="T77" fmla="*/ 15865 h 634"/>
              <a:gd name="T78" fmla="*/ 212024 w 634"/>
              <a:gd name="T79" fmla="*/ 201559 h 63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34">
                <a:moveTo>
                  <a:pt x="515" y="471"/>
                </a:moveTo>
                <a:lnTo>
                  <a:pt x="515" y="471"/>
                </a:lnTo>
                <a:cubicBezTo>
                  <a:pt x="294" y="471"/>
                  <a:pt x="294" y="471"/>
                  <a:pt x="294" y="471"/>
                </a:cubicBezTo>
                <a:cubicBezTo>
                  <a:pt x="279" y="442"/>
                  <a:pt x="250" y="412"/>
                  <a:pt x="220" y="412"/>
                </a:cubicBezTo>
                <a:cubicBezTo>
                  <a:pt x="176" y="412"/>
                  <a:pt x="147" y="442"/>
                  <a:pt x="147" y="471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03" y="471"/>
                  <a:pt x="103" y="486"/>
                  <a:pt x="103" y="501"/>
                </a:cubicBezTo>
                <a:cubicBezTo>
                  <a:pt x="103" y="501"/>
                  <a:pt x="103" y="515"/>
                  <a:pt x="117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47" y="545"/>
                  <a:pt x="176" y="574"/>
                  <a:pt x="220" y="574"/>
                </a:cubicBezTo>
                <a:cubicBezTo>
                  <a:pt x="250" y="574"/>
                  <a:pt x="279" y="545"/>
                  <a:pt x="294" y="515"/>
                </a:cubicBezTo>
                <a:cubicBezTo>
                  <a:pt x="515" y="515"/>
                  <a:pt x="515" y="515"/>
                  <a:pt x="515" y="515"/>
                </a:cubicBezTo>
                <a:lnTo>
                  <a:pt x="530" y="501"/>
                </a:lnTo>
                <a:cubicBezTo>
                  <a:pt x="530" y="486"/>
                  <a:pt x="515" y="471"/>
                  <a:pt x="515" y="471"/>
                </a:cubicBezTo>
                <a:close/>
                <a:moveTo>
                  <a:pt x="220" y="545"/>
                </a:moveTo>
                <a:lnTo>
                  <a:pt x="220" y="545"/>
                </a:lnTo>
                <a:cubicBezTo>
                  <a:pt x="191" y="545"/>
                  <a:pt x="162" y="515"/>
                  <a:pt x="162" y="501"/>
                </a:cubicBezTo>
                <a:cubicBezTo>
                  <a:pt x="162" y="471"/>
                  <a:pt x="191" y="442"/>
                  <a:pt x="220" y="442"/>
                </a:cubicBezTo>
                <a:cubicBezTo>
                  <a:pt x="235" y="442"/>
                  <a:pt x="265" y="471"/>
                  <a:pt x="265" y="501"/>
                </a:cubicBezTo>
                <a:cubicBezTo>
                  <a:pt x="265" y="515"/>
                  <a:pt x="235" y="545"/>
                  <a:pt x="220" y="545"/>
                </a:cubicBezTo>
                <a:close/>
                <a:moveTo>
                  <a:pt x="515" y="162"/>
                </a:moveTo>
                <a:lnTo>
                  <a:pt x="515" y="162"/>
                </a:lnTo>
                <a:cubicBezTo>
                  <a:pt x="294" y="162"/>
                  <a:pt x="294" y="162"/>
                  <a:pt x="294" y="162"/>
                </a:cubicBezTo>
                <a:cubicBezTo>
                  <a:pt x="279" y="133"/>
                  <a:pt x="250" y="103"/>
                  <a:pt x="220" y="103"/>
                </a:cubicBezTo>
                <a:cubicBezTo>
                  <a:pt x="176" y="103"/>
                  <a:pt x="147" y="133"/>
                  <a:pt x="147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03" y="162"/>
                  <a:pt x="103" y="176"/>
                  <a:pt x="103" y="176"/>
                </a:cubicBezTo>
                <a:cubicBezTo>
                  <a:pt x="103" y="192"/>
                  <a:pt x="103" y="206"/>
                  <a:pt x="117" y="206"/>
                </a:cubicBezTo>
                <a:cubicBezTo>
                  <a:pt x="147" y="206"/>
                  <a:pt x="147" y="206"/>
                  <a:pt x="147" y="206"/>
                </a:cubicBezTo>
                <a:cubicBezTo>
                  <a:pt x="147" y="235"/>
                  <a:pt x="176" y="265"/>
                  <a:pt x="220" y="265"/>
                </a:cubicBezTo>
                <a:cubicBezTo>
                  <a:pt x="250" y="265"/>
                  <a:pt x="279" y="235"/>
                  <a:pt x="294" y="206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206"/>
                  <a:pt x="530" y="192"/>
                  <a:pt x="530" y="176"/>
                </a:cubicBezTo>
                <a:lnTo>
                  <a:pt x="515" y="162"/>
                </a:lnTo>
                <a:close/>
                <a:moveTo>
                  <a:pt x="220" y="235"/>
                </a:moveTo>
                <a:lnTo>
                  <a:pt x="220" y="235"/>
                </a:lnTo>
                <a:cubicBezTo>
                  <a:pt x="191" y="235"/>
                  <a:pt x="162" y="206"/>
                  <a:pt x="162" y="176"/>
                </a:cubicBezTo>
                <a:cubicBezTo>
                  <a:pt x="162" y="162"/>
                  <a:pt x="191" y="133"/>
                  <a:pt x="220" y="133"/>
                </a:cubicBezTo>
                <a:cubicBezTo>
                  <a:pt x="235" y="133"/>
                  <a:pt x="265" y="162"/>
                  <a:pt x="265" y="176"/>
                </a:cubicBezTo>
                <a:cubicBezTo>
                  <a:pt x="265" y="206"/>
                  <a:pt x="235" y="235"/>
                  <a:pt x="220" y="235"/>
                </a:cubicBezTo>
                <a:close/>
                <a:moveTo>
                  <a:pt x="515" y="324"/>
                </a:moveTo>
                <a:lnTo>
                  <a:pt x="515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56" y="280"/>
                  <a:pt x="426" y="265"/>
                  <a:pt x="397" y="265"/>
                </a:cubicBezTo>
                <a:cubicBezTo>
                  <a:pt x="353" y="265"/>
                  <a:pt x="324" y="280"/>
                  <a:pt x="324" y="324"/>
                </a:cubicBezTo>
                <a:cubicBezTo>
                  <a:pt x="117" y="324"/>
                  <a:pt x="117" y="324"/>
                  <a:pt x="117" y="324"/>
                </a:cubicBezTo>
                <a:cubicBezTo>
                  <a:pt x="103" y="324"/>
                  <a:pt x="103" y="324"/>
                  <a:pt x="103" y="338"/>
                </a:cubicBezTo>
                <a:cubicBezTo>
                  <a:pt x="103" y="353"/>
                  <a:pt x="103" y="353"/>
                  <a:pt x="117" y="353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324" y="397"/>
                  <a:pt x="353" y="412"/>
                  <a:pt x="397" y="412"/>
                </a:cubicBezTo>
                <a:cubicBezTo>
                  <a:pt x="426" y="412"/>
                  <a:pt x="456" y="397"/>
                  <a:pt x="471" y="353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53"/>
                  <a:pt x="530" y="353"/>
                  <a:pt x="530" y="338"/>
                </a:cubicBezTo>
                <a:cubicBezTo>
                  <a:pt x="530" y="324"/>
                  <a:pt x="515" y="324"/>
                  <a:pt x="515" y="324"/>
                </a:cubicBezTo>
                <a:close/>
                <a:moveTo>
                  <a:pt x="397" y="383"/>
                </a:moveTo>
                <a:lnTo>
                  <a:pt x="397" y="383"/>
                </a:lnTo>
                <a:cubicBezTo>
                  <a:pt x="367" y="383"/>
                  <a:pt x="338" y="368"/>
                  <a:pt x="338" y="338"/>
                </a:cubicBezTo>
                <a:cubicBezTo>
                  <a:pt x="338" y="309"/>
                  <a:pt x="367" y="294"/>
                  <a:pt x="397" y="294"/>
                </a:cubicBezTo>
                <a:cubicBezTo>
                  <a:pt x="412" y="294"/>
                  <a:pt x="441" y="309"/>
                  <a:pt x="441" y="338"/>
                </a:cubicBezTo>
                <a:cubicBezTo>
                  <a:pt x="441" y="368"/>
                  <a:pt x="412" y="383"/>
                  <a:pt x="397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59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588" y="559"/>
                </a:moveTo>
                <a:lnTo>
                  <a:pt x="588" y="559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59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12" name="Freeform 171"/>
          <p:cNvSpPr>
            <a:spLocks noChangeArrowheads="1"/>
          </p:cNvSpPr>
          <p:nvPr/>
        </p:nvSpPr>
        <p:spPr bwMode="auto">
          <a:xfrm>
            <a:off x="3145951" y="4974383"/>
            <a:ext cx="381580" cy="381580"/>
          </a:xfrm>
          <a:custGeom>
            <a:avLst/>
            <a:gdLst>
              <a:gd name="T0" fmla="*/ 106062 w 589"/>
              <a:gd name="T1" fmla="*/ 69145 h 590"/>
              <a:gd name="T2" fmla="*/ 106062 w 589"/>
              <a:gd name="T3" fmla="*/ 137930 h 590"/>
              <a:gd name="T4" fmla="*/ 106062 w 589"/>
              <a:gd name="T5" fmla="*/ 69145 h 590"/>
              <a:gd name="T6" fmla="*/ 106062 w 589"/>
              <a:gd name="T7" fmla="*/ 127486 h 590"/>
              <a:gd name="T8" fmla="*/ 106062 w 589"/>
              <a:gd name="T9" fmla="*/ 84991 h 590"/>
              <a:gd name="T10" fmla="*/ 106062 w 589"/>
              <a:gd name="T11" fmla="*/ 127486 h 590"/>
              <a:gd name="T12" fmla="*/ 207074 w 589"/>
              <a:gd name="T13" fmla="*/ 127486 h 590"/>
              <a:gd name="T14" fmla="*/ 190840 w 589"/>
              <a:gd name="T15" fmla="*/ 106239 h 590"/>
              <a:gd name="T16" fmla="*/ 207074 w 589"/>
              <a:gd name="T17" fmla="*/ 79589 h 590"/>
              <a:gd name="T18" fmla="*/ 196251 w 589"/>
              <a:gd name="T19" fmla="*/ 37454 h 590"/>
              <a:gd name="T20" fmla="*/ 159093 w 589"/>
              <a:gd name="T21" fmla="*/ 42495 h 590"/>
              <a:gd name="T22" fmla="*/ 132397 w 589"/>
              <a:gd name="T23" fmla="*/ 10804 h 590"/>
              <a:gd name="T24" fmla="*/ 90189 w 589"/>
              <a:gd name="T25" fmla="*/ 0 h 590"/>
              <a:gd name="T26" fmla="*/ 79366 w 589"/>
              <a:gd name="T27" fmla="*/ 26650 h 590"/>
              <a:gd name="T28" fmla="*/ 37158 w 589"/>
              <a:gd name="T29" fmla="*/ 32052 h 590"/>
              <a:gd name="T30" fmla="*/ 0 w 589"/>
              <a:gd name="T31" fmla="*/ 58701 h 590"/>
              <a:gd name="T32" fmla="*/ 20924 w 589"/>
              <a:gd name="T33" fmla="*/ 90393 h 590"/>
              <a:gd name="T34" fmla="*/ 20924 w 589"/>
              <a:gd name="T35" fmla="*/ 122084 h 590"/>
              <a:gd name="T36" fmla="*/ 0 w 589"/>
              <a:gd name="T37" fmla="*/ 148734 h 590"/>
              <a:gd name="T38" fmla="*/ 37158 w 589"/>
              <a:gd name="T39" fmla="*/ 180425 h 590"/>
              <a:gd name="T40" fmla="*/ 79366 w 589"/>
              <a:gd name="T41" fmla="*/ 185827 h 590"/>
              <a:gd name="T42" fmla="*/ 90189 w 589"/>
              <a:gd name="T43" fmla="*/ 212117 h 590"/>
              <a:gd name="T44" fmla="*/ 132397 w 589"/>
              <a:gd name="T45" fmla="*/ 196271 h 590"/>
              <a:gd name="T46" fmla="*/ 159093 w 589"/>
              <a:gd name="T47" fmla="*/ 169982 h 590"/>
              <a:gd name="T48" fmla="*/ 196251 w 589"/>
              <a:gd name="T49" fmla="*/ 175023 h 590"/>
              <a:gd name="T50" fmla="*/ 207074 w 589"/>
              <a:gd name="T51" fmla="*/ 127486 h 590"/>
              <a:gd name="T52" fmla="*/ 196251 w 589"/>
              <a:gd name="T53" fmla="*/ 148734 h 590"/>
              <a:gd name="T54" fmla="*/ 180378 w 589"/>
              <a:gd name="T55" fmla="*/ 164580 h 590"/>
              <a:gd name="T56" fmla="*/ 121935 w 589"/>
              <a:gd name="T57" fmla="*/ 175023 h 590"/>
              <a:gd name="T58" fmla="*/ 111473 w 589"/>
              <a:gd name="T59" fmla="*/ 196271 h 590"/>
              <a:gd name="T60" fmla="*/ 90189 w 589"/>
              <a:gd name="T61" fmla="*/ 190869 h 590"/>
              <a:gd name="T62" fmla="*/ 53031 w 589"/>
              <a:gd name="T63" fmla="*/ 153776 h 590"/>
              <a:gd name="T64" fmla="*/ 26335 w 589"/>
              <a:gd name="T65" fmla="*/ 159178 h 590"/>
              <a:gd name="T66" fmla="*/ 20924 w 589"/>
              <a:gd name="T67" fmla="*/ 137930 h 590"/>
              <a:gd name="T68" fmla="*/ 37158 w 589"/>
              <a:gd name="T69" fmla="*/ 106239 h 590"/>
              <a:gd name="T70" fmla="*/ 20924 w 589"/>
              <a:gd name="T71" fmla="*/ 69145 h 590"/>
              <a:gd name="T72" fmla="*/ 26335 w 589"/>
              <a:gd name="T73" fmla="*/ 47897 h 590"/>
              <a:gd name="T74" fmla="*/ 53031 w 589"/>
              <a:gd name="T75" fmla="*/ 58701 h 590"/>
              <a:gd name="T76" fmla="*/ 90189 w 589"/>
              <a:gd name="T77" fmla="*/ 21248 h 590"/>
              <a:gd name="T78" fmla="*/ 111473 w 589"/>
              <a:gd name="T79" fmla="*/ 10804 h 590"/>
              <a:gd name="T80" fmla="*/ 121935 w 589"/>
              <a:gd name="T81" fmla="*/ 37454 h 590"/>
              <a:gd name="T82" fmla="*/ 180378 w 589"/>
              <a:gd name="T83" fmla="*/ 47897 h 590"/>
              <a:gd name="T84" fmla="*/ 196251 w 589"/>
              <a:gd name="T85" fmla="*/ 58701 h 590"/>
              <a:gd name="T86" fmla="*/ 174966 w 589"/>
              <a:gd name="T87" fmla="*/ 79589 h 590"/>
              <a:gd name="T88" fmla="*/ 174966 w 589"/>
              <a:gd name="T89" fmla="*/ 127486 h 590"/>
              <a:gd name="T90" fmla="*/ 196251 w 589"/>
              <a:gd name="T91" fmla="*/ 148734 h 5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13" name="Freeform 172"/>
          <p:cNvSpPr>
            <a:spLocks noChangeArrowheads="1"/>
          </p:cNvSpPr>
          <p:nvPr/>
        </p:nvSpPr>
        <p:spPr bwMode="auto">
          <a:xfrm>
            <a:off x="9072354" y="4298103"/>
            <a:ext cx="398614" cy="402021"/>
          </a:xfrm>
          <a:custGeom>
            <a:avLst/>
            <a:gdLst>
              <a:gd name="T0" fmla="*/ 211212 w 619"/>
              <a:gd name="T1" fmla="*/ 42605 h 620"/>
              <a:gd name="T2" fmla="*/ 211212 w 619"/>
              <a:gd name="T3" fmla="*/ 42605 h 620"/>
              <a:gd name="T4" fmla="*/ 190055 w 619"/>
              <a:gd name="T5" fmla="*/ 63908 h 620"/>
              <a:gd name="T6" fmla="*/ 163878 w 619"/>
              <a:gd name="T7" fmla="*/ 63908 h 620"/>
              <a:gd name="T8" fmla="*/ 163878 w 619"/>
              <a:gd name="T9" fmla="*/ 32135 h 620"/>
              <a:gd name="T10" fmla="*/ 179297 w 619"/>
              <a:gd name="T11" fmla="*/ 10832 h 620"/>
              <a:gd name="T12" fmla="*/ 105427 w 619"/>
              <a:gd name="T13" fmla="*/ 26719 h 620"/>
              <a:gd name="T14" fmla="*/ 89649 w 619"/>
              <a:gd name="T15" fmla="*/ 95682 h 620"/>
              <a:gd name="T16" fmla="*/ 15778 w 619"/>
              <a:gd name="T17" fmla="*/ 170061 h 620"/>
              <a:gd name="T18" fmla="*/ 15778 w 619"/>
              <a:gd name="T19" fmla="*/ 212666 h 620"/>
              <a:gd name="T20" fmla="*/ 52713 w 619"/>
              <a:gd name="T21" fmla="*/ 212666 h 620"/>
              <a:gd name="T22" fmla="*/ 131963 w 619"/>
              <a:gd name="T23" fmla="*/ 132871 h 620"/>
              <a:gd name="T24" fmla="*/ 195434 w 619"/>
              <a:gd name="T25" fmla="*/ 116984 h 620"/>
              <a:gd name="T26" fmla="*/ 211212 w 619"/>
              <a:gd name="T27" fmla="*/ 42605 h 620"/>
              <a:gd name="T28" fmla="*/ 190055 w 619"/>
              <a:gd name="T29" fmla="*/ 106514 h 620"/>
              <a:gd name="T30" fmla="*/ 190055 w 619"/>
              <a:gd name="T31" fmla="*/ 106514 h 620"/>
              <a:gd name="T32" fmla="*/ 126584 w 619"/>
              <a:gd name="T33" fmla="*/ 116984 h 620"/>
              <a:gd name="T34" fmla="*/ 42314 w 619"/>
              <a:gd name="T35" fmla="*/ 202195 h 620"/>
              <a:gd name="T36" fmla="*/ 26536 w 619"/>
              <a:gd name="T37" fmla="*/ 202195 h 620"/>
              <a:gd name="T38" fmla="*/ 26536 w 619"/>
              <a:gd name="T39" fmla="*/ 180893 h 620"/>
              <a:gd name="T40" fmla="*/ 105427 w 619"/>
              <a:gd name="T41" fmla="*/ 95682 h 620"/>
              <a:gd name="T42" fmla="*/ 116185 w 619"/>
              <a:gd name="T43" fmla="*/ 37189 h 620"/>
              <a:gd name="T44" fmla="*/ 153120 w 619"/>
              <a:gd name="T45" fmla="*/ 21303 h 620"/>
              <a:gd name="T46" fmla="*/ 153120 w 619"/>
              <a:gd name="T47" fmla="*/ 74379 h 620"/>
              <a:gd name="T48" fmla="*/ 200454 w 619"/>
              <a:gd name="T49" fmla="*/ 74379 h 620"/>
              <a:gd name="T50" fmla="*/ 190055 w 619"/>
              <a:gd name="T51" fmla="*/ 106514 h 62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19" h="620">
                <a:moveTo>
                  <a:pt x="589" y="118"/>
                </a:moveTo>
                <a:lnTo>
                  <a:pt x="589" y="118"/>
                </a:lnTo>
                <a:cubicBezTo>
                  <a:pt x="574" y="132"/>
                  <a:pt x="559" y="148"/>
                  <a:pt x="530" y="177"/>
                </a:cubicBezTo>
                <a:cubicBezTo>
                  <a:pt x="515" y="191"/>
                  <a:pt x="471" y="191"/>
                  <a:pt x="457" y="177"/>
                </a:cubicBezTo>
                <a:cubicBezTo>
                  <a:pt x="427" y="148"/>
                  <a:pt x="427" y="118"/>
                  <a:pt x="457" y="89"/>
                </a:cubicBezTo>
                <a:cubicBezTo>
                  <a:pt x="471" y="59"/>
                  <a:pt x="500" y="30"/>
                  <a:pt x="500" y="30"/>
                </a:cubicBezTo>
                <a:cubicBezTo>
                  <a:pt x="427" y="0"/>
                  <a:pt x="353" y="15"/>
                  <a:pt x="294" y="74"/>
                </a:cubicBezTo>
                <a:cubicBezTo>
                  <a:pt x="250" y="118"/>
                  <a:pt x="236" y="191"/>
                  <a:pt x="250" y="265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0" y="501"/>
                  <a:pt x="0" y="560"/>
                  <a:pt x="44" y="589"/>
                </a:cubicBezTo>
                <a:cubicBezTo>
                  <a:pt x="74" y="619"/>
                  <a:pt x="118" y="619"/>
                  <a:pt x="147" y="589"/>
                </a:cubicBezTo>
                <a:cubicBezTo>
                  <a:pt x="368" y="368"/>
                  <a:pt x="368" y="368"/>
                  <a:pt x="368" y="368"/>
                </a:cubicBezTo>
                <a:cubicBezTo>
                  <a:pt x="427" y="398"/>
                  <a:pt x="500" y="383"/>
                  <a:pt x="545" y="324"/>
                </a:cubicBezTo>
                <a:cubicBezTo>
                  <a:pt x="603" y="280"/>
                  <a:pt x="618" y="191"/>
                  <a:pt x="589" y="118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71" y="339"/>
                  <a:pt x="412" y="353"/>
                  <a:pt x="353" y="324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03" y="574"/>
                  <a:pt x="88" y="574"/>
                  <a:pt x="74" y="560"/>
                </a:cubicBezTo>
                <a:cubicBezTo>
                  <a:pt x="44" y="545"/>
                  <a:pt x="44" y="515"/>
                  <a:pt x="74" y="501"/>
                </a:cubicBezTo>
                <a:cubicBezTo>
                  <a:pt x="294" y="265"/>
                  <a:pt x="294" y="265"/>
                  <a:pt x="294" y="265"/>
                </a:cubicBezTo>
                <a:cubicBezTo>
                  <a:pt x="265" y="221"/>
                  <a:pt x="280" y="148"/>
                  <a:pt x="324" y="103"/>
                </a:cubicBezTo>
                <a:cubicBezTo>
                  <a:pt x="353" y="74"/>
                  <a:pt x="383" y="59"/>
                  <a:pt x="427" y="59"/>
                </a:cubicBezTo>
                <a:cubicBezTo>
                  <a:pt x="383" y="103"/>
                  <a:pt x="383" y="162"/>
                  <a:pt x="427" y="206"/>
                </a:cubicBezTo>
                <a:cubicBezTo>
                  <a:pt x="457" y="236"/>
                  <a:pt x="530" y="236"/>
                  <a:pt x="559" y="206"/>
                </a:cubicBezTo>
                <a:cubicBezTo>
                  <a:pt x="559" y="236"/>
                  <a:pt x="545" y="280"/>
                  <a:pt x="530" y="29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14" name="Freeform 173"/>
          <p:cNvSpPr>
            <a:spLocks noChangeArrowheads="1"/>
          </p:cNvSpPr>
          <p:nvPr/>
        </p:nvSpPr>
        <p:spPr bwMode="auto">
          <a:xfrm>
            <a:off x="8482949" y="4298103"/>
            <a:ext cx="255523" cy="410539"/>
          </a:xfrm>
          <a:custGeom>
            <a:avLst/>
            <a:gdLst>
              <a:gd name="T0" fmla="*/ 73462 w 399"/>
              <a:gd name="T1" fmla="*/ 143507 h 634"/>
              <a:gd name="T2" fmla="*/ 73462 w 399"/>
              <a:gd name="T3" fmla="*/ 143507 h 634"/>
              <a:gd name="T4" fmla="*/ 63121 w 399"/>
              <a:gd name="T5" fmla="*/ 148555 h 634"/>
              <a:gd name="T6" fmla="*/ 63121 w 399"/>
              <a:gd name="T7" fmla="*/ 175237 h 634"/>
              <a:gd name="T8" fmla="*/ 73462 w 399"/>
              <a:gd name="T9" fmla="*/ 185694 h 634"/>
              <a:gd name="T10" fmla="*/ 78812 w 399"/>
              <a:gd name="T11" fmla="*/ 175237 h 634"/>
              <a:gd name="T12" fmla="*/ 78812 w 399"/>
              <a:gd name="T13" fmla="*/ 148555 h 634"/>
              <a:gd name="T14" fmla="*/ 73462 w 399"/>
              <a:gd name="T15" fmla="*/ 143507 h 634"/>
              <a:gd name="T16" fmla="*/ 125885 w 399"/>
              <a:gd name="T17" fmla="*/ 111416 h 634"/>
              <a:gd name="T18" fmla="*/ 125885 w 399"/>
              <a:gd name="T19" fmla="*/ 111416 h 634"/>
              <a:gd name="T20" fmla="*/ 125885 w 399"/>
              <a:gd name="T21" fmla="*/ 58412 h 634"/>
              <a:gd name="T22" fmla="*/ 73462 w 399"/>
              <a:gd name="T23" fmla="*/ 0 h 634"/>
              <a:gd name="T24" fmla="*/ 15691 w 399"/>
              <a:gd name="T25" fmla="*/ 58412 h 634"/>
              <a:gd name="T26" fmla="*/ 15691 w 399"/>
              <a:gd name="T27" fmla="*/ 111416 h 634"/>
              <a:gd name="T28" fmla="*/ 0 w 399"/>
              <a:gd name="T29" fmla="*/ 153964 h 634"/>
              <a:gd name="T30" fmla="*/ 73462 w 399"/>
              <a:gd name="T31" fmla="*/ 228241 h 634"/>
              <a:gd name="T32" fmla="*/ 141932 w 399"/>
              <a:gd name="T33" fmla="*/ 153964 h 634"/>
              <a:gd name="T34" fmla="*/ 125885 w 399"/>
              <a:gd name="T35" fmla="*/ 111416 h 634"/>
              <a:gd name="T36" fmla="*/ 31739 w 399"/>
              <a:gd name="T37" fmla="*/ 58412 h 634"/>
              <a:gd name="T38" fmla="*/ 31739 w 399"/>
              <a:gd name="T39" fmla="*/ 58412 h 634"/>
              <a:gd name="T40" fmla="*/ 73462 w 399"/>
              <a:gd name="T41" fmla="*/ 15865 h 634"/>
              <a:gd name="T42" fmla="*/ 115543 w 399"/>
              <a:gd name="T43" fmla="*/ 58412 h 634"/>
              <a:gd name="T44" fmla="*/ 115543 w 399"/>
              <a:gd name="T45" fmla="*/ 100960 h 634"/>
              <a:gd name="T46" fmla="*/ 73462 w 399"/>
              <a:gd name="T47" fmla="*/ 85095 h 634"/>
              <a:gd name="T48" fmla="*/ 31739 w 399"/>
              <a:gd name="T49" fmla="*/ 100960 h 634"/>
              <a:gd name="T50" fmla="*/ 31739 w 399"/>
              <a:gd name="T51" fmla="*/ 58412 h 634"/>
              <a:gd name="T52" fmla="*/ 73462 w 399"/>
              <a:gd name="T53" fmla="*/ 212376 h 634"/>
              <a:gd name="T54" fmla="*/ 73462 w 399"/>
              <a:gd name="T55" fmla="*/ 212376 h 634"/>
              <a:gd name="T56" fmla="*/ 15691 w 399"/>
              <a:gd name="T57" fmla="*/ 153964 h 634"/>
              <a:gd name="T58" fmla="*/ 73462 w 399"/>
              <a:gd name="T59" fmla="*/ 100960 h 634"/>
              <a:gd name="T60" fmla="*/ 125885 w 399"/>
              <a:gd name="T61" fmla="*/ 153964 h 634"/>
              <a:gd name="T62" fmla="*/ 73462 w 399"/>
              <a:gd name="T63" fmla="*/ 212376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99" h="634">
                <a:moveTo>
                  <a:pt x="206" y="398"/>
                </a:moveTo>
                <a:lnTo>
                  <a:pt x="206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206" y="515"/>
                </a:cubicBezTo>
                <a:cubicBezTo>
                  <a:pt x="206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6" y="398"/>
                  <a:pt x="206" y="398"/>
                </a:cubicBezTo>
                <a:close/>
                <a:moveTo>
                  <a:pt x="353" y="309"/>
                </a:moveTo>
                <a:lnTo>
                  <a:pt x="353" y="309"/>
                </a:lnTo>
                <a:cubicBezTo>
                  <a:pt x="353" y="162"/>
                  <a:pt x="353" y="162"/>
                  <a:pt x="353" y="162"/>
                </a:cubicBezTo>
                <a:cubicBezTo>
                  <a:pt x="353" y="74"/>
                  <a:pt x="294" y="0"/>
                  <a:pt x="206" y="0"/>
                </a:cubicBezTo>
                <a:cubicBezTo>
                  <a:pt x="118" y="0"/>
                  <a:pt x="44" y="74"/>
                  <a:pt x="44" y="162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206" y="633"/>
                </a:cubicBezTo>
                <a:cubicBezTo>
                  <a:pt x="310" y="633"/>
                  <a:pt x="398" y="545"/>
                  <a:pt x="398" y="427"/>
                </a:cubicBezTo>
                <a:cubicBezTo>
                  <a:pt x="398" y="383"/>
                  <a:pt x="383" y="353"/>
                  <a:pt x="353" y="30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89" y="89"/>
                  <a:pt x="133" y="44"/>
                  <a:pt x="206" y="44"/>
                </a:cubicBezTo>
                <a:cubicBezTo>
                  <a:pt x="265" y="44"/>
                  <a:pt x="324" y="89"/>
                  <a:pt x="324" y="162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80" y="250"/>
                  <a:pt x="251" y="236"/>
                  <a:pt x="206" y="236"/>
                </a:cubicBezTo>
                <a:cubicBezTo>
                  <a:pt x="162" y="236"/>
                  <a:pt x="118" y="250"/>
                  <a:pt x="89" y="280"/>
                </a:cubicBezTo>
                <a:lnTo>
                  <a:pt x="89" y="162"/>
                </a:lnTo>
                <a:close/>
                <a:moveTo>
                  <a:pt x="206" y="589"/>
                </a:moveTo>
                <a:lnTo>
                  <a:pt x="206" y="589"/>
                </a:lnTo>
                <a:cubicBezTo>
                  <a:pt x="118" y="589"/>
                  <a:pt x="44" y="515"/>
                  <a:pt x="44" y="427"/>
                </a:cubicBezTo>
                <a:cubicBezTo>
                  <a:pt x="44" y="339"/>
                  <a:pt x="118" y="280"/>
                  <a:pt x="206" y="280"/>
                </a:cubicBezTo>
                <a:cubicBezTo>
                  <a:pt x="280" y="280"/>
                  <a:pt x="353" y="353"/>
                  <a:pt x="353" y="427"/>
                </a:cubicBezTo>
                <a:cubicBezTo>
                  <a:pt x="353" y="515"/>
                  <a:pt x="294" y="589"/>
                  <a:pt x="206" y="58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15" name="Freeform 174"/>
          <p:cNvSpPr>
            <a:spLocks noChangeArrowheads="1"/>
          </p:cNvSpPr>
          <p:nvPr/>
        </p:nvSpPr>
        <p:spPr bwMode="auto">
          <a:xfrm>
            <a:off x="7827110" y="4298103"/>
            <a:ext cx="255523" cy="410539"/>
          </a:xfrm>
          <a:custGeom>
            <a:avLst/>
            <a:gdLst>
              <a:gd name="T0" fmla="*/ 68470 w 399"/>
              <a:gd name="T1" fmla="*/ 143507 h 634"/>
              <a:gd name="T2" fmla="*/ 68470 w 399"/>
              <a:gd name="T3" fmla="*/ 143507 h 634"/>
              <a:gd name="T4" fmla="*/ 63121 w 399"/>
              <a:gd name="T5" fmla="*/ 148555 h 634"/>
              <a:gd name="T6" fmla="*/ 63121 w 399"/>
              <a:gd name="T7" fmla="*/ 175237 h 634"/>
              <a:gd name="T8" fmla="*/ 68470 w 399"/>
              <a:gd name="T9" fmla="*/ 185694 h 634"/>
              <a:gd name="T10" fmla="*/ 78812 w 399"/>
              <a:gd name="T11" fmla="*/ 175237 h 634"/>
              <a:gd name="T12" fmla="*/ 78812 w 399"/>
              <a:gd name="T13" fmla="*/ 148555 h 634"/>
              <a:gd name="T14" fmla="*/ 68470 w 399"/>
              <a:gd name="T15" fmla="*/ 143507 h 634"/>
              <a:gd name="T16" fmla="*/ 68470 w 399"/>
              <a:gd name="T17" fmla="*/ 85095 h 634"/>
              <a:gd name="T18" fmla="*/ 68470 w 399"/>
              <a:gd name="T19" fmla="*/ 85095 h 634"/>
              <a:gd name="T20" fmla="*/ 26389 w 399"/>
              <a:gd name="T21" fmla="*/ 100960 h 634"/>
              <a:gd name="T22" fmla="*/ 26389 w 399"/>
              <a:gd name="T23" fmla="*/ 58412 h 634"/>
              <a:gd name="T24" fmla="*/ 68470 w 399"/>
              <a:gd name="T25" fmla="*/ 15865 h 634"/>
              <a:gd name="T26" fmla="*/ 110194 w 399"/>
              <a:gd name="T27" fmla="*/ 58412 h 634"/>
              <a:gd name="T28" fmla="*/ 126241 w 399"/>
              <a:gd name="T29" fmla="*/ 58412 h 634"/>
              <a:gd name="T30" fmla="*/ 68470 w 399"/>
              <a:gd name="T31" fmla="*/ 0 h 634"/>
              <a:gd name="T32" fmla="*/ 16048 w 399"/>
              <a:gd name="T33" fmla="*/ 58412 h 634"/>
              <a:gd name="T34" fmla="*/ 16048 w 399"/>
              <a:gd name="T35" fmla="*/ 111416 h 634"/>
              <a:gd name="T36" fmla="*/ 0 w 399"/>
              <a:gd name="T37" fmla="*/ 153964 h 634"/>
              <a:gd name="T38" fmla="*/ 68470 w 399"/>
              <a:gd name="T39" fmla="*/ 228241 h 634"/>
              <a:gd name="T40" fmla="*/ 141932 w 399"/>
              <a:gd name="T41" fmla="*/ 153964 h 634"/>
              <a:gd name="T42" fmla="*/ 68470 w 399"/>
              <a:gd name="T43" fmla="*/ 85095 h 634"/>
              <a:gd name="T44" fmla="*/ 68470 w 399"/>
              <a:gd name="T45" fmla="*/ 212376 h 634"/>
              <a:gd name="T46" fmla="*/ 68470 w 399"/>
              <a:gd name="T47" fmla="*/ 212376 h 634"/>
              <a:gd name="T48" fmla="*/ 16048 w 399"/>
              <a:gd name="T49" fmla="*/ 153964 h 634"/>
              <a:gd name="T50" fmla="*/ 68470 w 399"/>
              <a:gd name="T51" fmla="*/ 100960 h 634"/>
              <a:gd name="T52" fmla="*/ 126241 w 399"/>
              <a:gd name="T53" fmla="*/ 153964 h 634"/>
              <a:gd name="T54" fmla="*/ 68470 w 399"/>
              <a:gd name="T55" fmla="*/ 212376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99" h="634">
                <a:moveTo>
                  <a:pt x="192" y="398"/>
                </a:moveTo>
                <a:lnTo>
                  <a:pt x="192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192" y="515"/>
                </a:cubicBezTo>
                <a:cubicBezTo>
                  <a:pt x="207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7" y="398"/>
                  <a:pt x="192" y="398"/>
                </a:cubicBezTo>
                <a:close/>
                <a:moveTo>
                  <a:pt x="192" y="236"/>
                </a:moveTo>
                <a:lnTo>
                  <a:pt x="192" y="236"/>
                </a:lnTo>
                <a:cubicBezTo>
                  <a:pt x="148" y="236"/>
                  <a:pt x="118" y="250"/>
                  <a:pt x="74" y="280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89"/>
                  <a:pt x="133" y="44"/>
                  <a:pt x="192" y="44"/>
                </a:cubicBezTo>
                <a:cubicBezTo>
                  <a:pt x="266" y="44"/>
                  <a:pt x="309" y="89"/>
                  <a:pt x="309" y="162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354" y="74"/>
                  <a:pt x="280" y="0"/>
                  <a:pt x="192" y="0"/>
                </a:cubicBezTo>
                <a:cubicBezTo>
                  <a:pt x="104" y="0"/>
                  <a:pt x="45" y="74"/>
                  <a:pt x="45" y="162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27"/>
                </a:cubicBezTo>
                <a:cubicBezTo>
                  <a:pt x="398" y="324"/>
                  <a:pt x="309" y="236"/>
                  <a:pt x="192" y="236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15"/>
                  <a:pt x="45" y="427"/>
                </a:cubicBezTo>
                <a:cubicBezTo>
                  <a:pt x="45" y="339"/>
                  <a:pt x="104" y="280"/>
                  <a:pt x="192" y="280"/>
                </a:cubicBezTo>
                <a:cubicBezTo>
                  <a:pt x="280" y="280"/>
                  <a:pt x="354" y="339"/>
                  <a:pt x="354" y="427"/>
                </a:cubicBezTo>
                <a:cubicBezTo>
                  <a:pt x="354" y="515"/>
                  <a:pt x="280" y="589"/>
                  <a:pt x="192" y="58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16" name="Freeform 175"/>
          <p:cNvSpPr>
            <a:spLocks noChangeArrowheads="1"/>
          </p:cNvSpPr>
          <p:nvPr/>
        </p:nvSpPr>
        <p:spPr bwMode="auto">
          <a:xfrm>
            <a:off x="7094613" y="4298103"/>
            <a:ext cx="398614" cy="410539"/>
          </a:xfrm>
          <a:custGeom>
            <a:avLst/>
            <a:gdLst>
              <a:gd name="T0" fmla="*/ 126584 w 619"/>
              <a:gd name="T1" fmla="*/ 116825 h 634"/>
              <a:gd name="T2" fmla="*/ 126584 w 619"/>
              <a:gd name="T3" fmla="*/ 116825 h 634"/>
              <a:gd name="T4" fmla="*/ 137342 w 619"/>
              <a:gd name="T5" fmla="*/ 68869 h 634"/>
              <a:gd name="T6" fmla="*/ 73870 w 619"/>
              <a:gd name="T7" fmla="*/ 0 h 634"/>
              <a:gd name="T8" fmla="*/ 10399 w 619"/>
              <a:gd name="T9" fmla="*/ 68869 h 634"/>
              <a:gd name="T10" fmla="*/ 26177 w 619"/>
              <a:gd name="T11" fmla="*/ 116825 h 634"/>
              <a:gd name="T12" fmla="*/ 0 w 619"/>
              <a:gd name="T13" fmla="*/ 153964 h 634"/>
              <a:gd name="T14" fmla="*/ 0 w 619"/>
              <a:gd name="T15" fmla="*/ 185694 h 634"/>
              <a:gd name="T16" fmla="*/ 42314 w 619"/>
              <a:gd name="T17" fmla="*/ 228241 h 634"/>
              <a:gd name="T18" fmla="*/ 110806 w 619"/>
              <a:gd name="T19" fmla="*/ 228241 h 634"/>
              <a:gd name="T20" fmla="*/ 153120 w 619"/>
              <a:gd name="T21" fmla="*/ 185694 h 634"/>
              <a:gd name="T22" fmla="*/ 153120 w 619"/>
              <a:gd name="T23" fmla="*/ 153964 h 634"/>
              <a:gd name="T24" fmla="*/ 126584 w 619"/>
              <a:gd name="T25" fmla="*/ 116825 h 634"/>
              <a:gd name="T26" fmla="*/ 26177 w 619"/>
              <a:gd name="T27" fmla="*/ 68869 h 634"/>
              <a:gd name="T28" fmla="*/ 26177 w 619"/>
              <a:gd name="T29" fmla="*/ 68869 h 634"/>
              <a:gd name="T30" fmla="*/ 73870 w 619"/>
              <a:gd name="T31" fmla="*/ 15865 h 634"/>
              <a:gd name="T32" fmla="*/ 126584 w 619"/>
              <a:gd name="T33" fmla="*/ 68869 h 634"/>
              <a:gd name="T34" fmla="*/ 73870 w 619"/>
              <a:gd name="T35" fmla="*/ 127282 h 634"/>
              <a:gd name="T36" fmla="*/ 26177 w 619"/>
              <a:gd name="T37" fmla="*/ 68869 h 634"/>
              <a:gd name="T38" fmla="*/ 137342 w 619"/>
              <a:gd name="T39" fmla="*/ 180646 h 634"/>
              <a:gd name="T40" fmla="*/ 137342 w 619"/>
              <a:gd name="T41" fmla="*/ 180646 h 634"/>
              <a:gd name="T42" fmla="*/ 105427 w 619"/>
              <a:gd name="T43" fmla="*/ 212376 h 634"/>
              <a:gd name="T44" fmla="*/ 47334 w 619"/>
              <a:gd name="T45" fmla="*/ 212376 h 634"/>
              <a:gd name="T46" fmla="*/ 10399 w 619"/>
              <a:gd name="T47" fmla="*/ 180646 h 634"/>
              <a:gd name="T48" fmla="*/ 10399 w 619"/>
              <a:gd name="T49" fmla="*/ 159372 h 634"/>
              <a:gd name="T50" fmla="*/ 36935 w 619"/>
              <a:gd name="T51" fmla="*/ 127282 h 634"/>
              <a:gd name="T52" fmla="*/ 73870 w 619"/>
              <a:gd name="T53" fmla="*/ 143507 h 634"/>
              <a:gd name="T54" fmla="*/ 110806 w 619"/>
              <a:gd name="T55" fmla="*/ 127282 h 634"/>
              <a:gd name="T56" fmla="*/ 137342 w 619"/>
              <a:gd name="T57" fmla="*/ 159372 h 634"/>
              <a:gd name="T58" fmla="*/ 137342 w 619"/>
              <a:gd name="T59" fmla="*/ 180646 h 634"/>
              <a:gd name="T60" fmla="*/ 158140 w 619"/>
              <a:gd name="T61" fmla="*/ 58412 h 634"/>
              <a:gd name="T62" fmla="*/ 158140 w 619"/>
              <a:gd name="T63" fmla="*/ 58412 h 634"/>
              <a:gd name="T64" fmla="*/ 216232 w 619"/>
              <a:gd name="T65" fmla="*/ 58412 h 634"/>
              <a:gd name="T66" fmla="*/ 221611 w 619"/>
              <a:gd name="T67" fmla="*/ 47595 h 634"/>
              <a:gd name="T68" fmla="*/ 216232 w 619"/>
              <a:gd name="T69" fmla="*/ 42547 h 634"/>
              <a:gd name="T70" fmla="*/ 158140 w 619"/>
              <a:gd name="T71" fmla="*/ 42547 h 634"/>
              <a:gd name="T72" fmla="*/ 153120 w 619"/>
              <a:gd name="T73" fmla="*/ 47595 h 634"/>
              <a:gd name="T74" fmla="*/ 158140 w 619"/>
              <a:gd name="T75" fmla="*/ 58412 h 634"/>
              <a:gd name="T76" fmla="*/ 216232 w 619"/>
              <a:gd name="T77" fmla="*/ 169829 h 634"/>
              <a:gd name="T78" fmla="*/ 216232 w 619"/>
              <a:gd name="T79" fmla="*/ 169829 h 634"/>
              <a:gd name="T80" fmla="*/ 174277 w 619"/>
              <a:gd name="T81" fmla="*/ 169829 h 634"/>
              <a:gd name="T82" fmla="*/ 168898 w 619"/>
              <a:gd name="T83" fmla="*/ 175237 h 634"/>
              <a:gd name="T84" fmla="*/ 174277 w 619"/>
              <a:gd name="T85" fmla="*/ 185694 h 634"/>
              <a:gd name="T86" fmla="*/ 216232 w 619"/>
              <a:gd name="T87" fmla="*/ 185694 h 634"/>
              <a:gd name="T88" fmla="*/ 221611 w 619"/>
              <a:gd name="T89" fmla="*/ 175237 h 634"/>
              <a:gd name="T90" fmla="*/ 216232 w 619"/>
              <a:gd name="T91" fmla="*/ 169829 h 634"/>
              <a:gd name="T92" fmla="*/ 216232 w 619"/>
              <a:gd name="T93" fmla="*/ 85095 h 634"/>
              <a:gd name="T94" fmla="*/ 216232 w 619"/>
              <a:gd name="T95" fmla="*/ 85095 h 634"/>
              <a:gd name="T96" fmla="*/ 158140 w 619"/>
              <a:gd name="T97" fmla="*/ 85095 h 634"/>
              <a:gd name="T98" fmla="*/ 153120 w 619"/>
              <a:gd name="T99" fmla="*/ 90143 h 634"/>
              <a:gd name="T100" fmla="*/ 158140 w 619"/>
              <a:gd name="T101" fmla="*/ 100960 h 634"/>
              <a:gd name="T102" fmla="*/ 216232 w 619"/>
              <a:gd name="T103" fmla="*/ 100960 h 634"/>
              <a:gd name="T104" fmla="*/ 221611 w 619"/>
              <a:gd name="T105" fmla="*/ 90143 h 634"/>
              <a:gd name="T106" fmla="*/ 216232 w 619"/>
              <a:gd name="T107" fmla="*/ 85095 h 634"/>
              <a:gd name="T108" fmla="*/ 216232 w 619"/>
              <a:gd name="T109" fmla="*/ 127282 h 634"/>
              <a:gd name="T110" fmla="*/ 216232 w 619"/>
              <a:gd name="T111" fmla="*/ 127282 h 634"/>
              <a:gd name="T112" fmla="*/ 174277 w 619"/>
              <a:gd name="T113" fmla="*/ 127282 h 634"/>
              <a:gd name="T114" fmla="*/ 168898 w 619"/>
              <a:gd name="T115" fmla="*/ 132690 h 634"/>
              <a:gd name="T116" fmla="*/ 174277 w 619"/>
              <a:gd name="T117" fmla="*/ 143507 h 634"/>
              <a:gd name="T118" fmla="*/ 216232 w 619"/>
              <a:gd name="T119" fmla="*/ 143507 h 634"/>
              <a:gd name="T120" fmla="*/ 221611 w 619"/>
              <a:gd name="T121" fmla="*/ 132690 h 634"/>
              <a:gd name="T122" fmla="*/ 216232 w 619"/>
              <a:gd name="T123" fmla="*/ 127282 h 6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17" name="Freeform 176"/>
          <p:cNvSpPr>
            <a:spLocks noChangeArrowheads="1"/>
          </p:cNvSpPr>
          <p:nvPr/>
        </p:nvSpPr>
        <p:spPr bwMode="auto">
          <a:xfrm>
            <a:off x="6491582" y="4298103"/>
            <a:ext cx="277668" cy="410539"/>
          </a:xfrm>
          <a:custGeom>
            <a:avLst/>
            <a:gdLst>
              <a:gd name="T0" fmla="*/ 127887 w 428"/>
              <a:gd name="T1" fmla="*/ 116825 h 634"/>
              <a:gd name="T2" fmla="*/ 127887 w 428"/>
              <a:gd name="T3" fmla="*/ 116825 h 634"/>
              <a:gd name="T4" fmla="*/ 143783 w 428"/>
              <a:gd name="T5" fmla="*/ 68869 h 634"/>
              <a:gd name="T6" fmla="*/ 79839 w 428"/>
              <a:gd name="T7" fmla="*/ 0 h 634"/>
              <a:gd name="T8" fmla="*/ 16257 w 428"/>
              <a:gd name="T9" fmla="*/ 68869 h 634"/>
              <a:gd name="T10" fmla="*/ 26734 w 428"/>
              <a:gd name="T11" fmla="*/ 116825 h 634"/>
              <a:gd name="T12" fmla="*/ 0 w 428"/>
              <a:gd name="T13" fmla="*/ 153964 h 634"/>
              <a:gd name="T14" fmla="*/ 0 w 428"/>
              <a:gd name="T15" fmla="*/ 185694 h 634"/>
              <a:gd name="T16" fmla="*/ 42629 w 428"/>
              <a:gd name="T17" fmla="*/ 228241 h 634"/>
              <a:gd name="T18" fmla="*/ 111631 w 428"/>
              <a:gd name="T19" fmla="*/ 228241 h 634"/>
              <a:gd name="T20" fmla="*/ 154260 w 428"/>
              <a:gd name="T21" fmla="*/ 185694 h 634"/>
              <a:gd name="T22" fmla="*/ 154260 w 428"/>
              <a:gd name="T23" fmla="*/ 153964 h 634"/>
              <a:gd name="T24" fmla="*/ 127887 w 428"/>
              <a:gd name="T25" fmla="*/ 116825 h 634"/>
              <a:gd name="T26" fmla="*/ 26734 w 428"/>
              <a:gd name="T27" fmla="*/ 68869 h 634"/>
              <a:gd name="T28" fmla="*/ 26734 w 428"/>
              <a:gd name="T29" fmla="*/ 68869 h 634"/>
              <a:gd name="T30" fmla="*/ 79839 w 428"/>
              <a:gd name="T31" fmla="*/ 15865 h 634"/>
              <a:gd name="T32" fmla="*/ 127887 w 428"/>
              <a:gd name="T33" fmla="*/ 68869 h 634"/>
              <a:gd name="T34" fmla="*/ 79839 w 428"/>
              <a:gd name="T35" fmla="*/ 127282 h 634"/>
              <a:gd name="T36" fmla="*/ 26734 w 428"/>
              <a:gd name="T37" fmla="*/ 68869 h 634"/>
              <a:gd name="T38" fmla="*/ 143783 w 428"/>
              <a:gd name="T39" fmla="*/ 180646 h 634"/>
              <a:gd name="T40" fmla="*/ 143783 w 428"/>
              <a:gd name="T41" fmla="*/ 180646 h 634"/>
              <a:gd name="T42" fmla="*/ 106573 w 428"/>
              <a:gd name="T43" fmla="*/ 212376 h 634"/>
              <a:gd name="T44" fmla="*/ 48048 w 428"/>
              <a:gd name="T45" fmla="*/ 212376 h 634"/>
              <a:gd name="T46" fmla="*/ 16257 w 428"/>
              <a:gd name="T47" fmla="*/ 180646 h 634"/>
              <a:gd name="T48" fmla="*/ 16257 w 428"/>
              <a:gd name="T49" fmla="*/ 159372 h 634"/>
              <a:gd name="T50" fmla="*/ 42629 w 428"/>
              <a:gd name="T51" fmla="*/ 127282 h 634"/>
              <a:gd name="T52" fmla="*/ 79839 w 428"/>
              <a:gd name="T53" fmla="*/ 143507 h 634"/>
              <a:gd name="T54" fmla="*/ 117411 w 428"/>
              <a:gd name="T55" fmla="*/ 127282 h 634"/>
              <a:gd name="T56" fmla="*/ 143783 w 428"/>
              <a:gd name="T57" fmla="*/ 159372 h 634"/>
              <a:gd name="T58" fmla="*/ 143783 w 428"/>
              <a:gd name="T59" fmla="*/ 180646 h 6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28" h="634">
                <a:moveTo>
                  <a:pt x="354" y="324"/>
                </a:moveTo>
                <a:lnTo>
                  <a:pt x="354" y="324"/>
                </a:lnTo>
                <a:cubicBezTo>
                  <a:pt x="383" y="280"/>
                  <a:pt x="398" y="250"/>
                  <a:pt x="398" y="191"/>
                </a:cubicBezTo>
                <a:cubicBezTo>
                  <a:pt x="398" y="89"/>
                  <a:pt x="309" y="0"/>
                  <a:pt x="221" y="0"/>
                </a:cubicBezTo>
                <a:cubicBezTo>
                  <a:pt x="118" y="0"/>
                  <a:pt x="45" y="89"/>
                  <a:pt x="45" y="191"/>
                </a:cubicBezTo>
                <a:cubicBezTo>
                  <a:pt x="45" y="250"/>
                  <a:pt x="59" y="280"/>
                  <a:pt x="74" y="324"/>
                </a:cubicBezTo>
                <a:cubicBezTo>
                  <a:pt x="30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59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83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4" y="324"/>
                </a:cubicBezTo>
                <a:close/>
                <a:moveTo>
                  <a:pt x="74" y="191"/>
                </a:moveTo>
                <a:lnTo>
                  <a:pt x="74" y="191"/>
                </a:lnTo>
                <a:cubicBezTo>
                  <a:pt x="74" y="103"/>
                  <a:pt x="148" y="44"/>
                  <a:pt x="221" y="44"/>
                </a:cubicBezTo>
                <a:cubicBezTo>
                  <a:pt x="295" y="44"/>
                  <a:pt x="354" y="103"/>
                  <a:pt x="354" y="191"/>
                </a:cubicBezTo>
                <a:cubicBezTo>
                  <a:pt x="354" y="280"/>
                  <a:pt x="295" y="353"/>
                  <a:pt x="221" y="353"/>
                </a:cubicBezTo>
                <a:cubicBezTo>
                  <a:pt x="148" y="353"/>
                  <a:pt x="74" y="280"/>
                  <a:pt x="74" y="191"/>
                </a:cubicBezTo>
                <a:close/>
                <a:moveTo>
                  <a:pt x="398" y="501"/>
                </a:moveTo>
                <a:lnTo>
                  <a:pt x="398" y="501"/>
                </a:lnTo>
                <a:cubicBezTo>
                  <a:pt x="398" y="545"/>
                  <a:pt x="354" y="589"/>
                  <a:pt x="295" y="589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89" y="589"/>
                  <a:pt x="45" y="545"/>
                  <a:pt x="45" y="501"/>
                </a:cubicBezTo>
                <a:cubicBezTo>
                  <a:pt x="45" y="442"/>
                  <a:pt x="45" y="442"/>
                  <a:pt x="45" y="442"/>
                </a:cubicBezTo>
                <a:cubicBezTo>
                  <a:pt x="45" y="398"/>
                  <a:pt x="74" y="368"/>
                  <a:pt x="118" y="353"/>
                </a:cubicBezTo>
                <a:cubicBezTo>
                  <a:pt x="148" y="383"/>
                  <a:pt x="177" y="398"/>
                  <a:pt x="221" y="398"/>
                </a:cubicBezTo>
                <a:cubicBezTo>
                  <a:pt x="251" y="398"/>
                  <a:pt x="295" y="383"/>
                  <a:pt x="325" y="353"/>
                </a:cubicBezTo>
                <a:cubicBezTo>
                  <a:pt x="368" y="368"/>
                  <a:pt x="398" y="398"/>
                  <a:pt x="398" y="442"/>
                </a:cubicBezTo>
                <a:lnTo>
                  <a:pt x="398" y="50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18" name="Freeform 177"/>
          <p:cNvSpPr>
            <a:spLocks noChangeArrowheads="1"/>
          </p:cNvSpPr>
          <p:nvPr/>
        </p:nvSpPr>
        <p:spPr bwMode="auto">
          <a:xfrm>
            <a:off x="5762494" y="4286178"/>
            <a:ext cx="419057" cy="419056"/>
          </a:xfrm>
          <a:custGeom>
            <a:avLst/>
            <a:gdLst>
              <a:gd name="T0" fmla="*/ 227601 w 649"/>
              <a:gd name="T1" fmla="*/ 10786 h 649"/>
              <a:gd name="T2" fmla="*/ 227601 w 649"/>
              <a:gd name="T3" fmla="*/ 10786 h 649"/>
              <a:gd name="T4" fmla="*/ 190566 w 649"/>
              <a:gd name="T5" fmla="*/ 10786 h 649"/>
              <a:gd name="T6" fmla="*/ 148138 w 649"/>
              <a:gd name="T7" fmla="*/ 58606 h 649"/>
              <a:gd name="T8" fmla="*/ 63642 w 649"/>
              <a:gd name="T9" fmla="*/ 26606 h 649"/>
              <a:gd name="T10" fmla="*/ 37035 w 649"/>
              <a:gd name="T11" fmla="*/ 32000 h 649"/>
              <a:gd name="T12" fmla="*/ 37035 w 649"/>
              <a:gd name="T13" fmla="*/ 63640 h 649"/>
              <a:gd name="T14" fmla="*/ 95283 w 649"/>
              <a:gd name="T15" fmla="*/ 111459 h 649"/>
              <a:gd name="T16" fmla="*/ 58249 w 649"/>
              <a:gd name="T17" fmla="*/ 148492 h 649"/>
              <a:gd name="T18" fmla="*/ 21214 w 649"/>
              <a:gd name="T19" fmla="*/ 137706 h 649"/>
              <a:gd name="T20" fmla="*/ 10427 w 649"/>
              <a:gd name="T21" fmla="*/ 143099 h 649"/>
              <a:gd name="T22" fmla="*/ 5393 w 649"/>
              <a:gd name="T23" fmla="*/ 158919 h 649"/>
              <a:gd name="T24" fmla="*/ 47462 w 649"/>
              <a:gd name="T25" fmla="*/ 190559 h 649"/>
              <a:gd name="T26" fmla="*/ 79463 w 649"/>
              <a:gd name="T27" fmla="*/ 227952 h 649"/>
              <a:gd name="T28" fmla="*/ 95283 w 649"/>
              <a:gd name="T29" fmla="*/ 222559 h 649"/>
              <a:gd name="T30" fmla="*/ 95283 w 649"/>
              <a:gd name="T31" fmla="*/ 211772 h 649"/>
              <a:gd name="T32" fmla="*/ 89890 w 649"/>
              <a:gd name="T33" fmla="*/ 180132 h 649"/>
              <a:gd name="T34" fmla="*/ 126924 w 649"/>
              <a:gd name="T35" fmla="*/ 143099 h 649"/>
              <a:gd name="T36" fmla="*/ 174746 w 649"/>
              <a:gd name="T37" fmla="*/ 201345 h 649"/>
              <a:gd name="T38" fmla="*/ 206387 w 649"/>
              <a:gd name="T39" fmla="*/ 201345 h 649"/>
              <a:gd name="T40" fmla="*/ 211780 w 649"/>
              <a:gd name="T41" fmla="*/ 174739 h 649"/>
              <a:gd name="T42" fmla="*/ 179780 w 649"/>
              <a:gd name="T43" fmla="*/ 90246 h 649"/>
              <a:gd name="T44" fmla="*/ 222208 w 649"/>
              <a:gd name="T45" fmla="*/ 42426 h 649"/>
              <a:gd name="T46" fmla="*/ 227601 w 649"/>
              <a:gd name="T47" fmla="*/ 10786 h 649"/>
              <a:gd name="T48" fmla="*/ 216814 w 649"/>
              <a:gd name="T49" fmla="*/ 37393 h 649"/>
              <a:gd name="T50" fmla="*/ 216814 w 649"/>
              <a:gd name="T51" fmla="*/ 37393 h 649"/>
              <a:gd name="T52" fmla="*/ 163959 w 649"/>
              <a:gd name="T53" fmla="*/ 90246 h 649"/>
              <a:gd name="T54" fmla="*/ 195960 w 649"/>
              <a:gd name="T55" fmla="*/ 174739 h 649"/>
              <a:gd name="T56" fmla="*/ 195960 w 649"/>
              <a:gd name="T57" fmla="*/ 190559 h 649"/>
              <a:gd name="T58" fmla="*/ 179780 w 649"/>
              <a:gd name="T59" fmla="*/ 190559 h 649"/>
              <a:gd name="T60" fmla="*/ 132318 w 649"/>
              <a:gd name="T61" fmla="*/ 121886 h 649"/>
              <a:gd name="T62" fmla="*/ 74069 w 649"/>
              <a:gd name="T63" fmla="*/ 174739 h 649"/>
              <a:gd name="T64" fmla="*/ 84856 w 649"/>
              <a:gd name="T65" fmla="*/ 211772 h 649"/>
              <a:gd name="T66" fmla="*/ 58249 w 649"/>
              <a:gd name="T67" fmla="*/ 180132 h 649"/>
              <a:gd name="T68" fmla="*/ 21214 w 649"/>
              <a:gd name="T69" fmla="*/ 153526 h 649"/>
              <a:gd name="T70" fmla="*/ 58249 w 649"/>
              <a:gd name="T71" fmla="*/ 164312 h 649"/>
              <a:gd name="T72" fmla="*/ 116497 w 649"/>
              <a:gd name="T73" fmla="*/ 106066 h 649"/>
              <a:gd name="T74" fmla="*/ 47462 w 649"/>
              <a:gd name="T75" fmla="*/ 52853 h 649"/>
              <a:gd name="T76" fmla="*/ 47462 w 649"/>
              <a:gd name="T77" fmla="*/ 42426 h 649"/>
              <a:gd name="T78" fmla="*/ 63642 w 649"/>
              <a:gd name="T79" fmla="*/ 42426 h 649"/>
              <a:gd name="T80" fmla="*/ 148138 w 649"/>
              <a:gd name="T81" fmla="*/ 74066 h 649"/>
              <a:gd name="T82" fmla="*/ 200994 w 649"/>
              <a:gd name="T83" fmla="*/ 21213 h 649"/>
              <a:gd name="T84" fmla="*/ 216814 w 649"/>
              <a:gd name="T85" fmla="*/ 21213 h 649"/>
              <a:gd name="T86" fmla="*/ 216814 w 649"/>
              <a:gd name="T87" fmla="*/ 37393 h 6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49" h="649">
                <a:moveTo>
                  <a:pt x="633" y="30"/>
                </a:moveTo>
                <a:lnTo>
                  <a:pt x="633" y="30"/>
                </a:lnTo>
                <a:cubicBezTo>
                  <a:pt x="603" y="0"/>
                  <a:pt x="559" y="15"/>
                  <a:pt x="530" y="30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62" y="74"/>
                  <a:pt x="132" y="59"/>
                  <a:pt x="103" y="89"/>
                </a:cubicBezTo>
                <a:cubicBezTo>
                  <a:pt x="88" y="104"/>
                  <a:pt x="59" y="133"/>
                  <a:pt x="103" y="177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162" y="413"/>
                  <a:pt x="162" y="413"/>
                  <a:pt x="162" y="413"/>
                </a:cubicBezTo>
                <a:cubicBezTo>
                  <a:pt x="59" y="383"/>
                  <a:pt x="59" y="383"/>
                  <a:pt x="59" y="383"/>
                </a:cubicBezTo>
                <a:cubicBezTo>
                  <a:pt x="44" y="383"/>
                  <a:pt x="44" y="383"/>
                  <a:pt x="29" y="398"/>
                </a:cubicBezTo>
                <a:cubicBezTo>
                  <a:pt x="29" y="398"/>
                  <a:pt x="0" y="413"/>
                  <a:pt x="15" y="442"/>
                </a:cubicBezTo>
                <a:cubicBezTo>
                  <a:pt x="132" y="530"/>
                  <a:pt x="132" y="530"/>
                  <a:pt x="132" y="530"/>
                </a:cubicBezTo>
                <a:cubicBezTo>
                  <a:pt x="221" y="634"/>
                  <a:pt x="221" y="634"/>
                  <a:pt x="221" y="634"/>
                </a:cubicBezTo>
                <a:cubicBezTo>
                  <a:pt x="236" y="648"/>
                  <a:pt x="250" y="648"/>
                  <a:pt x="265" y="619"/>
                </a:cubicBezTo>
                <a:cubicBezTo>
                  <a:pt x="280" y="619"/>
                  <a:pt x="280" y="604"/>
                  <a:pt x="265" y="589"/>
                </a:cubicBezTo>
                <a:cubicBezTo>
                  <a:pt x="250" y="501"/>
                  <a:pt x="250" y="501"/>
                  <a:pt x="250" y="501"/>
                </a:cubicBezTo>
                <a:cubicBezTo>
                  <a:pt x="353" y="398"/>
                  <a:pt x="353" y="398"/>
                  <a:pt x="353" y="398"/>
                </a:cubicBezTo>
                <a:cubicBezTo>
                  <a:pt x="486" y="560"/>
                  <a:pt x="486" y="560"/>
                  <a:pt x="486" y="560"/>
                </a:cubicBezTo>
                <a:cubicBezTo>
                  <a:pt x="530" y="589"/>
                  <a:pt x="559" y="560"/>
                  <a:pt x="574" y="560"/>
                </a:cubicBezTo>
                <a:cubicBezTo>
                  <a:pt x="589" y="530"/>
                  <a:pt x="589" y="501"/>
                  <a:pt x="589" y="486"/>
                </a:cubicBezTo>
                <a:cubicBezTo>
                  <a:pt x="500" y="251"/>
                  <a:pt x="500" y="251"/>
                  <a:pt x="500" y="251"/>
                </a:cubicBezTo>
                <a:cubicBezTo>
                  <a:pt x="618" y="118"/>
                  <a:pt x="618" y="118"/>
                  <a:pt x="618" y="118"/>
                </a:cubicBezTo>
                <a:cubicBezTo>
                  <a:pt x="648" y="104"/>
                  <a:pt x="648" y="59"/>
                  <a:pt x="633" y="30"/>
                </a:cubicBezTo>
                <a:close/>
                <a:moveTo>
                  <a:pt x="603" y="104"/>
                </a:moveTo>
                <a:lnTo>
                  <a:pt x="603" y="104"/>
                </a:lnTo>
                <a:cubicBezTo>
                  <a:pt x="456" y="251"/>
                  <a:pt x="456" y="251"/>
                  <a:pt x="456" y="251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501"/>
                  <a:pt x="545" y="516"/>
                  <a:pt x="545" y="530"/>
                </a:cubicBezTo>
                <a:cubicBezTo>
                  <a:pt x="530" y="545"/>
                  <a:pt x="515" y="530"/>
                  <a:pt x="500" y="530"/>
                </a:cubicBezTo>
                <a:cubicBezTo>
                  <a:pt x="368" y="339"/>
                  <a:pt x="368" y="339"/>
                  <a:pt x="368" y="339"/>
                </a:cubicBezTo>
                <a:cubicBezTo>
                  <a:pt x="206" y="486"/>
                  <a:pt x="206" y="486"/>
                  <a:pt x="206" y="48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221" y="589"/>
                  <a:pt x="162" y="501"/>
                  <a:pt x="162" y="501"/>
                </a:cubicBezTo>
                <a:cubicBezTo>
                  <a:pt x="162" y="501"/>
                  <a:pt x="73" y="427"/>
                  <a:pt x="59" y="42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2" y="147"/>
                  <a:pt x="118" y="133"/>
                  <a:pt x="132" y="118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412" y="206"/>
                  <a:pt x="412" y="206"/>
                  <a:pt x="412" y="206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74" y="45"/>
                  <a:pt x="589" y="45"/>
                  <a:pt x="603" y="59"/>
                </a:cubicBezTo>
                <a:cubicBezTo>
                  <a:pt x="603" y="74"/>
                  <a:pt x="618" y="89"/>
                  <a:pt x="603" y="10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19" name="Freeform 178"/>
          <p:cNvSpPr>
            <a:spLocks noChangeArrowheads="1"/>
          </p:cNvSpPr>
          <p:nvPr/>
        </p:nvSpPr>
        <p:spPr bwMode="auto">
          <a:xfrm>
            <a:off x="5115171" y="4306619"/>
            <a:ext cx="410540" cy="398614"/>
          </a:xfrm>
          <a:custGeom>
            <a:avLst/>
            <a:gdLst>
              <a:gd name="T0" fmla="*/ 217433 w 634"/>
              <a:gd name="T1" fmla="*/ 26535 h 619"/>
              <a:gd name="T2" fmla="*/ 217433 w 634"/>
              <a:gd name="T3" fmla="*/ 26535 h 619"/>
              <a:gd name="T4" fmla="*/ 196519 w 634"/>
              <a:gd name="T5" fmla="*/ 5379 h 619"/>
              <a:gd name="T6" fmla="*/ 175244 w 634"/>
              <a:gd name="T7" fmla="*/ 5379 h 619"/>
              <a:gd name="T8" fmla="*/ 148561 w 634"/>
              <a:gd name="T9" fmla="*/ 47691 h 619"/>
              <a:gd name="T10" fmla="*/ 148561 w 634"/>
              <a:gd name="T11" fmla="*/ 68489 h 619"/>
              <a:gd name="T12" fmla="*/ 159018 w 634"/>
              <a:gd name="T13" fmla="*/ 79247 h 619"/>
              <a:gd name="T14" fmla="*/ 127287 w 634"/>
              <a:gd name="T15" fmla="*/ 116180 h 619"/>
              <a:gd name="T16" fmla="*/ 84738 w 634"/>
              <a:gd name="T17" fmla="*/ 153114 h 619"/>
              <a:gd name="T18" fmla="*/ 68872 w 634"/>
              <a:gd name="T19" fmla="*/ 142357 h 619"/>
              <a:gd name="T20" fmla="*/ 47597 w 634"/>
              <a:gd name="T21" fmla="*/ 142357 h 619"/>
              <a:gd name="T22" fmla="*/ 10457 w 634"/>
              <a:gd name="T23" fmla="*/ 174271 h 619"/>
              <a:gd name="T24" fmla="*/ 10457 w 634"/>
              <a:gd name="T25" fmla="*/ 190048 h 619"/>
              <a:gd name="T26" fmla="*/ 31731 w 634"/>
              <a:gd name="T27" fmla="*/ 211205 h 619"/>
              <a:gd name="T28" fmla="*/ 68872 w 634"/>
              <a:gd name="T29" fmla="*/ 211205 h 619"/>
              <a:gd name="T30" fmla="*/ 153970 w 634"/>
              <a:gd name="T31" fmla="*/ 147736 h 619"/>
              <a:gd name="T32" fmla="*/ 217433 w 634"/>
              <a:gd name="T33" fmla="*/ 68489 h 619"/>
              <a:gd name="T34" fmla="*/ 217433 w 634"/>
              <a:gd name="T35" fmla="*/ 26535 h 619"/>
              <a:gd name="T36" fmla="*/ 206976 w 634"/>
              <a:gd name="T37" fmla="*/ 58090 h 619"/>
              <a:gd name="T38" fmla="*/ 206976 w 634"/>
              <a:gd name="T39" fmla="*/ 58090 h 619"/>
              <a:gd name="T40" fmla="*/ 148561 w 634"/>
              <a:gd name="T41" fmla="*/ 137337 h 619"/>
              <a:gd name="T42" fmla="*/ 58415 w 634"/>
              <a:gd name="T43" fmla="*/ 200447 h 619"/>
              <a:gd name="T44" fmla="*/ 37140 w 634"/>
              <a:gd name="T45" fmla="*/ 200447 h 619"/>
              <a:gd name="T46" fmla="*/ 26323 w 634"/>
              <a:gd name="T47" fmla="*/ 190048 h 619"/>
              <a:gd name="T48" fmla="*/ 26323 w 634"/>
              <a:gd name="T49" fmla="*/ 174271 h 619"/>
              <a:gd name="T50" fmla="*/ 53006 w 634"/>
              <a:gd name="T51" fmla="*/ 158493 h 619"/>
              <a:gd name="T52" fmla="*/ 63824 w 634"/>
              <a:gd name="T53" fmla="*/ 158493 h 619"/>
              <a:gd name="T54" fmla="*/ 79689 w 634"/>
              <a:gd name="T55" fmla="*/ 174271 h 619"/>
              <a:gd name="T56" fmla="*/ 180293 w 634"/>
              <a:gd name="T57" fmla="*/ 79247 h 619"/>
              <a:gd name="T58" fmla="*/ 159018 w 634"/>
              <a:gd name="T59" fmla="*/ 63110 h 619"/>
              <a:gd name="T60" fmla="*/ 159018 w 634"/>
              <a:gd name="T61" fmla="*/ 47691 h 619"/>
              <a:gd name="T62" fmla="*/ 180293 w 634"/>
              <a:gd name="T63" fmla="*/ 21156 h 619"/>
              <a:gd name="T64" fmla="*/ 196519 w 634"/>
              <a:gd name="T65" fmla="*/ 21156 h 619"/>
              <a:gd name="T66" fmla="*/ 206976 w 634"/>
              <a:gd name="T67" fmla="*/ 36934 h 619"/>
              <a:gd name="T68" fmla="*/ 206976 w 634"/>
              <a:gd name="T69" fmla="*/ 58090 h 6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20" name="Freeform 179"/>
          <p:cNvSpPr>
            <a:spLocks noChangeArrowheads="1"/>
          </p:cNvSpPr>
          <p:nvPr/>
        </p:nvSpPr>
        <p:spPr bwMode="auto">
          <a:xfrm>
            <a:off x="4449113" y="4306619"/>
            <a:ext cx="410537" cy="381580"/>
          </a:xfrm>
          <a:custGeom>
            <a:avLst/>
            <a:gdLst>
              <a:gd name="T0" fmla="*/ 212384 w 634"/>
              <a:gd name="T1" fmla="*/ 0 h 590"/>
              <a:gd name="T2" fmla="*/ 212384 w 634"/>
              <a:gd name="T3" fmla="*/ 0 h 590"/>
              <a:gd name="T4" fmla="*/ 148560 w 634"/>
              <a:gd name="T5" fmla="*/ 42135 h 590"/>
              <a:gd name="T6" fmla="*/ 58415 w 634"/>
              <a:gd name="T7" fmla="*/ 42135 h 590"/>
              <a:gd name="T8" fmla="*/ 0 w 634"/>
              <a:gd name="T9" fmla="*/ 95435 h 590"/>
              <a:gd name="T10" fmla="*/ 42549 w 634"/>
              <a:gd name="T11" fmla="*/ 142972 h 590"/>
              <a:gd name="T12" fmla="*/ 42549 w 634"/>
              <a:gd name="T13" fmla="*/ 201313 h 590"/>
              <a:gd name="T14" fmla="*/ 58415 w 634"/>
              <a:gd name="T15" fmla="*/ 212117 h 590"/>
              <a:gd name="T16" fmla="*/ 79689 w 634"/>
              <a:gd name="T17" fmla="*/ 212117 h 590"/>
              <a:gd name="T18" fmla="*/ 95555 w 634"/>
              <a:gd name="T19" fmla="*/ 201313 h 590"/>
              <a:gd name="T20" fmla="*/ 95555 w 634"/>
              <a:gd name="T21" fmla="*/ 142972 h 590"/>
              <a:gd name="T22" fmla="*/ 148560 w 634"/>
              <a:gd name="T23" fmla="*/ 142972 h 590"/>
              <a:gd name="T24" fmla="*/ 212384 w 634"/>
              <a:gd name="T25" fmla="*/ 185467 h 590"/>
              <a:gd name="T26" fmla="*/ 228249 w 634"/>
              <a:gd name="T27" fmla="*/ 169621 h 590"/>
              <a:gd name="T28" fmla="*/ 228249 w 634"/>
              <a:gd name="T29" fmla="*/ 15846 h 590"/>
              <a:gd name="T30" fmla="*/ 212384 w 634"/>
              <a:gd name="T31" fmla="*/ 0 h 590"/>
              <a:gd name="T32" fmla="*/ 79689 w 634"/>
              <a:gd name="T33" fmla="*/ 190869 h 590"/>
              <a:gd name="T34" fmla="*/ 79689 w 634"/>
              <a:gd name="T35" fmla="*/ 190869 h 590"/>
              <a:gd name="T36" fmla="*/ 74641 w 634"/>
              <a:gd name="T37" fmla="*/ 201313 h 590"/>
              <a:gd name="T38" fmla="*/ 63823 w 634"/>
              <a:gd name="T39" fmla="*/ 201313 h 590"/>
              <a:gd name="T40" fmla="*/ 58415 w 634"/>
              <a:gd name="T41" fmla="*/ 190869 h 590"/>
              <a:gd name="T42" fmla="*/ 58415 w 634"/>
              <a:gd name="T43" fmla="*/ 142972 h 590"/>
              <a:gd name="T44" fmla="*/ 79689 w 634"/>
              <a:gd name="T45" fmla="*/ 142972 h 590"/>
              <a:gd name="T46" fmla="*/ 79689 w 634"/>
              <a:gd name="T47" fmla="*/ 190869 h 590"/>
              <a:gd name="T48" fmla="*/ 116829 w 634"/>
              <a:gd name="T49" fmla="*/ 127126 h 590"/>
              <a:gd name="T50" fmla="*/ 116829 w 634"/>
              <a:gd name="T51" fmla="*/ 127126 h 590"/>
              <a:gd name="T52" fmla="*/ 58415 w 634"/>
              <a:gd name="T53" fmla="*/ 127126 h 590"/>
              <a:gd name="T54" fmla="*/ 15866 w 634"/>
              <a:gd name="T55" fmla="*/ 95435 h 590"/>
              <a:gd name="T56" fmla="*/ 58415 w 634"/>
              <a:gd name="T57" fmla="*/ 58341 h 590"/>
              <a:gd name="T58" fmla="*/ 116829 w 634"/>
              <a:gd name="T59" fmla="*/ 58341 h 590"/>
              <a:gd name="T60" fmla="*/ 116829 w 634"/>
              <a:gd name="T61" fmla="*/ 127126 h 590"/>
              <a:gd name="T62" fmla="*/ 148560 w 634"/>
              <a:gd name="T63" fmla="*/ 127126 h 590"/>
              <a:gd name="T64" fmla="*/ 148560 w 634"/>
              <a:gd name="T65" fmla="*/ 127126 h 590"/>
              <a:gd name="T66" fmla="*/ 127647 w 634"/>
              <a:gd name="T67" fmla="*/ 127126 h 590"/>
              <a:gd name="T68" fmla="*/ 127647 w 634"/>
              <a:gd name="T69" fmla="*/ 58341 h 590"/>
              <a:gd name="T70" fmla="*/ 148560 w 634"/>
              <a:gd name="T71" fmla="*/ 58341 h 590"/>
              <a:gd name="T72" fmla="*/ 148560 w 634"/>
              <a:gd name="T73" fmla="*/ 127126 h 590"/>
              <a:gd name="T74" fmla="*/ 212384 w 634"/>
              <a:gd name="T75" fmla="*/ 169621 h 590"/>
              <a:gd name="T76" fmla="*/ 212384 w 634"/>
              <a:gd name="T77" fmla="*/ 169621 h 590"/>
              <a:gd name="T78" fmla="*/ 164787 w 634"/>
              <a:gd name="T79" fmla="*/ 137930 h 590"/>
              <a:gd name="T80" fmla="*/ 164787 w 634"/>
              <a:gd name="T81" fmla="*/ 52939 h 590"/>
              <a:gd name="T82" fmla="*/ 212384 w 634"/>
              <a:gd name="T83" fmla="*/ 15846 h 590"/>
              <a:gd name="T84" fmla="*/ 212384 w 634"/>
              <a:gd name="T85" fmla="*/ 169621 h 5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21" name="Freeform 180"/>
          <p:cNvSpPr>
            <a:spLocks noChangeArrowheads="1"/>
          </p:cNvSpPr>
          <p:nvPr/>
        </p:nvSpPr>
        <p:spPr bwMode="auto">
          <a:xfrm>
            <a:off x="3820527" y="4298103"/>
            <a:ext cx="313441" cy="410539"/>
          </a:xfrm>
          <a:custGeom>
            <a:avLst/>
            <a:gdLst>
              <a:gd name="T0" fmla="*/ 26163 w 487"/>
              <a:gd name="T1" fmla="*/ 138099 h 634"/>
              <a:gd name="T2" fmla="*/ 26163 w 487"/>
              <a:gd name="T3" fmla="*/ 138099 h 634"/>
              <a:gd name="T4" fmla="*/ 26163 w 487"/>
              <a:gd name="T5" fmla="*/ 132690 h 634"/>
              <a:gd name="T6" fmla="*/ 10394 w 487"/>
              <a:gd name="T7" fmla="*/ 132690 h 634"/>
              <a:gd name="T8" fmla="*/ 15770 w 487"/>
              <a:gd name="T9" fmla="*/ 148555 h 634"/>
              <a:gd name="T10" fmla="*/ 26163 w 487"/>
              <a:gd name="T11" fmla="*/ 138099 h 634"/>
              <a:gd name="T12" fmla="*/ 163431 w 487"/>
              <a:gd name="T13" fmla="*/ 21274 h 634"/>
              <a:gd name="T14" fmla="*/ 163431 w 487"/>
              <a:gd name="T15" fmla="*/ 21274 h 634"/>
              <a:gd name="T16" fmla="*/ 0 w 487"/>
              <a:gd name="T17" fmla="*/ 180646 h 634"/>
              <a:gd name="T18" fmla="*/ 10394 w 487"/>
              <a:gd name="T19" fmla="*/ 191103 h 634"/>
              <a:gd name="T20" fmla="*/ 174183 w 487"/>
              <a:gd name="T21" fmla="*/ 32091 h 634"/>
              <a:gd name="T22" fmla="*/ 163431 w 487"/>
              <a:gd name="T23" fmla="*/ 21274 h 634"/>
              <a:gd name="T24" fmla="*/ 52685 w 487"/>
              <a:gd name="T25" fmla="*/ 47595 h 634"/>
              <a:gd name="T26" fmla="*/ 52685 w 487"/>
              <a:gd name="T27" fmla="*/ 47595 h 634"/>
              <a:gd name="T28" fmla="*/ 89600 w 487"/>
              <a:gd name="T29" fmla="*/ 15865 h 634"/>
              <a:gd name="T30" fmla="*/ 121498 w 487"/>
              <a:gd name="T31" fmla="*/ 37139 h 634"/>
              <a:gd name="T32" fmla="*/ 131891 w 487"/>
              <a:gd name="T33" fmla="*/ 26682 h 634"/>
              <a:gd name="T34" fmla="*/ 89600 w 487"/>
              <a:gd name="T35" fmla="*/ 0 h 634"/>
              <a:gd name="T36" fmla="*/ 42291 w 487"/>
              <a:gd name="T37" fmla="*/ 47595 h 634"/>
              <a:gd name="T38" fmla="*/ 42291 w 487"/>
              <a:gd name="T39" fmla="*/ 122234 h 634"/>
              <a:gd name="T40" fmla="*/ 52685 w 487"/>
              <a:gd name="T41" fmla="*/ 106368 h 634"/>
              <a:gd name="T42" fmla="*/ 52685 w 487"/>
              <a:gd name="T43" fmla="*/ 47595 h 634"/>
              <a:gd name="T44" fmla="*/ 89600 w 487"/>
              <a:gd name="T45" fmla="*/ 153964 h 634"/>
              <a:gd name="T46" fmla="*/ 89600 w 487"/>
              <a:gd name="T47" fmla="*/ 153964 h 634"/>
              <a:gd name="T48" fmla="*/ 73830 w 487"/>
              <a:gd name="T49" fmla="*/ 148555 h 634"/>
              <a:gd name="T50" fmla="*/ 63078 w 487"/>
              <a:gd name="T51" fmla="*/ 159372 h 634"/>
              <a:gd name="T52" fmla="*/ 89600 w 487"/>
              <a:gd name="T53" fmla="*/ 169829 h 634"/>
              <a:gd name="T54" fmla="*/ 136909 w 487"/>
              <a:gd name="T55" fmla="*/ 122234 h 634"/>
              <a:gd name="T56" fmla="*/ 136909 w 487"/>
              <a:gd name="T57" fmla="*/ 85095 h 634"/>
              <a:gd name="T58" fmla="*/ 126515 w 487"/>
              <a:gd name="T59" fmla="*/ 100960 h 634"/>
              <a:gd name="T60" fmla="*/ 126515 w 487"/>
              <a:gd name="T61" fmla="*/ 122234 h 634"/>
              <a:gd name="T62" fmla="*/ 89600 w 487"/>
              <a:gd name="T63" fmla="*/ 153964 h 634"/>
              <a:gd name="T64" fmla="*/ 89600 w 487"/>
              <a:gd name="T65" fmla="*/ 185694 h 634"/>
              <a:gd name="T66" fmla="*/ 89600 w 487"/>
              <a:gd name="T67" fmla="*/ 185694 h 634"/>
              <a:gd name="T68" fmla="*/ 52685 w 487"/>
              <a:gd name="T69" fmla="*/ 169829 h 634"/>
              <a:gd name="T70" fmla="*/ 42291 w 487"/>
              <a:gd name="T71" fmla="*/ 180646 h 634"/>
              <a:gd name="T72" fmla="*/ 84224 w 487"/>
              <a:gd name="T73" fmla="*/ 196511 h 634"/>
              <a:gd name="T74" fmla="*/ 84224 w 487"/>
              <a:gd name="T75" fmla="*/ 212376 h 634"/>
              <a:gd name="T76" fmla="*/ 73830 w 487"/>
              <a:gd name="T77" fmla="*/ 212376 h 634"/>
              <a:gd name="T78" fmla="*/ 68454 w 487"/>
              <a:gd name="T79" fmla="*/ 217785 h 634"/>
              <a:gd name="T80" fmla="*/ 73830 w 487"/>
              <a:gd name="T81" fmla="*/ 228241 h 634"/>
              <a:gd name="T82" fmla="*/ 105370 w 487"/>
              <a:gd name="T83" fmla="*/ 228241 h 634"/>
              <a:gd name="T84" fmla="*/ 110746 w 487"/>
              <a:gd name="T85" fmla="*/ 217785 h 634"/>
              <a:gd name="T86" fmla="*/ 105370 w 487"/>
              <a:gd name="T87" fmla="*/ 212376 h 634"/>
              <a:gd name="T88" fmla="*/ 94976 w 487"/>
              <a:gd name="T89" fmla="*/ 212376 h 634"/>
              <a:gd name="T90" fmla="*/ 94976 w 487"/>
              <a:gd name="T91" fmla="*/ 196511 h 634"/>
              <a:gd name="T92" fmla="*/ 168807 w 487"/>
              <a:gd name="T93" fmla="*/ 132690 h 634"/>
              <a:gd name="T94" fmla="*/ 153037 w 487"/>
              <a:gd name="T95" fmla="*/ 132690 h 634"/>
              <a:gd name="T96" fmla="*/ 89600 w 487"/>
              <a:gd name="T97" fmla="*/ 185694 h 6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87" h="634">
                <a:moveTo>
                  <a:pt x="73" y="383"/>
                </a:moveTo>
                <a:lnTo>
                  <a:pt x="73" y="383"/>
                </a:lnTo>
                <a:cubicBezTo>
                  <a:pt x="73" y="368"/>
                  <a:pt x="73" y="368"/>
                  <a:pt x="73" y="368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29" y="383"/>
                  <a:pt x="44" y="398"/>
                  <a:pt x="44" y="412"/>
                </a:cubicBezTo>
                <a:lnTo>
                  <a:pt x="73" y="383"/>
                </a:lnTo>
                <a:close/>
                <a:moveTo>
                  <a:pt x="456" y="59"/>
                </a:moveTo>
                <a:lnTo>
                  <a:pt x="456" y="59"/>
                </a:lnTo>
                <a:cubicBezTo>
                  <a:pt x="0" y="501"/>
                  <a:pt x="0" y="501"/>
                  <a:pt x="0" y="501"/>
                </a:cubicBezTo>
                <a:cubicBezTo>
                  <a:pt x="29" y="530"/>
                  <a:pt x="29" y="530"/>
                  <a:pt x="29" y="530"/>
                </a:cubicBezTo>
                <a:cubicBezTo>
                  <a:pt x="486" y="89"/>
                  <a:pt x="486" y="89"/>
                  <a:pt x="486" y="89"/>
                </a:cubicBezTo>
                <a:lnTo>
                  <a:pt x="456" y="59"/>
                </a:lnTo>
                <a:close/>
                <a:moveTo>
                  <a:pt x="147" y="132"/>
                </a:moveTo>
                <a:lnTo>
                  <a:pt x="147" y="132"/>
                </a:lnTo>
                <a:cubicBezTo>
                  <a:pt x="147" y="89"/>
                  <a:pt x="191" y="44"/>
                  <a:pt x="250" y="44"/>
                </a:cubicBezTo>
                <a:cubicBezTo>
                  <a:pt x="294" y="44"/>
                  <a:pt x="323" y="74"/>
                  <a:pt x="339" y="103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53" y="30"/>
                  <a:pt x="309" y="0"/>
                  <a:pt x="250" y="0"/>
                </a:cubicBezTo>
                <a:cubicBezTo>
                  <a:pt x="176" y="0"/>
                  <a:pt x="118" y="59"/>
                  <a:pt x="118" y="132"/>
                </a:cubicBezTo>
                <a:cubicBezTo>
                  <a:pt x="118" y="339"/>
                  <a:pt x="118" y="339"/>
                  <a:pt x="118" y="339"/>
                </a:cubicBezTo>
                <a:lnTo>
                  <a:pt x="147" y="295"/>
                </a:lnTo>
                <a:lnTo>
                  <a:pt x="147" y="132"/>
                </a:lnTo>
                <a:close/>
                <a:moveTo>
                  <a:pt x="250" y="427"/>
                </a:moveTo>
                <a:lnTo>
                  <a:pt x="250" y="427"/>
                </a:lnTo>
                <a:cubicBezTo>
                  <a:pt x="235" y="427"/>
                  <a:pt x="221" y="427"/>
                  <a:pt x="206" y="412"/>
                </a:cubicBezTo>
                <a:cubicBezTo>
                  <a:pt x="176" y="442"/>
                  <a:pt x="176" y="442"/>
                  <a:pt x="176" y="442"/>
                </a:cubicBezTo>
                <a:cubicBezTo>
                  <a:pt x="191" y="457"/>
                  <a:pt x="221" y="471"/>
                  <a:pt x="250" y="471"/>
                </a:cubicBezTo>
                <a:cubicBezTo>
                  <a:pt x="323" y="471"/>
                  <a:pt x="382" y="412"/>
                  <a:pt x="382" y="339"/>
                </a:cubicBezTo>
                <a:cubicBezTo>
                  <a:pt x="382" y="236"/>
                  <a:pt x="382" y="236"/>
                  <a:pt x="382" y="236"/>
                </a:cubicBezTo>
                <a:cubicBezTo>
                  <a:pt x="353" y="280"/>
                  <a:pt x="353" y="280"/>
                  <a:pt x="353" y="280"/>
                </a:cubicBezTo>
                <a:cubicBezTo>
                  <a:pt x="353" y="339"/>
                  <a:pt x="353" y="339"/>
                  <a:pt x="353" y="339"/>
                </a:cubicBezTo>
                <a:cubicBezTo>
                  <a:pt x="353" y="383"/>
                  <a:pt x="309" y="427"/>
                  <a:pt x="250" y="427"/>
                </a:cubicBezTo>
                <a:close/>
                <a:moveTo>
                  <a:pt x="250" y="515"/>
                </a:moveTo>
                <a:lnTo>
                  <a:pt x="250" y="515"/>
                </a:lnTo>
                <a:cubicBezTo>
                  <a:pt x="206" y="515"/>
                  <a:pt x="176" y="501"/>
                  <a:pt x="147" y="471"/>
                </a:cubicBezTo>
                <a:cubicBezTo>
                  <a:pt x="118" y="501"/>
                  <a:pt x="118" y="501"/>
                  <a:pt x="118" y="501"/>
                </a:cubicBezTo>
                <a:cubicBezTo>
                  <a:pt x="147" y="530"/>
                  <a:pt x="191" y="545"/>
                  <a:pt x="235" y="545"/>
                </a:cubicBezTo>
                <a:cubicBezTo>
                  <a:pt x="235" y="589"/>
                  <a:pt x="235" y="589"/>
                  <a:pt x="235" y="589"/>
                </a:cubicBezTo>
                <a:cubicBezTo>
                  <a:pt x="206" y="589"/>
                  <a:pt x="206" y="589"/>
                  <a:pt x="206" y="589"/>
                </a:cubicBezTo>
                <a:lnTo>
                  <a:pt x="191" y="604"/>
                </a:lnTo>
                <a:cubicBezTo>
                  <a:pt x="191" y="619"/>
                  <a:pt x="206" y="633"/>
                  <a:pt x="206" y="633"/>
                </a:cubicBezTo>
                <a:cubicBezTo>
                  <a:pt x="294" y="633"/>
                  <a:pt x="294" y="633"/>
                  <a:pt x="294" y="633"/>
                </a:cubicBezTo>
                <a:cubicBezTo>
                  <a:pt x="294" y="633"/>
                  <a:pt x="309" y="619"/>
                  <a:pt x="309" y="604"/>
                </a:cubicBezTo>
                <a:lnTo>
                  <a:pt x="294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45"/>
                  <a:pt x="265" y="545"/>
                  <a:pt x="265" y="545"/>
                </a:cubicBezTo>
                <a:cubicBezTo>
                  <a:pt x="368" y="545"/>
                  <a:pt x="441" y="471"/>
                  <a:pt x="471" y="368"/>
                </a:cubicBezTo>
                <a:cubicBezTo>
                  <a:pt x="427" y="368"/>
                  <a:pt x="427" y="368"/>
                  <a:pt x="427" y="368"/>
                </a:cubicBezTo>
                <a:cubicBezTo>
                  <a:pt x="412" y="457"/>
                  <a:pt x="339" y="515"/>
                  <a:pt x="250" y="51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22" name="Freeform 181"/>
          <p:cNvSpPr>
            <a:spLocks noChangeArrowheads="1"/>
          </p:cNvSpPr>
          <p:nvPr/>
        </p:nvSpPr>
        <p:spPr bwMode="auto">
          <a:xfrm>
            <a:off x="3191945" y="4298103"/>
            <a:ext cx="284482" cy="410539"/>
          </a:xfrm>
          <a:custGeom>
            <a:avLst/>
            <a:gdLst>
              <a:gd name="T0" fmla="*/ 158057 w 443"/>
              <a:gd name="T1" fmla="*/ 132690 h 634"/>
              <a:gd name="T2" fmla="*/ 158057 w 443"/>
              <a:gd name="T3" fmla="*/ 132690 h 634"/>
              <a:gd name="T4" fmla="*/ 142323 w 443"/>
              <a:gd name="T5" fmla="*/ 132690 h 634"/>
              <a:gd name="T6" fmla="*/ 79029 w 443"/>
              <a:gd name="T7" fmla="*/ 185694 h 634"/>
              <a:gd name="T8" fmla="*/ 15734 w 443"/>
              <a:gd name="T9" fmla="*/ 132690 h 634"/>
              <a:gd name="T10" fmla="*/ 0 w 443"/>
              <a:gd name="T11" fmla="*/ 132690 h 634"/>
              <a:gd name="T12" fmla="*/ 73665 w 443"/>
              <a:gd name="T13" fmla="*/ 196511 h 634"/>
              <a:gd name="T14" fmla="*/ 73665 w 443"/>
              <a:gd name="T15" fmla="*/ 212376 h 634"/>
              <a:gd name="T16" fmla="*/ 63294 w 443"/>
              <a:gd name="T17" fmla="*/ 212376 h 634"/>
              <a:gd name="T18" fmla="*/ 57931 w 443"/>
              <a:gd name="T19" fmla="*/ 217785 h 634"/>
              <a:gd name="T20" fmla="*/ 63294 w 443"/>
              <a:gd name="T21" fmla="*/ 228241 h 634"/>
              <a:gd name="T22" fmla="*/ 94763 w 443"/>
              <a:gd name="T23" fmla="*/ 228241 h 634"/>
              <a:gd name="T24" fmla="*/ 100127 w 443"/>
              <a:gd name="T25" fmla="*/ 217785 h 634"/>
              <a:gd name="T26" fmla="*/ 94763 w 443"/>
              <a:gd name="T27" fmla="*/ 212376 h 634"/>
              <a:gd name="T28" fmla="*/ 84393 w 443"/>
              <a:gd name="T29" fmla="*/ 212376 h 634"/>
              <a:gd name="T30" fmla="*/ 84393 w 443"/>
              <a:gd name="T31" fmla="*/ 196511 h 634"/>
              <a:gd name="T32" fmla="*/ 158057 w 443"/>
              <a:gd name="T33" fmla="*/ 132690 h 634"/>
              <a:gd name="T34" fmla="*/ 79029 w 443"/>
              <a:gd name="T35" fmla="*/ 169829 h 634"/>
              <a:gd name="T36" fmla="*/ 79029 w 443"/>
              <a:gd name="T37" fmla="*/ 169829 h 634"/>
              <a:gd name="T38" fmla="*/ 126231 w 443"/>
              <a:gd name="T39" fmla="*/ 122234 h 634"/>
              <a:gd name="T40" fmla="*/ 126231 w 443"/>
              <a:gd name="T41" fmla="*/ 47595 h 634"/>
              <a:gd name="T42" fmla="*/ 79029 w 443"/>
              <a:gd name="T43" fmla="*/ 0 h 634"/>
              <a:gd name="T44" fmla="*/ 31826 w 443"/>
              <a:gd name="T45" fmla="*/ 47595 h 634"/>
              <a:gd name="T46" fmla="*/ 31826 w 443"/>
              <a:gd name="T47" fmla="*/ 122234 h 634"/>
              <a:gd name="T48" fmla="*/ 79029 w 443"/>
              <a:gd name="T49" fmla="*/ 169829 h 634"/>
              <a:gd name="T50" fmla="*/ 42196 w 443"/>
              <a:gd name="T51" fmla="*/ 47595 h 634"/>
              <a:gd name="T52" fmla="*/ 42196 w 443"/>
              <a:gd name="T53" fmla="*/ 47595 h 634"/>
              <a:gd name="T54" fmla="*/ 79029 w 443"/>
              <a:gd name="T55" fmla="*/ 15865 h 634"/>
              <a:gd name="T56" fmla="*/ 115861 w 443"/>
              <a:gd name="T57" fmla="*/ 47595 h 634"/>
              <a:gd name="T58" fmla="*/ 115861 w 443"/>
              <a:gd name="T59" fmla="*/ 122234 h 634"/>
              <a:gd name="T60" fmla="*/ 79029 w 443"/>
              <a:gd name="T61" fmla="*/ 153964 h 634"/>
              <a:gd name="T62" fmla="*/ 42196 w 443"/>
              <a:gd name="T63" fmla="*/ 122234 h 634"/>
              <a:gd name="T64" fmla="*/ 42196 w 443"/>
              <a:gd name="T65" fmla="*/ 47595 h 6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43" h="634">
                <a:moveTo>
                  <a:pt x="442" y="368"/>
                </a:moveTo>
                <a:lnTo>
                  <a:pt x="442" y="368"/>
                </a:lnTo>
                <a:cubicBezTo>
                  <a:pt x="398" y="368"/>
                  <a:pt x="398" y="368"/>
                  <a:pt x="398" y="368"/>
                </a:cubicBezTo>
                <a:cubicBezTo>
                  <a:pt x="383" y="457"/>
                  <a:pt x="309" y="515"/>
                  <a:pt x="221" y="515"/>
                </a:cubicBezTo>
                <a:cubicBezTo>
                  <a:pt x="133" y="515"/>
                  <a:pt x="59" y="457"/>
                  <a:pt x="44" y="368"/>
                </a:cubicBezTo>
                <a:cubicBezTo>
                  <a:pt x="0" y="368"/>
                  <a:pt x="0" y="368"/>
                  <a:pt x="0" y="368"/>
                </a:cubicBezTo>
                <a:cubicBezTo>
                  <a:pt x="30" y="471"/>
                  <a:pt x="103" y="545"/>
                  <a:pt x="206" y="545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177" y="589"/>
                  <a:pt x="177" y="589"/>
                  <a:pt x="177" y="589"/>
                </a:cubicBezTo>
                <a:lnTo>
                  <a:pt x="162" y="604"/>
                </a:lnTo>
                <a:cubicBezTo>
                  <a:pt x="162" y="619"/>
                  <a:pt x="177" y="633"/>
                  <a:pt x="177" y="633"/>
                </a:cubicBezTo>
                <a:cubicBezTo>
                  <a:pt x="265" y="633"/>
                  <a:pt x="265" y="633"/>
                  <a:pt x="265" y="633"/>
                </a:cubicBezTo>
                <a:cubicBezTo>
                  <a:pt x="265" y="633"/>
                  <a:pt x="280" y="619"/>
                  <a:pt x="280" y="604"/>
                </a:cubicBezTo>
                <a:lnTo>
                  <a:pt x="265" y="589"/>
                </a:lnTo>
                <a:cubicBezTo>
                  <a:pt x="236" y="589"/>
                  <a:pt x="236" y="589"/>
                  <a:pt x="236" y="589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339" y="545"/>
                  <a:pt x="412" y="471"/>
                  <a:pt x="442" y="368"/>
                </a:cubicBezTo>
                <a:close/>
                <a:moveTo>
                  <a:pt x="221" y="471"/>
                </a:moveTo>
                <a:lnTo>
                  <a:pt x="221" y="471"/>
                </a:lnTo>
                <a:cubicBezTo>
                  <a:pt x="294" y="471"/>
                  <a:pt x="353" y="412"/>
                  <a:pt x="353" y="339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3" y="59"/>
                  <a:pt x="294" y="0"/>
                  <a:pt x="221" y="0"/>
                </a:cubicBezTo>
                <a:cubicBezTo>
                  <a:pt x="147" y="0"/>
                  <a:pt x="89" y="59"/>
                  <a:pt x="89" y="132"/>
                </a:cubicBezTo>
                <a:cubicBezTo>
                  <a:pt x="89" y="339"/>
                  <a:pt x="89" y="339"/>
                  <a:pt x="89" y="339"/>
                </a:cubicBezTo>
                <a:cubicBezTo>
                  <a:pt x="89" y="412"/>
                  <a:pt x="147" y="471"/>
                  <a:pt x="221" y="471"/>
                </a:cubicBezTo>
                <a:close/>
                <a:moveTo>
                  <a:pt x="118" y="132"/>
                </a:moveTo>
                <a:lnTo>
                  <a:pt x="118" y="132"/>
                </a:lnTo>
                <a:cubicBezTo>
                  <a:pt x="118" y="89"/>
                  <a:pt x="162" y="44"/>
                  <a:pt x="221" y="44"/>
                </a:cubicBezTo>
                <a:cubicBezTo>
                  <a:pt x="280" y="44"/>
                  <a:pt x="324" y="89"/>
                  <a:pt x="324" y="132"/>
                </a:cubicBezTo>
                <a:cubicBezTo>
                  <a:pt x="324" y="339"/>
                  <a:pt x="324" y="339"/>
                  <a:pt x="324" y="339"/>
                </a:cubicBezTo>
                <a:cubicBezTo>
                  <a:pt x="324" y="383"/>
                  <a:pt x="280" y="427"/>
                  <a:pt x="221" y="427"/>
                </a:cubicBezTo>
                <a:cubicBezTo>
                  <a:pt x="162" y="427"/>
                  <a:pt x="118" y="383"/>
                  <a:pt x="118" y="339"/>
                </a:cubicBezTo>
                <a:lnTo>
                  <a:pt x="118" y="1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23" name="Freeform 182"/>
          <p:cNvSpPr>
            <a:spLocks noChangeArrowheads="1"/>
          </p:cNvSpPr>
          <p:nvPr/>
        </p:nvSpPr>
        <p:spPr bwMode="auto">
          <a:xfrm>
            <a:off x="9072354" y="3630338"/>
            <a:ext cx="410537" cy="410539"/>
          </a:xfrm>
          <a:custGeom>
            <a:avLst/>
            <a:gdLst>
              <a:gd name="T0" fmla="*/ 217432 w 634"/>
              <a:gd name="T1" fmla="*/ 5056 h 633"/>
              <a:gd name="T2" fmla="*/ 217432 w 634"/>
              <a:gd name="T3" fmla="*/ 5056 h 633"/>
              <a:gd name="T4" fmla="*/ 0 w 634"/>
              <a:gd name="T5" fmla="*/ 111592 h 633"/>
              <a:gd name="T6" fmla="*/ 68871 w 634"/>
              <a:gd name="T7" fmla="*/ 154207 h 633"/>
              <a:gd name="T8" fmla="*/ 111420 w 634"/>
              <a:gd name="T9" fmla="*/ 228241 h 633"/>
              <a:gd name="T10" fmla="*/ 222841 w 634"/>
              <a:gd name="T11" fmla="*/ 10473 h 633"/>
              <a:gd name="T12" fmla="*/ 217432 w 634"/>
              <a:gd name="T13" fmla="*/ 5056 h 633"/>
              <a:gd name="T14" fmla="*/ 26683 w 634"/>
              <a:gd name="T15" fmla="*/ 111592 h 633"/>
              <a:gd name="T16" fmla="*/ 26683 w 634"/>
              <a:gd name="T17" fmla="*/ 111592 h 633"/>
              <a:gd name="T18" fmla="*/ 191109 w 634"/>
              <a:gd name="T19" fmla="*/ 31780 h 633"/>
              <a:gd name="T20" fmla="*/ 74280 w 634"/>
              <a:gd name="T21" fmla="*/ 137956 h 633"/>
              <a:gd name="T22" fmla="*/ 26683 w 634"/>
              <a:gd name="T23" fmla="*/ 111592 h 633"/>
              <a:gd name="T24" fmla="*/ 111420 w 634"/>
              <a:gd name="T25" fmla="*/ 201878 h 633"/>
              <a:gd name="T26" fmla="*/ 111420 w 634"/>
              <a:gd name="T27" fmla="*/ 201878 h 633"/>
              <a:gd name="T28" fmla="*/ 85098 w 634"/>
              <a:gd name="T29" fmla="*/ 143373 h 633"/>
              <a:gd name="T30" fmla="*/ 196518 w 634"/>
              <a:gd name="T31" fmla="*/ 36836 h 633"/>
              <a:gd name="T32" fmla="*/ 111420 w 634"/>
              <a:gd name="T33" fmla="*/ 201878 h 6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24" name="Freeform 183"/>
          <p:cNvSpPr>
            <a:spLocks noChangeArrowheads="1"/>
          </p:cNvSpPr>
          <p:nvPr/>
        </p:nvSpPr>
        <p:spPr bwMode="auto">
          <a:xfrm>
            <a:off x="8407997" y="3638856"/>
            <a:ext cx="410537" cy="400319"/>
          </a:xfrm>
          <a:custGeom>
            <a:avLst/>
            <a:gdLst>
              <a:gd name="T0" fmla="*/ 116829 w 634"/>
              <a:gd name="T1" fmla="*/ 0 h 619"/>
              <a:gd name="T2" fmla="*/ 116829 w 634"/>
              <a:gd name="T3" fmla="*/ 0 h 619"/>
              <a:gd name="T4" fmla="*/ 0 w 634"/>
              <a:gd name="T5" fmla="*/ 63740 h 619"/>
              <a:gd name="T6" fmla="*/ 0 w 634"/>
              <a:gd name="T7" fmla="*/ 196263 h 619"/>
              <a:gd name="T8" fmla="*/ 32092 w 634"/>
              <a:gd name="T9" fmla="*/ 222551 h 619"/>
              <a:gd name="T10" fmla="*/ 201927 w 634"/>
              <a:gd name="T11" fmla="*/ 222551 h 619"/>
              <a:gd name="T12" fmla="*/ 228249 w 634"/>
              <a:gd name="T13" fmla="*/ 196263 h 619"/>
              <a:gd name="T14" fmla="*/ 228249 w 634"/>
              <a:gd name="T15" fmla="*/ 63740 h 619"/>
              <a:gd name="T16" fmla="*/ 116829 w 634"/>
              <a:gd name="T17" fmla="*/ 0 h 619"/>
              <a:gd name="T18" fmla="*/ 16226 w 634"/>
              <a:gd name="T19" fmla="*/ 196263 h 619"/>
              <a:gd name="T20" fmla="*/ 16226 w 634"/>
              <a:gd name="T21" fmla="*/ 196263 h 619"/>
              <a:gd name="T22" fmla="*/ 16226 w 634"/>
              <a:gd name="T23" fmla="*/ 84987 h 619"/>
              <a:gd name="T24" fmla="*/ 79689 w 634"/>
              <a:gd name="T25" fmla="*/ 137924 h 619"/>
              <a:gd name="T26" fmla="*/ 16226 w 634"/>
              <a:gd name="T27" fmla="*/ 201664 h 619"/>
              <a:gd name="T28" fmla="*/ 16226 w 634"/>
              <a:gd name="T29" fmla="*/ 196263 h 619"/>
              <a:gd name="T30" fmla="*/ 26683 w 634"/>
              <a:gd name="T31" fmla="*/ 212108 h 619"/>
              <a:gd name="T32" fmla="*/ 26683 w 634"/>
              <a:gd name="T33" fmla="*/ 212108 h 619"/>
              <a:gd name="T34" fmla="*/ 90506 w 634"/>
              <a:gd name="T35" fmla="*/ 143326 h 619"/>
              <a:gd name="T36" fmla="*/ 116829 w 634"/>
              <a:gd name="T37" fmla="*/ 159171 h 619"/>
              <a:gd name="T38" fmla="*/ 138104 w 634"/>
              <a:gd name="T39" fmla="*/ 143326 h 619"/>
              <a:gd name="T40" fmla="*/ 201927 w 634"/>
              <a:gd name="T41" fmla="*/ 212108 h 619"/>
              <a:gd name="T42" fmla="*/ 26683 w 634"/>
              <a:gd name="T43" fmla="*/ 212108 h 619"/>
              <a:gd name="T44" fmla="*/ 212384 w 634"/>
              <a:gd name="T45" fmla="*/ 196263 h 619"/>
              <a:gd name="T46" fmla="*/ 212384 w 634"/>
              <a:gd name="T47" fmla="*/ 196263 h 619"/>
              <a:gd name="T48" fmla="*/ 212384 w 634"/>
              <a:gd name="T49" fmla="*/ 201664 h 619"/>
              <a:gd name="T50" fmla="*/ 148560 w 634"/>
              <a:gd name="T51" fmla="*/ 137924 h 619"/>
              <a:gd name="T52" fmla="*/ 212384 w 634"/>
              <a:gd name="T53" fmla="*/ 84987 h 619"/>
              <a:gd name="T54" fmla="*/ 212384 w 634"/>
              <a:gd name="T55" fmla="*/ 196263 h 619"/>
              <a:gd name="T56" fmla="*/ 116829 w 634"/>
              <a:gd name="T57" fmla="*/ 143326 h 619"/>
              <a:gd name="T58" fmla="*/ 116829 w 634"/>
              <a:gd name="T59" fmla="*/ 143326 h 619"/>
              <a:gd name="T60" fmla="*/ 16226 w 634"/>
              <a:gd name="T61" fmla="*/ 69142 h 619"/>
              <a:gd name="T62" fmla="*/ 116829 w 634"/>
              <a:gd name="T63" fmla="*/ 16205 h 619"/>
              <a:gd name="T64" fmla="*/ 212384 w 634"/>
              <a:gd name="T65" fmla="*/ 69142 h 619"/>
              <a:gd name="T66" fmla="*/ 116829 w 634"/>
              <a:gd name="T67" fmla="*/ 143326 h 6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4" h="619">
                <a:moveTo>
                  <a:pt x="324" y="0"/>
                </a:moveTo>
                <a:lnTo>
                  <a:pt x="324" y="0"/>
                </a:lnTo>
                <a:cubicBezTo>
                  <a:pt x="0" y="177"/>
                  <a:pt x="0" y="177"/>
                  <a:pt x="0" y="177"/>
                </a:cubicBezTo>
                <a:cubicBezTo>
                  <a:pt x="0" y="221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545"/>
                  <a:pt x="633" y="221"/>
                  <a:pt x="633" y="177"/>
                </a:cubicBezTo>
                <a:lnTo>
                  <a:pt x="324" y="0"/>
                </a:ln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236"/>
                  <a:pt x="45" y="236"/>
                  <a:pt x="45" y="236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45" y="560"/>
                  <a:pt x="45" y="560"/>
                  <a:pt x="45" y="560"/>
                </a:cubicBezTo>
                <a:lnTo>
                  <a:pt x="45" y="545"/>
                </a:lnTo>
                <a:close/>
                <a:moveTo>
                  <a:pt x="74" y="589"/>
                </a:moveTo>
                <a:lnTo>
                  <a:pt x="74" y="589"/>
                </a:lnTo>
                <a:cubicBezTo>
                  <a:pt x="251" y="398"/>
                  <a:pt x="251" y="398"/>
                  <a:pt x="251" y="398"/>
                </a:cubicBezTo>
                <a:cubicBezTo>
                  <a:pt x="324" y="442"/>
                  <a:pt x="324" y="442"/>
                  <a:pt x="324" y="442"/>
                </a:cubicBezTo>
                <a:cubicBezTo>
                  <a:pt x="383" y="398"/>
                  <a:pt x="383" y="398"/>
                  <a:pt x="383" y="398"/>
                </a:cubicBezTo>
                <a:cubicBezTo>
                  <a:pt x="560" y="589"/>
                  <a:pt x="560" y="589"/>
                  <a:pt x="560" y="589"/>
                </a:cubicBezTo>
                <a:lnTo>
                  <a:pt x="74" y="589"/>
                </a:lnTo>
                <a:close/>
                <a:moveTo>
                  <a:pt x="589" y="545"/>
                </a:moveTo>
                <a:lnTo>
                  <a:pt x="589" y="545"/>
                </a:lnTo>
                <a:lnTo>
                  <a:pt x="589" y="560"/>
                </a:lnTo>
                <a:cubicBezTo>
                  <a:pt x="412" y="383"/>
                  <a:pt x="412" y="383"/>
                  <a:pt x="412" y="383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5" y="192"/>
                  <a:pt x="45" y="192"/>
                  <a:pt x="45" y="192"/>
                </a:cubicBezTo>
                <a:cubicBezTo>
                  <a:pt x="324" y="45"/>
                  <a:pt x="324" y="45"/>
                  <a:pt x="324" y="45"/>
                </a:cubicBezTo>
                <a:cubicBezTo>
                  <a:pt x="589" y="192"/>
                  <a:pt x="589" y="192"/>
                  <a:pt x="589" y="192"/>
                </a:cubicBezTo>
                <a:lnTo>
                  <a:pt x="324" y="39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25" name="Freeform 184"/>
          <p:cNvSpPr>
            <a:spLocks noChangeArrowheads="1"/>
          </p:cNvSpPr>
          <p:nvPr/>
        </p:nvSpPr>
        <p:spPr bwMode="auto">
          <a:xfrm>
            <a:off x="7748750" y="3688256"/>
            <a:ext cx="410540" cy="304922"/>
          </a:xfrm>
          <a:custGeom>
            <a:avLst/>
            <a:gdLst>
              <a:gd name="T0" fmla="*/ 121878 w 634"/>
              <a:gd name="T1" fmla="*/ 100723 h 472"/>
              <a:gd name="T2" fmla="*/ 121878 w 634"/>
              <a:gd name="T3" fmla="*/ 100723 h 472"/>
              <a:gd name="T4" fmla="*/ 37140 w 634"/>
              <a:gd name="T5" fmla="*/ 100723 h 472"/>
              <a:gd name="T6" fmla="*/ 26323 w 634"/>
              <a:gd name="T7" fmla="*/ 105760 h 472"/>
              <a:gd name="T8" fmla="*/ 37140 w 634"/>
              <a:gd name="T9" fmla="*/ 111156 h 472"/>
              <a:gd name="T10" fmla="*/ 121878 w 634"/>
              <a:gd name="T11" fmla="*/ 111156 h 472"/>
              <a:gd name="T12" fmla="*/ 127287 w 634"/>
              <a:gd name="T13" fmla="*/ 105760 h 472"/>
              <a:gd name="T14" fmla="*/ 121878 w 634"/>
              <a:gd name="T15" fmla="*/ 100723 h 472"/>
              <a:gd name="T16" fmla="*/ 121878 w 634"/>
              <a:gd name="T17" fmla="*/ 126984 h 472"/>
              <a:gd name="T18" fmla="*/ 121878 w 634"/>
              <a:gd name="T19" fmla="*/ 126984 h 472"/>
              <a:gd name="T20" fmla="*/ 37140 w 634"/>
              <a:gd name="T21" fmla="*/ 126984 h 472"/>
              <a:gd name="T22" fmla="*/ 26323 w 634"/>
              <a:gd name="T23" fmla="*/ 132379 h 472"/>
              <a:gd name="T24" fmla="*/ 37140 w 634"/>
              <a:gd name="T25" fmla="*/ 142811 h 472"/>
              <a:gd name="T26" fmla="*/ 121878 w 634"/>
              <a:gd name="T27" fmla="*/ 142811 h 472"/>
              <a:gd name="T28" fmla="*/ 127287 w 634"/>
              <a:gd name="T29" fmla="*/ 132379 h 472"/>
              <a:gd name="T30" fmla="*/ 121878 w 634"/>
              <a:gd name="T31" fmla="*/ 126984 h 472"/>
              <a:gd name="T32" fmla="*/ 196158 w 634"/>
              <a:gd name="T33" fmla="*/ 0 h 472"/>
              <a:gd name="T34" fmla="*/ 196158 w 634"/>
              <a:gd name="T35" fmla="*/ 0 h 472"/>
              <a:gd name="T36" fmla="*/ 26323 w 634"/>
              <a:gd name="T37" fmla="*/ 0 h 472"/>
              <a:gd name="T38" fmla="*/ 0 w 634"/>
              <a:gd name="T39" fmla="*/ 26260 h 472"/>
              <a:gd name="T40" fmla="*/ 0 w 634"/>
              <a:gd name="T41" fmla="*/ 142811 h 472"/>
              <a:gd name="T42" fmla="*/ 26323 w 634"/>
              <a:gd name="T43" fmla="*/ 169431 h 472"/>
              <a:gd name="T44" fmla="*/ 196158 w 634"/>
              <a:gd name="T45" fmla="*/ 169431 h 472"/>
              <a:gd name="T46" fmla="*/ 228250 w 634"/>
              <a:gd name="T47" fmla="*/ 142811 h 472"/>
              <a:gd name="T48" fmla="*/ 228250 w 634"/>
              <a:gd name="T49" fmla="*/ 26260 h 472"/>
              <a:gd name="T50" fmla="*/ 196158 w 634"/>
              <a:gd name="T51" fmla="*/ 0 h 472"/>
              <a:gd name="T52" fmla="*/ 212024 w 634"/>
              <a:gd name="T53" fmla="*/ 142811 h 472"/>
              <a:gd name="T54" fmla="*/ 212024 w 634"/>
              <a:gd name="T55" fmla="*/ 142811 h 472"/>
              <a:gd name="T56" fmla="*/ 196158 w 634"/>
              <a:gd name="T57" fmla="*/ 153603 h 472"/>
              <a:gd name="T58" fmla="*/ 26323 w 634"/>
              <a:gd name="T59" fmla="*/ 153603 h 472"/>
              <a:gd name="T60" fmla="*/ 15866 w 634"/>
              <a:gd name="T61" fmla="*/ 142811 h 472"/>
              <a:gd name="T62" fmla="*/ 15866 w 634"/>
              <a:gd name="T63" fmla="*/ 26260 h 472"/>
              <a:gd name="T64" fmla="*/ 26323 w 634"/>
              <a:gd name="T65" fmla="*/ 15828 h 472"/>
              <a:gd name="T66" fmla="*/ 196158 w 634"/>
              <a:gd name="T67" fmla="*/ 15828 h 472"/>
              <a:gd name="T68" fmla="*/ 212024 w 634"/>
              <a:gd name="T69" fmla="*/ 26260 h 472"/>
              <a:gd name="T70" fmla="*/ 212024 w 634"/>
              <a:gd name="T71" fmla="*/ 142811 h 472"/>
              <a:gd name="T72" fmla="*/ 185701 w 634"/>
              <a:gd name="T73" fmla="*/ 26260 h 472"/>
              <a:gd name="T74" fmla="*/ 185701 w 634"/>
              <a:gd name="T75" fmla="*/ 26260 h 472"/>
              <a:gd name="T76" fmla="*/ 153609 w 634"/>
              <a:gd name="T77" fmla="*/ 26260 h 472"/>
              <a:gd name="T78" fmla="*/ 143152 w 634"/>
              <a:gd name="T79" fmla="*/ 42448 h 472"/>
              <a:gd name="T80" fmla="*/ 143152 w 634"/>
              <a:gd name="T81" fmla="*/ 68708 h 472"/>
              <a:gd name="T82" fmla="*/ 153609 w 634"/>
              <a:gd name="T83" fmla="*/ 84536 h 472"/>
              <a:gd name="T84" fmla="*/ 185701 w 634"/>
              <a:gd name="T85" fmla="*/ 84536 h 472"/>
              <a:gd name="T86" fmla="*/ 196158 w 634"/>
              <a:gd name="T87" fmla="*/ 68708 h 472"/>
              <a:gd name="T88" fmla="*/ 196158 w 634"/>
              <a:gd name="T89" fmla="*/ 42448 h 472"/>
              <a:gd name="T90" fmla="*/ 185701 w 634"/>
              <a:gd name="T91" fmla="*/ 26260 h 472"/>
              <a:gd name="T92" fmla="*/ 185701 w 634"/>
              <a:gd name="T93" fmla="*/ 63672 h 472"/>
              <a:gd name="T94" fmla="*/ 185701 w 634"/>
              <a:gd name="T95" fmla="*/ 63672 h 472"/>
              <a:gd name="T96" fmla="*/ 174884 w 634"/>
              <a:gd name="T97" fmla="*/ 68708 h 472"/>
              <a:gd name="T98" fmla="*/ 164427 w 634"/>
              <a:gd name="T99" fmla="*/ 68708 h 472"/>
              <a:gd name="T100" fmla="*/ 153609 w 634"/>
              <a:gd name="T101" fmla="*/ 63672 h 472"/>
              <a:gd name="T102" fmla="*/ 153609 w 634"/>
              <a:gd name="T103" fmla="*/ 47484 h 472"/>
              <a:gd name="T104" fmla="*/ 164427 w 634"/>
              <a:gd name="T105" fmla="*/ 42448 h 472"/>
              <a:gd name="T106" fmla="*/ 174884 w 634"/>
              <a:gd name="T107" fmla="*/ 42448 h 472"/>
              <a:gd name="T108" fmla="*/ 185701 w 634"/>
              <a:gd name="T109" fmla="*/ 47484 h 472"/>
              <a:gd name="T110" fmla="*/ 185701 w 634"/>
              <a:gd name="T111" fmla="*/ 63672 h 4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26" name="Freeform 185"/>
          <p:cNvSpPr>
            <a:spLocks noChangeArrowheads="1"/>
          </p:cNvSpPr>
          <p:nvPr/>
        </p:nvSpPr>
        <p:spPr bwMode="auto">
          <a:xfrm>
            <a:off x="7094613" y="3688256"/>
            <a:ext cx="398614" cy="304922"/>
          </a:xfrm>
          <a:custGeom>
            <a:avLst/>
            <a:gdLst>
              <a:gd name="T0" fmla="*/ 195434 w 619"/>
              <a:gd name="T1" fmla="*/ 0 h 472"/>
              <a:gd name="T2" fmla="*/ 195434 w 619"/>
              <a:gd name="T3" fmla="*/ 0 h 472"/>
              <a:gd name="T4" fmla="*/ 26177 w 619"/>
              <a:gd name="T5" fmla="*/ 0 h 472"/>
              <a:gd name="T6" fmla="*/ 0 w 619"/>
              <a:gd name="T7" fmla="*/ 26260 h 472"/>
              <a:gd name="T8" fmla="*/ 0 w 619"/>
              <a:gd name="T9" fmla="*/ 142811 h 472"/>
              <a:gd name="T10" fmla="*/ 26177 w 619"/>
              <a:gd name="T11" fmla="*/ 169431 h 472"/>
              <a:gd name="T12" fmla="*/ 195434 w 619"/>
              <a:gd name="T13" fmla="*/ 169431 h 472"/>
              <a:gd name="T14" fmla="*/ 221611 w 619"/>
              <a:gd name="T15" fmla="*/ 142811 h 472"/>
              <a:gd name="T16" fmla="*/ 221611 w 619"/>
              <a:gd name="T17" fmla="*/ 26260 h 472"/>
              <a:gd name="T18" fmla="*/ 195434 w 619"/>
              <a:gd name="T19" fmla="*/ 0 h 472"/>
              <a:gd name="T20" fmla="*/ 200454 w 619"/>
              <a:gd name="T21" fmla="*/ 15828 h 472"/>
              <a:gd name="T22" fmla="*/ 200454 w 619"/>
              <a:gd name="T23" fmla="*/ 15828 h 472"/>
              <a:gd name="T24" fmla="*/ 110806 w 619"/>
              <a:gd name="T25" fmla="*/ 84536 h 472"/>
              <a:gd name="T26" fmla="*/ 21157 w 619"/>
              <a:gd name="T27" fmla="*/ 15828 h 472"/>
              <a:gd name="T28" fmla="*/ 200454 w 619"/>
              <a:gd name="T29" fmla="*/ 15828 h 472"/>
              <a:gd name="T30" fmla="*/ 10399 w 619"/>
              <a:gd name="T31" fmla="*/ 142811 h 472"/>
              <a:gd name="T32" fmla="*/ 10399 w 619"/>
              <a:gd name="T33" fmla="*/ 142811 h 472"/>
              <a:gd name="T34" fmla="*/ 10399 w 619"/>
              <a:gd name="T35" fmla="*/ 26260 h 472"/>
              <a:gd name="T36" fmla="*/ 73870 w 619"/>
              <a:gd name="T37" fmla="*/ 79500 h 472"/>
              <a:gd name="T38" fmla="*/ 10399 w 619"/>
              <a:gd name="T39" fmla="*/ 142811 h 472"/>
              <a:gd name="T40" fmla="*/ 21157 w 619"/>
              <a:gd name="T41" fmla="*/ 153603 h 472"/>
              <a:gd name="T42" fmla="*/ 21157 w 619"/>
              <a:gd name="T43" fmla="*/ 153603 h 472"/>
              <a:gd name="T44" fmla="*/ 84628 w 619"/>
              <a:gd name="T45" fmla="*/ 84536 h 472"/>
              <a:gd name="T46" fmla="*/ 110806 w 619"/>
              <a:gd name="T47" fmla="*/ 105760 h 472"/>
              <a:gd name="T48" fmla="*/ 131963 w 619"/>
              <a:gd name="T49" fmla="*/ 84536 h 472"/>
              <a:gd name="T50" fmla="*/ 200454 w 619"/>
              <a:gd name="T51" fmla="*/ 153603 h 472"/>
              <a:gd name="T52" fmla="*/ 21157 w 619"/>
              <a:gd name="T53" fmla="*/ 153603 h 472"/>
              <a:gd name="T54" fmla="*/ 211212 w 619"/>
              <a:gd name="T55" fmla="*/ 142811 h 472"/>
              <a:gd name="T56" fmla="*/ 211212 w 619"/>
              <a:gd name="T57" fmla="*/ 142811 h 472"/>
              <a:gd name="T58" fmla="*/ 211212 w 619"/>
              <a:gd name="T59" fmla="*/ 142811 h 472"/>
              <a:gd name="T60" fmla="*/ 147741 w 619"/>
              <a:gd name="T61" fmla="*/ 79500 h 472"/>
              <a:gd name="T62" fmla="*/ 211212 w 619"/>
              <a:gd name="T63" fmla="*/ 26260 h 472"/>
              <a:gd name="T64" fmla="*/ 211212 w 619"/>
              <a:gd name="T65" fmla="*/ 142811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27" name="Freeform 186"/>
          <p:cNvSpPr>
            <a:spLocks noChangeArrowheads="1"/>
          </p:cNvSpPr>
          <p:nvPr/>
        </p:nvSpPr>
        <p:spPr bwMode="auto">
          <a:xfrm>
            <a:off x="6426849" y="3638856"/>
            <a:ext cx="410540" cy="400319"/>
          </a:xfrm>
          <a:custGeom>
            <a:avLst/>
            <a:gdLst>
              <a:gd name="T0" fmla="*/ 191110 w 634"/>
              <a:gd name="T1" fmla="*/ 0 h 619"/>
              <a:gd name="T2" fmla="*/ 191110 w 634"/>
              <a:gd name="T3" fmla="*/ 0 h 619"/>
              <a:gd name="T4" fmla="*/ 37140 w 634"/>
              <a:gd name="T5" fmla="*/ 0 h 619"/>
              <a:gd name="T6" fmla="*/ 0 w 634"/>
              <a:gd name="T7" fmla="*/ 37452 h 619"/>
              <a:gd name="T8" fmla="*/ 0 w 634"/>
              <a:gd name="T9" fmla="*/ 153769 h 619"/>
              <a:gd name="T10" fmla="*/ 37140 w 634"/>
              <a:gd name="T11" fmla="*/ 190861 h 619"/>
              <a:gd name="T12" fmla="*/ 85098 w 634"/>
              <a:gd name="T13" fmla="*/ 190861 h 619"/>
              <a:gd name="T14" fmla="*/ 116830 w 634"/>
              <a:gd name="T15" fmla="*/ 222551 h 619"/>
              <a:gd name="T16" fmla="*/ 143513 w 634"/>
              <a:gd name="T17" fmla="*/ 190861 h 619"/>
              <a:gd name="T18" fmla="*/ 191110 w 634"/>
              <a:gd name="T19" fmla="*/ 190861 h 619"/>
              <a:gd name="T20" fmla="*/ 228250 w 634"/>
              <a:gd name="T21" fmla="*/ 153769 h 619"/>
              <a:gd name="T22" fmla="*/ 228250 w 634"/>
              <a:gd name="T23" fmla="*/ 37452 h 619"/>
              <a:gd name="T24" fmla="*/ 191110 w 634"/>
              <a:gd name="T25" fmla="*/ 0 h 619"/>
              <a:gd name="T26" fmla="*/ 212385 w 634"/>
              <a:gd name="T27" fmla="*/ 153769 h 619"/>
              <a:gd name="T28" fmla="*/ 212385 w 634"/>
              <a:gd name="T29" fmla="*/ 153769 h 619"/>
              <a:gd name="T30" fmla="*/ 191110 w 634"/>
              <a:gd name="T31" fmla="*/ 175016 h 619"/>
              <a:gd name="T32" fmla="*/ 138104 w 634"/>
              <a:gd name="T33" fmla="*/ 175016 h 619"/>
              <a:gd name="T34" fmla="*/ 116830 w 634"/>
              <a:gd name="T35" fmla="*/ 201664 h 619"/>
              <a:gd name="T36" fmla="*/ 95555 w 634"/>
              <a:gd name="T37" fmla="*/ 175016 h 619"/>
              <a:gd name="T38" fmla="*/ 37140 w 634"/>
              <a:gd name="T39" fmla="*/ 175016 h 619"/>
              <a:gd name="T40" fmla="*/ 16226 w 634"/>
              <a:gd name="T41" fmla="*/ 153769 h 619"/>
              <a:gd name="T42" fmla="*/ 16226 w 634"/>
              <a:gd name="T43" fmla="*/ 31690 h 619"/>
              <a:gd name="T44" fmla="*/ 37140 w 634"/>
              <a:gd name="T45" fmla="*/ 10803 h 619"/>
              <a:gd name="T46" fmla="*/ 191110 w 634"/>
              <a:gd name="T47" fmla="*/ 10803 h 619"/>
              <a:gd name="T48" fmla="*/ 212385 w 634"/>
              <a:gd name="T49" fmla="*/ 31690 h 619"/>
              <a:gd name="T50" fmla="*/ 212385 w 634"/>
              <a:gd name="T51" fmla="*/ 153769 h 61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34" h="619">
                <a:moveTo>
                  <a:pt x="530" y="0"/>
                </a:moveTo>
                <a:lnTo>
                  <a:pt x="530" y="0"/>
                </a:lnTo>
                <a:cubicBezTo>
                  <a:pt x="103" y="0"/>
                  <a:pt x="103" y="0"/>
                  <a:pt x="103" y="0"/>
                </a:cubicBezTo>
                <a:cubicBezTo>
                  <a:pt x="59" y="0"/>
                  <a:pt x="0" y="45"/>
                  <a:pt x="0" y="10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86"/>
                  <a:pt x="45" y="530"/>
                  <a:pt x="103" y="530"/>
                </a:cubicBezTo>
                <a:cubicBezTo>
                  <a:pt x="236" y="530"/>
                  <a:pt x="236" y="530"/>
                  <a:pt x="236" y="530"/>
                </a:cubicBezTo>
                <a:cubicBezTo>
                  <a:pt x="324" y="618"/>
                  <a:pt x="324" y="618"/>
                  <a:pt x="324" y="618"/>
                </a:cubicBezTo>
                <a:cubicBezTo>
                  <a:pt x="398" y="530"/>
                  <a:pt x="398" y="530"/>
                  <a:pt x="398" y="530"/>
                </a:cubicBezTo>
                <a:cubicBezTo>
                  <a:pt x="530" y="530"/>
                  <a:pt x="530" y="530"/>
                  <a:pt x="530" y="530"/>
                </a:cubicBezTo>
                <a:cubicBezTo>
                  <a:pt x="589" y="530"/>
                  <a:pt x="633" y="486"/>
                  <a:pt x="633" y="427"/>
                </a:cubicBezTo>
                <a:cubicBezTo>
                  <a:pt x="633" y="104"/>
                  <a:pt x="633" y="104"/>
                  <a:pt x="633" y="104"/>
                </a:cubicBezTo>
                <a:cubicBezTo>
                  <a:pt x="633" y="45"/>
                  <a:pt x="589" y="0"/>
                  <a:pt x="530" y="0"/>
                </a:cubicBezTo>
                <a:close/>
                <a:moveTo>
                  <a:pt x="589" y="427"/>
                </a:moveTo>
                <a:lnTo>
                  <a:pt x="589" y="427"/>
                </a:lnTo>
                <a:cubicBezTo>
                  <a:pt x="589" y="457"/>
                  <a:pt x="560" y="486"/>
                  <a:pt x="530" y="486"/>
                </a:cubicBezTo>
                <a:cubicBezTo>
                  <a:pt x="383" y="486"/>
                  <a:pt x="383" y="486"/>
                  <a:pt x="383" y="486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265" y="486"/>
                  <a:pt x="265" y="486"/>
                  <a:pt x="265" y="486"/>
                </a:cubicBezTo>
                <a:cubicBezTo>
                  <a:pt x="103" y="486"/>
                  <a:pt x="103" y="486"/>
                  <a:pt x="103" y="486"/>
                </a:cubicBezTo>
                <a:cubicBezTo>
                  <a:pt x="74" y="486"/>
                  <a:pt x="45" y="457"/>
                  <a:pt x="45" y="427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59"/>
                  <a:pt x="74" y="30"/>
                  <a:pt x="103" y="30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60" y="30"/>
                  <a:pt x="589" y="59"/>
                  <a:pt x="589" y="88"/>
                </a:cubicBezTo>
                <a:lnTo>
                  <a:pt x="589" y="4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28" name="Freeform 187"/>
          <p:cNvSpPr>
            <a:spLocks noChangeArrowheads="1"/>
          </p:cNvSpPr>
          <p:nvPr/>
        </p:nvSpPr>
        <p:spPr bwMode="auto">
          <a:xfrm>
            <a:off x="5771012" y="3638856"/>
            <a:ext cx="410537" cy="400319"/>
          </a:xfrm>
          <a:custGeom>
            <a:avLst/>
            <a:gdLst>
              <a:gd name="T0" fmla="*/ 111420 w 634"/>
              <a:gd name="T1" fmla="*/ 0 h 619"/>
              <a:gd name="T2" fmla="*/ 111420 w 634"/>
              <a:gd name="T3" fmla="*/ 0 h 619"/>
              <a:gd name="T4" fmla="*/ 0 w 634"/>
              <a:gd name="T5" fmla="*/ 95430 h 619"/>
              <a:gd name="T6" fmla="*/ 79689 w 634"/>
              <a:gd name="T7" fmla="*/ 190861 h 619"/>
              <a:gd name="T8" fmla="*/ 111420 w 634"/>
              <a:gd name="T9" fmla="*/ 222551 h 619"/>
              <a:gd name="T10" fmla="*/ 143152 w 634"/>
              <a:gd name="T11" fmla="*/ 190861 h 619"/>
              <a:gd name="T12" fmla="*/ 228249 w 634"/>
              <a:gd name="T13" fmla="*/ 95430 h 619"/>
              <a:gd name="T14" fmla="*/ 111420 w 634"/>
              <a:gd name="T15" fmla="*/ 0 h 619"/>
              <a:gd name="T16" fmla="*/ 138104 w 634"/>
              <a:gd name="T17" fmla="*/ 175016 h 619"/>
              <a:gd name="T18" fmla="*/ 138104 w 634"/>
              <a:gd name="T19" fmla="*/ 175016 h 619"/>
              <a:gd name="T20" fmla="*/ 121877 w 634"/>
              <a:gd name="T21" fmla="*/ 190861 h 619"/>
              <a:gd name="T22" fmla="*/ 111420 w 634"/>
              <a:gd name="T23" fmla="*/ 201664 h 619"/>
              <a:gd name="T24" fmla="*/ 90146 w 634"/>
              <a:gd name="T25" fmla="*/ 175016 h 619"/>
              <a:gd name="T26" fmla="*/ 15866 w 634"/>
              <a:gd name="T27" fmla="*/ 95430 h 619"/>
              <a:gd name="T28" fmla="*/ 111420 w 634"/>
              <a:gd name="T29" fmla="*/ 10803 h 619"/>
              <a:gd name="T30" fmla="*/ 212023 w 634"/>
              <a:gd name="T31" fmla="*/ 95430 h 619"/>
              <a:gd name="T32" fmla="*/ 138104 w 634"/>
              <a:gd name="T33" fmla="*/ 175016 h 6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4" h="619"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83"/>
                  <a:pt x="103" y="486"/>
                  <a:pt x="221" y="530"/>
                </a:cubicBezTo>
                <a:cubicBezTo>
                  <a:pt x="309" y="618"/>
                  <a:pt x="309" y="618"/>
                  <a:pt x="309" y="618"/>
                </a:cubicBezTo>
                <a:cubicBezTo>
                  <a:pt x="397" y="530"/>
                  <a:pt x="397" y="530"/>
                  <a:pt x="397" y="530"/>
                </a:cubicBezTo>
                <a:cubicBezTo>
                  <a:pt x="530" y="486"/>
                  <a:pt x="633" y="383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83" y="486"/>
                </a:moveTo>
                <a:lnTo>
                  <a:pt x="383" y="486"/>
                </a:lnTo>
                <a:cubicBezTo>
                  <a:pt x="338" y="530"/>
                  <a:pt x="338" y="530"/>
                  <a:pt x="338" y="530"/>
                </a:cubicBezTo>
                <a:cubicBezTo>
                  <a:pt x="309" y="560"/>
                  <a:pt x="309" y="560"/>
                  <a:pt x="309" y="56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132" y="457"/>
                  <a:pt x="44" y="368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68"/>
                  <a:pt x="500" y="457"/>
                  <a:pt x="383" y="48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29" name="Freeform 188"/>
          <p:cNvSpPr>
            <a:spLocks noChangeArrowheads="1"/>
          </p:cNvSpPr>
          <p:nvPr/>
        </p:nvSpPr>
        <p:spPr bwMode="auto">
          <a:xfrm>
            <a:off x="5123690" y="3638856"/>
            <a:ext cx="390096" cy="400319"/>
          </a:xfrm>
          <a:custGeom>
            <a:avLst/>
            <a:gdLst>
              <a:gd name="T0" fmla="*/ 89912 w 604"/>
              <a:gd name="T1" fmla="*/ 90389 h 619"/>
              <a:gd name="T2" fmla="*/ 89912 w 604"/>
              <a:gd name="T3" fmla="*/ 90389 h 619"/>
              <a:gd name="T4" fmla="*/ 100342 w 604"/>
              <a:gd name="T5" fmla="*/ 79585 h 619"/>
              <a:gd name="T6" fmla="*/ 89912 w 604"/>
              <a:gd name="T7" fmla="*/ 69142 h 619"/>
              <a:gd name="T8" fmla="*/ 79122 w 604"/>
              <a:gd name="T9" fmla="*/ 79585 h 619"/>
              <a:gd name="T10" fmla="*/ 89912 w 604"/>
              <a:gd name="T11" fmla="*/ 90389 h 619"/>
              <a:gd name="T12" fmla="*/ 47473 w 604"/>
              <a:gd name="T13" fmla="*/ 90389 h 619"/>
              <a:gd name="T14" fmla="*/ 47473 w 604"/>
              <a:gd name="T15" fmla="*/ 90389 h 619"/>
              <a:gd name="T16" fmla="*/ 58263 w 604"/>
              <a:gd name="T17" fmla="*/ 79585 h 619"/>
              <a:gd name="T18" fmla="*/ 47473 w 604"/>
              <a:gd name="T19" fmla="*/ 69142 h 619"/>
              <a:gd name="T20" fmla="*/ 37044 w 604"/>
              <a:gd name="T21" fmla="*/ 79585 h 619"/>
              <a:gd name="T22" fmla="*/ 47473 w 604"/>
              <a:gd name="T23" fmla="*/ 90389 h 619"/>
              <a:gd name="T24" fmla="*/ 131991 w 604"/>
              <a:gd name="T25" fmla="*/ 90389 h 619"/>
              <a:gd name="T26" fmla="*/ 131991 w 604"/>
              <a:gd name="T27" fmla="*/ 90389 h 619"/>
              <a:gd name="T28" fmla="*/ 142780 w 604"/>
              <a:gd name="T29" fmla="*/ 79585 h 619"/>
              <a:gd name="T30" fmla="*/ 131991 w 604"/>
              <a:gd name="T31" fmla="*/ 69142 h 619"/>
              <a:gd name="T32" fmla="*/ 121561 w 604"/>
              <a:gd name="T33" fmla="*/ 79585 h 619"/>
              <a:gd name="T34" fmla="*/ 131991 w 604"/>
              <a:gd name="T35" fmla="*/ 90389 h 619"/>
              <a:gd name="T36" fmla="*/ 190613 w 604"/>
              <a:gd name="T37" fmla="*/ 63740 h 619"/>
              <a:gd name="T38" fmla="*/ 190613 w 604"/>
              <a:gd name="T39" fmla="*/ 63740 h 619"/>
              <a:gd name="T40" fmla="*/ 190613 w 604"/>
              <a:gd name="T41" fmla="*/ 69142 h 619"/>
              <a:gd name="T42" fmla="*/ 190613 w 604"/>
              <a:gd name="T43" fmla="*/ 79585 h 619"/>
              <a:gd name="T44" fmla="*/ 206438 w 604"/>
              <a:gd name="T45" fmla="*/ 122079 h 619"/>
              <a:gd name="T46" fmla="*/ 169394 w 604"/>
              <a:gd name="T47" fmla="*/ 180417 h 619"/>
              <a:gd name="T48" fmla="*/ 169394 w 604"/>
              <a:gd name="T49" fmla="*/ 201664 h 619"/>
              <a:gd name="T50" fmla="*/ 142780 w 604"/>
              <a:gd name="T51" fmla="*/ 185819 h 619"/>
              <a:gd name="T52" fmla="*/ 126956 w 604"/>
              <a:gd name="T53" fmla="*/ 190861 h 619"/>
              <a:gd name="T54" fmla="*/ 84517 w 604"/>
              <a:gd name="T55" fmla="*/ 175016 h 619"/>
              <a:gd name="T56" fmla="*/ 74087 w 604"/>
              <a:gd name="T57" fmla="*/ 175016 h 619"/>
              <a:gd name="T58" fmla="*/ 63298 w 604"/>
              <a:gd name="T59" fmla="*/ 175016 h 619"/>
              <a:gd name="T60" fmla="*/ 126956 w 604"/>
              <a:gd name="T61" fmla="*/ 201664 h 619"/>
              <a:gd name="T62" fmla="*/ 142780 w 604"/>
              <a:gd name="T63" fmla="*/ 201664 h 619"/>
              <a:gd name="T64" fmla="*/ 185218 w 604"/>
              <a:gd name="T65" fmla="*/ 222551 h 619"/>
              <a:gd name="T66" fmla="*/ 185218 w 604"/>
              <a:gd name="T67" fmla="*/ 185819 h 619"/>
              <a:gd name="T68" fmla="*/ 216867 w 604"/>
              <a:gd name="T69" fmla="*/ 122079 h 619"/>
              <a:gd name="T70" fmla="*/ 190613 w 604"/>
              <a:gd name="T71" fmla="*/ 63740 h 619"/>
              <a:gd name="T72" fmla="*/ 68693 w 604"/>
              <a:gd name="T73" fmla="*/ 159171 h 619"/>
              <a:gd name="T74" fmla="*/ 68693 w 604"/>
              <a:gd name="T75" fmla="*/ 159171 h 619"/>
              <a:gd name="T76" fmla="*/ 89912 w 604"/>
              <a:gd name="T77" fmla="*/ 159171 h 619"/>
              <a:gd name="T78" fmla="*/ 174429 w 604"/>
              <a:gd name="T79" fmla="*/ 79585 h 619"/>
              <a:gd name="T80" fmla="*/ 89912 w 604"/>
              <a:gd name="T81" fmla="*/ 0 h 619"/>
              <a:gd name="T82" fmla="*/ 0 w 604"/>
              <a:gd name="T83" fmla="*/ 79585 h 619"/>
              <a:gd name="T84" fmla="*/ 26254 w 604"/>
              <a:gd name="T85" fmla="*/ 143326 h 619"/>
              <a:gd name="T86" fmla="*/ 26254 w 604"/>
              <a:gd name="T87" fmla="*/ 180417 h 619"/>
              <a:gd name="T88" fmla="*/ 68693 w 604"/>
              <a:gd name="T89" fmla="*/ 159171 h 619"/>
              <a:gd name="T90" fmla="*/ 15824 w 604"/>
              <a:gd name="T91" fmla="*/ 79585 h 619"/>
              <a:gd name="T92" fmla="*/ 15824 w 604"/>
              <a:gd name="T93" fmla="*/ 79585 h 619"/>
              <a:gd name="T94" fmla="*/ 89912 w 604"/>
              <a:gd name="T95" fmla="*/ 10803 h 619"/>
              <a:gd name="T96" fmla="*/ 163999 w 604"/>
              <a:gd name="T97" fmla="*/ 79585 h 619"/>
              <a:gd name="T98" fmla="*/ 89912 w 604"/>
              <a:gd name="T99" fmla="*/ 148727 h 619"/>
              <a:gd name="T100" fmla="*/ 68693 w 604"/>
              <a:gd name="T101" fmla="*/ 143326 h 619"/>
              <a:gd name="T102" fmla="*/ 42079 w 604"/>
              <a:gd name="T103" fmla="*/ 159171 h 619"/>
              <a:gd name="T104" fmla="*/ 42079 w 604"/>
              <a:gd name="T105" fmla="*/ 137924 h 619"/>
              <a:gd name="T106" fmla="*/ 15824 w 604"/>
              <a:gd name="T107" fmla="*/ 79585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30" name="Freeform 189"/>
          <p:cNvSpPr>
            <a:spLocks noChangeArrowheads="1"/>
          </p:cNvSpPr>
          <p:nvPr/>
        </p:nvSpPr>
        <p:spPr bwMode="auto">
          <a:xfrm>
            <a:off x="4449113" y="3638856"/>
            <a:ext cx="410537" cy="400319"/>
          </a:xfrm>
          <a:custGeom>
            <a:avLst/>
            <a:gdLst>
              <a:gd name="T0" fmla="*/ 116829 w 634"/>
              <a:gd name="T1" fmla="*/ 84987 h 619"/>
              <a:gd name="T2" fmla="*/ 116829 w 634"/>
              <a:gd name="T3" fmla="*/ 84987 h 619"/>
              <a:gd name="T4" fmla="*/ 100963 w 634"/>
              <a:gd name="T5" fmla="*/ 95430 h 619"/>
              <a:gd name="T6" fmla="*/ 116829 w 634"/>
              <a:gd name="T7" fmla="*/ 111275 h 619"/>
              <a:gd name="T8" fmla="*/ 127647 w 634"/>
              <a:gd name="T9" fmla="*/ 95430 h 619"/>
              <a:gd name="T10" fmla="*/ 116829 w 634"/>
              <a:gd name="T11" fmla="*/ 84987 h 619"/>
              <a:gd name="T12" fmla="*/ 58415 w 634"/>
              <a:gd name="T13" fmla="*/ 84987 h 619"/>
              <a:gd name="T14" fmla="*/ 58415 w 634"/>
              <a:gd name="T15" fmla="*/ 84987 h 619"/>
              <a:gd name="T16" fmla="*/ 42549 w 634"/>
              <a:gd name="T17" fmla="*/ 95430 h 619"/>
              <a:gd name="T18" fmla="*/ 58415 w 634"/>
              <a:gd name="T19" fmla="*/ 111275 h 619"/>
              <a:gd name="T20" fmla="*/ 74641 w 634"/>
              <a:gd name="T21" fmla="*/ 95430 h 619"/>
              <a:gd name="T22" fmla="*/ 58415 w 634"/>
              <a:gd name="T23" fmla="*/ 84987 h 619"/>
              <a:gd name="T24" fmla="*/ 116829 w 634"/>
              <a:gd name="T25" fmla="*/ 0 h 619"/>
              <a:gd name="T26" fmla="*/ 116829 w 634"/>
              <a:gd name="T27" fmla="*/ 0 h 619"/>
              <a:gd name="T28" fmla="*/ 0 w 634"/>
              <a:gd name="T29" fmla="*/ 95430 h 619"/>
              <a:gd name="T30" fmla="*/ 42549 w 634"/>
              <a:gd name="T31" fmla="*/ 175016 h 619"/>
              <a:gd name="T32" fmla="*/ 42549 w 634"/>
              <a:gd name="T33" fmla="*/ 222551 h 619"/>
              <a:gd name="T34" fmla="*/ 95555 w 634"/>
              <a:gd name="T35" fmla="*/ 196263 h 619"/>
              <a:gd name="T36" fmla="*/ 116829 w 634"/>
              <a:gd name="T37" fmla="*/ 196263 h 619"/>
              <a:gd name="T38" fmla="*/ 228249 w 634"/>
              <a:gd name="T39" fmla="*/ 95430 h 619"/>
              <a:gd name="T40" fmla="*/ 116829 w 634"/>
              <a:gd name="T41" fmla="*/ 0 h 619"/>
              <a:gd name="T42" fmla="*/ 116829 w 634"/>
              <a:gd name="T43" fmla="*/ 180417 h 619"/>
              <a:gd name="T44" fmla="*/ 116829 w 634"/>
              <a:gd name="T45" fmla="*/ 180417 h 619"/>
              <a:gd name="T46" fmla="*/ 90506 w 634"/>
              <a:gd name="T47" fmla="*/ 180417 h 619"/>
              <a:gd name="T48" fmla="*/ 58415 w 634"/>
              <a:gd name="T49" fmla="*/ 201664 h 619"/>
              <a:gd name="T50" fmla="*/ 58415 w 634"/>
              <a:gd name="T51" fmla="*/ 164572 h 619"/>
              <a:gd name="T52" fmla="*/ 15866 w 634"/>
              <a:gd name="T53" fmla="*/ 95430 h 619"/>
              <a:gd name="T54" fmla="*/ 116829 w 634"/>
              <a:gd name="T55" fmla="*/ 10803 h 619"/>
              <a:gd name="T56" fmla="*/ 212384 w 634"/>
              <a:gd name="T57" fmla="*/ 95430 h 619"/>
              <a:gd name="T58" fmla="*/ 116829 w 634"/>
              <a:gd name="T59" fmla="*/ 180417 h 619"/>
              <a:gd name="T60" fmla="*/ 169835 w 634"/>
              <a:gd name="T61" fmla="*/ 84987 h 619"/>
              <a:gd name="T62" fmla="*/ 169835 w 634"/>
              <a:gd name="T63" fmla="*/ 84987 h 619"/>
              <a:gd name="T64" fmla="*/ 159378 w 634"/>
              <a:gd name="T65" fmla="*/ 95430 h 619"/>
              <a:gd name="T66" fmla="*/ 169835 w 634"/>
              <a:gd name="T67" fmla="*/ 111275 h 619"/>
              <a:gd name="T68" fmla="*/ 186061 w 634"/>
              <a:gd name="T69" fmla="*/ 95430 h 619"/>
              <a:gd name="T70" fmla="*/ 169835 w 634"/>
              <a:gd name="T71" fmla="*/ 84987 h 6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34" h="619">
                <a:moveTo>
                  <a:pt x="324" y="236"/>
                </a:moveTo>
                <a:lnTo>
                  <a:pt x="324" y="236"/>
                </a:lnTo>
                <a:cubicBezTo>
                  <a:pt x="295" y="236"/>
                  <a:pt x="280" y="251"/>
                  <a:pt x="280" y="265"/>
                </a:cubicBezTo>
                <a:cubicBezTo>
                  <a:pt x="280" y="295"/>
                  <a:pt x="295" y="309"/>
                  <a:pt x="324" y="309"/>
                </a:cubicBezTo>
                <a:cubicBezTo>
                  <a:pt x="339" y="309"/>
                  <a:pt x="354" y="295"/>
                  <a:pt x="354" y="265"/>
                </a:cubicBezTo>
                <a:cubicBezTo>
                  <a:pt x="354" y="251"/>
                  <a:pt x="339" y="236"/>
                  <a:pt x="324" y="236"/>
                </a:cubicBezTo>
                <a:close/>
                <a:moveTo>
                  <a:pt x="162" y="236"/>
                </a:moveTo>
                <a:lnTo>
                  <a:pt x="162" y="236"/>
                </a:lnTo>
                <a:cubicBezTo>
                  <a:pt x="148" y="236"/>
                  <a:pt x="118" y="251"/>
                  <a:pt x="118" y="265"/>
                </a:cubicBezTo>
                <a:cubicBezTo>
                  <a:pt x="118" y="295"/>
                  <a:pt x="148" y="309"/>
                  <a:pt x="162" y="309"/>
                </a:cubicBezTo>
                <a:cubicBezTo>
                  <a:pt x="177" y="309"/>
                  <a:pt x="207" y="295"/>
                  <a:pt x="207" y="265"/>
                </a:cubicBezTo>
                <a:cubicBezTo>
                  <a:pt x="207" y="251"/>
                  <a:pt x="177" y="236"/>
                  <a:pt x="162" y="236"/>
                </a:cubicBez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65" y="545"/>
                  <a:pt x="265" y="545"/>
                  <a:pt x="265" y="545"/>
                </a:cubicBezTo>
                <a:cubicBezTo>
                  <a:pt x="280" y="545"/>
                  <a:pt x="295" y="545"/>
                  <a:pt x="324" y="545"/>
                </a:cubicBezTo>
                <a:cubicBezTo>
                  <a:pt x="486" y="545"/>
                  <a:pt x="633" y="427"/>
                  <a:pt x="633" y="265"/>
                </a:cubicBezTo>
                <a:cubicBezTo>
                  <a:pt x="633" y="118"/>
                  <a:pt x="486" y="0"/>
                  <a:pt x="324" y="0"/>
                </a:cubicBezTo>
                <a:close/>
                <a:moveTo>
                  <a:pt x="324" y="501"/>
                </a:moveTo>
                <a:lnTo>
                  <a:pt x="324" y="501"/>
                </a:lnTo>
                <a:cubicBezTo>
                  <a:pt x="295" y="501"/>
                  <a:pt x="280" y="501"/>
                  <a:pt x="251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9" y="427"/>
                  <a:pt x="44" y="354"/>
                  <a:pt x="44" y="265"/>
                </a:cubicBezTo>
                <a:cubicBezTo>
                  <a:pt x="44" y="133"/>
                  <a:pt x="162" y="30"/>
                  <a:pt x="324" y="30"/>
                </a:cubicBezTo>
                <a:cubicBezTo>
                  <a:pt x="471" y="30"/>
                  <a:pt x="589" y="133"/>
                  <a:pt x="589" y="265"/>
                </a:cubicBezTo>
                <a:cubicBezTo>
                  <a:pt x="589" y="398"/>
                  <a:pt x="471" y="501"/>
                  <a:pt x="324" y="501"/>
                </a:cubicBezTo>
                <a:close/>
                <a:moveTo>
                  <a:pt x="471" y="236"/>
                </a:moveTo>
                <a:lnTo>
                  <a:pt x="471" y="236"/>
                </a:lnTo>
                <a:cubicBezTo>
                  <a:pt x="457" y="236"/>
                  <a:pt x="442" y="251"/>
                  <a:pt x="442" y="265"/>
                </a:cubicBezTo>
                <a:cubicBezTo>
                  <a:pt x="442" y="295"/>
                  <a:pt x="457" y="309"/>
                  <a:pt x="471" y="309"/>
                </a:cubicBezTo>
                <a:cubicBezTo>
                  <a:pt x="501" y="309"/>
                  <a:pt x="516" y="295"/>
                  <a:pt x="516" y="265"/>
                </a:cubicBezTo>
                <a:cubicBezTo>
                  <a:pt x="516" y="251"/>
                  <a:pt x="501" y="236"/>
                  <a:pt x="471" y="2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31" name="Freeform 190"/>
          <p:cNvSpPr>
            <a:spLocks noChangeArrowheads="1"/>
          </p:cNvSpPr>
          <p:nvPr/>
        </p:nvSpPr>
        <p:spPr bwMode="auto">
          <a:xfrm>
            <a:off x="3793273" y="3638856"/>
            <a:ext cx="410540" cy="400319"/>
          </a:xfrm>
          <a:custGeom>
            <a:avLst/>
            <a:gdLst>
              <a:gd name="T0" fmla="*/ 148561 w 634"/>
              <a:gd name="T1" fmla="*/ 116677 h 619"/>
              <a:gd name="T2" fmla="*/ 148561 w 634"/>
              <a:gd name="T3" fmla="*/ 116677 h 619"/>
              <a:gd name="T4" fmla="*/ 79329 w 634"/>
              <a:gd name="T5" fmla="*/ 116677 h 619"/>
              <a:gd name="T6" fmla="*/ 68872 w 634"/>
              <a:gd name="T7" fmla="*/ 127481 h 619"/>
              <a:gd name="T8" fmla="*/ 79329 w 634"/>
              <a:gd name="T9" fmla="*/ 132522 h 619"/>
              <a:gd name="T10" fmla="*/ 148561 w 634"/>
              <a:gd name="T11" fmla="*/ 132522 h 619"/>
              <a:gd name="T12" fmla="*/ 153609 w 634"/>
              <a:gd name="T13" fmla="*/ 127481 h 619"/>
              <a:gd name="T14" fmla="*/ 148561 w 634"/>
              <a:gd name="T15" fmla="*/ 116677 h 619"/>
              <a:gd name="T16" fmla="*/ 164427 w 634"/>
              <a:gd name="T17" fmla="*/ 74184 h 619"/>
              <a:gd name="T18" fmla="*/ 164427 w 634"/>
              <a:gd name="T19" fmla="*/ 74184 h 619"/>
              <a:gd name="T20" fmla="*/ 63463 w 634"/>
              <a:gd name="T21" fmla="*/ 74184 h 619"/>
              <a:gd name="T22" fmla="*/ 58415 w 634"/>
              <a:gd name="T23" fmla="*/ 84987 h 619"/>
              <a:gd name="T24" fmla="*/ 63463 w 634"/>
              <a:gd name="T25" fmla="*/ 90389 h 619"/>
              <a:gd name="T26" fmla="*/ 164427 w 634"/>
              <a:gd name="T27" fmla="*/ 90389 h 619"/>
              <a:gd name="T28" fmla="*/ 169836 w 634"/>
              <a:gd name="T29" fmla="*/ 84987 h 619"/>
              <a:gd name="T30" fmla="*/ 164427 w 634"/>
              <a:gd name="T31" fmla="*/ 74184 h 619"/>
              <a:gd name="T32" fmla="*/ 111421 w 634"/>
              <a:gd name="T33" fmla="*/ 0 h 619"/>
              <a:gd name="T34" fmla="*/ 111421 w 634"/>
              <a:gd name="T35" fmla="*/ 0 h 619"/>
              <a:gd name="T36" fmla="*/ 0 w 634"/>
              <a:gd name="T37" fmla="*/ 95430 h 619"/>
              <a:gd name="T38" fmla="*/ 42188 w 634"/>
              <a:gd name="T39" fmla="*/ 175016 h 619"/>
              <a:gd name="T40" fmla="*/ 42188 w 634"/>
              <a:gd name="T41" fmla="*/ 222551 h 619"/>
              <a:gd name="T42" fmla="*/ 90146 w 634"/>
              <a:gd name="T43" fmla="*/ 196263 h 619"/>
              <a:gd name="T44" fmla="*/ 111421 w 634"/>
              <a:gd name="T45" fmla="*/ 196263 h 619"/>
              <a:gd name="T46" fmla="*/ 228250 w 634"/>
              <a:gd name="T47" fmla="*/ 95430 h 619"/>
              <a:gd name="T48" fmla="*/ 111421 w 634"/>
              <a:gd name="T49" fmla="*/ 0 h 619"/>
              <a:gd name="T50" fmla="*/ 111421 w 634"/>
              <a:gd name="T51" fmla="*/ 180417 h 619"/>
              <a:gd name="T52" fmla="*/ 111421 w 634"/>
              <a:gd name="T53" fmla="*/ 180417 h 619"/>
              <a:gd name="T54" fmla="*/ 90146 w 634"/>
              <a:gd name="T55" fmla="*/ 180417 h 619"/>
              <a:gd name="T56" fmla="*/ 58415 w 634"/>
              <a:gd name="T57" fmla="*/ 201664 h 619"/>
              <a:gd name="T58" fmla="*/ 58415 w 634"/>
              <a:gd name="T59" fmla="*/ 164572 h 619"/>
              <a:gd name="T60" fmla="*/ 15866 w 634"/>
              <a:gd name="T61" fmla="*/ 95430 h 619"/>
              <a:gd name="T62" fmla="*/ 111421 w 634"/>
              <a:gd name="T63" fmla="*/ 10803 h 619"/>
              <a:gd name="T64" fmla="*/ 212024 w 634"/>
              <a:gd name="T65" fmla="*/ 95430 h 619"/>
              <a:gd name="T66" fmla="*/ 111421 w 634"/>
              <a:gd name="T67" fmla="*/ 180417 h 6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4" h="619">
                <a:moveTo>
                  <a:pt x="412" y="324"/>
                </a:moveTo>
                <a:lnTo>
                  <a:pt x="412" y="324"/>
                </a:lnTo>
                <a:cubicBezTo>
                  <a:pt x="220" y="324"/>
                  <a:pt x="220" y="324"/>
                  <a:pt x="220" y="324"/>
                </a:cubicBezTo>
                <a:cubicBezTo>
                  <a:pt x="206" y="324"/>
                  <a:pt x="191" y="339"/>
                  <a:pt x="191" y="354"/>
                </a:cubicBezTo>
                <a:cubicBezTo>
                  <a:pt x="191" y="354"/>
                  <a:pt x="206" y="368"/>
                  <a:pt x="220" y="368"/>
                </a:cubicBezTo>
                <a:cubicBezTo>
                  <a:pt x="412" y="368"/>
                  <a:pt x="412" y="368"/>
                  <a:pt x="412" y="368"/>
                </a:cubicBezTo>
                <a:cubicBezTo>
                  <a:pt x="426" y="368"/>
                  <a:pt x="426" y="354"/>
                  <a:pt x="426" y="354"/>
                </a:cubicBezTo>
                <a:cubicBezTo>
                  <a:pt x="426" y="339"/>
                  <a:pt x="426" y="324"/>
                  <a:pt x="412" y="324"/>
                </a:cubicBezTo>
                <a:close/>
                <a:moveTo>
                  <a:pt x="456" y="206"/>
                </a:moveTo>
                <a:lnTo>
                  <a:pt x="456" y="206"/>
                </a:lnTo>
                <a:cubicBezTo>
                  <a:pt x="176" y="206"/>
                  <a:pt x="176" y="206"/>
                  <a:pt x="176" y="206"/>
                </a:cubicBezTo>
                <a:cubicBezTo>
                  <a:pt x="162" y="206"/>
                  <a:pt x="162" y="221"/>
                  <a:pt x="162" y="236"/>
                </a:cubicBezTo>
                <a:cubicBezTo>
                  <a:pt x="162" y="236"/>
                  <a:pt x="162" y="251"/>
                  <a:pt x="176" y="251"/>
                </a:cubicBezTo>
                <a:cubicBezTo>
                  <a:pt x="456" y="251"/>
                  <a:pt x="456" y="251"/>
                  <a:pt x="456" y="251"/>
                </a:cubicBezTo>
                <a:lnTo>
                  <a:pt x="471" y="236"/>
                </a:lnTo>
                <a:cubicBezTo>
                  <a:pt x="471" y="221"/>
                  <a:pt x="456" y="206"/>
                  <a:pt x="456" y="206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54"/>
                  <a:pt x="44" y="427"/>
                  <a:pt x="117" y="4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79" y="545"/>
                  <a:pt x="294" y="545"/>
                  <a:pt x="309" y="545"/>
                </a:cubicBezTo>
                <a:cubicBezTo>
                  <a:pt x="485" y="545"/>
                  <a:pt x="633" y="427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94" y="501"/>
                  <a:pt x="265" y="501"/>
                  <a:pt x="250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8" y="427"/>
                  <a:pt x="44" y="354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98"/>
                  <a:pt x="471" y="501"/>
                  <a:pt x="309" y="5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32" name="Freeform 191"/>
          <p:cNvSpPr>
            <a:spLocks noChangeArrowheads="1"/>
          </p:cNvSpPr>
          <p:nvPr/>
        </p:nvSpPr>
        <p:spPr bwMode="auto">
          <a:xfrm>
            <a:off x="3134026" y="3638856"/>
            <a:ext cx="398614" cy="400319"/>
          </a:xfrm>
          <a:custGeom>
            <a:avLst/>
            <a:gdLst>
              <a:gd name="T0" fmla="*/ 110806 w 619"/>
              <a:gd name="T1" fmla="*/ 0 h 619"/>
              <a:gd name="T2" fmla="*/ 110806 w 619"/>
              <a:gd name="T3" fmla="*/ 0 h 619"/>
              <a:gd name="T4" fmla="*/ 0 w 619"/>
              <a:gd name="T5" fmla="*/ 95430 h 619"/>
              <a:gd name="T6" fmla="*/ 42314 w 619"/>
              <a:gd name="T7" fmla="*/ 175016 h 619"/>
              <a:gd name="T8" fmla="*/ 42314 w 619"/>
              <a:gd name="T9" fmla="*/ 222551 h 619"/>
              <a:gd name="T10" fmla="*/ 89649 w 619"/>
              <a:gd name="T11" fmla="*/ 196263 h 619"/>
              <a:gd name="T12" fmla="*/ 110806 w 619"/>
              <a:gd name="T13" fmla="*/ 196263 h 619"/>
              <a:gd name="T14" fmla="*/ 221611 w 619"/>
              <a:gd name="T15" fmla="*/ 95430 h 619"/>
              <a:gd name="T16" fmla="*/ 110806 w 619"/>
              <a:gd name="T17" fmla="*/ 0 h 619"/>
              <a:gd name="T18" fmla="*/ 110806 w 619"/>
              <a:gd name="T19" fmla="*/ 180417 h 619"/>
              <a:gd name="T20" fmla="*/ 110806 w 619"/>
              <a:gd name="T21" fmla="*/ 180417 h 619"/>
              <a:gd name="T22" fmla="*/ 84270 w 619"/>
              <a:gd name="T23" fmla="*/ 180417 h 619"/>
              <a:gd name="T24" fmla="*/ 52713 w 619"/>
              <a:gd name="T25" fmla="*/ 201664 h 619"/>
              <a:gd name="T26" fmla="*/ 52713 w 619"/>
              <a:gd name="T27" fmla="*/ 164572 h 619"/>
              <a:gd name="T28" fmla="*/ 10399 w 619"/>
              <a:gd name="T29" fmla="*/ 95430 h 619"/>
              <a:gd name="T30" fmla="*/ 110806 w 619"/>
              <a:gd name="T31" fmla="*/ 10803 h 619"/>
              <a:gd name="T32" fmla="*/ 211212 w 619"/>
              <a:gd name="T33" fmla="*/ 95430 h 619"/>
              <a:gd name="T34" fmla="*/ 110806 w 619"/>
              <a:gd name="T35" fmla="*/ 180417 h 6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19" h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65" y="545"/>
                  <a:pt x="294" y="545"/>
                  <a:pt x="309" y="545"/>
                </a:cubicBezTo>
                <a:cubicBezTo>
                  <a:pt x="486" y="545"/>
                  <a:pt x="618" y="427"/>
                  <a:pt x="618" y="265"/>
                </a:cubicBezTo>
                <a:cubicBezTo>
                  <a:pt x="618" y="118"/>
                  <a:pt x="486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80" y="501"/>
                  <a:pt x="265" y="501"/>
                  <a:pt x="235" y="501"/>
                </a:cubicBezTo>
                <a:cubicBezTo>
                  <a:pt x="147" y="560"/>
                  <a:pt x="147" y="560"/>
                  <a:pt x="147" y="560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73" y="427"/>
                  <a:pt x="29" y="354"/>
                  <a:pt x="29" y="265"/>
                </a:cubicBezTo>
                <a:cubicBezTo>
                  <a:pt x="29" y="133"/>
                  <a:pt x="162" y="30"/>
                  <a:pt x="309" y="30"/>
                </a:cubicBezTo>
                <a:cubicBezTo>
                  <a:pt x="456" y="30"/>
                  <a:pt x="589" y="133"/>
                  <a:pt x="589" y="265"/>
                </a:cubicBezTo>
                <a:cubicBezTo>
                  <a:pt x="589" y="398"/>
                  <a:pt x="456" y="501"/>
                  <a:pt x="309" y="50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33" name="Freeform 192"/>
          <p:cNvSpPr>
            <a:spLocks noChangeArrowheads="1"/>
          </p:cNvSpPr>
          <p:nvPr/>
        </p:nvSpPr>
        <p:spPr bwMode="auto">
          <a:xfrm>
            <a:off x="9092795" y="3049451"/>
            <a:ext cx="361137" cy="257226"/>
          </a:xfrm>
          <a:custGeom>
            <a:avLst/>
            <a:gdLst>
              <a:gd name="T0" fmla="*/ 16131 w 561"/>
              <a:gd name="T1" fmla="*/ 116668 h 399"/>
              <a:gd name="T2" fmla="*/ 16131 w 561"/>
              <a:gd name="T3" fmla="*/ 116668 h 399"/>
              <a:gd name="T4" fmla="*/ 0 w 561"/>
              <a:gd name="T5" fmla="*/ 127078 h 399"/>
              <a:gd name="T6" fmla="*/ 16131 w 561"/>
              <a:gd name="T7" fmla="*/ 142873 h 399"/>
              <a:gd name="T8" fmla="*/ 31904 w 561"/>
              <a:gd name="T9" fmla="*/ 127078 h 399"/>
              <a:gd name="T10" fmla="*/ 16131 w 561"/>
              <a:gd name="T11" fmla="*/ 116668 h 399"/>
              <a:gd name="T12" fmla="*/ 16131 w 561"/>
              <a:gd name="T13" fmla="*/ 58154 h 399"/>
              <a:gd name="T14" fmla="*/ 16131 w 561"/>
              <a:gd name="T15" fmla="*/ 58154 h 399"/>
              <a:gd name="T16" fmla="*/ 0 w 561"/>
              <a:gd name="T17" fmla="*/ 74308 h 399"/>
              <a:gd name="T18" fmla="*/ 16131 w 561"/>
              <a:gd name="T19" fmla="*/ 84719 h 399"/>
              <a:gd name="T20" fmla="*/ 31904 w 561"/>
              <a:gd name="T21" fmla="*/ 74308 h 399"/>
              <a:gd name="T22" fmla="*/ 16131 w 561"/>
              <a:gd name="T23" fmla="*/ 58154 h 399"/>
              <a:gd name="T24" fmla="*/ 189988 w 561"/>
              <a:gd name="T25" fmla="*/ 63539 h 399"/>
              <a:gd name="T26" fmla="*/ 189988 w 561"/>
              <a:gd name="T27" fmla="*/ 63539 h 399"/>
              <a:gd name="T28" fmla="*/ 63449 w 561"/>
              <a:gd name="T29" fmla="*/ 63539 h 399"/>
              <a:gd name="T30" fmla="*/ 58072 w 561"/>
              <a:gd name="T31" fmla="*/ 74308 h 399"/>
              <a:gd name="T32" fmla="*/ 63449 w 561"/>
              <a:gd name="T33" fmla="*/ 79334 h 399"/>
              <a:gd name="T34" fmla="*/ 189988 w 561"/>
              <a:gd name="T35" fmla="*/ 79334 h 399"/>
              <a:gd name="T36" fmla="*/ 200743 w 561"/>
              <a:gd name="T37" fmla="*/ 74308 h 399"/>
              <a:gd name="T38" fmla="*/ 189988 w 561"/>
              <a:gd name="T39" fmla="*/ 63539 h 399"/>
              <a:gd name="T40" fmla="*/ 63449 w 561"/>
              <a:gd name="T41" fmla="*/ 21180 h 399"/>
              <a:gd name="T42" fmla="*/ 63449 w 561"/>
              <a:gd name="T43" fmla="*/ 21180 h 399"/>
              <a:gd name="T44" fmla="*/ 189988 w 561"/>
              <a:gd name="T45" fmla="*/ 21180 h 399"/>
              <a:gd name="T46" fmla="*/ 200743 w 561"/>
              <a:gd name="T47" fmla="*/ 16154 h 399"/>
              <a:gd name="T48" fmla="*/ 189988 w 561"/>
              <a:gd name="T49" fmla="*/ 10769 h 399"/>
              <a:gd name="T50" fmla="*/ 63449 w 561"/>
              <a:gd name="T51" fmla="*/ 10769 h 399"/>
              <a:gd name="T52" fmla="*/ 58072 w 561"/>
              <a:gd name="T53" fmla="*/ 16154 h 399"/>
              <a:gd name="T54" fmla="*/ 63449 w 561"/>
              <a:gd name="T55" fmla="*/ 21180 h 399"/>
              <a:gd name="T56" fmla="*/ 16131 w 561"/>
              <a:gd name="T57" fmla="*/ 0 h 399"/>
              <a:gd name="T58" fmla="*/ 16131 w 561"/>
              <a:gd name="T59" fmla="*/ 0 h 399"/>
              <a:gd name="T60" fmla="*/ 0 w 561"/>
              <a:gd name="T61" fmla="*/ 16154 h 399"/>
              <a:gd name="T62" fmla="*/ 16131 w 561"/>
              <a:gd name="T63" fmla="*/ 31949 h 399"/>
              <a:gd name="T64" fmla="*/ 31904 w 561"/>
              <a:gd name="T65" fmla="*/ 16154 h 399"/>
              <a:gd name="T66" fmla="*/ 16131 w 561"/>
              <a:gd name="T67" fmla="*/ 0 h 399"/>
              <a:gd name="T68" fmla="*/ 189988 w 561"/>
              <a:gd name="T69" fmla="*/ 121693 h 399"/>
              <a:gd name="T70" fmla="*/ 189988 w 561"/>
              <a:gd name="T71" fmla="*/ 121693 h 399"/>
              <a:gd name="T72" fmla="*/ 63449 w 561"/>
              <a:gd name="T73" fmla="*/ 121693 h 399"/>
              <a:gd name="T74" fmla="*/ 58072 w 561"/>
              <a:gd name="T75" fmla="*/ 127078 h 399"/>
              <a:gd name="T76" fmla="*/ 63449 w 561"/>
              <a:gd name="T77" fmla="*/ 137488 h 399"/>
              <a:gd name="T78" fmla="*/ 189988 w 561"/>
              <a:gd name="T79" fmla="*/ 137488 h 399"/>
              <a:gd name="T80" fmla="*/ 200743 w 561"/>
              <a:gd name="T81" fmla="*/ 127078 h 399"/>
              <a:gd name="T82" fmla="*/ 189988 w 561"/>
              <a:gd name="T83" fmla="*/ 121693 h 39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1" h="399">
                <a:moveTo>
                  <a:pt x="45" y="325"/>
                </a:moveTo>
                <a:lnTo>
                  <a:pt x="45" y="325"/>
                </a:lnTo>
                <a:cubicBezTo>
                  <a:pt x="30" y="325"/>
                  <a:pt x="0" y="339"/>
                  <a:pt x="0" y="354"/>
                </a:cubicBezTo>
                <a:cubicBezTo>
                  <a:pt x="0" y="383"/>
                  <a:pt x="30" y="398"/>
                  <a:pt x="45" y="398"/>
                </a:cubicBezTo>
                <a:cubicBezTo>
                  <a:pt x="59" y="398"/>
                  <a:pt x="89" y="383"/>
                  <a:pt x="89" y="354"/>
                </a:cubicBezTo>
                <a:cubicBezTo>
                  <a:pt x="89" y="339"/>
                  <a:pt x="59" y="325"/>
                  <a:pt x="45" y="325"/>
                </a:cubicBezTo>
                <a:close/>
                <a:moveTo>
                  <a:pt x="45" y="162"/>
                </a:moveTo>
                <a:lnTo>
                  <a:pt x="45" y="162"/>
                </a:lnTo>
                <a:cubicBezTo>
                  <a:pt x="30" y="162"/>
                  <a:pt x="0" y="177"/>
                  <a:pt x="0" y="207"/>
                </a:cubicBezTo>
                <a:cubicBezTo>
                  <a:pt x="0" y="221"/>
                  <a:pt x="30" y="236"/>
                  <a:pt x="45" y="236"/>
                </a:cubicBezTo>
                <a:cubicBezTo>
                  <a:pt x="59" y="236"/>
                  <a:pt x="89" y="221"/>
                  <a:pt x="89" y="207"/>
                </a:cubicBezTo>
                <a:cubicBezTo>
                  <a:pt x="89" y="177"/>
                  <a:pt x="59" y="162"/>
                  <a:pt x="45" y="162"/>
                </a:cubicBezTo>
                <a:close/>
                <a:moveTo>
                  <a:pt x="530" y="177"/>
                </a:moveTo>
                <a:lnTo>
                  <a:pt x="530" y="177"/>
                </a:lnTo>
                <a:cubicBezTo>
                  <a:pt x="177" y="177"/>
                  <a:pt x="177" y="177"/>
                  <a:pt x="177" y="177"/>
                </a:cubicBezTo>
                <a:cubicBezTo>
                  <a:pt x="177" y="177"/>
                  <a:pt x="162" y="192"/>
                  <a:pt x="162" y="207"/>
                </a:cubicBezTo>
                <a:lnTo>
                  <a:pt x="177" y="221"/>
                </a:lnTo>
                <a:cubicBezTo>
                  <a:pt x="530" y="221"/>
                  <a:pt x="530" y="221"/>
                  <a:pt x="530" y="221"/>
                </a:cubicBezTo>
                <a:cubicBezTo>
                  <a:pt x="545" y="221"/>
                  <a:pt x="560" y="207"/>
                  <a:pt x="560" y="207"/>
                </a:cubicBezTo>
                <a:cubicBezTo>
                  <a:pt x="560" y="192"/>
                  <a:pt x="545" y="177"/>
                  <a:pt x="530" y="177"/>
                </a:cubicBezTo>
                <a:close/>
                <a:moveTo>
                  <a:pt x="177" y="59"/>
                </a:moveTo>
                <a:lnTo>
                  <a:pt x="177" y="59"/>
                </a:lnTo>
                <a:cubicBezTo>
                  <a:pt x="530" y="59"/>
                  <a:pt x="530" y="59"/>
                  <a:pt x="530" y="59"/>
                </a:cubicBezTo>
                <a:cubicBezTo>
                  <a:pt x="545" y="59"/>
                  <a:pt x="560" y="59"/>
                  <a:pt x="560" y="45"/>
                </a:cubicBezTo>
                <a:cubicBezTo>
                  <a:pt x="560" y="30"/>
                  <a:pt x="545" y="30"/>
                  <a:pt x="530" y="30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7" y="30"/>
                  <a:pt x="162" y="30"/>
                  <a:pt x="162" y="45"/>
                </a:cubicBezTo>
                <a:cubicBezTo>
                  <a:pt x="162" y="59"/>
                  <a:pt x="177" y="59"/>
                  <a:pt x="177" y="59"/>
                </a:cubicBezTo>
                <a:close/>
                <a:moveTo>
                  <a:pt x="45" y="0"/>
                </a:moveTo>
                <a:lnTo>
                  <a:pt x="45" y="0"/>
                </a:lnTo>
                <a:cubicBezTo>
                  <a:pt x="30" y="0"/>
                  <a:pt x="0" y="30"/>
                  <a:pt x="0" y="45"/>
                </a:cubicBezTo>
                <a:cubicBezTo>
                  <a:pt x="0" y="59"/>
                  <a:pt x="30" y="89"/>
                  <a:pt x="45" y="89"/>
                </a:cubicBezTo>
                <a:cubicBezTo>
                  <a:pt x="59" y="89"/>
                  <a:pt x="89" y="59"/>
                  <a:pt x="89" y="45"/>
                </a:cubicBezTo>
                <a:cubicBezTo>
                  <a:pt x="89" y="30"/>
                  <a:pt x="59" y="0"/>
                  <a:pt x="45" y="0"/>
                </a:cubicBezTo>
                <a:close/>
                <a:moveTo>
                  <a:pt x="530" y="339"/>
                </a:moveTo>
                <a:lnTo>
                  <a:pt x="530" y="339"/>
                </a:lnTo>
                <a:cubicBezTo>
                  <a:pt x="177" y="339"/>
                  <a:pt x="177" y="339"/>
                  <a:pt x="177" y="339"/>
                </a:cubicBezTo>
                <a:lnTo>
                  <a:pt x="162" y="354"/>
                </a:lnTo>
                <a:cubicBezTo>
                  <a:pt x="162" y="369"/>
                  <a:pt x="177" y="383"/>
                  <a:pt x="177" y="383"/>
                </a:cubicBezTo>
                <a:cubicBezTo>
                  <a:pt x="530" y="383"/>
                  <a:pt x="530" y="383"/>
                  <a:pt x="530" y="383"/>
                </a:cubicBezTo>
                <a:cubicBezTo>
                  <a:pt x="545" y="383"/>
                  <a:pt x="560" y="369"/>
                  <a:pt x="560" y="354"/>
                </a:cubicBezTo>
                <a:cubicBezTo>
                  <a:pt x="560" y="354"/>
                  <a:pt x="545" y="339"/>
                  <a:pt x="530" y="33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34" name="Freeform 193"/>
          <p:cNvSpPr>
            <a:spLocks noChangeArrowheads="1"/>
          </p:cNvSpPr>
          <p:nvPr/>
        </p:nvSpPr>
        <p:spPr bwMode="auto">
          <a:xfrm>
            <a:off x="8436955" y="3003460"/>
            <a:ext cx="369656" cy="354324"/>
          </a:xfrm>
          <a:custGeom>
            <a:avLst/>
            <a:gdLst>
              <a:gd name="T0" fmla="*/ 194747 w 575"/>
              <a:gd name="T1" fmla="*/ 186098 h 546"/>
              <a:gd name="T2" fmla="*/ 194747 w 575"/>
              <a:gd name="T3" fmla="*/ 186098 h 546"/>
              <a:gd name="T4" fmla="*/ 99880 w 575"/>
              <a:gd name="T5" fmla="*/ 186098 h 546"/>
              <a:gd name="T6" fmla="*/ 89498 w 575"/>
              <a:gd name="T7" fmla="*/ 191518 h 546"/>
              <a:gd name="T8" fmla="*/ 99880 w 575"/>
              <a:gd name="T9" fmla="*/ 196939 h 546"/>
              <a:gd name="T10" fmla="*/ 194747 w 575"/>
              <a:gd name="T11" fmla="*/ 196939 h 546"/>
              <a:gd name="T12" fmla="*/ 205487 w 575"/>
              <a:gd name="T13" fmla="*/ 191518 h 546"/>
              <a:gd name="T14" fmla="*/ 194747 w 575"/>
              <a:gd name="T15" fmla="*/ 186098 h 546"/>
              <a:gd name="T16" fmla="*/ 110619 w 575"/>
              <a:gd name="T17" fmla="*/ 69019 h 546"/>
              <a:gd name="T18" fmla="*/ 110619 w 575"/>
              <a:gd name="T19" fmla="*/ 69019 h 546"/>
              <a:gd name="T20" fmla="*/ 110619 w 575"/>
              <a:gd name="T21" fmla="*/ 58540 h 546"/>
              <a:gd name="T22" fmla="*/ 63006 w 575"/>
              <a:gd name="T23" fmla="*/ 0 h 546"/>
              <a:gd name="T24" fmla="*/ 57995 w 575"/>
              <a:gd name="T25" fmla="*/ 0 h 546"/>
              <a:gd name="T26" fmla="*/ 52625 w 575"/>
              <a:gd name="T27" fmla="*/ 0 h 546"/>
              <a:gd name="T28" fmla="*/ 0 w 575"/>
              <a:gd name="T29" fmla="*/ 58540 h 546"/>
              <a:gd name="T30" fmla="*/ 0 w 575"/>
              <a:gd name="T31" fmla="*/ 69019 h 546"/>
              <a:gd name="T32" fmla="*/ 10382 w 575"/>
              <a:gd name="T33" fmla="*/ 69019 h 546"/>
              <a:gd name="T34" fmla="*/ 47255 w 575"/>
              <a:gd name="T35" fmla="*/ 26379 h 546"/>
              <a:gd name="T36" fmla="*/ 47255 w 575"/>
              <a:gd name="T37" fmla="*/ 196939 h 546"/>
              <a:gd name="T38" fmla="*/ 63006 w 575"/>
              <a:gd name="T39" fmla="*/ 196939 h 546"/>
              <a:gd name="T40" fmla="*/ 63006 w 575"/>
              <a:gd name="T41" fmla="*/ 26379 h 546"/>
              <a:gd name="T42" fmla="*/ 99880 w 575"/>
              <a:gd name="T43" fmla="*/ 69019 h 546"/>
              <a:gd name="T44" fmla="*/ 110619 w 575"/>
              <a:gd name="T45" fmla="*/ 69019 h 546"/>
              <a:gd name="T46" fmla="*/ 110619 w 575"/>
              <a:gd name="T47" fmla="*/ 26379 h 546"/>
              <a:gd name="T48" fmla="*/ 110619 w 575"/>
              <a:gd name="T49" fmla="*/ 26379 h 546"/>
              <a:gd name="T50" fmla="*/ 194747 w 575"/>
              <a:gd name="T51" fmla="*/ 26379 h 546"/>
              <a:gd name="T52" fmla="*/ 205487 w 575"/>
              <a:gd name="T53" fmla="*/ 21320 h 546"/>
              <a:gd name="T54" fmla="*/ 194747 w 575"/>
              <a:gd name="T55" fmla="*/ 15900 h 546"/>
              <a:gd name="T56" fmla="*/ 110619 w 575"/>
              <a:gd name="T57" fmla="*/ 15900 h 546"/>
              <a:gd name="T58" fmla="*/ 105249 w 575"/>
              <a:gd name="T59" fmla="*/ 21320 h 546"/>
              <a:gd name="T60" fmla="*/ 110619 w 575"/>
              <a:gd name="T61" fmla="*/ 26379 h 546"/>
              <a:gd name="T62" fmla="*/ 194747 w 575"/>
              <a:gd name="T63" fmla="*/ 143819 h 546"/>
              <a:gd name="T64" fmla="*/ 194747 w 575"/>
              <a:gd name="T65" fmla="*/ 143819 h 546"/>
              <a:gd name="T66" fmla="*/ 99880 w 575"/>
              <a:gd name="T67" fmla="*/ 143819 h 546"/>
              <a:gd name="T68" fmla="*/ 89498 w 575"/>
              <a:gd name="T69" fmla="*/ 148878 h 546"/>
              <a:gd name="T70" fmla="*/ 99880 w 575"/>
              <a:gd name="T71" fmla="*/ 154299 h 546"/>
              <a:gd name="T72" fmla="*/ 194747 w 575"/>
              <a:gd name="T73" fmla="*/ 154299 h 546"/>
              <a:gd name="T74" fmla="*/ 205487 w 575"/>
              <a:gd name="T75" fmla="*/ 148878 h 546"/>
              <a:gd name="T76" fmla="*/ 194747 w 575"/>
              <a:gd name="T77" fmla="*/ 143819 h 546"/>
              <a:gd name="T78" fmla="*/ 194747 w 575"/>
              <a:gd name="T79" fmla="*/ 58540 h 546"/>
              <a:gd name="T80" fmla="*/ 194747 w 575"/>
              <a:gd name="T81" fmla="*/ 58540 h 546"/>
              <a:gd name="T82" fmla="*/ 142123 w 575"/>
              <a:gd name="T83" fmla="*/ 58540 h 546"/>
              <a:gd name="T84" fmla="*/ 131383 w 575"/>
              <a:gd name="T85" fmla="*/ 63960 h 546"/>
              <a:gd name="T86" fmla="*/ 142123 w 575"/>
              <a:gd name="T87" fmla="*/ 69019 h 546"/>
              <a:gd name="T88" fmla="*/ 194747 w 575"/>
              <a:gd name="T89" fmla="*/ 69019 h 546"/>
              <a:gd name="T90" fmla="*/ 205487 w 575"/>
              <a:gd name="T91" fmla="*/ 63960 h 546"/>
              <a:gd name="T92" fmla="*/ 194747 w 575"/>
              <a:gd name="T93" fmla="*/ 58540 h 546"/>
              <a:gd name="T94" fmla="*/ 194747 w 575"/>
              <a:gd name="T95" fmla="*/ 101179 h 546"/>
              <a:gd name="T96" fmla="*/ 194747 w 575"/>
              <a:gd name="T97" fmla="*/ 101179 h 546"/>
              <a:gd name="T98" fmla="*/ 99880 w 575"/>
              <a:gd name="T99" fmla="*/ 101179 h 546"/>
              <a:gd name="T100" fmla="*/ 89498 w 575"/>
              <a:gd name="T101" fmla="*/ 106238 h 546"/>
              <a:gd name="T102" fmla="*/ 99880 w 575"/>
              <a:gd name="T103" fmla="*/ 111659 h 546"/>
              <a:gd name="T104" fmla="*/ 194747 w 575"/>
              <a:gd name="T105" fmla="*/ 111659 h 546"/>
              <a:gd name="T106" fmla="*/ 205487 w 575"/>
              <a:gd name="T107" fmla="*/ 106238 h 546"/>
              <a:gd name="T108" fmla="*/ 194747 w 575"/>
              <a:gd name="T109" fmla="*/ 101179 h 5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75" h="546">
                <a:moveTo>
                  <a:pt x="544" y="515"/>
                </a:moveTo>
                <a:lnTo>
                  <a:pt x="544" y="515"/>
                </a:lnTo>
                <a:cubicBezTo>
                  <a:pt x="279" y="515"/>
                  <a:pt x="279" y="515"/>
                  <a:pt x="279" y="515"/>
                </a:cubicBezTo>
                <a:cubicBezTo>
                  <a:pt x="265" y="515"/>
                  <a:pt x="250" y="515"/>
                  <a:pt x="250" y="530"/>
                </a:cubicBezTo>
                <a:cubicBezTo>
                  <a:pt x="250" y="545"/>
                  <a:pt x="265" y="545"/>
                  <a:pt x="279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59" y="545"/>
                  <a:pt x="574" y="545"/>
                  <a:pt x="574" y="530"/>
                </a:cubicBezTo>
                <a:cubicBezTo>
                  <a:pt x="574" y="515"/>
                  <a:pt x="559" y="515"/>
                  <a:pt x="544" y="515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309" y="177"/>
                  <a:pt x="309" y="177"/>
                  <a:pt x="309" y="162"/>
                </a:cubicBezTo>
                <a:cubicBezTo>
                  <a:pt x="176" y="0"/>
                  <a:pt x="176" y="0"/>
                  <a:pt x="176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0" y="177"/>
                  <a:pt x="0" y="191"/>
                </a:cubicBezTo>
                <a:cubicBezTo>
                  <a:pt x="14" y="191"/>
                  <a:pt x="29" y="191"/>
                  <a:pt x="29" y="191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76" y="545"/>
                  <a:pt x="176" y="545"/>
                  <a:pt x="176" y="545"/>
                </a:cubicBezTo>
                <a:cubicBezTo>
                  <a:pt x="176" y="73"/>
                  <a:pt x="176" y="73"/>
                  <a:pt x="176" y="73"/>
                </a:cubicBezTo>
                <a:cubicBezTo>
                  <a:pt x="279" y="191"/>
                  <a:pt x="279" y="191"/>
                  <a:pt x="279" y="191"/>
                </a:cubicBezTo>
                <a:cubicBezTo>
                  <a:pt x="294" y="191"/>
                  <a:pt x="294" y="191"/>
                  <a:pt x="309" y="191"/>
                </a:cubicBezTo>
                <a:close/>
                <a:moveTo>
                  <a:pt x="309" y="73"/>
                </a:moveTo>
                <a:lnTo>
                  <a:pt x="309" y="73"/>
                </a:lnTo>
                <a:cubicBezTo>
                  <a:pt x="544" y="73"/>
                  <a:pt x="544" y="73"/>
                  <a:pt x="544" y="73"/>
                </a:cubicBezTo>
                <a:cubicBezTo>
                  <a:pt x="559" y="73"/>
                  <a:pt x="574" y="73"/>
                  <a:pt x="574" y="59"/>
                </a:cubicBezTo>
                <a:cubicBezTo>
                  <a:pt x="574" y="44"/>
                  <a:pt x="559" y="44"/>
                  <a:pt x="544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294" y="44"/>
                  <a:pt x="294" y="59"/>
                </a:cubicBezTo>
                <a:cubicBezTo>
                  <a:pt x="294" y="73"/>
                  <a:pt x="309" y="73"/>
                  <a:pt x="309" y="73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279" y="398"/>
                  <a:pt x="279" y="398"/>
                  <a:pt x="279" y="398"/>
                </a:cubicBezTo>
                <a:cubicBezTo>
                  <a:pt x="265" y="398"/>
                  <a:pt x="250" y="398"/>
                  <a:pt x="250" y="412"/>
                </a:cubicBezTo>
                <a:cubicBezTo>
                  <a:pt x="250" y="427"/>
                  <a:pt x="265" y="427"/>
                  <a:pt x="279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59" y="427"/>
                  <a:pt x="574" y="427"/>
                  <a:pt x="574" y="412"/>
                </a:cubicBezTo>
                <a:cubicBezTo>
                  <a:pt x="574" y="398"/>
                  <a:pt x="559" y="398"/>
                  <a:pt x="544" y="398"/>
                </a:cubicBezTo>
                <a:close/>
                <a:moveTo>
                  <a:pt x="544" y="162"/>
                </a:moveTo>
                <a:lnTo>
                  <a:pt x="544" y="162"/>
                </a:lnTo>
                <a:cubicBezTo>
                  <a:pt x="397" y="162"/>
                  <a:pt x="397" y="162"/>
                  <a:pt x="397" y="162"/>
                </a:cubicBezTo>
                <a:cubicBezTo>
                  <a:pt x="383" y="162"/>
                  <a:pt x="367" y="162"/>
                  <a:pt x="367" y="177"/>
                </a:cubicBezTo>
                <a:cubicBezTo>
                  <a:pt x="367" y="191"/>
                  <a:pt x="383" y="191"/>
                  <a:pt x="397" y="191"/>
                </a:cubicBezTo>
                <a:cubicBezTo>
                  <a:pt x="544" y="191"/>
                  <a:pt x="544" y="191"/>
                  <a:pt x="544" y="191"/>
                </a:cubicBezTo>
                <a:cubicBezTo>
                  <a:pt x="559" y="191"/>
                  <a:pt x="574" y="191"/>
                  <a:pt x="574" y="177"/>
                </a:cubicBezTo>
                <a:cubicBezTo>
                  <a:pt x="574" y="162"/>
                  <a:pt x="559" y="162"/>
                  <a:pt x="544" y="162"/>
                </a:cubicBezTo>
                <a:close/>
                <a:moveTo>
                  <a:pt x="544" y="280"/>
                </a:moveTo>
                <a:lnTo>
                  <a:pt x="544" y="280"/>
                </a:lnTo>
                <a:cubicBezTo>
                  <a:pt x="279" y="280"/>
                  <a:pt x="279" y="280"/>
                  <a:pt x="279" y="280"/>
                </a:cubicBezTo>
                <a:cubicBezTo>
                  <a:pt x="265" y="280"/>
                  <a:pt x="250" y="280"/>
                  <a:pt x="250" y="294"/>
                </a:cubicBezTo>
                <a:cubicBezTo>
                  <a:pt x="250" y="309"/>
                  <a:pt x="265" y="309"/>
                  <a:pt x="279" y="309"/>
                </a:cubicBezTo>
                <a:cubicBezTo>
                  <a:pt x="544" y="309"/>
                  <a:pt x="544" y="309"/>
                  <a:pt x="544" y="309"/>
                </a:cubicBezTo>
                <a:cubicBezTo>
                  <a:pt x="559" y="309"/>
                  <a:pt x="574" y="309"/>
                  <a:pt x="574" y="294"/>
                </a:cubicBezTo>
                <a:cubicBezTo>
                  <a:pt x="574" y="280"/>
                  <a:pt x="559" y="280"/>
                  <a:pt x="544" y="28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35" name="Freeform 194"/>
          <p:cNvSpPr>
            <a:spLocks noChangeArrowheads="1"/>
          </p:cNvSpPr>
          <p:nvPr/>
        </p:nvSpPr>
        <p:spPr bwMode="auto">
          <a:xfrm>
            <a:off x="7777709" y="3003460"/>
            <a:ext cx="362841" cy="354324"/>
          </a:xfrm>
          <a:custGeom>
            <a:avLst/>
            <a:gdLst>
              <a:gd name="T0" fmla="*/ 111488 w 560"/>
              <a:gd name="T1" fmla="*/ 127558 h 546"/>
              <a:gd name="T2" fmla="*/ 111488 w 560"/>
              <a:gd name="T3" fmla="*/ 127558 h 546"/>
              <a:gd name="T4" fmla="*/ 101025 w 560"/>
              <a:gd name="T5" fmla="*/ 127558 h 546"/>
              <a:gd name="T6" fmla="*/ 63862 w 560"/>
              <a:gd name="T7" fmla="*/ 170198 h 546"/>
              <a:gd name="T8" fmla="*/ 63862 w 560"/>
              <a:gd name="T9" fmla="*/ 0 h 546"/>
              <a:gd name="T10" fmla="*/ 47626 w 560"/>
              <a:gd name="T11" fmla="*/ 0 h 546"/>
              <a:gd name="T12" fmla="*/ 47626 w 560"/>
              <a:gd name="T13" fmla="*/ 175619 h 546"/>
              <a:gd name="T14" fmla="*/ 10463 w 560"/>
              <a:gd name="T15" fmla="*/ 127558 h 546"/>
              <a:gd name="T16" fmla="*/ 0 w 560"/>
              <a:gd name="T17" fmla="*/ 127558 h 546"/>
              <a:gd name="T18" fmla="*/ 0 w 560"/>
              <a:gd name="T19" fmla="*/ 138399 h 546"/>
              <a:gd name="T20" fmla="*/ 47626 w 560"/>
              <a:gd name="T21" fmla="*/ 196939 h 546"/>
              <a:gd name="T22" fmla="*/ 53038 w 560"/>
              <a:gd name="T23" fmla="*/ 196939 h 546"/>
              <a:gd name="T24" fmla="*/ 58450 w 560"/>
              <a:gd name="T25" fmla="*/ 196939 h 546"/>
              <a:gd name="T26" fmla="*/ 111488 w 560"/>
              <a:gd name="T27" fmla="*/ 138399 h 546"/>
              <a:gd name="T28" fmla="*/ 111488 w 560"/>
              <a:gd name="T29" fmla="*/ 127558 h 546"/>
              <a:gd name="T30" fmla="*/ 95613 w 560"/>
              <a:gd name="T31" fmla="*/ 15900 h 546"/>
              <a:gd name="T32" fmla="*/ 95613 w 560"/>
              <a:gd name="T33" fmla="*/ 15900 h 546"/>
              <a:gd name="T34" fmla="*/ 196277 w 560"/>
              <a:gd name="T35" fmla="*/ 15900 h 546"/>
              <a:gd name="T36" fmla="*/ 201689 w 560"/>
              <a:gd name="T37" fmla="*/ 5420 h 546"/>
              <a:gd name="T38" fmla="*/ 196277 w 560"/>
              <a:gd name="T39" fmla="*/ 0 h 546"/>
              <a:gd name="T40" fmla="*/ 95613 w 560"/>
              <a:gd name="T41" fmla="*/ 0 h 546"/>
              <a:gd name="T42" fmla="*/ 90201 w 560"/>
              <a:gd name="T43" fmla="*/ 5420 h 546"/>
              <a:gd name="T44" fmla="*/ 95613 w 560"/>
              <a:gd name="T45" fmla="*/ 15900 h 546"/>
              <a:gd name="T46" fmla="*/ 196277 w 560"/>
              <a:gd name="T47" fmla="*/ 170198 h 546"/>
              <a:gd name="T48" fmla="*/ 196277 w 560"/>
              <a:gd name="T49" fmla="*/ 170198 h 546"/>
              <a:gd name="T50" fmla="*/ 111488 w 560"/>
              <a:gd name="T51" fmla="*/ 170198 h 546"/>
              <a:gd name="T52" fmla="*/ 106076 w 560"/>
              <a:gd name="T53" fmla="*/ 175619 h 546"/>
              <a:gd name="T54" fmla="*/ 111488 w 560"/>
              <a:gd name="T55" fmla="*/ 186098 h 546"/>
              <a:gd name="T56" fmla="*/ 196277 w 560"/>
              <a:gd name="T57" fmla="*/ 186098 h 546"/>
              <a:gd name="T58" fmla="*/ 201689 w 560"/>
              <a:gd name="T59" fmla="*/ 175619 h 546"/>
              <a:gd name="T60" fmla="*/ 196277 w 560"/>
              <a:gd name="T61" fmla="*/ 170198 h 546"/>
              <a:gd name="T62" fmla="*/ 196277 w 560"/>
              <a:gd name="T63" fmla="*/ 127558 h 546"/>
              <a:gd name="T64" fmla="*/ 196277 w 560"/>
              <a:gd name="T65" fmla="*/ 127558 h 546"/>
              <a:gd name="T66" fmla="*/ 137827 w 560"/>
              <a:gd name="T67" fmla="*/ 127558 h 546"/>
              <a:gd name="T68" fmla="*/ 132776 w 560"/>
              <a:gd name="T69" fmla="*/ 132979 h 546"/>
              <a:gd name="T70" fmla="*/ 137827 w 560"/>
              <a:gd name="T71" fmla="*/ 143819 h 546"/>
              <a:gd name="T72" fmla="*/ 196277 w 560"/>
              <a:gd name="T73" fmla="*/ 143819 h 546"/>
              <a:gd name="T74" fmla="*/ 201689 w 560"/>
              <a:gd name="T75" fmla="*/ 132979 h 546"/>
              <a:gd name="T76" fmla="*/ 196277 w 560"/>
              <a:gd name="T77" fmla="*/ 127558 h 546"/>
              <a:gd name="T78" fmla="*/ 196277 w 560"/>
              <a:gd name="T79" fmla="*/ 42640 h 546"/>
              <a:gd name="T80" fmla="*/ 196277 w 560"/>
              <a:gd name="T81" fmla="*/ 42640 h 546"/>
              <a:gd name="T82" fmla="*/ 95613 w 560"/>
              <a:gd name="T83" fmla="*/ 42640 h 546"/>
              <a:gd name="T84" fmla="*/ 90201 w 560"/>
              <a:gd name="T85" fmla="*/ 47699 h 546"/>
              <a:gd name="T86" fmla="*/ 95613 w 560"/>
              <a:gd name="T87" fmla="*/ 58540 h 546"/>
              <a:gd name="T88" fmla="*/ 196277 w 560"/>
              <a:gd name="T89" fmla="*/ 58540 h 546"/>
              <a:gd name="T90" fmla="*/ 201689 w 560"/>
              <a:gd name="T91" fmla="*/ 47699 h 546"/>
              <a:gd name="T92" fmla="*/ 196277 w 560"/>
              <a:gd name="T93" fmla="*/ 42640 h 546"/>
              <a:gd name="T94" fmla="*/ 196277 w 560"/>
              <a:gd name="T95" fmla="*/ 84918 h 546"/>
              <a:gd name="T96" fmla="*/ 196277 w 560"/>
              <a:gd name="T97" fmla="*/ 84918 h 546"/>
              <a:gd name="T98" fmla="*/ 95613 w 560"/>
              <a:gd name="T99" fmla="*/ 84918 h 546"/>
              <a:gd name="T100" fmla="*/ 90201 w 560"/>
              <a:gd name="T101" fmla="*/ 90339 h 546"/>
              <a:gd name="T102" fmla="*/ 95613 w 560"/>
              <a:gd name="T103" fmla="*/ 101179 h 546"/>
              <a:gd name="T104" fmla="*/ 196277 w 560"/>
              <a:gd name="T105" fmla="*/ 101179 h 546"/>
              <a:gd name="T106" fmla="*/ 201689 w 560"/>
              <a:gd name="T107" fmla="*/ 90339 h 546"/>
              <a:gd name="T108" fmla="*/ 196277 w 560"/>
              <a:gd name="T109" fmla="*/ 84918 h 5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60" h="546">
                <a:moveTo>
                  <a:pt x="309" y="353"/>
                </a:moveTo>
                <a:lnTo>
                  <a:pt x="309" y="353"/>
                </a:lnTo>
                <a:cubicBezTo>
                  <a:pt x="294" y="353"/>
                  <a:pt x="280" y="353"/>
                  <a:pt x="280" y="353"/>
                </a:cubicBezTo>
                <a:cubicBezTo>
                  <a:pt x="177" y="471"/>
                  <a:pt x="177" y="471"/>
                  <a:pt x="177" y="47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486"/>
                  <a:pt x="132" y="486"/>
                  <a:pt x="132" y="486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15" y="353"/>
                  <a:pt x="0" y="353"/>
                </a:cubicBezTo>
                <a:cubicBezTo>
                  <a:pt x="0" y="368"/>
                  <a:pt x="0" y="383"/>
                  <a:pt x="0" y="38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62" y="545"/>
                  <a:pt x="162" y="545"/>
                  <a:pt x="162" y="545"/>
                </a:cubicBezTo>
                <a:cubicBezTo>
                  <a:pt x="309" y="383"/>
                  <a:pt x="309" y="383"/>
                  <a:pt x="309" y="383"/>
                </a:cubicBezTo>
                <a:cubicBezTo>
                  <a:pt x="309" y="383"/>
                  <a:pt x="309" y="368"/>
                  <a:pt x="309" y="353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544" y="44"/>
                  <a:pt x="544" y="44"/>
                  <a:pt x="544" y="44"/>
                </a:cubicBezTo>
                <a:cubicBezTo>
                  <a:pt x="559" y="44"/>
                  <a:pt x="559" y="30"/>
                  <a:pt x="559" y="15"/>
                </a:cubicBezTo>
                <a:cubicBezTo>
                  <a:pt x="559" y="15"/>
                  <a:pt x="559" y="0"/>
                  <a:pt x="544" y="0"/>
                </a:cubicBezTo>
                <a:cubicBezTo>
                  <a:pt x="265" y="0"/>
                  <a:pt x="265" y="0"/>
                  <a:pt x="265" y="0"/>
                </a:cubicBezTo>
                <a:lnTo>
                  <a:pt x="250" y="15"/>
                </a:lnTo>
                <a:cubicBezTo>
                  <a:pt x="250" y="30"/>
                  <a:pt x="265" y="44"/>
                  <a:pt x="265" y="44"/>
                </a:cubicBezTo>
                <a:close/>
                <a:moveTo>
                  <a:pt x="544" y="471"/>
                </a:moveTo>
                <a:lnTo>
                  <a:pt x="544" y="471"/>
                </a:lnTo>
                <a:cubicBezTo>
                  <a:pt x="309" y="471"/>
                  <a:pt x="309" y="471"/>
                  <a:pt x="309" y="471"/>
                </a:cubicBezTo>
                <a:cubicBezTo>
                  <a:pt x="294" y="471"/>
                  <a:pt x="294" y="486"/>
                  <a:pt x="294" y="486"/>
                </a:cubicBezTo>
                <a:cubicBezTo>
                  <a:pt x="294" y="501"/>
                  <a:pt x="294" y="515"/>
                  <a:pt x="309" y="515"/>
                </a:cubicBezTo>
                <a:cubicBezTo>
                  <a:pt x="544" y="515"/>
                  <a:pt x="544" y="515"/>
                  <a:pt x="544" y="515"/>
                </a:cubicBezTo>
                <a:cubicBezTo>
                  <a:pt x="559" y="515"/>
                  <a:pt x="559" y="501"/>
                  <a:pt x="559" y="486"/>
                </a:cubicBezTo>
                <a:cubicBezTo>
                  <a:pt x="559" y="486"/>
                  <a:pt x="559" y="471"/>
                  <a:pt x="544" y="471"/>
                </a:cubicBezTo>
                <a:close/>
                <a:moveTo>
                  <a:pt x="544" y="353"/>
                </a:moveTo>
                <a:lnTo>
                  <a:pt x="544" y="353"/>
                </a:lnTo>
                <a:cubicBezTo>
                  <a:pt x="382" y="353"/>
                  <a:pt x="382" y="353"/>
                  <a:pt x="382" y="353"/>
                </a:cubicBezTo>
                <a:lnTo>
                  <a:pt x="368" y="368"/>
                </a:lnTo>
                <a:cubicBezTo>
                  <a:pt x="368" y="383"/>
                  <a:pt x="382" y="398"/>
                  <a:pt x="382" y="398"/>
                </a:cubicBezTo>
                <a:cubicBezTo>
                  <a:pt x="544" y="398"/>
                  <a:pt x="544" y="398"/>
                  <a:pt x="544" y="398"/>
                </a:cubicBezTo>
                <a:cubicBezTo>
                  <a:pt x="559" y="398"/>
                  <a:pt x="559" y="383"/>
                  <a:pt x="559" y="368"/>
                </a:cubicBezTo>
                <a:cubicBezTo>
                  <a:pt x="559" y="368"/>
                  <a:pt x="559" y="353"/>
                  <a:pt x="544" y="353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265" y="118"/>
                  <a:pt x="265" y="118"/>
                  <a:pt x="265" y="118"/>
                </a:cubicBezTo>
                <a:lnTo>
                  <a:pt x="250" y="132"/>
                </a:lnTo>
                <a:cubicBezTo>
                  <a:pt x="250" y="147"/>
                  <a:pt x="265" y="162"/>
                  <a:pt x="265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59" y="162"/>
                  <a:pt x="559" y="147"/>
                  <a:pt x="559" y="132"/>
                </a:cubicBezTo>
                <a:cubicBezTo>
                  <a:pt x="559" y="132"/>
                  <a:pt x="559" y="118"/>
                  <a:pt x="544" y="118"/>
                </a:cubicBezTo>
                <a:close/>
                <a:moveTo>
                  <a:pt x="544" y="235"/>
                </a:moveTo>
                <a:lnTo>
                  <a:pt x="544" y="235"/>
                </a:lnTo>
                <a:cubicBezTo>
                  <a:pt x="265" y="235"/>
                  <a:pt x="265" y="235"/>
                  <a:pt x="265" y="235"/>
                </a:cubicBezTo>
                <a:lnTo>
                  <a:pt x="250" y="250"/>
                </a:lnTo>
                <a:cubicBezTo>
                  <a:pt x="250" y="265"/>
                  <a:pt x="265" y="280"/>
                  <a:pt x="265" y="280"/>
                </a:cubicBezTo>
                <a:cubicBezTo>
                  <a:pt x="544" y="280"/>
                  <a:pt x="544" y="280"/>
                  <a:pt x="544" y="280"/>
                </a:cubicBezTo>
                <a:cubicBezTo>
                  <a:pt x="559" y="280"/>
                  <a:pt x="559" y="265"/>
                  <a:pt x="559" y="250"/>
                </a:cubicBezTo>
                <a:cubicBezTo>
                  <a:pt x="559" y="250"/>
                  <a:pt x="559" y="235"/>
                  <a:pt x="544" y="23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36" name="Freeform 195"/>
          <p:cNvSpPr>
            <a:spLocks noChangeArrowheads="1"/>
          </p:cNvSpPr>
          <p:nvPr/>
        </p:nvSpPr>
        <p:spPr bwMode="auto">
          <a:xfrm>
            <a:off x="7094613" y="3011976"/>
            <a:ext cx="352621" cy="333882"/>
          </a:xfrm>
          <a:custGeom>
            <a:avLst/>
            <a:gdLst>
              <a:gd name="T0" fmla="*/ 111126 w 546"/>
              <a:gd name="T1" fmla="*/ 169703 h 516"/>
              <a:gd name="T2" fmla="*/ 111126 w 546"/>
              <a:gd name="T3" fmla="*/ 169703 h 516"/>
              <a:gd name="T4" fmla="*/ 5394 w 546"/>
              <a:gd name="T5" fmla="*/ 169703 h 516"/>
              <a:gd name="T6" fmla="*/ 0 w 546"/>
              <a:gd name="T7" fmla="*/ 180152 h 516"/>
              <a:gd name="T8" fmla="*/ 5394 w 546"/>
              <a:gd name="T9" fmla="*/ 185557 h 516"/>
              <a:gd name="T10" fmla="*/ 111126 w 546"/>
              <a:gd name="T11" fmla="*/ 185557 h 516"/>
              <a:gd name="T12" fmla="*/ 116521 w 546"/>
              <a:gd name="T13" fmla="*/ 180152 h 516"/>
              <a:gd name="T14" fmla="*/ 111126 w 546"/>
              <a:gd name="T15" fmla="*/ 169703 h 516"/>
              <a:gd name="T16" fmla="*/ 5394 w 546"/>
              <a:gd name="T17" fmla="*/ 15853 h 516"/>
              <a:gd name="T18" fmla="*/ 5394 w 546"/>
              <a:gd name="T19" fmla="*/ 15853 h 516"/>
              <a:gd name="T20" fmla="*/ 190605 w 546"/>
              <a:gd name="T21" fmla="*/ 15853 h 516"/>
              <a:gd name="T22" fmla="*/ 195999 w 546"/>
              <a:gd name="T23" fmla="*/ 10449 h 516"/>
              <a:gd name="T24" fmla="*/ 190605 w 546"/>
              <a:gd name="T25" fmla="*/ 0 h 516"/>
              <a:gd name="T26" fmla="*/ 5394 w 546"/>
              <a:gd name="T27" fmla="*/ 0 h 516"/>
              <a:gd name="T28" fmla="*/ 0 w 546"/>
              <a:gd name="T29" fmla="*/ 10449 h 516"/>
              <a:gd name="T30" fmla="*/ 5394 w 546"/>
              <a:gd name="T31" fmla="*/ 15853 h 516"/>
              <a:gd name="T32" fmla="*/ 190605 w 546"/>
              <a:gd name="T33" fmla="*/ 116739 h 516"/>
              <a:gd name="T34" fmla="*/ 190605 w 546"/>
              <a:gd name="T35" fmla="*/ 116739 h 516"/>
              <a:gd name="T36" fmla="*/ 5394 w 546"/>
              <a:gd name="T37" fmla="*/ 116739 h 516"/>
              <a:gd name="T38" fmla="*/ 0 w 546"/>
              <a:gd name="T39" fmla="*/ 121783 h 516"/>
              <a:gd name="T40" fmla="*/ 5394 w 546"/>
              <a:gd name="T41" fmla="*/ 127187 h 516"/>
              <a:gd name="T42" fmla="*/ 190605 w 546"/>
              <a:gd name="T43" fmla="*/ 127187 h 516"/>
              <a:gd name="T44" fmla="*/ 195999 w 546"/>
              <a:gd name="T45" fmla="*/ 121783 h 516"/>
              <a:gd name="T46" fmla="*/ 190605 w 546"/>
              <a:gd name="T47" fmla="*/ 116739 h 516"/>
              <a:gd name="T48" fmla="*/ 190605 w 546"/>
              <a:gd name="T49" fmla="*/ 58369 h 516"/>
              <a:gd name="T50" fmla="*/ 190605 w 546"/>
              <a:gd name="T51" fmla="*/ 58369 h 516"/>
              <a:gd name="T52" fmla="*/ 5394 w 546"/>
              <a:gd name="T53" fmla="*/ 58369 h 516"/>
              <a:gd name="T54" fmla="*/ 0 w 546"/>
              <a:gd name="T55" fmla="*/ 63414 h 516"/>
              <a:gd name="T56" fmla="*/ 5394 w 546"/>
              <a:gd name="T57" fmla="*/ 74223 h 516"/>
              <a:gd name="T58" fmla="*/ 190605 w 546"/>
              <a:gd name="T59" fmla="*/ 74223 h 516"/>
              <a:gd name="T60" fmla="*/ 195999 w 546"/>
              <a:gd name="T61" fmla="*/ 63414 h 516"/>
              <a:gd name="T62" fmla="*/ 190605 w 546"/>
              <a:gd name="T63" fmla="*/ 58369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6" h="516">
                <a:moveTo>
                  <a:pt x="309" y="471"/>
                </a:moveTo>
                <a:lnTo>
                  <a:pt x="309" y="471"/>
                </a:lnTo>
                <a:cubicBezTo>
                  <a:pt x="15" y="471"/>
                  <a:pt x="15" y="471"/>
                  <a:pt x="15" y="471"/>
                </a:cubicBezTo>
                <a:cubicBezTo>
                  <a:pt x="0" y="471"/>
                  <a:pt x="0" y="486"/>
                  <a:pt x="0" y="500"/>
                </a:cubicBezTo>
                <a:cubicBezTo>
                  <a:pt x="0" y="500"/>
                  <a:pt x="0" y="515"/>
                  <a:pt x="15" y="515"/>
                </a:cubicBez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24" y="500"/>
                  <a:pt x="324" y="500"/>
                </a:cubicBezTo>
                <a:cubicBezTo>
                  <a:pt x="324" y="486"/>
                  <a:pt x="324" y="471"/>
                  <a:pt x="309" y="471"/>
                </a:cubicBezTo>
                <a:close/>
                <a:moveTo>
                  <a:pt x="15" y="44"/>
                </a:moveTo>
                <a:lnTo>
                  <a:pt x="15" y="44"/>
                </a:lnTo>
                <a:cubicBezTo>
                  <a:pt x="530" y="44"/>
                  <a:pt x="530" y="44"/>
                  <a:pt x="530" y="44"/>
                </a:cubicBezTo>
                <a:lnTo>
                  <a:pt x="545" y="29"/>
                </a:lnTo>
                <a:cubicBezTo>
                  <a:pt x="545" y="15"/>
                  <a:pt x="530" y="0"/>
                  <a:pt x="53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0"/>
                  <a:pt x="0" y="15"/>
                  <a:pt x="0" y="29"/>
                </a:cubicBezTo>
                <a:cubicBezTo>
                  <a:pt x="0" y="29"/>
                  <a:pt x="0" y="44"/>
                  <a:pt x="15" y="44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5" y="324"/>
                  <a:pt x="15" y="324"/>
                  <a:pt x="15" y="324"/>
                </a:cubicBezTo>
                <a:cubicBezTo>
                  <a:pt x="0" y="324"/>
                  <a:pt x="0" y="324"/>
                  <a:pt x="0" y="338"/>
                </a:cubicBezTo>
                <a:cubicBezTo>
                  <a:pt x="0" y="353"/>
                  <a:pt x="0" y="353"/>
                  <a:pt x="15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30" y="353"/>
                  <a:pt x="545" y="353"/>
                  <a:pt x="545" y="338"/>
                </a:cubicBezTo>
                <a:cubicBezTo>
                  <a:pt x="545" y="324"/>
                  <a:pt x="530" y="324"/>
                  <a:pt x="530" y="324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15" y="162"/>
                  <a:pt x="15" y="162"/>
                  <a:pt x="15" y="162"/>
                </a:cubicBezTo>
                <a:cubicBezTo>
                  <a:pt x="0" y="162"/>
                  <a:pt x="0" y="176"/>
                  <a:pt x="0" y="176"/>
                </a:cubicBezTo>
                <a:cubicBezTo>
                  <a:pt x="0" y="191"/>
                  <a:pt x="0" y="206"/>
                  <a:pt x="15" y="206"/>
                </a:cubicBezTo>
                <a:cubicBezTo>
                  <a:pt x="530" y="206"/>
                  <a:pt x="530" y="206"/>
                  <a:pt x="530" y="206"/>
                </a:cubicBezTo>
                <a:cubicBezTo>
                  <a:pt x="530" y="206"/>
                  <a:pt x="545" y="191"/>
                  <a:pt x="545" y="176"/>
                </a:cubicBezTo>
                <a:lnTo>
                  <a:pt x="530" y="1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37" name="Freeform 196"/>
          <p:cNvSpPr>
            <a:spLocks noChangeArrowheads="1"/>
          </p:cNvSpPr>
          <p:nvPr/>
        </p:nvSpPr>
        <p:spPr bwMode="auto">
          <a:xfrm>
            <a:off x="6455810" y="3011976"/>
            <a:ext cx="352619" cy="333882"/>
          </a:xfrm>
          <a:custGeom>
            <a:avLst/>
            <a:gdLst>
              <a:gd name="T0" fmla="*/ 5044 w 545"/>
              <a:gd name="T1" fmla="*/ 15853 h 516"/>
              <a:gd name="T2" fmla="*/ 5044 w 545"/>
              <a:gd name="T3" fmla="*/ 15853 h 516"/>
              <a:gd name="T4" fmla="*/ 190954 w 545"/>
              <a:gd name="T5" fmla="*/ 15853 h 516"/>
              <a:gd name="T6" fmla="*/ 195998 w 545"/>
              <a:gd name="T7" fmla="*/ 10449 h 516"/>
              <a:gd name="T8" fmla="*/ 190954 w 545"/>
              <a:gd name="T9" fmla="*/ 0 h 516"/>
              <a:gd name="T10" fmla="*/ 5044 w 545"/>
              <a:gd name="T11" fmla="*/ 0 h 516"/>
              <a:gd name="T12" fmla="*/ 0 w 545"/>
              <a:gd name="T13" fmla="*/ 10449 h 516"/>
              <a:gd name="T14" fmla="*/ 5044 w 545"/>
              <a:gd name="T15" fmla="*/ 15853 h 516"/>
              <a:gd name="T16" fmla="*/ 37110 w 545"/>
              <a:gd name="T17" fmla="*/ 58369 h 516"/>
              <a:gd name="T18" fmla="*/ 37110 w 545"/>
              <a:gd name="T19" fmla="*/ 58369 h 516"/>
              <a:gd name="T20" fmla="*/ 26301 w 545"/>
              <a:gd name="T21" fmla="*/ 63414 h 516"/>
              <a:gd name="T22" fmla="*/ 37110 w 545"/>
              <a:gd name="T23" fmla="*/ 74223 h 516"/>
              <a:gd name="T24" fmla="*/ 164292 w 545"/>
              <a:gd name="T25" fmla="*/ 74223 h 516"/>
              <a:gd name="T26" fmla="*/ 169697 w 545"/>
              <a:gd name="T27" fmla="*/ 63414 h 516"/>
              <a:gd name="T28" fmla="*/ 164292 w 545"/>
              <a:gd name="T29" fmla="*/ 58369 h 516"/>
              <a:gd name="T30" fmla="*/ 37110 w 545"/>
              <a:gd name="T31" fmla="*/ 58369 h 516"/>
              <a:gd name="T32" fmla="*/ 190954 w 545"/>
              <a:gd name="T33" fmla="*/ 116739 h 516"/>
              <a:gd name="T34" fmla="*/ 190954 w 545"/>
              <a:gd name="T35" fmla="*/ 116739 h 516"/>
              <a:gd name="T36" fmla="*/ 5044 w 545"/>
              <a:gd name="T37" fmla="*/ 116739 h 516"/>
              <a:gd name="T38" fmla="*/ 0 w 545"/>
              <a:gd name="T39" fmla="*/ 121783 h 516"/>
              <a:gd name="T40" fmla="*/ 5044 w 545"/>
              <a:gd name="T41" fmla="*/ 127187 h 516"/>
              <a:gd name="T42" fmla="*/ 190954 w 545"/>
              <a:gd name="T43" fmla="*/ 127187 h 516"/>
              <a:gd name="T44" fmla="*/ 195998 w 545"/>
              <a:gd name="T45" fmla="*/ 121783 h 516"/>
              <a:gd name="T46" fmla="*/ 190954 w 545"/>
              <a:gd name="T47" fmla="*/ 116739 h 516"/>
              <a:gd name="T48" fmla="*/ 148439 w 545"/>
              <a:gd name="T49" fmla="*/ 169703 h 516"/>
              <a:gd name="T50" fmla="*/ 148439 w 545"/>
              <a:gd name="T51" fmla="*/ 169703 h 516"/>
              <a:gd name="T52" fmla="*/ 47558 w 545"/>
              <a:gd name="T53" fmla="*/ 169703 h 516"/>
              <a:gd name="T54" fmla="*/ 42154 w 545"/>
              <a:gd name="T55" fmla="*/ 180152 h 516"/>
              <a:gd name="T56" fmla="*/ 47558 w 545"/>
              <a:gd name="T57" fmla="*/ 185557 h 516"/>
              <a:gd name="T58" fmla="*/ 148439 w 545"/>
              <a:gd name="T59" fmla="*/ 185557 h 516"/>
              <a:gd name="T60" fmla="*/ 153484 w 545"/>
              <a:gd name="T61" fmla="*/ 180152 h 516"/>
              <a:gd name="T62" fmla="*/ 148439 w 545"/>
              <a:gd name="T63" fmla="*/ 169703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516"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103" y="162"/>
                </a:moveTo>
                <a:lnTo>
                  <a:pt x="103" y="162"/>
                </a:lnTo>
                <a:cubicBezTo>
                  <a:pt x="88" y="162"/>
                  <a:pt x="73" y="176"/>
                  <a:pt x="73" y="176"/>
                </a:cubicBezTo>
                <a:cubicBezTo>
                  <a:pt x="73" y="191"/>
                  <a:pt x="88" y="206"/>
                  <a:pt x="103" y="206"/>
                </a:cubicBezTo>
                <a:cubicBezTo>
                  <a:pt x="456" y="206"/>
                  <a:pt x="456" y="206"/>
                  <a:pt x="456" y="206"/>
                </a:cubicBezTo>
                <a:cubicBezTo>
                  <a:pt x="456" y="206"/>
                  <a:pt x="471" y="191"/>
                  <a:pt x="471" y="176"/>
                </a:cubicBezTo>
                <a:lnTo>
                  <a:pt x="456" y="162"/>
                </a:lnTo>
                <a:lnTo>
                  <a:pt x="103" y="162"/>
                </a:ln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32" y="471"/>
                  <a:pt x="117" y="486"/>
                  <a:pt x="117" y="500"/>
                </a:cubicBezTo>
                <a:lnTo>
                  <a:pt x="132" y="515"/>
                </a:lnTo>
                <a:cubicBezTo>
                  <a:pt x="412" y="515"/>
                  <a:pt x="412" y="515"/>
                  <a:pt x="412" y="515"/>
                </a:cubicBezTo>
                <a:cubicBezTo>
                  <a:pt x="426" y="515"/>
                  <a:pt x="426" y="500"/>
                  <a:pt x="426" y="500"/>
                </a:cubicBezTo>
                <a:cubicBezTo>
                  <a:pt x="426" y="486"/>
                  <a:pt x="426" y="471"/>
                  <a:pt x="412" y="4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38" name="Freeform 197"/>
          <p:cNvSpPr>
            <a:spLocks noChangeArrowheads="1"/>
          </p:cNvSpPr>
          <p:nvPr/>
        </p:nvSpPr>
        <p:spPr bwMode="auto">
          <a:xfrm>
            <a:off x="5771011" y="3011976"/>
            <a:ext cx="354324" cy="333882"/>
          </a:xfrm>
          <a:custGeom>
            <a:avLst/>
            <a:gdLst>
              <a:gd name="T0" fmla="*/ 5068 w 545"/>
              <a:gd name="T1" fmla="*/ 74223 h 516"/>
              <a:gd name="T2" fmla="*/ 5068 w 545"/>
              <a:gd name="T3" fmla="*/ 74223 h 516"/>
              <a:gd name="T4" fmla="*/ 133227 w 545"/>
              <a:gd name="T5" fmla="*/ 74223 h 516"/>
              <a:gd name="T6" fmla="*/ 143726 w 545"/>
              <a:gd name="T7" fmla="*/ 63414 h 516"/>
              <a:gd name="T8" fmla="*/ 133227 w 545"/>
              <a:gd name="T9" fmla="*/ 58369 h 516"/>
              <a:gd name="T10" fmla="*/ 5068 w 545"/>
              <a:gd name="T11" fmla="*/ 58369 h 516"/>
              <a:gd name="T12" fmla="*/ 0 w 545"/>
              <a:gd name="T13" fmla="*/ 63414 h 516"/>
              <a:gd name="T14" fmla="*/ 5068 w 545"/>
              <a:gd name="T15" fmla="*/ 74223 h 516"/>
              <a:gd name="T16" fmla="*/ 5068 w 545"/>
              <a:gd name="T17" fmla="*/ 15853 h 516"/>
              <a:gd name="T18" fmla="*/ 5068 w 545"/>
              <a:gd name="T19" fmla="*/ 15853 h 516"/>
              <a:gd name="T20" fmla="*/ 191877 w 545"/>
              <a:gd name="T21" fmla="*/ 15853 h 516"/>
              <a:gd name="T22" fmla="*/ 196945 w 545"/>
              <a:gd name="T23" fmla="*/ 10449 h 516"/>
              <a:gd name="T24" fmla="*/ 191877 w 545"/>
              <a:gd name="T25" fmla="*/ 0 h 516"/>
              <a:gd name="T26" fmla="*/ 5068 w 545"/>
              <a:gd name="T27" fmla="*/ 0 h 516"/>
              <a:gd name="T28" fmla="*/ 0 w 545"/>
              <a:gd name="T29" fmla="*/ 10449 h 516"/>
              <a:gd name="T30" fmla="*/ 5068 w 545"/>
              <a:gd name="T31" fmla="*/ 15853 h 516"/>
              <a:gd name="T32" fmla="*/ 111868 w 545"/>
              <a:gd name="T33" fmla="*/ 169703 h 516"/>
              <a:gd name="T34" fmla="*/ 111868 w 545"/>
              <a:gd name="T35" fmla="*/ 169703 h 516"/>
              <a:gd name="T36" fmla="*/ 5068 w 545"/>
              <a:gd name="T37" fmla="*/ 169703 h 516"/>
              <a:gd name="T38" fmla="*/ 0 w 545"/>
              <a:gd name="T39" fmla="*/ 180152 h 516"/>
              <a:gd name="T40" fmla="*/ 5068 w 545"/>
              <a:gd name="T41" fmla="*/ 185557 h 516"/>
              <a:gd name="T42" fmla="*/ 111868 w 545"/>
              <a:gd name="T43" fmla="*/ 185557 h 516"/>
              <a:gd name="T44" fmla="*/ 122367 w 545"/>
              <a:gd name="T45" fmla="*/ 180152 h 516"/>
              <a:gd name="T46" fmla="*/ 111868 w 545"/>
              <a:gd name="T47" fmla="*/ 169703 h 516"/>
              <a:gd name="T48" fmla="*/ 191877 w 545"/>
              <a:gd name="T49" fmla="*/ 116739 h 516"/>
              <a:gd name="T50" fmla="*/ 191877 w 545"/>
              <a:gd name="T51" fmla="*/ 116739 h 516"/>
              <a:gd name="T52" fmla="*/ 5068 w 545"/>
              <a:gd name="T53" fmla="*/ 116739 h 516"/>
              <a:gd name="T54" fmla="*/ 0 w 545"/>
              <a:gd name="T55" fmla="*/ 121783 h 516"/>
              <a:gd name="T56" fmla="*/ 5068 w 545"/>
              <a:gd name="T57" fmla="*/ 127187 h 516"/>
              <a:gd name="T58" fmla="*/ 191877 w 545"/>
              <a:gd name="T59" fmla="*/ 127187 h 516"/>
              <a:gd name="T60" fmla="*/ 196945 w 545"/>
              <a:gd name="T61" fmla="*/ 121783 h 516"/>
              <a:gd name="T62" fmla="*/ 191877 w 545"/>
              <a:gd name="T63" fmla="*/ 116739 h 51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516">
                <a:moveTo>
                  <a:pt x="14" y="206"/>
                </a:moveTo>
                <a:lnTo>
                  <a:pt x="14" y="206"/>
                </a:lnTo>
                <a:cubicBezTo>
                  <a:pt x="368" y="206"/>
                  <a:pt x="368" y="206"/>
                  <a:pt x="368" y="206"/>
                </a:cubicBezTo>
                <a:cubicBezTo>
                  <a:pt x="383" y="206"/>
                  <a:pt x="397" y="191"/>
                  <a:pt x="397" y="176"/>
                </a:cubicBezTo>
                <a:cubicBezTo>
                  <a:pt x="397" y="176"/>
                  <a:pt x="383" y="162"/>
                  <a:pt x="368" y="162"/>
                </a:cubicBezTo>
                <a:cubicBezTo>
                  <a:pt x="14" y="162"/>
                  <a:pt x="14" y="162"/>
                  <a:pt x="14" y="162"/>
                </a:cubicBezTo>
                <a:lnTo>
                  <a:pt x="0" y="176"/>
                </a:lnTo>
                <a:cubicBezTo>
                  <a:pt x="0" y="191"/>
                  <a:pt x="14" y="206"/>
                  <a:pt x="14" y="206"/>
                </a:cubicBezTo>
                <a:close/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309" y="471"/>
                </a:moveTo>
                <a:lnTo>
                  <a:pt x="309" y="471"/>
                </a:lnTo>
                <a:cubicBezTo>
                  <a:pt x="14" y="471"/>
                  <a:pt x="14" y="471"/>
                  <a:pt x="14" y="471"/>
                </a:cubicBezTo>
                <a:cubicBezTo>
                  <a:pt x="14" y="471"/>
                  <a:pt x="0" y="486"/>
                  <a:pt x="0" y="500"/>
                </a:cubicBezTo>
                <a:lnTo>
                  <a:pt x="14" y="515"/>
                </a:ln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38" y="500"/>
                  <a:pt x="338" y="500"/>
                </a:cubicBezTo>
                <a:cubicBezTo>
                  <a:pt x="338" y="486"/>
                  <a:pt x="324" y="471"/>
                  <a:pt x="309" y="471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39" name="Freeform 198"/>
          <p:cNvSpPr>
            <a:spLocks noChangeArrowheads="1"/>
          </p:cNvSpPr>
          <p:nvPr/>
        </p:nvSpPr>
        <p:spPr bwMode="auto">
          <a:xfrm>
            <a:off x="5152649" y="2976203"/>
            <a:ext cx="325365" cy="410539"/>
          </a:xfrm>
          <a:custGeom>
            <a:avLst/>
            <a:gdLst>
              <a:gd name="T0" fmla="*/ 127658 w 501"/>
              <a:gd name="T1" fmla="*/ 201559 h 634"/>
              <a:gd name="T2" fmla="*/ 133083 w 501"/>
              <a:gd name="T3" fmla="*/ 106008 h 634"/>
              <a:gd name="T4" fmla="*/ 116809 w 501"/>
              <a:gd name="T5" fmla="*/ 106008 h 634"/>
              <a:gd name="T6" fmla="*/ 127658 w 501"/>
              <a:gd name="T7" fmla="*/ 201559 h 634"/>
              <a:gd name="T8" fmla="*/ 53161 w 501"/>
              <a:gd name="T9" fmla="*/ 201559 h 634"/>
              <a:gd name="T10" fmla="*/ 63648 w 501"/>
              <a:gd name="T11" fmla="*/ 106008 h 634"/>
              <a:gd name="T12" fmla="*/ 47736 w 501"/>
              <a:gd name="T13" fmla="*/ 106008 h 634"/>
              <a:gd name="T14" fmla="*/ 53161 w 501"/>
              <a:gd name="T15" fmla="*/ 201559 h 634"/>
              <a:gd name="T16" fmla="*/ 90410 w 501"/>
              <a:gd name="T17" fmla="*/ 201559 h 634"/>
              <a:gd name="T18" fmla="*/ 95834 w 501"/>
              <a:gd name="T19" fmla="*/ 106008 h 634"/>
              <a:gd name="T20" fmla="*/ 84985 w 501"/>
              <a:gd name="T21" fmla="*/ 106008 h 634"/>
              <a:gd name="T22" fmla="*/ 90410 w 501"/>
              <a:gd name="T23" fmla="*/ 201559 h 634"/>
              <a:gd name="T24" fmla="*/ 170332 w 501"/>
              <a:gd name="T25" fmla="*/ 31730 h 634"/>
              <a:gd name="T26" fmla="*/ 127658 w 501"/>
              <a:gd name="T27" fmla="*/ 15865 h 634"/>
              <a:gd name="T28" fmla="*/ 69073 w 501"/>
              <a:gd name="T29" fmla="*/ 0 h 634"/>
              <a:gd name="T30" fmla="*/ 53161 w 501"/>
              <a:gd name="T31" fmla="*/ 31730 h 634"/>
              <a:gd name="T32" fmla="*/ 0 w 501"/>
              <a:gd name="T33" fmla="*/ 42187 h 634"/>
              <a:gd name="T34" fmla="*/ 10488 w 501"/>
              <a:gd name="T35" fmla="*/ 74278 h 634"/>
              <a:gd name="T36" fmla="*/ 42673 w 501"/>
              <a:gd name="T37" fmla="*/ 228241 h 634"/>
              <a:gd name="T38" fmla="*/ 170332 w 501"/>
              <a:gd name="T39" fmla="*/ 201559 h 634"/>
              <a:gd name="T40" fmla="*/ 180819 w 501"/>
              <a:gd name="T41" fmla="*/ 58412 h 634"/>
              <a:gd name="T42" fmla="*/ 170332 w 501"/>
              <a:gd name="T43" fmla="*/ 31730 h 634"/>
              <a:gd name="T44" fmla="*/ 69073 w 501"/>
              <a:gd name="T45" fmla="*/ 21274 h 634"/>
              <a:gd name="T46" fmla="*/ 106322 w 501"/>
              <a:gd name="T47" fmla="*/ 15865 h 634"/>
              <a:gd name="T48" fmla="*/ 111746 w 501"/>
              <a:gd name="T49" fmla="*/ 31730 h 634"/>
              <a:gd name="T50" fmla="*/ 69073 w 501"/>
              <a:gd name="T51" fmla="*/ 21274 h 634"/>
              <a:gd name="T52" fmla="*/ 154420 w 501"/>
              <a:gd name="T53" fmla="*/ 201559 h 634"/>
              <a:gd name="T54" fmla="*/ 42673 w 501"/>
              <a:gd name="T55" fmla="*/ 212376 h 634"/>
              <a:gd name="T56" fmla="*/ 26400 w 501"/>
              <a:gd name="T57" fmla="*/ 74278 h 634"/>
              <a:gd name="T58" fmla="*/ 154420 w 501"/>
              <a:gd name="T59" fmla="*/ 201559 h 634"/>
              <a:gd name="T60" fmla="*/ 159483 w 501"/>
              <a:gd name="T61" fmla="*/ 58412 h 634"/>
              <a:gd name="T62" fmla="*/ 10488 w 501"/>
              <a:gd name="T63" fmla="*/ 53004 h 634"/>
              <a:gd name="T64" fmla="*/ 159483 w 501"/>
              <a:gd name="T65" fmla="*/ 42187 h 634"/>
              <a:gd name="T66" fmla="*/ 159483 w 501"/>
              <a:gd name="T67" fmla="*/ 58412 h 6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01" h="634">
                <a:moveTo>
                  <a:pt x="353" y="559"/>
                </a:moveTo>
                <a:lnTo>
                  <a:pt x="353" y="559"/>
                </a:lnTo>
                <a:cubicBezTo>
                  <a:pt x="353" y="559"/>
                  <a:pt x="368" y="545"/>
                  <a:pt x="368" y="530"/>
                </a:cubicBezTo>
                <a:cubicBezTo>
                  <a:pt x="368" y="294"/>
                  <a:pt x="368" y="294"/>
                  <a:pt x="368" y="294"/>
                </a:cubicBezTo>
                <a:lnTo>
                  <a:pt x="353" y="279"/>
                </a:lnTo>
                <a:cubicBezTo>
                  <a:pt x="339" y="279"/>
                  <a:pt x="323" y="294"/>
                  <a:pt x="323" y="294"/>
                </a:cubicBezTo>
                <a:cubicBezTo>
                  <a:pt x="323" y="530"/>
                  <a:pt x="323" y="530"/>
                  <a:pt x="323" y="530"/>
                </a:cubicBezTo>
                <a:cubicBezTo>
                  <a:pt x="323" y="545"/>
                  <a:pt x="339" y="559"/>
                  <a:pt x="353" y="559"/>
                </a:cubicBezTo>
                <a:close/>
                <a:moveTo>
                  <a:pt x="147" y="559"/>
                </a:moveTo>
                <a:lnTo>
                  <a:pt x="147" y="559"/>
                </a:lnTo>
                <a:cubicBezTo>
                  <a:pt x="162" y="559"/>
                  <a:pt x="176" y="545"/>
                  <a:pt x="176" y="530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76" y="294"/>
                  <a:pt x="162" y="279"/>
                  <a:pt x="147" y="279"/>
                </a:cubicBezTo>
                <a:lnTo>
                  <a:pt x="132" y="294"/>
                </a:lnTo>
                <a:cubicBezTo>
                  <a:pt x="132" y="530"/>
                  <a:pt x="132" y="530"/>
                  <a:pt x="132" y="530"/>
                </a:cubicBezTo>
                <a:cubicBezTo>
                  <a:pt x="132" y="545"/>
                  <a:pt x="147" y="559"/>
                  <a:pt x="147" y="559"/>
                </a:cubicBezTo>
                <a:close/>
                <a:moveTo>
                  <a:pt x="250" y="559"/>
                </a:moveTo>
                <a:lnTo>
                  <a:pt x="250" y="559"/>
                </a:lnTo>
                <a:cubicBezTo>
                  <a:pt x="265" y="559"/>
                  <a:pt x="265" y="545"/>
                  <a:pt x="265" y="530"/>
                </a:cubicBezTo>
                <a:cubicBezTo>
                  <a:pt x="265" y="294"/>
                  <a:pt x="265" y="294"/>
                  <a:pt x="265" y="294"/>
                </a:cubicBezTo>
                <a:cubicBezTo>
                  <a:pt x="265" y="294"/>
                  <a:pt x="265" y="279"/>
                  <a:pt x="250" y="279"/>
                </a:cubicBezTo>
                <a:cubicBezTo>
                  <a:pt x="235" y="279"/>
                  <a:pt x="235" y="294"/>
                  <a:pt x="235" y="294"/>
                </a:cubicBezTo>
                <a:cubicBezTo>
                  <a:pt x="235" y="530"/>
                  <a:pt x="235" y="530"/>
                  <a:pt x="235" y="530"/>
                </a:cubicBezTo>
                <a:cubicBezTo>
                  <a:pt x="235" y="545"/>
                  <a:pt x="235" y="559"/>
                  <a:pt x="250" y="559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353" y="88"/>
                  <a:pt x="353" y="88"/>
                  <a:pt x="353" y="88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53" y="29"/>
                  <a:pt x="323" y="0"/>
                  <a:pt x="30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6" y="0"/>
                  <a:pt x="147" y="29"/>
                  <a:pt x="147" y="44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14" y="88"/>
                  <a:pt x="0" y="103"/>
                  <a:pt x="0" y="117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6"/>
                  <a:pt x="14" y="206"/>
                  <a:pt x="29" y="206"/>
                </a:cubicBezTo>
                <a:cubicBezTo>
                  <a:pt x="29" y="559"/>
                  <a:pt x="29" y="559"/>
                  <a:pt x="29" y="559"/>
                </a:cubicBezTo>
                <a:cubicBezTo>
                  <a:pt x="29" y="604"/>
                  <a:pt x="73" y="633"/>
                  <a:pt x="118" y="633"/>
                </a:cubicBezTo>
                <a:cubicBezTo>
                  <a:pt x="382" y="633"/>
                  <a:pt x="382" y="633"/>
                  <a:pt x="382" y="633"/>
                </a:cubicBezTo>
                <a:cubicBezTo>
                  <a:pt x="427" y="633"/>
                  <a:pt x="471" y="604"/>
                  <a:pt x="471" y="559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486" y="206"/>
                  <a:pt x="500" y="176"/>
                  <a:pt x="500" y="162"/>
                </a:cubicBezTo>
                <a:cubicBezTo>
                  <a:pt x="500" y="117"/>
                  <a:pt x="500" y="117"/>
                  <a:pt x="500" y="117"/>
                </a:cubicBezTo>
                <a:cubicBezTo>
                  <a:pt x="500" y="103"/>
                  <a:pt x="486" y="88"/>
                  <a:pt x="471" y="88"/>
                </a:cubicBezTo>
                <a:close/>
                <a:moveTo>
                  <a:pt x="191" y="59"/>
                </a:moveTo>
                <a:lnTo>
                  <a:pt x="191" y="59"/>
                </a:lnTo>
                <a:lnTo>
                  <a:pt x="206" y="44"/>
                </a:lnTo>
                <a:cubicBezTo>
                  <a:pt x="294" y="44"/>
                  <a:pt x="294" y="44"/>
                  <a:pt x="294" y="44"/>
                </a:cubicBezTo>
                <a:lnTo>
                  <a:pt x="309" y="59"/>
                </a:lnTo>
                <a:cubicBezTo>
                  <a:pt x="309" y="88"/>
                  <a:pt x="309" y="88"/>
                  <a:pt x="309" y="88"/>
                </a:cubicBezTo>
                <a:cubicBezTo>
                  <a:pt x="294" y="88"/>
                  <a:pt x="191" y="88"/>
                  <a:pt x="191" y="88"/>
                </a:cubicBezTo>
                <a:lnTo>
                  <a:pt x="191" y="59"/>
                </a:lnTo>
                <a:close/>
                <a:moveTo>
                  <a:pt x="427" y="559"/>
                </a:moveTo>
                <a:lnTo>
                  <a:pt x="427" y="559"/>
                </a:lnTo>
                <a:cubicBezTo>
                  <a:pt x="427" y="574"/>
                  <a:pt x="412" y="589"/>
                  <a:pt x="382" y="589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4"/>
                  <a:pt x="73" y="559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103" y="206"/>
                  <a:pt x="412" y="206"/>
                  <a:pt x="427" y="206"/>
                </a:cubicBezTo>
                <a:lnTo>
                  <a:pt x="427" y="559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59" y="162"/>
                  <a:pt x="59" y="162"/>
                  <a:pt x="59" y="162"/>
                </a:cubicBezTo>
                <a:cubicBezTo>
                  <a:pt x="44" y="162"/>
                  <a:pt x="29" y="147"/>
                  <a:pt x="29" y="147"/>
                </a:cubicBezTo>
                <a:cubicBezTo>
                  <a:pt x="29" y="132"/>
                  <a:pt x="44" y="117"/>
                  <a:pt x="59" y="117"/>
                </a:cubicBezTo>
                <a:cubicBezTo>
                  <a:pt x="441" y="117"/>
                  <a:pt x="441" y="117"/>
                  <a:pt x="441" y="117"/>
                </a:cubicBezTo>
                <a:cubicBezTo>
                  <a:pt x="456" y="117"/>
                  <a:pt x="471" y="132"/>
                  <a:pt x="471" y="147"/>
                </a:cubicBezTo>
                <a:cubicBezTo>
                  <a:pt x="471" y="147"/>
                  <a:pt x="456" y="162"/>
                  <a:pt x="441" y="1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40" name="Freeform 199"/>
          <p:cNvSpPr>
            <a:spLocks noChangeArrowheads="1"/>
          </p:cNvSpPr>
          <p:nvPr/>
        </p:nvSpPr>
        <p:spPr bwMode="auto">
          <a:xfrm>
            <a:off x="4449113" y="2993238"/>
            <a:ext cx="410537" cy="381580"/>
          </a:xfrm>
          <a:custGeom>
            <a:avLst/>
            <a:gdLst>
              <a:gd name="T0" fmla="*/ 201927 w 634"/>
              <a:gd name="T1" fmla="*/ 26650 h 590"/>
              <a:gd name="T2" fmla="*/ 201927 w 634"/>
              <a:gd name="T3" fmla="*/ 26650 h 590"/>
              <a:gd name="T4" fmla="*/ 159378 w 634"/>
              <a:gd name="T5" fmla="*/ 26650 h 590"/>
              <a:gd name="T6" fmla="*/ 159378 w 634"/>
              <a:gd name="T7" fmla="*/ 10804 h 590"/>
              <a:gd name="T8" fmla="*/ 143512 w 634"/>
              <a:gd name="T9" fmla="*/ 0 h 590"/>
              <a:gd name="T10" fmla="*/ 85098 w 634"/>
              <a:gd name="T11" fmla="*/ 0 h 590"/>
              <a:gd name="T12" fmla="*/ 74641 w 634"/>
              <a:gd name="T13" fmla="*/ 10804 h 590"/>
              <a:gd name="T14" fmla="*/ 74641 w 634"/>
              <a:gd name="T15" fmla="*/ 26650 h 590"/>
              <a:gd name="T16" fmla="*/ 32092 w 634"/>
              <a:gd name="T17" fmla="*/ 26650 h 590"/>
              <a:gd name="T18" fmla="*/ 0 w 634"/>
              <a:gd name="T19" fmla="*/ 52939 h 590"/>
              <a:gd name="T20" fmla="*/ 0 w 634"/>
              <a:gd name="T21" fmla="*/ 180425 h 590"/>
              <a:gd name="T22" fmla="*/ 32092 w 634"/>
              <a:gd name="T23" fmla="*/ 212117 h 590"/>
              <a:gd name="T24" fmla="*/ 201927 w 634"/>
              <a:gd name="T25" fmla="*/ 212117 h 590"/>
              <a:gd name="T26" fmla="*/ 228249 w 634"/>
              <a:gd name="T27" fmla="*/ 180425 h 590"/>
              <a:gd name="T28" fmla="*/ 228249 w 634"/>
              <a:gd name="T29" fmla="*/ 52939 h 590"/>
              <a:gd name="T30" fmla="*/ 201927 w 634"/>
              <a:gd name="T31" fmla="*/ 26650 h 590"/>
              <a:gd name="T32" fmla="*/ 85098 w 634"/>
              <a:gd name="T33" fmla="*/ 21248 h 590"/>
              <a:gd name="T34" fmla="*/ 85098 w 634"/>
              <a:gd name="T35" fmla="*/ 21248 h 590"/>
              <a:gd name="T36" fmla="*/ 95555 w 634"/>
              <a:gd name="T37" fmla="*/ 10804 h 590"/>
              <a:gd name="T38" fmla="*/ 138104 w 634"/>
              <a:gd name="T39" fmla="*/ 10804 h 590"/>
              <a:gd name="T40" fmla="*/ 143512 w 634"/>
              <a:gd name="T41" fmla="*/ 21248 h 590"/>
              <a:gd name="T42" fmla="*/ 143512 w 634"/>
              <a:gd name="T43" fmla="*/ 26650 h 590"/>
              <a:gd name="T44" fmla="*/ 85098 w 634"/>
              <a:gd name="T45" fmla="*/ 26650 h 590"/>
              <a:gd name="T46" fmla="*/ 85098 w 634"/>
              <a:gd name="T47" fmla="*/ 21248 h 590"/>
              <a:gd name="T48" fmla="*/ 212384 w 634"/>
              <a:gd name="T49" fmla="*/ 180425 h 590"/>
              <a:gd name="T50" fmla="*/ 212384 w 634"/>
              <a:gd name="T51" fmla="*/ 180425 h 590"/>
              <a:gd name="T52" fmla="*/ 201927 w 634"/>
              <a:gd name="T53" fmla="*/ 196271 h 590"/>
              <a:gd name="T54" fmla="*/ 32092 w 634"/>
              <a:gd name="T55" fmla="*/ 196271 h 590"/>
              <a:gd name="T56" fmla="*/ 15866 w 634"/>
              <a:gd name="T57" fmla="*/ 180425 h 590"/>
              <a:gd name="T58" fmla="*/ 15866 w 634"/>
              <a:gd name="T59" fmla="*/ 106239 h 590"/>
              <a:gd name="T60" fmla="*/ 90506 w 634"/>
              <a:gd name="T61" fmla="*/ 106239 h 590"/>
              <a:gd name="T62" fmla="*/ 85098 w 634"/>
              <a:gd name="T63" fmla="*/ 111280 h 590"/>
              <a:gd name="T64" fmla="*/ 116829 w 634"/>
              <a:gd name="T65" fmla="*/ 137930 h 590"/>
              <a:gd name="T66" fmla="*/ 143512 w 634"/>
              <a:gd name="T67" fmla="*/ 111280 h 590"/>
              <a:gd name="T68" fmla="*/ 143512 w 634"/>
              <a:gd name="T69" fmla="*/ 106239 h 590"/>
              <a:gd name="T70" fmla="*/ 212384 w 634"/>
              <a:gd name="T71" fmla="*/ 106239 h 590"/>
              <a:gd name="T72" fmla="*/ 212384 w 634"/>
              <a:gd name="T73" fmla="*/ 180425 h 590"/>
              <a:gd name="T74" fmla="*/ 100963 w 634"/>
              <a:gd name="T75" fmla="*/ 111280 h 590"/>
              <a:gd name="T76" fmla="*/ 100963 w 634"/>
              <a:gd name="T77" fmla="*/ 111280 h 590"/>
              <a:gd name="T78" fmla="*/ 100963 w 634"/>
              <a:gd name="T79" fmla="*/ 106239 h 590"/>
              <a:gd name="T80" fmla="*/ 127647 w 634"/>
              <a:gd name="T81" fmla="*/ 106239 h 590"/>
              <a:gd name="T82" fmla="*/ 127647 w 634"/>
              <a:gd name="T83" fmla="*/ 111280 h 590"/>
              <a:gd name="T84" fmla="*/ 116829 w 634"/>
              <a:gd name="T85" fmla="*/ 127486 h 590"/>
              <a:gd name="T86" fmla="*/ 100963 w 634"/>
              <a:gd name="T87" fmla="*/ 111280 h 590"/>
              <a:gd name="T88" fmla="*/ 212384 w 634"/>
              <a:gd name="T89" fmla="*/ 90033 h 590"/>
              <a:gd name="T90" fmla="*/ 212384 w 634"/>
              <a:gd name="T91" fmla="*/ 90033 h 590"/>
              <a:gd name="T92" fmla="*/ 15866 w 634"/>
              <a:gd name="T93" fmla="*/ 90033 h 590"/>
              <a:gd name="T94" fmla="*/ 15866 w 634"/>
              <a:gd name="T95" fmla="*/ 52939 h 590"/>
              <a:gd name="T96" fmla="*/ 32092 w 634"/>
              <a:gd name="T97" fmla="*/ 42495 h 590"/>
              <a:gd name="T98" fmla="*/ 201927 w 634"/>
              <a:gd name="T99" fmla="*/ 42495 h 590"/>
              <a:gd name="T100" fmla="*/ 212384 w 634"/>
              <a:gd name="T101" fmla="*/ 52939 h 590"/>
              <a:gd name="T102" fmla="*/ 212384 w 634"/>
              <a:gd name="T103" fmla="*/ 90033 h 5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590">
                <a:moveTo>
                  <a:pt x="560" y="74"/>
                </a:moveTo>
                <a:lnTo>
                  <a:pt x="560" y="74"/>
                </a:lnTo>
                <a:cubicBezTo>
                  <a:pt x="442" y="74"/>
                  <a:pt x="442" y="74"/>
                  <a:pt x="442" y="74"/>
                </a:cubicBezTo>
                <a:cubicBezTo>
                  <a:pt x="442" y="30"/>
                  <a:pt x="442" y="30"/>
                  <a:pt x="442" y="30"/>
                </a:cubicBezTo>
                <a:cubicBezTo>
                  <a:pt x="442" y="15"/>
                  <a:pt x="412" y="0"/>
                  <a:pt x="398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7" y="15"/>
                  <a:pt x="207" y="30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44" y="74"/>
                  <a:pt x="0" y="103"/>
                  <a:pt x="0" y="147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45"/>
                  <a:pt x="44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5"/>
                  <a:pt x="633" y="501"/>
                </a:cubicBezTo>
                <a:cubicBezTo>
                  <a:pt x="633" y="147"/>
                  <a:pt x="633" y="147"/>
                  <a:pt x="633" y="147"/>
                </a:cubicBezTo>
                <a:cubicBezTo>
                  <a:pt x="633" y="103"/>
                  <a:pt x="604" y="74"/>
                  <a:pt x="560" y="74"/>
                </a:cubicBezTo>
                <a:close/>
                <a:moveTo>
                  <a:pt x="236" y="59"/>
                </a:moveTo>
                <a:lnTo>
                  <a:pt x="236" y="59"/>
                </a:lnTo>
                <a:cubicBezTo>
                  <a:pt x="236" y="45"/>
                  <a:pt x="251" y="30"/>
                  <a:pt x="265" y="3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83" y="30"/>
                  <a:pt x="398" y="45"/>
                  <a:pt x="398" y="59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236" y="74"/>
                  <a:pt x="236" y="74"/>
                  <a:pt x="236" y="74"/>
                </a:cubicBezTo>
                <a:lnTo>
                  <a:pt x="236" y="59"/>
                </a:lnTo>
                <a:close/>
                <a:moveTo>
                  <a:pt x="589" y="501"/>
                </a:moveTo>
                <a:lnTo>
                  <a:pt x="589" y="501"/>
                </a:lnTo>
                <a:cubicBezTo>
                  <a:pt x="589" y="530"/>
                  <a:pt x="574" y="545"/>
                  <a:pt x="560" y="545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01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36" y="295"/>
                  <a:pt x="236" y="309"/>
                  <a:pt x="236" y="309"/>
                </a:cubicBezTo>
                <a:cubicBezTo>
                  <a:pt x="236" y="354"/>
                  <a:pt x="280" y="383"/>
                  <a:pt x="324" y="383"/>
                </a:cubicBezTo>
                <a:cubicBezTo>
                  <a:pt x="369" y="383"/>
                  <a:pt x="398" y="354"/>
                  <a:pt x="398" y="309"/>
                </a:cubicBezTo>
                <a:lnTo>
                  <a:pt x="398" y="295"/>
                </a:lnTo>
                <a:cubicBezTo>
                  <a:pt x="589" y="295"/>
                  <a:pt x="589" y="295"/>
                  <a:pt x="589" y="295"/>
                </a:cubicBezTo>
                <a:lnTo>
                  <a:pt x="589" y="501"/>
                </a:lnTo>
                <a:close/>
                <a:moveTo>
                  <a:pt x="280" y="309"/>
                </a:moveTo>
                <a:lnTo>
                  <a:pt x="280" y="309"/>
                </a:lnTo>
                <a:lnTo>
                  <a:pt x="280" y="295"/>
                </a:lnTo>
                <a:cubicBezTo>
                  <a:pt x="354" y="295"/>
                  <a:pt x="354" y="295"/>
                  <a:pt x="354" y="295"/>
                </a:cubicBezTo>
                <a:lnTo>
                  <a:pt x="354" y="309"/>
                </a:lnTo>
                <a:cubicBezTo>
                  <a:pt x="354" y="324"/>
                  <a:pt x="339" y="354"/>
                  <a:pt x="324" y="354"/>
                </a:cubicBezTo>
                <a:cubicBezTo>
                  <a:pt x="295" y="354"/>
                  <a:pt x="280" y="324"/>
                  <a:pt x="280" y="309"/>
                </a:cubicBezTo>
                <a:close/>
                <a:moveTo>
                  <a:pt x="589" y="250"/>
                </a:moveTo>
                <a:lnTo>
                  <a:pt x="589" y="250"/>
                </a:lnTo>
                <a:cubicBezTo>
                  <a:pt x="44" y="250"/>
                  <a:pt x="44" y="250"/>
                  <a:pt x="44" y="250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3"/>
                  <a:pt x="59" y="118"/>
                  <a:pt x="89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4" y="118"/>
                  <a:pt x="589" y="133"/>
                  <a:pt x="589" y="147"/>
                </a:cubicBezTo>
                <a:lnTo>
                  <a:pt x="589" y="25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41" name="Freeform 200"/>
          <p:cNvSpPr>
            <a:spLocks noChangeArrowheads="1"/>
          </p:cNvSpPr>
          <p:nvPr/>
        </p:nvSpPr>
        <p:spPr bwMode="auto">
          <a:xfrm>
            <a:off x="3793273" y="2984720"/>
            <a:ext cx="410540" cy="390098"/>
          </a:xfrm>
          <a:custGeom>
            <a:avLst/>
            <a:gdLst>
              <a:gd name="T0" fmla="*/ 111421 w 634"/>
              <a:gd name="T1" fmla="*/ 15824 h 604"/>
              <a:gd name="T2" fmla="*/ 111421 w 634"/>
              <a:gd name="T3" fmla="*/ 15824 h 604"/>
              <a:gd name="T4" fmla="*/ 5048 w 634"/>
              <a:gd name="T5" fmla="*/ 79120 h 604"/>
              <a:gd name="T6" fmla="*/ 5048 w 634"/>
              <a:gd name="T7" fmla="*/ 79120 h 604"/>
              <a:gd name="T8" fmla="*/ 100603 w 634"/>
              <a:gd name="T9" fmla="*/ 121557 h 604"/>
              <a:gd name="T10" fmla="*/ 121878 w 634"/>
              <a:gd name="T11" fmla="*/ 121557 h 604"/>
              <a:gd name="T12" fmla="*/ 217433 w 634"/>
              <a:gd name="T13" fmla="*/ 79120 h 604"/>
              <a:gd name="T14" fmla="*/ 217433 w 634"/>
              <a:gd name="T15" fmla="*/ 57901 h 604"/>
              <a:gd name="T16" fmla="*/ 121878 w 634"/>
              <a:gd name="T17" fmla="*/ 5035 h 604"/>
              <a:gd name="T18" fmla="*/ 100603 w 634"/>
              <a:gd name="T19" fmla="*/ 5035 h 604"/>
              <a:gd name="T20" fmla="*/ 5048 w 634"/>
              <a:gd name="T21" fmla="*/ 57901 h 604"/>
              <a:gd name="T22" fmla="*/ 5048 w 634"/>
              <a:gd name="T23" fmla="*/ 79120 h 604"/>
              <a:gd name="T24" fmla="*/ 111421 w 634"/>
              <a:gd name="T25" fmla="*/ 15824 h 604"/>
              <a:gd name="T26" fmla="*/ 111421 w 634"/>
              <a:gd name="T27" fmla="*/ 15824 h 604"/>
              <a:gd name="T28" fmla="*/ 212024 w 634"/>
              <a:gd name="T29" fmla="*/ 68690 h 604"/>
              <a:gd name="T30" fmla="*/ 111421 w 634"/>
              <a:gd name="T31" fmla="*/ 111127 h 604"/>
              <a:gd name="T32" fmla="*/ 15866 w 634"/>
              <a:gd name="T33" fmla="*/ 68690 h 604"/>
              <a:gd name="T34" fmla="*/ 111421 w 634"/>
              <a:gd name="T35" fmla="*/ 15824 h 604"/>
              <a:gd name="T36" fmla="*/ 111421 w 634"/>
              <a:gd name="T37" fmla="*/ 201036 h 604"/>
              <a:gd name="T38" fmla="*/ 111421 w 634"/>
              <a:gd name="T39" fmla="*/ 201036 h 604"/>
              <a:gd name="T40" fmla="*/ 15866 w 634"/>
              <a:gd name="T41" fmla="*/ 158599 h 604"/>
              <a:gd name="T42" fmla="*/ 0 w 634"/>
              <a:gd name="T43" fmla="*/ 153564 h 604"/>
              <a:gd name="T44" fmla="*/ 5048 w 634"/>
              <a:gd name="T45" fmla="*/ 169388 h 604"/>
              <a:gd name="T46" fmla="*/ 100603 w 634"/>
              <a:gd name="T47" fmla="*/ 211825 h 604"/>
              <a:gd name="T48" fmla="*/ 121878 w 634"/>
              <a:gd name="T49" fmla="*/ 211825 h 604"/>
              <a:gd name="T50" fmla="*/ 217433 w 634"/>
              <a:gd name="T51" fmla="*/ 169388 h 604"/>
              <a:gd name="T52" fmla="*/ 228250 w 634"/>
              <a:gd name="T53" fmla="*/ 153564 h 604"/>
              <a:gd name="T54" fmla="*/ 212024 w 634"/>
              <a:gd name="T55" fmla="*/ 158599 h 604"/>
              <a:gd name="T56" fmla="*/ 111421 w 634"/>
              <a:gd name="T57" fmla="*/ 201036 h 604"/>
              <a:gd name="T58" fmla="*/ 5048 w 634"/>
              <a:gd name="T59" fmla="*/ 121557 h 604"/>
              <a:gd name="T60" fmla="*/ 5048 w 634"/>
              <a:gd name="T61" fmla="*/ 121557 h 604"/>
              <a:gd name="T62" fmla="*/ 100603 w 634"/>
              <a:gd name="T63" fmla="*/ 169388 h 604"/>
              <a:gd name="T64" fmla="*/ 121878 w 634"/>
              <a:gd name="T65" fmla="*/ 169388 h 604"/>
              <a:gd name="T66" fmla="*/ 217433 w 634"/>
              <a:gd name="T67" fmla="*/ 121557 h 604"/>
              <a:gd name="T68" fmla="*/ 228250 w 634"/>
              <a:gd name="T69" fmla="*/ 105733 h 604"/>
              <a:gd name="T70" fmla="*/ 212024 w 634"/>
              <a:gd name="T71" fmla="*/ 111127 h 604"/>
              <a:gd name="T72" fmla="*/ 111421 w 634"/>
              <a:gd name="T73" fmla="*/ 158599 h 604"/>
              <a:gd name="T74" fmla="*/ 15866 w 634"/>
              <a:gd name="T75" fmla="*/ 111127 h 604"/>
              <a:gd name="T76" fmla="*/ 0 w 634"/>
              <a:gd name="T77" fmla="*/ 105733 h 604"/>
              <a:gd name="T78" fmla="*/ 5048 w 634"/>
              <a:gd name="T79" fmla="*/ 121557 h 60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42" name="Freeform 201"/>
          <p:cNvSpPr>
            <a:spLocks noChangeArrowheads="1"/>
          </p:cNvSpPr>
          <p:nvPr/>
        </p:nvSpPr>
        <p:spPr bwMode="auto">
          <a:xfrm>
            <a:off x="3134026" y="3003460"/>
            <a:ext cx="398614" cy="354324"/>
          </a:xfrm>
          <a:custGeom>
            <a:avLst/>
            <a:gdLst>
              <a:gd name="T0" fmla="*/ 195075 w 619"/>
              <a:gd name="T1" fmla="*/ 106238 h 546"/>
              <a:gd name="T2" fmla="*/ 195075 w 619"/>
              <a:gd name="T3" fmla="*/ 106238 h 546"/>
              <a:gd name="T4" fmla="*/ 179297 w 619"/>
              <a:gd name="T5" fmla="*/ 106238 h 546"/>
              <a:gd name="T6" fmla="*/ 179297 w 619"/>
              <a:gd name="T7" fmla="*/ 26379 h 546"/>
              <a:gd name="T8" fmla="*/ 153120 w 619"/>
              <a:gd name="T9" fmla="*/ 0 h 546"/>
              <a:gd name="T10" fmla="*/ 68492 w 619"/>
              <a:gd name="T11" fmla="*/ 0 h 546"/>
              <a:gd name="T12" fmla="*/ 42314 w 619"/>
              <a:gd name="T13" fmla="*/ 26379 h 546"/>
              <a:gd name="T14" fmla="*/ 42314 w 619"/>
              <a:gd name="T15" fmla="*/ 106238 h 546"/>
              <a:gd name="T16" fmla="*/ 26177 w 619"/>
              <a:gd name="T17" fmla="*/ 106238 h 546"/>
              <a:gd name="T18" fmla="*/ 0 w 619"/>
              <a:gd name="T19" fmla="*/ 132979 h 546"/>
              <a:gd name="T20" fmla="*/ 0 w 619"/>
              <a:gd name="T21" fmla="*/ 148878 h 546"/>
              <a:gd name="T22" fmla="*/ 26177 w 619"/>
              <a:gd name="T23" fmla="*/ 175619 h 546"/>
              <a:gd name="T24" fmla="*/ 42314 w 619"/>
              <a:gd name="T25" fmla="*/ 175619 h 546"/>
              <a:gd name="T26" fmla="*/ 68492 w 619"/>
              <a:gd name="T27" fmla="*/ 196939 h 546"/>
              <a:gd name="T28" fmla="*/ 153120 w 619"/>
              <a:gd name="T29" fmla="*/ 196939 h 546"/>
              <a:gd name="T30" fmla="*/ 179297 w 619"/>
              <a:gd name="T31" fmla="*/ 175619 h 546"/>
              <a:gd name="T32" fmla="*/ 195075 w 619"/>
              <a:gd name="T33" fmla="*/ 175619 h 546"/>
              <a:gd name="T34" fmla="*/ 221611 w 619"/>
              <a:gd name="T35" fmla="*/ 148878 h 546"/>
              <a:gd name="T36" fmla="*/ 221611 w 619"/>
              <a:gd name="T37" fmla="*/ 132979 h 546"/>
              <a:gd name="T38" fmla="*/ 195075 w 619"/>
              <a:gd name="T39" fmla="*/ 106238 h 546"/>
              <a:gd name="T40" fmla="*/ 52713 w 619"/>
              <a:gd name="T41" fmla="*/ 26379 h 546"/>
              <a:gd name="T42" fmla="*/ 52713 w 619"/>
              <a:gd name="T43" fmla="*/ 26379 h 546"/>
              <a:gd name="T44" fmla="*/ 68492 w 619"/>
              <a:gd name="T45" fmla="*/ 15900 h 546"/>
              <a:gd name="T46" fmla="*/ 153120 w 619"/>
              <a:gd name="T47" fmla="*/ 15900 h 546"/>
              <a:gd name="T48" fmla="*/ 168898 w 619"/>
              <a:gd name="T49" fmla="*/ 26379 h 546"/>
              <a:gd name="T50" fmla="*/ 168898 w 619"/>
              <a:gd name="T51" fmla="*/ 106238 h 546"/>
              <a:gd name="T52" fmla="*/ 52713 w 619"/>
              <a:gd name="T53" fmla="*/ 106238 h 546"/>
              <a:gd name="T54" fmla="*/ 52713 w 619"/>
              <a:gd name="T55" fmla="*/ 26379 h 546"/>
              <a:gd name="T56" fmla="*/ 153120 w 619"/>
              <a:gd name="T57" fmla="*/ 186098 h 546"/>
              <a:gd name="T58" fmla="*/ 153120 w 619"/>
              <a:gd name="T59" fmla="*/ 186098 h 546"/>
              <a:gd name="T60" fmla="*/ 68492 w 619"/>
              <a:gd name="T61" fmla="*/ 186098 h 546"/>
              <a:gd name="T62" fmla="*/ 52713 w 619"/>
              <a:gd name="T63" fmla="*/ 170198 h 546"/>
              <a:gd name="T64" fmla="*/ 68492 w 619"/>
              <a:gd name="T65" fmla="*/ 154299 h 546"/>
              <a:gd name="T66" fmla="*/ 153120 w 619"/>
              <a:gd name="T67" fmla="*/ 154299 h 546"/>
              <a:gd name="T68" fmla="*/ 168898 w 619"/>
              <a:gd name="T69" fmla="*/ 170198 h 546"/>
              <a:gd name="T70" fmla="*/ 153120 w 619"/>
              <a:gd name="T71" fmla="*/ 186098 h 546"/>
              <a:gd name="T72" fmla="*/ 211212 w 619"/>
              <a:gd name="T73" fmla="*/ 148878 h 546"/>
              <a:gd name="T74" fmla="*/ 211212 w 619"/>
              <a:gd name="T75" fmla="*/ 148878 h 546"/>
              <a:gd name="T76" fmla="*/ 195075 w 619"/>
              <a:gd name="T77" fmla="*/ 164778 h 546"/>
              <a:gd name="T78" fmla="*/ 179297 w 619"/>
              <a:gd name="T79" fmla="*/ 164778 h 546"/>
              <a:gd name="T80" fmla="*/ 153120 w 619"/>
              <a:gd name="T81" fmla="*/ 143819 h 546"/>
              <a:gd name="T82" fmla="*/ 68492 w 619"/>
              <a:gd name="T83" fmla="*/ 143819 h 546"/>
              <a:gd name="T84" fmla="*/ 42314 w 619"/>
              <a:gd name="T85" fmla="*/ 164778 h 546"/>
              <a:gd name="T86" fmla="*/ 26177 w 619"/>
              <a:gd name="T87" fmla="*/ 164778 h 546"/>
              <a:gd name="T88" fmla="*/ 10399 w 619"/>
              <a:gd name="T89" fmla="*/ 148878 h 546"/>
              <a:gd name="T90" fmla="*/ 10399 w 619"/>
              <a:gd name="T91" fmla="*/ 132979 h 546"/>
              <a:gd name="T92" fmla="*/ 26177 w 619"/>
              <a:gd name="T93" fmla="*/ 122499 h 546"/>
              <a:gd name="T94" fmla="*/ 195075 w 619"/>
              <a:gd name="T95" fmla="*/ 122499 h 546"/>
              <a:gd name="T96" fmla="*/ 211212 w 619"/>
              <a:gd name="T97" fmla="*/ 132979 h 546"/>
              <a:gd name="T98" fmla="*/ 211212 w 619"/>
              <a:gd name="T99" fmla="*/ 148878 h 54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19" h="546">
                <a:moveTo>
                  <a:pt x="544" y="294"/>
                </a:moveTo>
                <a:lnTo>
                  <a:pt x="544" y="294"/>
                </a:lnTo>
                <a:cubicBezTo>
                  <a:pt x="500" y="294"/>
                  <a:pt x="500" y="294"/>
                  <a:pt x="500" y="294"/>
                </a:cubicBezTo>
                <a:cubicBezTo>
                  <a:pt x="500" y="73"/>
                  <a:pt x="500" y="73"/>
                  <a:pt x="500" y="73"/>
                </a:cubicBezTo>
                <a:cubicBezTo>
                  <a:pt x="500" y="30"/>
                  <a:pt x="47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47" y="0"/>
                  <a:pt x="118" y="30"/>
                  <a:pt x="118" y="73"/>
                </a:cubicBezTo>
                <a:cubicBezTo>
                  <a:pt x="118" y="73"/>
                  <a:pt x="118" y="280"/>
                  <a:pt x="118" y="294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29" y="294"/>
                  <a:pt x="0" y="324"/>
                  <a:pt x="0" y="368"/>
                </a:cubicBezTo>
                <a:cubicBezTo>
                  <a:pt x="0" y="412"/>
                  <a:pt x="0" y="412"/>
                  <a:pt x="0" y="412"/>
                </a:cubicBezTo>
                <a:cubicBezTo>
                  <a:pt x="0" y="456"/>
                  <a:pt x="29" y="486"/>
                  <a:pt x="73" y="486"/>
                </a:cubicBezTo>
                <a:cubicBezTo>
                  <a:pt x="118" y="486"/>
                  <a:pt x="118" y="486"/>
                  <a:pt x="118" y="486"/>
                </a:cubicBezTo>
                <a:cubicBezTo>
                  <a:pt x="118" y="530"/>
                  <a:pt x="162" y="545"/>
                  <a:pt x="191" y="545"/>
                </a:cubicBezTo>
                <a:cubicBezTo>
                  <a:pt x="427" y="545"/>
                  <a:pt x="427" y="545"/>
                  <a:pt x="427" y="545"/>
                </a:cubicBezTo>
                <a:cubicBezTo>
                  <a:pt x="456" y="545"/>
                  <a:pt x="500" y="530"/>
                  <a:pt x="500" y="486"/>
                </a:cubicBezTo>
                <a:cubicBezTo>
                  <a:pt x="544" y="486"/>
                  <a:pt x="544" y="486"/>
                  <a:pt x="544" y="486"/>
                </a:cubicBezTo>
                <a:cubicBezTo>
                  <a:pt x="589" y="486"/>
                  <a:pt x="618" y="456"/>
                  <a:pt x="618" y="412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24"/>
                  <a:pt x="589" y="294"/>
                  <a:pt x="544" y="294"/>
                </a:cubicBezTo>
                <a:close/>
                <a:moveTo>
                  <a:pt x="147" y="73"/>
                </a:moveTo>
                <a:lnTo>
                  <a:pt x="147" y="73"/>
                </a:lnTo>
                <a:cubicBezTo>
                  <a:pt x="147" y="59"/>
                  <a:pt x="177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41" y="44"/>
                  <a:pt x="471" y="59"/>
                  <a:pt x="471" y="73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147" y="294"/>
                  <a:pt x="147" y="294"/>
                  <a:pt x="147" y="294"/>
                </a:cubicBezTo>
                <a:lnTo>
                  <a:pt x="147" y="73"/>
                </a:lnTo>
                <a:close/>
                <a:moveTo>
                  <a:pt x="427" y="515"/>
                </a:moveTo>
                <a:lnTo>
                  <a:pt x="427" y="515"/>
                </a:lnTo>
                <a:cubicBezTo>
                  <a:pt x="191" y="515"/>
                  <a:pt x="191" y="515"/>
                  <a:pt x="191" y="515"/>
                </a:cubicBezTo>
                <a:cubicBezTo>
                  <a:pt x="177" y="515"/>
                  <a:pt x="147" y="486"/>
                  <a:pt x="147" y="471"/>
                </a:cubicBezTo>
                <a:cubicBezTo>
                  <a:pt x="147" y="456"/>
                  <a:pt x="177" y="427"/>
                  <a:pt x="191" y="427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41" y="427"/>
                  <a:pt x="471" y="456"/>
                  <a:pt x="471" y="471"/>
                </a:cubicBezTo>
                <a:cubicBezTo>
                  <a:pt x="471" y="486"/>
                  <a:pt x="441" y="515"/>
                  <a:pt x="427" y="515"/>
                </a:cubicBezTo>
                <a:close/>
                <a:moveTo>
                  <a:pt x="589" y="412"/>
                </a:moveTo>
                <a:lnTo>
                  <a:pt x="589" y="412"/>
                </a:lnTo>
                <a:cubicBezTo>
                  <a:pt x="589" y="427"/>
                  <a:pt x="559" y="456"/>
                  <a:pt x="544" y="456"/>
                </a:cubicBezTo>
                <a:cubicBezTo>
                  <a:pt x="500" y="456"/>
                  <a:pt x="500" y="456"/>
                  <a:pt x="500" y="456"/>
                </a:cubicBezTo>
                <a:cubicBezTo>
                  <a:pt x="500" y="412"/>
                  <a:pt x="456" y="398"/>
                  <a:pt x="427" y="398"/>
                </a:cubicBezTo>
                <a:cubicBezTo>
                  <a:pt x="191" y="398"/>
                  <a:pt x="191" y="398"/>
                  <a:pt x="191" y="398"/>
                </a:cubicBezTo>
                <a:cubicBezTo>
                  <a:pt x="162" y="398"/>
                  <a:pt x="118" y="412"/>
                  <a:pt x="118" y="456"/>
                </a:cubicBezTo>
                <a:cubicBezTo>
                  <a:pt x="73" y="456"/>
                  <a:pt x="73" y="456"/>
                  <a:pt x="73" y="456"/>
                </a:cubicBezTo>
                <a:cubicBezTo>
                  <a:pt x="59" y="456"/>
                  <a:pt x="29" y="427"/>
                  <a:pt x="29" y="412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29" y="353"/>
                  <a:pt x="59" y="339"/>
                  <a:pt x="73" y="339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89" y="353"/>
                  <a:pt x="589" y="368"/>
                </a:cubicBezTo>
                <a:lnTo>
                  <a:pt x="589" y="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43" name="Freeform 202"/>
          <p:cNvSpPr>
            <a:spLocks noChangeArrowheads="1"/>
          </p:cNvSpPr>
          <p:nvPr/>
        </p:nvSpPr>
        <p:spPr bwMode="auto">
          <a:xfrm>
            <a:off x="9084277" y="2316956"/>
            <a:ext cx="381580" cy="410539"/>
          </a:xfrm>
          <a:custGeom>
            <a:avLst/>
            <a:gdLst>
              <a:gd name="T0" fmla="*/ 164505 w 589"/>
              <a:gd name="T1" fmla="*/ 127282 h 634"/>
              <a:gd name="T2" fmla="*/ 164505 w 589"/>
              <a:gd name="T3" fmla="*/ 85095 h 634"/>
              <a:gd name="T4" fmla="*/ 164505 w 589"/>
              <a:gd name="T5" fmla="*/ 127282 h 634"/>
              <a:gd name="T6" fmla="*/ 153682 w 589"/>
              <a:gd name="T7" fmla="*/ 100960 h 634"/>
              <a:gd name="T8" fmla="*/ 169916 w 589"/>
              <a:gd name="T9" fmla="*/ 111416 h 634"/>
              <a:gd name="T10" fmla="*/ 153682 w 589"/>
              <a:gd name="T11" fmla="*/ 100960 h 634"/>
              <a:gd name="T12" fmla="*/ 164505 w 589"/>
              <a:gd name="T13" fmla="*/ 185694 h 634"/>
              <a:gd name="T14" fmla="*/ 164505 w 589"/>
              <a:gd name="T15" fmla="*/ 143507 h 634"/>
              <a:gd name="T16" fmla="*/ 164505 w 589"/>
              <a:gd name="T17" fmla="*/ 185694 h 634"/>
              <a:gd name="T18" fmla="*/ 153682 w 589"/>
              <a:gd name="T19" fmla="*/ 153964 h 634"/>
              <a:gd name="T20" fmla="*/ 169916 w 589"/>
              <a:gd name="T21" fmla="*/ 169829 h 634"/>
              <a:gd name="T22" fmla="*/ 153682 w 589"/>
              <a:gd name="T23" fmla="*/ 153964 h 634"/>
              <a:gd name="T24" fmla="*/ 106062 w 589"/>
              <a:gd name="T25" fmla="*/ 185694 h 634"/>
              <a:gd name="T26" fmla="*/ 106062 w 589"/>
              <a:gd name="T27" fmla="*/ 143507 h 634"/>
              <a:gd name="T28" fmla="*/ 106062 w 589"/>
              <a:gd name="T29" fmla="*/ 185694 h 634"/>
              <a:gd name="T30" fmla="*/ 100651 w 589"/>
              <a:gd name="T31" fmla="*/ 153964 h 634"/>
              <a:gd name="T32" fmla="*/ 111473 w 589"/>
              <a:gd name="T33" fmla="*/ 169829 h 634"/>
              <a:gd name="T34" fmla="*/ 100651 w 589"/>
              <a:gd name="T35" fmla="*/ 153964 h 634"/>
              <a:gd name="T36" fmla="*/ 185789 w 589"/>
              <a:gd name="T37" fmla="*/ 0 h 634"/>
              <a:gd name="T38" fmla="*/ 0 w 589"/>
              <a:gd name="T39" fmla="*/ 26322 h 634"/>
              <a:gd name="T40" fmla="*/ 26335 w 589"/>
              <a:gd name="T41" fmla="*/ 228241 h 634"/>
              <a:gd name="T42" fmla="*/ 212124 w 589"/>
              <a:gd name="T43" fmla="*/ 196511 h 634"/>
              <a:gd name="T44" fmla="*/ 185789 w 589"/>
              <a:gd name="T45" fmla="*/ 0 h 634"/>
              <a:gd name="T46" fmla="*/ 196251 w 589"/>
              <a:gd name="T47" fmla="*/ 196511 h 634"/>
              <a:gd name="T48" fmla="*/ 26335 w 589"/>
              <a:gd name="T49" fmla="*/ 212376 h 634"/>
              <a:gd name="T50" fmla="*/ 15873 w 589"/>
              <a:gd name="T51" fmla="*/ 58412 h 634"/>
              <a:gd name="T52" fmla="*/ 196251 w 589"/>
              <a:gd name="T53" fmla="*/ 196511 h 634"/>
              <a:gd name="T54" fmla="*/ 196251 w 589"/>
              <a:gd name="T55" fmla="*/ 42547 h 634"/>
              <a:gd name="T56" fmla="*/ 15873 w 589"/>
              <a:gd name="T57" fmla="*/ 26322 h 634"/>
              <a:gd name="T58" fmla="*/ 185789 w 589"/>
              <a:gd name="T59" fmla="*/ 15865 h 634"/>
              <a:gd name="T60" fmla="*/ 196251 w 589"/>
              <a:gd name="T61" fmla="*/ 42547 h 634"/>
              <a:gd name="T62" fmla="*/ 106062 w 589"/>
              <a:gd name="T63" fmla="*/ 127282 h 634"/>
              <a:gd name="T64" fmla="*/ 106062 w 589"/>
              <a:gd name="T65" fmla="*/ 85095 h 634"/>
              <a:gd name="T66" fmla="*/ 106062 w 589"/>
              <a:gd name="T67" fmla="*/ 127282 h 634"/>
              <a:gd name="T68" fmla="*/ 100651 w 589"/>
              <a:gd name="T69" fmla="*/ 100960 h 634"/>
              <a:gd name="T70" fmla="*/ 111473 w 589"/>
              <a:gd name="T71" fmla="*/ 111416 h 634"/>
              <a:gd name="T72" fmla="*/ 100651 w 589"/>
              <a:gd name="T73" fmla="*/ 100960 h 634"/>
              <a:gd name="T74" fmla="*/ 47620 w 589"/>
              <a:gd name="T75" fmla="*/ 185694 h 634"/>
              <a:gd name="T76" fmla="*/ 47620 w 589"/>
              <a:gd name="T77" fmla="*/ 143507 h 634"/>
              <a:gd name="T78" fmla="*/ 47620 w 589"/>
              <a:gd name="T79" fmla="*/ 185694 h 634"/>
              <a:gd name="T80" fmla="*/ 42208 w 589"/>
              <a:gd name="T81" fmla="*/ 153964 h 634"/>
              <a:gd name="T82" fmla="*/ 58442 w 589"/>
              <a:gd name="T83" fmla="*/ 169829 h 634"/>
              <a:gd name="T84" fmla="*/ 42208 w 589"/>
              <a:gd name="T85" fmla="*/ 153964 h 634"/>
              <a:gd name="T86" fmla="*/ 47620 w 589"/>
              <a:gd name="T87" fmla="*/ 127282 h 634"/>
              <a:gd name="T88" fmla="*/ 47620 w 589"/>
              <a:gd name="T89" fmla="*/ 85095 h 634"/>
              <a:gd name="T90" fmla="*/ 47620 w 589"/>
              <a:gd name="T91" fmla="*/ 127282 h 634"/>
              <a:gd name="T92" fmla="*/ 42208 w 589"/>
              <a:gd name="T93" fmla="*/ 100960 h 634"/>
              <a:gd name="T94" fmla="*/ 58442 w 589"/>
              <a:gd name="T95" fmla="*/ 111416 h 634"/>
              <a:gd name="T96" fmla="*/ 42208 w 589"/>
              <a:gd name="T97" fmla="*/ 100960 h 63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24"/>
                  <a:pt x="515" y="294"/>
                </a:cubicBezTo>
                <a:cubicBezTo>
                  <a:pt x="515" y="265"/>
                  <a:pt x="485" y="236"/>
                  <a:pt x="456" y="236"/>
                </a:cubicBezTo>
                <a:cubicBezTo>
                  <a:pt x="412" y="236"/>
                  <a:pt x="397" y="265"/>
                  <a:pt x="397" y="294"/>
                </a:cubicBezTo>
                <a:cubicBezTo>
                  <a:pt x="397" y="324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26" y="309"/>
                  <a:pt x="426" y="309"/>
                  <a:pt x="426" y="309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12"/>
                  <a:pt x="485" y="398"/>
                  <a:pt x="456" y="398"/>
                </a:cubicBezTo>
                <a:cubicBezTo>
                  <a:pt x="412" y="398"/>
                  <a:pt x="397" y="412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27"/>
                </a:moveTo>
                <a:lnTo>
                  <a:pt x="426" y="427"/>
                </a:lnTo>
                <a:cubicBezTo>
                  <a:pt x="471" y="427"/>
                  <a:pt x="471" y="427"/>
                  <a:pt x="471" y="427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27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12"/>
                  <a:pt x="324" y="398"/>
                  <a:pt x="294" y="398"/>
                </a:cubicBezTo>
                <a:cubicBezTo>
                  <a:pt x="265" y="398"/>
                  <a:pt x="235" y="412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27"/>
                </a:moveTo>
                <a:lnTo>
                  <a:pt x="279" y="427"/>
                </a:lnTo>
                <a:cubicBezTo>
                  <a:pt x="309" y="427"/>
                  <a:pt x="309" y="427"/>
                  <a:pt x="309" y="427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27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589"/>
                  <a:pt x="588" y="545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88" y="30"/>
                  <a:pt x="559" y="0"/>
                  <a:pt x="515" y="0"/>
                </a:cubicBez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45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73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24"/>
                  <a:pt x="353" y="294"/>
                </a:cubicBezTo>
                <a:cubicBezTo>
                  <a:pt x="353" y="265"/>
                  <a:pt x="324" y="236"/>
                  <a:pt x="294" y="236"/>
                </a:cubicBezTo>
                <a:cubicBezTo>
                  <a:pt x="265" y="236"/>
                  <a:pt x="235" y="265"/>
                  <a:pt x="235" y="294"/>
                </a:cubicBezTo>
                <a:cubicBezTo>
                  <a:pt x="235" y="324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279" y="309"/>
                  <a:pt x="279" y="309"/>
                  <a:pt x="279" y="309"/>
                </a:cubicBezTo>
                <a:lnTo>
                  <a:pt x="279" y="280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12"/>
                  <a:pt x="176" y="398"/>
                  <a:pt x="132" y="398"/>
                </a:cubicBezTo>
                <a:cubicBezTo>
                  <a:pt x="103" y="398"/>
                  <a:pt x="73" y="412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27"/>
                </a:moveTo>
                <a:lnTo>
                  <a:pt x="117" y="427"/>
                </a:lnTo>
                <a:cubicBezTo>
                  <a:pt x="162" y="427"/>
                  <a:pt x="162" y="427"/>
                  <a:pt x="162" y="427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27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24"/>
                  <a:pt x="191" y="294"/>
                </a:cubicBezTo>
                <a:cubicBezTo>
                  <a:pt x="191" y="265"/>
                  <a:pt x="176" y="236"/>
                  <a:pt x="132" y="236"/>
                </a:cubicBezTo>
                <a:cubicBezTo>
                  <a:pt x="103" y="236"/>
                  <a:pt x="73" y="265"/>
                  <a:pt x="73" y="294"/>
                </a:cubicBezTo>
                <a:cubicBezTo>
                  <a:pt x="73" y="324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117" y="309"/>
                  <a:pt x="117" y="309"/>
                  <a:pt x="117" y="309"/>
                </a:cubicBezTo>
                <a:lnTo>
                  <a:pt x="117" y="28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44" name="Freeform 203"/>
          <p:cNvSpPr>
            <a:spLocks noChangeArrowheads="1"/>
          </p:cNvSpPr>
          <p:nvPr/>
        </p:nvSpPr>
        <p:spPr bwMode="auto">
          <a:xfrm>
            <a:off x="8407997" y="2316956"/>
            <a:ext cx="410537" cy="410539"/>
          </a:xfrm>
          <a:custGeom>
            <a:avLst/>
            <a:gdLst>
              <a:gd name="T0" fmla="*/ 106372 w 634"/>
              <a:gd name="T1" fmla="*/ 0 h 634"/>
              <a:gd name="T2" fmla="*/ 106372 w 634"/>
              <a:gd name="T3" fmla="*/ 0 h 634"/>
              <a:gd name="T4" fmla="*/ 95915 w 634"/>
              <a:gd name="T5" fmla="*/ 0 h 634"/>
              <a:gd name="T6" fmla="*/ 95915 w 634"/>
              <a:gd name="T7" fmla="*/ 21274 h 634"/>
              <a:gd name="T8" fmla="*/ 0 w 634"/>
              <a:gd name="T9" fmla="*/ 122234 h 634"/>
              <a:gd name="T10" fmla="*/ 106372 w 634"/>
              <a:gd name="T11" fmla="*/ 228241 h 634"/>
              <a:gd name="T12" fmla="*/ 196518 w 634"/>
              <a:gd name="T13" fmla="*/ 164420 h 634"/>
              <a:gd name="T14" fmla="*/ 212384 w 634"/>
              <a:gd name="T15" fmla="*/ 169829 h 634"/>
              <a:gd name="T16" fmla="*/ 228249 w 634"/>
              <a:gd name="T17" fmla="*/ 116825 h 634"/>
              <a:gd name="T18" fmla="*/ 106372 w 634"/>
              <a:gd name="T19" fmla="*/ 0 h 634"/>
              <a:gd name="T20" fmla="*/ 106372 w 634"/>
              <a:gd name="T21" fmla="*/ 212376 h 634"/>
              <a:gd name="T22" fmla="*/ 106372 w 634"/>
              <a:gd name="T23" fmla="*/ 212376 h 634"/>
              <a:gd name="T24" fmla="*/ 16226 w 634"/>
              <a:gd name="T25" fmla="*/ 122234 h 634"/>
              <a:gd name="T26" fmla="*/ 95915 w 634"/>
              <a:gd name="T27" fmla="*/ 37139 h 634"/>
              <a:gd name="T28" fmla="*/ 95915 w 634"/>
              <a:gd name="T29" fmla="*/ 132690 h 634"/>
              <a:gd name="T30" fmla="*/ 186061 w 634"/>
              <a:gd name="T31" fmla="*/ 159372 h 634"/>
              <a:gd name="T32" fmla="*/ 106372 w 634"/>
              <a:gd name="T33" fmla="*/ 212376 h 634"/>
              <a:gd name="T34" fmla="*/ 201927 w 634"/>
              <a:gd name="T35" fmla="*/ 153964 h 634"/>
              <a:gd name="T36" fmla="*/ 201927 w 634"/>
              <a:gd name="T37" fmla="*/ 153964 h 634"/>
              <a:gd name="T38" fmla="*/ 106372 w 634"/>
              <a:gd name="T39" fmla="*/ 122234 h 634"/>
              <a:gd name="T40" fmla="*/ 106372 w 634"/>
              <a:gd name="T41" fmla="*/ 15865 h 634"/>
              <a:gd name="T42" fmla="*/ 212384 w 634"/>
              <a:gd name="T43" fmla="*/ 116825 h 634"/>
              <a:gd name="T44" fmla="*/ 201927 w 634"/>
              <a:gd name="T45" fmla="*/ 153964 h 63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4" h="634">
                <a:moveTo>
                  <a:pt x="295" y="0"/>
                </a:moveTo>
                <a:lnTo>
                  <a:pt x="295" y="0"/>
                </a:lnTo>
                <a:cubicBezTo>
                  <a:pt x="266" y="0"/>
                  <a:pt x="266" y="0"/>
                  <a:pt x="266" y="0"/>
                </a:cubicBezTo>
                <a:cubicBezTo>
                  <a:pt x="266" y="59"/>
                  <a:pt x="266" y="59"/>
                  <a:pt x="266" y="59"/>
                </a:cubicBezTo>
                <a:cubicBezTo>
                  <a:pt x="118" y="73"/>
                  <a:pt x="0" y="191"/>
                  <a:pt x="0" y="339"/>
                </a:cubicBezTo>
                <a:cubicBezTo>
                  <a:pt x="0" y="501"/>
                  <a:pt x="133" y="633"/>
                  <a:pt x="295" y="633"/>
                </a:cubicBezTo>
                <a:cubicBezTo>
                  <a:pt x="412" y="633"/>
                  <a:pt x="501" y="560"/>
                  <a:pt x="545" y="456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619" y="442"/>
                  <a:pt x="633" y="383"/>
                  <a:pt x="633" y="324"/>
                </a:cubicBezTo>
                <a:cubicBezTo>
                  <a:pt x="633" y="147"/>
                  <a:pt x="471" y="0"/>
                  <a:pt x="295" y="0"/>
                </a:cubicBezTo>
                <a:close/>
                <a:moveTo>
                  <a:pt x="295" y="589"/>
                </a:moveTo>
                <a:lnTo>
                  <a:pt x="295" y="589"/>
                </a:lnTo>
                <a:cubicBezTo>
                  <a:pt x="148" y="589"/>
                  <a:pt x="45" y="486"/>
                  <a:pt x="45" y="339"/>
                </a:cubicBezTo>
                <a:cubicBezTo>
                  <a:pt x="45" y="221"/>
                  <a:pt x="148" y="118"/>
                  <a:pt x="266" y="103"/>
                </a:cubicBezTo>
                <a:cubicBezTo>
                  <a:pt x="266" y="368"/>
                  <a:pt x="266" y="368"/>
                  <a:pt x="266" y="368"/>
                </a:cubicBezTo>
                <a:cubicBezTo>
                  <a:pt x="516" y="442"/>
                  <a:pt x="516" y="442"/>
                  <a:pt x="516" y="442"/>
                </a:cubicBezTo>
                <a:cubicBezTo>
                  <a:pt x="471" y="530"/>
                  <a:pt x="383" y="589"/>
                  <a:pt x="295" y="589"/>
                </a:cubicBezTo>
                <a:close/>
                <a:moveTo>
                  <a:pt x="560" y="427"/>
                </a:moveTo>
                <a:lnTo>
                  <a:pt x="560" y="427"/>
                </a:lnTo>
                <a:cubicBezTo>
                  <a:pt x="295" y="339"/>
                  <a:pt x="295" y="339"/>
                  <a:pt x="295" y="339"/>
                </a:cubicBezTo>
                <a:cubicBezTo>
                  <a:pt x="295" y="44"/>
                  <a:pt x="295" y="44"/>
                  <a:pt x="295" y="44"/>
                </a:cubicBezTo>
                <a:cubicBezTo>
                  <a:pt x="457" y="44"/>
                  <a:pt x="589" y="177"/>
                  <a:pt x="589" y="324"/>
                </a:cubicBezTo>
                <a:cubicBezTo>
                  <a:pt x="589" y="368"/>
                  <a:pt x="575" y="398"/>
                  <a:pt x="560" y="4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45" name="Freeform 204"/>
          <p:cNvSpPr>
            <a:spLocks noChangeArrowheads="1"/>
          </p:cNvSpPr>
          <p:nvPr/>
        </p:nvSpPr>
        <p:spPr bwMode="auto">
          <a:xfrm>
            <a:off x="7748750" y="2316956"/>
            <a:ext cx="410540" cy="410539"/>
          </a:xfrm>
          <a:custGeom>
            <a:avLst/>
            <a:gdLst>
              <a:gd name="T0" fmla="*/ 111421 w 634"/>
              <a:gd name="T1" fmla="*/ 143507 h 634"/>
              <a:gd name="T2" fmla="*/ 111421 w 634"/>
              <a:gd name="T3" fmla="*/ 143507 h 634"/>
              <a:gd name="T4" fmla="*/ 121878 w 634"/>
              <a:gd name="T5" fmla="*/ 132690 h 634"/>
              <a:gd name="T6" fmla="*/ 121878 w 634"/>
              <a:gd name="T7" fmla="*/ 47595 h 634"/>
              <a:gd name="T8" fmla="*/ 111421 w 634"/>
              <a:gd name="T9" fmla="*/ 42547 h 634"/>
              <a:gd name="T10" fmla="*/ 106012 w 634"/>
              <a:gd name="T11" fmla="*/ 47595 h 634"/>
              <a:gd name="T12" fmla="*/ 106012 w 634"/>
              <a:gd name="T13" fmla="*/ 132690 h 634"/>
              <a:gd name="T14" fmla="*/ 111421 w 634"/>
              <a:gd name="T15" fmla="*/ 143507 h 634"/>
              <a:gd name="T16" fmla="*/ 153609 w 634"/>
              <a:gd name="T17" fmla="*/ 143507 h 634"/>
              <a:gd name="T18" fmla="*/ 153609 w 634"/>
              <a:gd name="T19" fmla="*/ 143507 h 634"/>
              <a:gd name="T20" fmla="*/ 164427 w 634"/>
              <a:gd name="T21" fmla="*/ 132690 h 634"/>
              <a:gd name="T22" fmla="*/ 164427 w 634"/>
              <a:gd name="T23" fmla="*/ 68869 h 634"/>
              <a:gd name="T24" fmla="*/ 153609 w 634"/>
              <a:gd name="T25" fmla="*/ 63821 h 634"/>
              <a:gd name="T26" fmla="*/ 148561 w 634"/>
              <a:gd name="T27" fmla="*/ 68869 h 634"/>
              <a:gd name="T28" fmla="*/ 148561 w 634"/>
              <a:gd name="T29" fmla="*/ 132690 h 634"/>
              <a:gd name="T30" fmla="*/ 153609 w 634"/>
              <a:gd name="T31" fmla="*/ 143507 h 634"/>
              <a:gd name="T32" fmla="*/ 68872 w 634"/>
              <a:gd name="T33" fmla="*/ 143507 h 634"/>
              <a:gd name="T34" fmla="*/ 68872 w 634"/>
              <a:gd name="T35" fmla="*/ 143507 h 634"/>
              <a:gd name="T36" fmla="*/ 79689 w 634"/>
              <a:gd name="T37" fmla="*/ 132690 h 634"/>
              <a:gd name="T38" fmla="*/ 79689 w 634"/>
              <a:gd name="T39" fmla="*/ 106008 h 634"/>
              <a:gd name="T40" fmla="*/ 68872 w 634"/>
              <a:gd name="T41" fmla="*/ 100960 h 634"/>
              <a:gd name="T42" fmla="*/ 63463 w 634"/>
              <a:gd name="T43" fmla="*/ 106008 h 634"/>
              <a:gd name="T44" fmla="*/ 63463 w 634"/>
              <a:gd name="T45" fmla="*/ 132690 h 634"/>
              <a:gd name="T46" fmla="*/ 68872 w 634"/>
              <a:gd name="T47" fmla="*/ 143507 h 634"/>
              <a:gd name="T48" fmla="*/ 0 w 634"/>
              <a:gd name="T49" fmla="*/ 0 h 634"/>
              <a:gd name="T50" fmla="*/ 0 w 634"/>
              <a:gd name="T51" fmla="*/ 0 h 634"/>
              <a:gd name="T52" fmla="*/ 0 w 634"/>
              <a:gd name="T53" fmla="*/ 15865 h 634"/>
              <a:gd name="T54" fmla="*/ 15866 w 634"/>
              <a:gd name="T55" fmla="*/ 15865 h 634"/>
              <a:gd name="T56" fmla="*/ 15866 w 634"/>
              <a:gd name="T57" fmla="*/ 148555 h 634"/>
              <a:gd name="T58" fmla="*/ 42188 w 634"/>
              <a:gd name="T59" fmla="*/ 175237 h 634"/>
              <a:gd name="T60" fmla="*/ 84738 w 634"/>
              <a:gd name="T61" fmla="*/ 175237 h 634"/>
              <a:gd name="T62" fmla="*/ 58415 w 634"/>
              <a:gd name="T63" fmla="*/ 228241 h 634"/>
              <a:gd name="T64" fmla="*/ 79689 w 634"/>
              <a:gd name="T65" fmla="*/ 228241 h 634"/>
              <a:gd name="T66" fmla="*/ 106012 w 634"/>
              <a:gd name="T67" fmla="*/ 175237 h 634"/>
              <a:gd name="T68" fmla="*/ 121878 w 634"/>
              <a:gd name="T69" fmla="*/ 175237 h 634"/>
              <a:gd name="T70" fmla="*/ 148561 w 634"/>
              <a:gd name="T71" fmla="*/ 228241 h 634"/>
              <a:gd name="T72" fmla="*/ 169836 w 634"/>
              <a:gd name="T73" fmla="*/ 228241 h 634"/>
              <a:gd name="T74" fmla="*/ 143152 w 634"/>
              <a:gd name="T75" fmla="*/ 175237 h 634"/>
              <a:gd name="T76" fmla="*/ 185701 w 634"/>
              <a:gd name="T77" fmla="*/ 175237 h 634"/>
              <a:gd name="T78" fmla="*/ 212024 w 634"/>
              <a:gd name="T79" fmla="*/ 148555 h 634"/>
              <a:gd name="T80" fmla="*/ 212024 w 634"/>
              <a:gd name="T81" fmla="*/ 15865 h 634"/>
              <a:gd name="T82" fmla="*/ 228250 w 634"/>
              <a:gd name="T83" fmla="*/ 15865 h 634"/>
              <a:gd name="T84" fmla="*/ 228250 w 634"/>
              <a:gd name="T85" fmla="*/ 0 h 634"/>
              <a:gd name="T86" fmla="*/ 0 w 634"/>
              <a:gd name="T87" fmla="*/ 0 h 634"/>
              <a:gd name="T88" fmla="*/ 196158 w 634"/>
              <a:gd name="T89" fmla="*/ 148555 h 634"/>
              <a:gd name="T90" fmla="*/ 196158 w 634"/>
              <a:gd name="T91" fmla="*/ 148555 h 634"/>
              <a:gd name="T92" fmla="*/ 185701 w 634"/>
              <a:gd name="T93" fmla="*/ 164420 h 634"/>
              <a:gd name="T94" fmla="*/ 42188 w 634"/>
              <a:gd name="T95" fmla="*/ 164420 h 634"/>
              <a:gd name="T96" fmla="*/ 26323 w 634"/>
              <a:gd name="T97" fmla="*/ 148555 h 634"/>
              <a:gd name="T98" fmla="*/ 26323 w 634"/>
              <a:gd name="T99" fmla="*/ 15865 h 634"/>
              <a:gd name="T100" fmla="*/ 196158 w 634"/>
              <a:gd name="T101" fmla="*/ 15865 h 634"/>
              <a:gd name="T102" fmla="*/ 196158 w 634"/>
              <a:gd name="T103" fmla="*/ 148555 h 6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46" name="Freeform 205"/>
          <p:cNvSpPr>
            <a:spLocks noChangeArrowheads="1"/>
          </p:cNvSpPr>
          <p:nvPr/>
        </p:nvSpPr>
        <p:spPr bwMode="auto">
          <a:xfrm>
            <a:off x="7150829" y="2316956"/>
            <a:ext cx="284482" cy="381580"/>
          </a:xfrm>
          <a:custGeom>
            <a:avLst/>
            <a:gdLst>
              <a:gd name="T0" fmla="*/ 126231 w 443"/>
              <a:gd name="T1" fmla="*/ 0 h 590"/>
              <a:gd name="T2" fmla="*/ 126231 w 443"/>
              <a:gd name="T3" fmla="*/ 0 h 590"/>
              <a:gd name="T4" fmla="*/ 31826 w 443"/>
              <a:gd name="T5" fmla="*/ 0 h 590"/>
              <a:gd name="T6" fmla="*/ 0 w 443"/>
              <a:gd name="T7" fmla="*/ 26290 h 590"/>
              <a:gd name="T8" fmla="*/ 0 w 443"/>
              <a:gd name="T9" fmla="*/ 185467 h 590"/>
              <a:gd name="T10" fmla="*/ 31826 w 443"/>
              <a:gd name="T11" fmla="*/ 212117 h 590"/>
              <a:gd name="T12" fmla="*/ 79029 w 443"/>
              <a:gd name="T13" fmla="*/ 164220 h 590"/>
              <a:gd name="T14" fmla="*/ 126231 w 443"/>
              <a:gd name="T15" fmla="*/ 212117 h 590"/>
              <a:gd name="T16" fmla="*/ 158057 w 443"/>
              <a:gd name="T17" fmla="*/ 185467 h 590"/>
              <a:gd name="T18" fmla="*/ 158057 w 443"/>
              <a:gd name="T19" fmla="*/ 26290 h 590"/>
              <a:gd name="T20" fmla="*/ 126231 w 443"/>
              <a:gd name="T21" fmla="*/ 0 h 590"/>
              <a:gd name="T22" fmla="*/ 142323 w 443"/>
              <a:gd name="T23" fmla="*/ 185467 h 590"/>
              <a:gd name="T24" fmla="*/ 142323 w 443"/>
              <a:gd name="T25" fmla="*/ 185467 h 590"/>
              <a:gd name="T26" fmla="*/ 126231 w 443"/>
              <a:gd name="T27" fmla="*/ 196271 h 590"/>
              <a:gd name="T28" fmla="*/ 79029 w 443"/>
              <a:gd name="T29" fmla="*/ 148374 h 590"/>
              <a:gd name="T30" fmla="*/ 31826 w 443"/>
              <a:gd name="T31" fmla="*/ 196271 h 590"/>
              <a:gd name="T32" fmla="*/ 15734 w 443"/>
              <a:gd name="T33" fmla="*/ 185467 h 590"/>
              <a:gd name="T34" fmla="*/ 15734 w 443"/>
              <a:gd name="T35" fmla="*/ 26290 h 590"/>
              <a:gd name="T36" fmla="*/ 31826 w 443"/>
              <a:gd name="T37" fmla="*/ 15846 h 590"/>
              <a:gd name="T38" fmla="*/ 126231 w 443"/>
              <a:gd name="T39" fmla="*/ 15846 h 590"/>
              <a:gd name="T40" fmla="*/ 142323 w 443"/>
              <a:gd name="T41" fmla="*/ 26290 h 590"/>
              <a:gd name="T42" fmla="*/ 142323 w 443"/>
              <a:gd name="T43" fmla="*/ 185467 h 59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3" h="590">
                <a:moveTo>
                  <a:pt x="353" y="0"/>
                </a:moveTo>
                <a:lnTo>
                  <a:pt x="353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44" y="589"/>
                  <a:pt x="89" y="58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398" y="589"/>
                  <a:pt x="442" y="560"/>
                  <a:pt x="442" y="515"/>
                </a:cubicBezTo>
                <a:cubicBezTo>
                  <a:pt x="442" y="73"/>
                  <a:pt x="442" y="73"/>
                  <a:pt x="442" y="73"/>
                </a:cubicBezTo>
                <a:cubicBezTo>
                  <a:pt x="442" y="30"/>
                  <a:pt x="398" y="0"/>
                  <a:pt x="353" y="0"/>
                </a:cubicBezTo>
                <a:close/>
                <a:moveTo>
                  <a:pt x="398" y="515"/>
                </a:moveTo>
                <a:lnTo>
                  <a:pt x="398" y="515"/>
                </a:lnTo>
                <a:cubicBezTo>
                  <a:pt x="398" y="530"/>
                  <a:pt x="383" y="545"/>
                  <a:pt x="353" y="545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15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89" y="44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83" y="44"/>
                  <a:pt x="398" y="59"/>
                  <a:pt x="398" y="73"/>
                </a:cubicBezTo>
                <a:lnTo>
                  <a:pt x="398" y="5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47" name="Freeform 206"/>
          <p:cNvSpPr>
            <a:spLocks noChangeArrowheads="1"/>
          </p:cNvSpPr>
          <p:nvPr/>
        </p:nvSpPr>
        <p:spPr bwMode="auto">
          <a:xfrm>
            <a:off x="6426849" y="2316956"/>
            <a:ext cx="410540" cy="410539"/>
          </a:xfrm>
          <a:custGeom>
            <a:avLst/>
            <a:gdLst>
              <a:gd name="T0" fmla="*/ 201928 w 634"/>
              <a:gd name="T1" fmla="*/ 26322 h 634"/>
              <a:gd name="T2" fmla="*/ 201928 w 634"/>
              <a:gd name="T3" fmla="*/ 26322 h 634"/>
              <a:gd name="T4" fmla="*/ 100964 w 634"/>
              <a:gd name="T5" fmla="*/ 26322 h 634"/>
              <a:gd name="T6" fmla="*/ 74641 w 634"/>
              <a:gd name="T7" fmla="*/ 0 h 634"/>
              <a:gd name="T8" fmla="*/ 32092 w 634"/>
              <a:gd name="T9" fmla="*/ 0 h 634"/>
              <a:gd name="T10" fmla="*/ 0 w 634"/>
              <a:gd name="T11" fmla="*/ 26322 h 634"/>
              <a:gd name="T12" fmla="*/ 0 w 634"/>
              <a:gd name="T13" fmla="*/ 196511 h 634"/>
              <a:gd name="T14" fmla="*/ 32092 w 634"/>
              <a:gd name="T15" fmla="*/ 228241 h 634"/>
              <a:gd name="T16" fmla="*/ 201928 w 634"/>
              <a:gd name="T17" fmla="*/ 228241 h 634"/>
              <a:gd name="T18" fmla="*/ 228250 w 634"/>
              <a:gd name="T19" fmla="*/ 196511 h 634"/>
              <a:gd name="T20" fmla="*/ 228250 w 634"/>
              <a:gd name="T21" fmla="*/ 58412 h 634"/>
              <a:gd name="T22" fmla="*/ 201928 w 634"/>
              <a:gd name="T23" fmla="*/ 26322 h 634"/>
              <a:gd name="T24" fmla="*/ 212385 w 634"/>
              <a:gd name="T25" fmla="*/ 196511 h 634"/>
              <a:gd name="T26" fmla="*/ 212385 w 634"/>
              <a:gd name="T27" fmla="*/ 196511 h 634"/>
              <a:gd name="T28" fmla="*/ 201928 w 634"/>
              <a:gd name="T29" fmla="*/ 212376 h 634"/>
              <a:gd name="T30" fmla="*/ 32092 w 634"/>
              <a:gd name="T31" fmla="*/ 212376 h 634"/>
              <a:gd name="T32" fmla="*/ 16226 w 634"/>
              <a:gd name="T33" fmla="*/ 196511 h 634"/>
              <a:gd name="T34" fmla="*/ 16226 w 634"/>
              <a:gd name="T35" fmla="*/ 85095 h 634"/>
              <a:gd name="T36" fmla="*/ 212385 w 634"/>
              <a:gd name="T37" fmla="*/ 85095 h 634"/>
              <a:gd name="T38" fmla="*/ 212385 w 634"/>
              <a:gd name="T39" fmla="*/ 196511 h 634"/>
              <a:gd name="T40" fmla="*/ 212385 w 634"/>
              <a:gd name="T41" fmla="*/ 68869 h 634"/>
              <a:gd name="T42" fmla="*/ 212385 w 634"/>
              <a:gd name="T43" fmla="*/ 68869 h 634"/>
              <a:gd name="T44" fmla="*/ 16226 w 634"/>
              <a:gd name="T45" fmla="*/ 68869 h 634"/>
              <a:gd name="T46" fmla="*/ 16226 w 634"/>
              <a:gd name="T47" fmla="*/ 26322 h 634"/>
              <a:gd name="T48" fmla="*/ 32092 w 634"/>
              <a:gd name="T49" fmla="*/ 15865 h 634"/>
              <a:gd name="T50" fmla="*/ 74641 w 634"/>
              <a:gd name="T51" fmla="*/ 15865 h 634"/>
              <a:gd name="T52" fmla="*/ 85098 w 634"/>
              <a:gd name="T53" fmla="*/ 26322 h 634"/>
              <a:gd name="T54" fmla="*/ 85098 w 634"/>
              <a:gd name="T55" fmla="*/ 42547 h 634"/>
              <a:gd name="T56" fmla="*/ 201928 w 634"/>
              <a:gd name="T57" fmla="*/ 42547 h 634"/>
              <a:gd name="T58" fmla="*/ 212385 w 634"/>
              <a:gd name="T59" fmla="*/ 58412 h 634"/>
              <a:gd name="T60" fmla="*/ 212385 w 634"/>
              <a:gd name="T61" fmla="*/ 68869 h 6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34" h="634">
                <a:moveTo>
                  <a:pt x="560" y="73"/>
                </a:moveTo>
                <a:lnTo>
                  <a:pt x="560" y="73"/>
                </a:lnTo>
                <a:cubicBezTo>
                  <a:pt x="280" y="73"/>
                  <a:pt x="280" y="73"/>
                  <a:pt x="280" y="73"/>
                </a:cubicBezTo>
                <a:cubicBezTo>
                  <a:pt x="280" y="30"/>
                  <a:pt x="251" y="0"/>
                  <a:pt x="20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589"/>
                  <a:pt x="633" y="545"/>
                </a:cubicBezTo>
                <a:cubicBezTo>
                  <a:pt x="633" y="162"/>
                  <a:pt x="633" y="162"/>
                  <a:pt x="633" y="162"/>
                </a:cubicBezTo>
                <a:cubicBezTo>
                  <a:pt x="633" y="118"/>
                  <a:pt x="604" y="73"/>
                  <a:pt x="560" y="73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45"/>
                </a:cubicBezTo>
                <a:cubicBezTo>
                  <a:pt x="45" y="236"/>
                  <a:pt x="45" y="236"/>
                  <a:pt x="45" y="236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589" y="191"/>
                </a:moveTo>
                <a:lnTo>
                  <a:pt x="589" y="191"/>
                </a:lnTo>
                <a:cubicBezTo>
                  <a:pt x="45" y="191"/>
                  <a:pt x="45" y="191"/>
                  <a:pt x="45" y="191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44"/>
                  <a:pt x="89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21" y="44"/>
                  <a:pt x="236" y="59"/>
                  <a:pt x="236" y="73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5" y="118"/>
                  <a:pt x="589" y="132"/>
                  <a:pt x="589" y="162"/>
                </a:cubicBezTo>
                <a:lnTo>
                  <a:pt x="589" y="19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48" name="Freeform 207"/>
          <p:cNvSpPr>
            <a:spLocks noChangeArrowheads="1"/>
          </p:cNvSpPr>
          <p:nvPr/>
        </p:nvSpPr>
        <p:spPr bwMode="auto">
          <a:xfrm>
            <a:off x="5779528" y="2316956"/>
            <a:ext cx="381580" cy="410539"/>
          </a:xfrm>
          <a:custGeom>
            <a:avLst/>
            <a:gdLst>
              <a:gd name="T0" fmla="*/ 185834 w 590"/>
              <a:gd name="T1" fmla="*/ 0 h 634"/>
              <a:gd name="T2" fmla="*/ 185834 w 590"/>
              <a:gd name="T3" fmla="*/ 0 h 634"/>
              <a:gd name="T4" fmla="*/ 32053 w 590"/>
              <a:gd name="T5" fmla="*/ 0 h 634"/>
              <a:gd name="T6" fmla="*/ 0 w 590"/>
              <a:gd name="T7" fmla="*/ 26322 h 634"/>
              <a:gd name="T8" fmla="*/ 0 w 590"/>
              <a:gd name="T9" fmla="*/ 196511 h 634"/>
              <a:gd name="T10" fmla="*/ 32053 w 590"/>
              <a:gd name="T11" fmla="*/ 228241 h 634"/>
              <a:gd name="T12" fmla="*/ 185834 w 590"/>
              <a:gd name="T13" fmla="*/ 228241 h 634"/>
              <a:gd name="T14" fmla="*/ 212125 w 590"/>
              <a:gd name="T15" fmla="*/ 196511 h 634"/>
              <a:gd name="T16" fmla="*/ 212125 w 590"/>
              <a:gd name="T17" fmla="*/ 26322 h 634"/>
              <a:gd name="T18" fmla="*/ 185834 w 590"/>
              <a:gd name="T19" fmla="*/ 0 h 634"/>
              <a:gd name="T20" fmla="*/ 32053 w 590"/>
              <a:gd name="T21" fmla="*/ 15865 h 634"/>
              <a:gd name="T22" fmla="*/ 32053 w 590"/>
              <a:gd name="T23" fmla="*/ 15865 h 634"/>
              <a:gd name="T24" fmla="*/ 185834 w 590"/>
              <a:gd name="T25" fmla="*/ 15865 h 634"/>
              <a:gd name="T26" fmla="*/ 190876 w 590"/>
              <a:gd name="T27" fmla="*/ 15865 h 634"/>
              <a:gd name="T28" fmla="*/ 164586 w 590"/>
              <a:gd name="T29" fmla="*/ 42547 h 634"/>
              <a:gd name="T30" fmla="*/ 53301 w 590"/>
              <a:gd name="T31" fmla="*/ 42547 h 634"/>
              <a:gd name="T32" fmla="*/ 21249 w 590"/>
              <a:gd name="T33" fmla="*/ 15865 h 634"/>
              <a:gd name="T34" fmla="*/ 32053 w 590"/>
              <a:gd name="T35" fmla="*/ 15865 h 634"/>
              <a:gd name="T36" fmla="*/ 201681 w 590"/>
              <a:gd name="T37" fmla="*/ 196511 h 634"/>
              <a:gd name="T38" fmla="*/ 201681 w 590"/>
              <a:gd name="T39" fmla="*/ 196511 h 634"/>
              <a:gd name="T40" fmla="*/ 185834 w 590"/>
              <a:gd name="T41" fmla="*/ 212376 h 634"/>
              <a:gd name="T42" fmla="*/ 32053 w 590"/>
              <a:gd name="T43" fmla="*/ 212376 h 634"/>
              <a:gd name="T44" fmla="*/ 15846 w 590"/>
              <a:gd name="T45" fmla="*/ 196511 h 634"/>
              <a:gd name="T46" fmla="*/ 15846 w 590"/>
              <a:gd name="T47" fmla="*/ 32091 h 634"/>
              <a:gd name="T48" fmla="*/ 42497 w 590"/>
              <a:gd name="T49" fmla="*/ 58412 h 634"/>
              <a:gd name="T50" fmla="*/ 169628 w 590"/>
              <a:gd name="T51" fmla="*/ 58412 h 634"/>
              <a:gd name="T52" fmla="*/ 201681 w 590"/>
              <a:gd name="T53" fmla="*/ 32091 h 634"/>
              <a:gd name="T54" fmla="*/ 201681 w 590"/>
              <a:gd name="T55" fmla="*/ 196511 h 6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90" h="634">
                <a:moveTo>
                  <a:pt x="516" y="0"/>
                </a:moveTo>
                <a:lnTo>
                  <a:pt x="516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589"/>
                  <a:pt x="589" y="545"/>
                </a:cubicBezTo>
                <a:cubicBezTo>
                  <a:pt x="589" y="73"/>
                  <a:pt x="589" y="73"/>
                  <a:pt x="589" y="73"/>
                </a:cubicBezTo>
                <a:cubicBezTo>
                  <a:pt x="589" y="30"/>
                  <a:pt x="560" y="0"/>
                  <a:pt x="516" y="0"/>
                </a:cubicBezTo>
                <a:close/>
                <a:moveTo>
                  <a:pt x="89" y="44"/>
                </a:moveTo>
                <a:lnTo>
                  <a:pt x="89" y="44"/>
                </a:lnTo>
                <a:cubicBezTo>
                  <a:pt x="516" y="44"/>
                  <a:pt x="516" y="44"/>
                  <a:pt x="516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457" y="118"/>
                  <a:pt x="457" y="118"/>
                  <a:pt x="457" y="118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59" y="44"/>
                  <a:pt x="59" y="44"/>
                  <a:pt x="59" y="44"/>
                </a:cubicBezTo>
                <a:cubicBezTo>
                  <a:pt x="74" y="44"/>
                  <a:pt x="74" y="44"/>
                  <a:pt x="89" y="44"/>
                </a:cubicBezTo>
                <a:close/>
                <a:moveTo>
                  <a:pt x="560" y="545"/>
                </a:moveTo>
                <a:lnTo>
                  <a:pt x="560" y="545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89"/>
                  <a:pt x="44" y="89"/>
                  <a:pt x="44" y="89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471" y="162"/>
                  <a:pt x="471" y="162"/>
                  <a:pt x="471" y="162"/>
                </a:cubicBezTo>
                <a:cubicBezTo>
                  <a:pt x="560" y="89"/>
                  <a:pt x="560" y="89"/>
                  <a:pt x="560" y="89"/>
                </a:cubicBezTo>
                <a:lnTo>
                  <a:pt x="560" y="54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49" name="Freeform 208"/>
          <p:cNvSpPr>
            <a:spLocks noChangeArrowheads="1"/>
          </p:cNvSpPr>
          <p:nvPr/>
        </p:nvSpPr>
        <p:spPr bwMode="auto">
          <a:xfrm>
            <a:off x="5123689" y="2345916"/>
            <a:ext cx="371358" cy="373063"/>
          </a:xfrm>
          <a:custGeom>
            <a:avLst/>
            <a:gdLst>
              <a:gd name="T0" fmla="*/ 195644 w 575"/>
              <a:gd name="T1" fmla="*/ 79703 h 576"/>
              <a:gd name="T2" fmla="*/ 195644 w 575"/>
              <a:gd name="T3" fmla="*/ 79703 h 576"/>
              <a:gd name="T4" fmla="*/ 95305 w 575"/>
              <a:gd name="T5" fmla="*/ 175276 h 576"/>
              <a:gd name="T6" fmla="*/ 31648 w 575"/>
              <a:gd name="T7" fmla="*/ 175276 h 576"/>
              <a:gd name="T8" fmla="*/ 31648 w 575"/>
              <a:gd name="T9" fmla="*/ 116850 h 576"/>
              <a:gd name="T10" fmla="*/ 121558 w 575"/>
              <a:gd name="T11" fmla="*/ 26688 h 576"/>
              <a:gd name="T12" fmla="*/ 163996 w 575"/>
              <a:gd name="T13" fmla="*/ 26688 h 576"/>
              <a:gd name="T14" fmla="*/ 163996 w 575"/>
              <a:gd name="T15" fmla="*/ 69245 h 576"/>
              <a:gd name="T16" fmla="*/ 74086 w 575"/>
              <a:gd name="T17" fmla="*/ 159407 h 576"/>
              <a:gd name="T18" fmla="*/ 52867 w 575"/>
              <a:gd name="T19" fmla="*/ 159407 h 576"/>
              <a:gd name="T20" fmla="*/ 52867 w 575"/>
              <a:gd name="T21" fmla="*/ 138129 h 576"/>
              <a:gd name="T22" fmla="*/ 131988 w 575"/>
              <a:gd name="T23" fmla="*/ 58425 h 576"/>
              <a:gd name="T24" fmla="*/ 121558 w 575"/>
              <a:gd name="T25" fmla="*/ 47966 h 576"/>
              <a:gd name="T26" fmla="*/ 42078 w 575"/>
              <a:gd name="T27" fmla="*/ 127670 h 576"/>
              <a:gd name="T28" fmla="*/ 42078 w 575"/>
              <a:gd name="T29" fmla="*/ 164817 h 576"/>
              <a:gd name="T30" fmla="*/ 84515 w 575"/>
              <a:gd name="T31" fmla="*/ 164817 h 576"/>
              <a:gd name="T32" fmla="*/ 174425 w 575"/>
              <a:gd name="T33" fmla="*/ 79703 h 576"/>
              <a:gd name="T34" fmla="*/ 174425 w 575"/>
              <a:gd name="T35" fmla="*/ 16229 h 576"/>
              <a:gd name="T36" fmla="*/ 116523 w 575"/>
              <a:gd name="T37" fmla="*/ 16229 h 576"/>
              <a:gd name="T38" fmla="*/ 20859 w 575"/>
              <a:gd name="T39" fmla="*/ 111441 h 576"/>
              <a:gd name="T40" fmla="*/ 20859 w 575"/>
              <a:gd name="T41" fmla="*/ 111441 h 576"/>
              <a:gd name="T42" fmla="*/ 20859 w 575"/>
              <a:gd name="T43" fmla="*/ 186095 h 576"/>
              <a:gd name="T44" fmla="*/ 100340 w 575"/>
              <a:gd name="T45" fmla="*/ 191144 h 576"/>
              <a:gd name="T46" fmla="*/ 100340 w 575"/>
              <a:gd name="T47" fmla="*/ 191144 h 576"/>
              <a:gd name="T48" fmla="*/ 206433 w 575"/>
              <a:gd name="T49" fmla="*/ 85113 h 576"/>
              <a:gd name="T50" fmla="*/ 195644 w 575"/>
              <a:gd name="T51" fmla="*/ 79703 h 57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75" h="576">
                <a:moveTo>
                  <a:pt x="544" y="221"/>
                </a:moveTo>
                <a:lnTo>
                  <a:pt x="544" y="221"/>
                </a:lnTo>
                <a:cubicBezTo>
                  <a:pt x="265" y="486"/>
                  <a:pt x="265" y="486"/>
                  <a:pt x="265" y="486"/>
                </a:cubicBezTo>
                <a:cubicBezTo>
                  <a:pt x="220" y="530"/>
                  <a:pt x="147" y="530"/>
                  <a:pt x="88" y="486"/>
                </a:cubicBezTo>
                <a:cubicBezTo>
                  <a:pt x="44" y="442"/>
                  <a:pt x="44" y="368"/>
                  <a:pt x="88" y="324"/>
                </a:cubicBezTo>
                <a:cubicBezTo>
                  <a:pt x="338" y="74"/>
                  <a:pt x="338" y="74"/>
                  <a:pt x="338" y="74"/>
                </a:cubicBezTo>
                <a:cubicBezTo>
                  <a:pt x="383" y="45"/>
                  <a:pt x="426" y="45"/>
                  <a:pt x="456" y="74"/>
                </a:cubicBezTo>
                <a:cubicBezTo>
                  <a:pt x="485" y="103"/>
                  <a:pt x="485" y="162"/>
                  <a:pt x="456" y="192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191" y="457"/>
                  <a:pt x="162" y="457"/>
                  <a:pt x="147" y="442"/>
                </a:cubicBezTo>
                <a:cubicBezTo>
                  <a:pt x="132" y="427"/>
                  <a:pt x="132" y="398"/>
                  <a:pt x="147" y="383"/>
                </a:cubicBezTo>
                <a:cubicBezTo>
                  <a:pt x="367" y="162"/>
                  <a:pt x="367" y="162"/>
                  <a:pt x="367" y="162"/>
                </a:cubicBezTo>
                <a:cubicBezTo>
                  <a:pt x="338" y="133"/>
                  <a:pt x="338" y="133"/>
                  <a:pt x="338" y="133"/>
                </a:cubicBezTo>
                <a:cubicBezTo>
                  <a:pt x="117" y="354"/>
                  <a:pt x="117" y="354"/>
                  <a:pt x="117" y="354"/>
                </a:cubicBezTo>
                <a:cubicBezTo>
                  <a:pt x="88" y="383"/>
                  <a:pt x="88" y="427"/>
                  <a:pt x="117" y="457"/>
                </a:cubicBezTo>
                <a:cubicBezTo>
                  <a:pt x="147" y="501"/>
                  <a:pt x="206" y="501"/>
                  <a:pt x="235" y="457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530" y="162"/>
                  <a:pt x="530" y="88"/>
                  <a:pt x="485" y="45"/>
                </a:cubicBezTo>
                <a:cubicBezTo>
                  <a:pt x="441" y="0"/>
                  <a:pt x="367" y="0"/>
                  <a:pt x="324" y="45"/>
                </a:cubicBezTo>
                <a:cubicBezTo>
                  <a:pt x="58" y="309"/>
                  <a:pt x="58" y="309"/>
                  <a:pt x="58" y="309"/>
                </a:cubicBezTo>
                <a:cubicBezTo>
                  <a:pt x="0" y="368"/>
                  <a:pt x="14" y="457"/>
                  <a:pt x="58" y="516"/>
                </a:cubicBezTo>
                <a:cubicBezTo>
                  <a:pt x="117" y="575"/>
                  <a:pt x="206" y="575"/>
                  <a:pt x="279" y="530"/>
                </a:cubicBezTo>
                <a:cubicBezTo>
                  <a:pt x="574" y="236"/>
                  <a:pt x="574" y="236"/>
                  <a:pt x="574" y="236"/>
                </a:cubicBezTo>
                <a:lnTo>
                  <a:pt x="544" y="221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50" name="Freeform 209"/>
          <p:cNvSpPr>
            <a:spLocks noChangeArrowheads="1"/>
          </p:cNvSpPr>
          <p:nvPr/>
        </p:nvSpPr>
        <p:spPr bwMode="auto">
          <a:xfrm>
            <a:off x="4553025" y="2316956"/>
            <a:ext cx="201010" cy="410539"/>
          </a:xfrm>
          <a:custGeom>
            <a:avLst/>
            <a:gdLst>
              <a:gd name="T0" fmla="*/ 101102 w 310"/>
              <a:gd name="T1" fmla="*/ 26322 h 634"/>
              <a:gd name="T2" fmla="*/ 101102 w 310"/>
              <a:gd name="T3" fmla="*/ 26322 h 634"/>
              <a:gd name="T4" fmla="*/ 101102 w 310"/>
              <a:gd name="T5" fmla="*/ 169829 h 634"/>
              <a:gd name="T6" fmla="*/ 58495 w 310"/>
              <a:gd name="T7" fmla="*/ 212376 h 634"/>
              <a:gd name="T8" fmla="*/ 16248 w 310"/>
              <a:gd name="T9" fmla="*/ 169829 h 634"/>
              <a:gd name="T10" fmla="*/ 16248 w 310"/>
              <a:gd name="T11" fmla="*/ 42547 h 634"/>
              <a:gd name="T12" fmla="*/ 42607 w 310"/>
              <a:gd name="T13" fmla="*/ 15865 h 634"/>
              <a:gd name="T14" fmla="*/ 69327 w 310"/>
              <a:gd name="T15" fmla="*/ 42547 h 634"/>
              <a:gd name="T16" fmla="*/ 69327 w 310"/>
              <a:gd name="T17" fmla="*/ 169829 h 634"/>
              <a:gd name="T18" fmla="*/ 58495 w 310"/>
              <a:gd name="T19" fmla="*/ 185694 h 634"/>
              <a:gd name="T20" fmla="*/ 42607 w 310"/>
              <a:gd name="T21" fmla="*/ 169829 h 634"/>
              <a:gd name="T22" fmla="*/ 42607 w 310"/>
              <a:gd name="T23" fmla="*/ 58412 h 634"/>
              <a:gd name="T24" fmla="*/ 26720 w 310"/>
              <a:gd name="T25" fmla="*/ 58412 h 634"/>
              <a:gd name="T26" fmla="*/ 26720 w 310"/>
              <a:gd name="T27" fmla="*/ 169829 h 634"/>
              <a:gd name="T28" fmla="*/ 58495 w 310"/>
              <a:gd name="T29" fmla="*/ 196511 h 634"/>
              <a:gd name="T30" fmla="*/ 85214 w 310"/>
              <a:gd name="T31" fmla="*/ 169829 h 634"/>
              <a:gd name="T32" fmla="*/ 85214 w 310"/>
              <a:gd name="T33" fmla="*/ 42547 h 634"/>
              <a:gd name="T34" fmla="*/ 42607 w 310"/>
              <a:gd name="T35" fmla="*/ 0 h 634"/>
              <a:gd name="T36" fmla="*/ 0 w 310"/>
              <a:gd name="T37" fmla="*/ 42547 h 634"/>
              <a:gd name="T38" fmla="*/ 0 w 310"/>
              <a:gd name="T39" fmla="*/ 175237 h 634"/>
              <a:gd name="T40" fmla="*/ 58495 w 310"/>
              <a:gd name="T41" fmla="*/ 228241 h 634"/>
              <a:gd name="T42" fmla="*/ 111573 w 310"/>
              <a:gd name="T43" fmla="*/ 175237 h 634"/>
              <a:gd name="T44" fmla="*/ 111573 w 310"/>
              <a:gd name="T45" fmla="*/ 26322 h 634"/>
              <a:gd name="T46" fmla="*/ 101102 w 310"/>
              <a:gd name="T47" fmla="*/ 26322 h 6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10" h="634">
                <a:moveTo>
                  <a:pt x="280" y="73"/>
                </a:moveTo>
                <a:lnTo>
                  <a:pt x="280" y="73"/>
                </a:lnTo>
                <a:cubicBezTo>
                  <a:pt x="280" y="471"/>
                  <a:pt x="280" y="471"/>
                  <a:pt x="280" y="471"/>
                </a:cubicBezTo>
                <a:cubicBezTo>
                  <a:pt x="280" y="530"/>
                  <a:pt x="221" y="589"/>
                  <a:pt x="162" y="589"/>
                </a:cubicBezTo>
                <a:cubicBezTo>
                  <a:pt x="89" y="589"/>
                  <a:pt x="45" y="530"/>
                  <a:pt x="45" y="471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73"/>
                  <a:pt x="74" y="44"/>
                  <a:pt x="118" y="44"/>
                </a:cubicBezTo>
                <a:cubicBezTo>
                  <a:pt x="162" y="44"/>
                  <a:pt x="192" y="73"/>
                  <a:pt x="192" y="118"/>
                </a:cubicBezTo>
                <a:cubicBezTo>
                  <a:pt x="192" y="471"/>
                  <a:pt x="192" y="471"/>
                  <a:pt x="192" y="471"/>
                </a:cubicBezTo>
                <a:cubicBezTo>
                  <a:pt x="192" y="486"/>
                  <a:pt x="177" y="515"/>
                  <a:pt x="162" y="515"/>
                </a:cubicBezTo>
                <a:cubicBezTo>
                  <a:pt x="133" y="515"/>
                  <a:pt x="118" y="486"/>
                  <a:pt x="118" y="47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74" y="515"/>
                  <a:pt x="118" y="545"/>
                  <a:pt x="162" y="545"/>
                </a:cubicBezTo>
                <a:cubicBezTo>
                  <a:pt x="207" y="545"/>
                  <a:pt x="236" y="515"/>
                  <a:pt x="236" y="471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236" y="59"/>
                  <a:pt x="177" y="0"/>
                  <a:pt x="118" y="0"/>
                </a:cubicBezTo>
                <a:cubicBezTo>
                  <a:pt x="59" y="0"/>
                  <a:pt x="0" y="59"/>
                  <a:pt x="0" y="118"/>
                </a:cubicBezTo>
                <a:cubicBezTo>
                  <a:pt x="0" y="486"/>
                  <a:pt x="0" y="486"/>
                  <a:pt x="0" y="486"/>
                </a:cubicBezTo>
                <a:cubicBezTo>
                  <a:pt x="15" y="574"/>
                  <a:pt x="74" y="633"/>
                  <a:pt x="162" y="633"/>
                </a:cubicBezTo>
                <a:cubicBezTo>
                  <a:pt x="236" y="633"/>
                  <a:pt x="309" y="574"/>
                  <a:pt x="309" y="486"/>
                </a:cubicBezTo>
                <a:cubicBezTo>
                  <a:pt x="309" y="73"/>
                  <a:pt x="309" y="73"/>
                  <a:pt x="309" y="73"/>
                </a:cubicBezTo>
                <a:lnTo>
                  <a:pt x="280" y="73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51" name="Freeform 210"/>
          <p:cNvSpPr>
            <a:spLocks noChangeArrowheads="1"/>
          </p:cNvSpPr>
          <p:nvPr/>
        </p:nvSpPr>
        <p:spPr bwMode="auto">
          <a:xfrm>
            <a:off x="3801791" y="2328881"/>
            <a:ext cx="381580" cy="381580"/>
          </a:xfrm>
          <a:custGeom>
            <a:avLst/>
            <a:gdLst>
              <a:gd name="T0" fmla="*/ 164586 w 590"/>
              <a:gd name="T1" fmla="*/ 148626 h 589"/>
              <a:gd name="T2" fmla="*/ 201681 w 590"/>
              <a:gd name="T3" fmla="*/ 116880 h 589"/>
              <a:gd name="T4" fmla="*/ 180432 w 590"/>
              <a:gd name="T5" fmla="*/ 116880 h 589"/>
              <a:gd name="T6" fmla="*/ 100840 w 590"/>
              <a:gd name="T7" fmla="*/ 37156 h 589"/>
              <a:gd name="T8" fmla="*/ 100840 w 590"/>
              <a:gd name="T9" fmla="*/ 0 h 589"/>
              <a:gd name="T10" fmla="*/ 0 w 590"/>
              <a:gd name="T11" fmla="*/ 100647 h 589"/>
              <a:gd name="T12" fmla="*/ 37095 w 590"/>
              <a:gd name="T13" fmla="*/ 100647 h 589"/>
              <a:gd name="T14" fmla="*/ 116687 w 590"/>
              <a:gd name="T15" fmla="*/ 180371 h 589"/>
              <a:gd name="T16" fmla="*/ 116687 w 590"/>
              <a:gd name="T17" fmla="*/ 201655 h 589"/>
              <a:gd name="T18" fmla="*/ 148379 w 590"/>
              <a:gd name="T19" fmla="*/ 164498 h 589"/>
              <a:gd name="T20" fmla="*/ 206723 w 590"/>
              <a:gd name="T21" fmla="*/ 212116 h 589"/>
              <a:gd name="T22" fmla="*/ 212125 w 590"/>
              <a:gd name="T23" fmla="*/ 207066 h 589"/>
              <a:gd name="T24" fmla="*/ 164586 w 590"/>
              <a:gd name="T25" fmla="*/ 148626 h 589"/>
              <a:gd name="T26" fmla="*/ 127131 w 590"/>
              <a:gd name="T27" fmla="*/ 169909 h 589"/>
              <a:gd name="T28" fmla="*/ 47899 w 590"/>
              <a:gd name="T29" fmla="*/ 90185 h 589"/>
              <a:gd name="T30" fmla="*/ 90396 w 590"/>
              <a:gd name="T31" fmla="*/ 47618 h 589"/>
              <a:gd name="T32" fmla="*/ 169628 w 590"/>
              <a:gd name="T33" fmla="*/ 127342 h 589"/>
              <a:gd name="T34" fmla="*/ 127131 w 590"/>
              <a:gd name="T35" fmla="*/ 169909 h 58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52" name="Freeform 211"/>
          <p:cNvSpPr>
            <a:spLocks noChangeArrowheads="1"/>
          </p:cNvSpPr>
          <p:nvPr/>
        </p:nvSpPr>
        <p:spPr bwMode="auto">
          <a:xfrm>
            <a:off x="3116992" y="2356136"/>
            <a:ext cx="410537" cy="391800"/>
          </a:xfrm>
          <a:custGeom>
            <a:avLst/>
            <a:gdLst>
              <a:gd name="T0" fmla="*/ 223201 w 634"/>
              <a:gd name="T1" fmla="*/ 5057 h 604"/>
              <a:gd name="T2" fmla="*/ 223201 w 634"/>
              <a:gd name="T3" fmla="*/ 5057 h 604"/>
              <a:gd name="T4" fmla="*/ 191109 w 634"/>
              <a:gd name="T5" fmla="*/ 5057 h 604"/>
              <a:gd name="T6" fmla="*/ 69232 w 634"/>
              <a:gd name="T7" fmla="*/ 127505 h 604"/>
              <a:gd name="T8" fmla="*/ 26683 w 634"/>
              <a:gd name="T9" fmla="*/ 159653 h 604"/>
              <a:gd name="T10" fmla="*/ 0 w 634"/>
              <a:gd name="T11" fmla="*/ 175546 h 604"/>
              <a:gd name="T12" fmla="*/ 90506 w 634"/>
              <a:gd name="T13" fmla="*/ 180964 h 604"/>
              <a:gd name="T14" fmla="*/ 100963 w 634"/>
              <a:gd name="T15" fmla="*/ 154235 h 604"/>
              <a:gd name="T16" fmla="*/ 223201 w 634"/>
              <a:gd name="T17" fmla="*/ 37204 h 604"/>
              <a:gd name="T18" fmla="*/ 223201 w 634"/>
              <a:gd name="T19" fmla="*/ 5057 h 604"/>
              <a:gd name="T20" fmla="*/ 85098 w 634"/>
              <a:gd name="T21" fmla="*/ 175546 h 604"/>
              <a:gd name="T22" fmla="*/ 85098 w 634"/>
              <a:gd name="T23" fmla="*/ 175546 h 604"/>
              <a:gd name="T24" fmla="*/ 26683 w 634"/>
              <a:gd name="T25" fmla="*/ 180964 h 604"/>
              <a:gd name="T26" fmla="*/ 37140 w 634"/>
              <a:gd name="T27" fmla="*/ 164710 h 604"/>
              <a:gd name="T28" fmla="*/ 79689 w 634"/>
              <a:gd name="T29" fmla="*/ 138342 h 604"/>
              <a:gd name="T30" fmla="*/ 90506 w 634"/>
              <a:gd name="T31" fmla="*/ 148817 h 604"/>
              <a:gd name="T32" fmla="*/ 85098 w 634"/>
              <a:gd name="T33" fmla="*/ 175546 h 604"/>
              <a:gd name="T34" fmla="*/ 95555 w 634"/>
              <a:gd name="T35" fmla="*/ 138342 h 604"/>
              <a:gd name="T36" fmla="*/ 95555 w 634"/>
              <a:gd name="T37" fmla="*/ 138342 h 604"/>
              <a:gd name="T38" fmla="*/ 90506 w 634"/>
              <a:gd name="T39" fmla="*/ 127505 h 604"/>
              <a:gd name="T40" fmla="*/ 100963 w 634"/>
              <a:gd name="T41" fmla="*/ 111612 h 604"/>
              <a:gd name="T42" fmla="*/ 111781 w 634"/>
              <a:gd name="T43" fmla="*/ 122449 h 604"/>
              <a:gd name="T44" fmla="*/ 95555 w 634"/>
              <a:gd name="T45" fmla="*/ 138342 h 604"/>
              <a:gd name="T46" fmla="*/ 212384 w 634"/>
              <a:gd name="T47" fmla="*/ 26368 h 604"/>
              <a:gd name="T48" fmla="*/ 212384 w 634"/>
              <a:gd name="T49" fmla="*/ 26368 h 604"/>
              <a:gd name="T50" fmla="*/ 122238 w 634"/>
              <a:gd name="T51" fmla="*/ 111612 h 604"/>
              <a:gd name="T52" fmla="*/ 111781 w 634"/>
              <a:gd name="T53" fmla="*/ 106194 h 604"/>
              <a:gd name="T54" fmla="*/ 201927 w 634"/>
              <a:gd name="T55" fmla="*/ 15893 h 604"/>
              <a:gd name="T56" fmla="*/ 212384 w 634"/>
              <a:gd name="T57" fmla="*/ 15893 h 604"/>
              <a:gd name="T58" fmla="*/ 212384 w 634"/>
              <a:gd name="T59" fmla="*/ 26368 h 60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34" h="604">
                <a:moveTo>
                  <a:pt x="619" y="14"/>
                </a:moveTo>
                <a:lnTo>
                  <a:pt x="619" y="14"/>
                </a:lnTo>
                <a:cubicBezTo>
                  <a:pt x="589" y="0"/>
                  <a:pt x="560" y="0"/>
                  <a:pt x="530" y="14"/>
                </a:cubicBezTo>
                <a:cubicBezTo>
                  <a:pt x="192" y="353"/>
                  <a:pt x="192" y="353"/>
                  <a:pt x="192" y="353"/>
                </a:cubicBezTo>
                <a:cubicBezTo>
                  <a:pt x="162" y="353"/>
                  <a:pt x="103" y="368"/>
                  <a:pt x="74" y="442"/>
                </a:cubicBezTo>
                <a:cubicBezTo>
                  <a:pt x="59" y="486"/>
                  <a:pt x="0" y="486"/>
                  <a:pt x="0" y="486"/>
                </a:cubicBezTo>
                <a:cubicBezTo>
                  <a:pt x="103" y="603"/>
                  <a:pt x="236" y="530"/>
                  <a:pt x="251" y="501"/>
                </a:cubicBezTo>
                <a:cubicBezTo>
                  <a:pt x="280" y="486"/>
                  <a:pt x="280" y="456"/>
                  <a:pt x="280" y="427"/>
                </a:cubicBezTo>
                <a:cubicBezTo>
                  <a:pt x="619" y="103"/>
                  <a:pt x="619" y="103"/>
                  <a:pt x="619" y="103"/>
                </a:cubicBezTo>
                <a:cubicBezTo>
                  <a:pt x="633" y="73"/>
                  <a:pt x="633" y="44"/>
                  <a:pt x="619" y="14"/>
                </a:cubicBezTo>
                <a:close/>
                <a:moveTo>
                  <a:pt x="236" y="486"/>
                </a:moveTo>
                <a:lnTo>
                  <a:pt x="236" y="486"/>
                </a:lnTo>
                <a:cubicBezTo>
                  <a:pt x="207" y="501"/>
                  <a:pt x="118" y="530"/>
                  <a:pt x="74" y="501"/>
                </a:cubicBezTo>
                <a:cubicBezTo>
                  <a:pt x="74" y="501"/>
                  <a:pt x="89" y="486"/>
                  <a:pt x="103" y="456"/>
                </a:cubicBezTo>
                <a:cubicBezTo>
                  <a:pt x="133" y="368"/>
                  <a:pt x="221" y="383"/>
                  <a:pt x="221" y="383"/>
                </a:cubicBezTo>
                <a:cubicBezTo>
                  <a:pt x="251" y="412"/>
                  <a:pt x="251" y="412"/>
                  <a:pt x="251" y="412"/>
                </a:cubicBezTo>
                <a:cubicBezTo>
                  <a:pt x="251" y="412"/>
                  <a:pt x="265" y="442"/>
                  <a:pt x="236" y="486"/>
                </a:cubicBezTo>
                <a:close/>
                <a:moveTo>
                  <a:pt x="265" y="383"/>
                </a:moveTo>
                <a:lnTo>
                  <a:pt x="265" y="383"/>
                </a:lnTo>
                <a:lnTo>
                  <a:pt x="251" y="353"/>
                </a:lnTo>
                <a:cubicBezTo>
                  <a:pt x="280" y="309"/>
                  <a:pt x="280" y="309"/>
                  <a:pt x="280" y="309"/>
                </a:cubicBezTo>
                <a:cubicBezTo>
                  <a:pt x="310" y="339"/>
                  <a:pt x="310" y="339"/>
                  <a:pt x="310" y="339"/>
                </a:cubicBezTo>
                <a:lnTo>
                  <a:pt x="265" y="383"/>
                </a:lnTo>
                <a:close/>
                <a:moveTo>
                  <a:pt x="589" y="73"/>
                </a:moveTo>
                <a:lnTo>
                  <a:pt x="589" y="73"/>
                </a:lnTo>
                <a:cubicBezTo>
                  <a:pt x="339" y="309"/>
                  <a:pt x="339" y="309"/>
                  <a:pt x="339" y="309"/>
                </a:cubicBezTo>
                <a:cubicBezTo>
                  <a:pt x="310" y="294"/>
                  <a:pt x="310" y="294"/>
                  <a:pt x="310" y="29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4" y="30"/>
                  <a:pt x="574" y="30"/>
                  <a:pt x="589" y="44"/>
                </a:cubicBezTo>
                <a:cubicBezTo>
                  <a:pt x="589" y="44"/>
                  <a:pt x="589" y="59"/>
                  <a:pt x="589" y="7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53" name="Freeform 212"/>
          <p:cNvSpPr>
            <a:spLocks noChangeArrowheads="1"/>
          </p:cNvSpPr>
          <p:nvPr/>
        </p:nvSpPr>
        <p:spPr bwMode="auto">
          <a:xfrm>
            <a:off x="9206927" y="1661117"/>
            <a:ext cx="132871" cy="410539"/>
          </a:xfrm>
          <a:custGeom>
            <a:avLst/>
            <a:gdLst>
              <a:gd name="T0" fmla="*/ 57905 w 207"/>
              <a:gd name="T1" fmla="*/ 0 h 634"/>
              <a:gd name="T2" fmla="*/ 57905 w 207"/>
              <a:gd name="T3" fmla="*/ 0 h 634"/>
              <a:gd name="T4" fmla="*/ 15727 w 207"/>
              <a:gd name="T5" fmla="*/ 0 h 634"/>
              <a:gd name="T6" fmla="*/ 0 w 207"/>
              <a:gd name="T7" fmla="*/ 10457 h 634"/>
              <a:gd name="T8" fmla="*/ 0 w 207"/>
              <a:gd name="T9" fmla="*/ 169829 h 634"/>
              <a:gd name="T10" fmla="*/ 31455 w 207"/>
              <a:gd name="T11" fmla="*/ 217785 h 634"/>
              <a:gd name="T12" fmla="*/ 42178 w 207"/>
              <a:gd name="T13" fmla="*/ 217785 h 634"/>
              <a:gd name="T14" fmla="*/ 73633 w 207"/>
              <a:gd name="T15" fmla="*/ 169829 h 634"/>
              <a:gd name="T16" fmla="*/ 73633 w 207"/>
              <a:gd name="T17" fmla="*/ 10457 h 634"/>
              <a:gd name="T18" fmla="*/ 57905 w 207"/>
              <a:gd name="T19" fmla="*/ 0 h 634"/>
              <a:gd name="T20" fmla="*/ 36816 w 207"/>
              <a:gd name="T21" fmla="*/ 207328 h 634"/>
              <a:gd name="T22" fmla="*/ 36816 w 207"/>
              <a:gd name="T23" fmla="*/ 207328 h 634"/>
              <a:gd name="T24" fmla="*/ 15727 w 207"/>
              <a:gd name="T25" fmla="*/ 169829 h 634"/>
              <a:gd name="T26" fmla="*/ 57905 w 207"/>
              <a:gd name="T27" fmla="*/ 169829 h 634"/>
              <a:gd name="T28" fmla="*/ 36816 w 207"/>
              <a:gd name="T29" fmla="*/ 207328 h 634"/>
              <a:gd name="T30" fmla="*/ 57905 w 207"/>
              <a:gd name="T31" fmla="*/ 153964 h 634"/>
              <a:gd name="T32" fmla="*/ 57905 w 207"/>
              <a:gd name="T33" fmla="*/ 153964 h 634"/>
              <a:gd name="T34" fmla="*/ 15727 w 207"/>
              <a:gd name="T35" fmla="*/ 153964 h 634"/>
              <a:gd name="T36" fmla="*/ 15727 w 207"/>
              <a:gd name="T37" fmla="*/ 63821 h 634"/>
              <a:gd name="T38" fmla="*/ 57905 w 207"/>
              <a:gd name="T39" fmla="*/ 63821 h 634"/>
              <a:gd name="T40" fmla="*/ 57905 w 207"/>
              <a:gd name="T41" fmla="*/ 153964 h 634"/>
              <a:gd name="T42" fmla="*/ 57905 w 207"/>
              <a:gd name="T43" fmla="*/ 47956 h 634"/>
              <a:gd name="T44" fmla="*/ 57905 w 207"/>
              <a:gd name="T45" fmla="*/ 47956 h 634"/>
              <a:gd name="T46" fmla="*/ 15727 w 207"/>
              <a:gd name="T47" fmla="*/ 47956 h 634"/>
              <a:gd name="T48" fmla="*/ 15727 w 207"/>
              <a:gd name="T49" fmla="*/ 21274 h 634"/>
              <a:gd name="T50" fmla="*/ 21089 w 207"/>
              <a:gd name="T51" fmla="*/ 10457 h 634"/>
              <a:gd name="T52" fmla="*/ 52544 w 207"/>
              <a:gd name="T53" fmla="*/ 10457 h 634"/>
              <a:gd name="T54" fmla="*/ 57905 w 207"/>
              <a:gd name="T55" fmla="*/ 21274 h 634"/>
              <a:gd name="T56" fmla="*/ 57905 w 207"/>
              <a:gd name="T57" fmla="*/ 47956 h 6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07" h="634">
                <a:moveTo>
                  <a:pt x="162" y="0"/>
                </a:moveTo>
                <a:lnTo>
                  <a:pt x="162" y="0"/>
                </a:lnTo>
                <a:cubicBezTo>
                  <a:pt x="44" y="0"/>
                  <a:pt x="44" y="0"/>
                  <a:pt x="44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471"/>
                  <a:pt x="0" y="471"/>
                  <a:pt x="0" y="471"/>
                </a:cubicBezTo>
                <a:cubicBezTo>
                  <a:pt x="88" y="604"/>
                  <a:pt x="88" y="604"/>
                  <a:pt x="88" y="604"/>
                </a:cubicBezTo>
                <a:cubicBezTo>
                  <a:pt x="88" y="633"/>
                  <a:pt x="118" y="633"/>
                  <a:pt x="118" y="604"/>
                </a:cubicBezTo>
                <a:cubicBezTo>
                  <a:pt x="206" y="471"/>
                  <a:pt x="206" y="471"/>
                  <a:pt x="206" y="471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6" y="15"/>
                  <a:pt x="192" y="0"/>
                  <a:pt x="162" y="0"/>
                </a:cubicBezTo>
                <a:close/>
                <a:moveTo>
                  <a:pt x="103" y="575"/>
                </a:moveTo>
                <a:lnTo>
                  <a:pt x="103" y="575"/>
                </a:lnTo>
                <a:cubicBezTo>
                  <a:pt x="44" y="471"/>
                  <a:pt x="44" y="471"/>
                  <a:pt x="44" y="471"/>
                </a:cubicBezTo>
                <a:cubicBezTo>
                  <a:pt x="162" y="471"/>
                  <a:pt x="162" y="471"/>
                  <a:pt x="162" y="471"/>
                </a:cubicBezTo>
                <a:lnTo>
                  <a:pt x="103" y="575"/>
                </a:ln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18" y="427"/>
                  <a:pt x="59" y="427"/>
                  <a:pt x="44" y="427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162" y="177"/>
                  <a:pt x="162" y="177"/>
                  <a:pt x="162" y="177"/>
                </a:cubicBezTo>
                <a:lnTo>
                  <a:pt x="162" y="427"/>
                </a:lnTo>
                <a:close/>
                <a:moveTo>
                  <a:pt x="162" y="133"/>
                </a:moveTo>
                <a:lnTo>
                  <a:pt x="162" y="133"/>
                </a:lnTo>
                <a:cubicBezTo>
                  <a:pt x="44" y="133"/>
                  <a:pt x="44" y="133"/>
                  <a:pt x="44" y="133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29"/>
                  <a:pt x="44" y="29"/>
                  <a:pt x="59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62" y="29"/>
                  <a:pt x="162" y="29"/>
                  <a:pt x="162" y="59"/>
                </a:cubicBezTo>
                <a:lnTo>
                  <a:pt x="162" y="1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54" name="Freeform 213"/>
          <p:cNvSpPr>
            <a:spLocks noChangeArrowheads="1"/>
          </p:cNvSpPr>
          <p:nvPr/>
        </p:nvSpPr>
        <p:spPr bwMode="auto">
          <a:xfrm>
            <a:off x="8407997" y="1661118"/>
            <a:ext cx="410537" cy="398614"/>
          </a:xfrm>
          <a:custGeom>
            <a:avLst/>
            <a:gdLst>
              <a:gd name="T0" fmla="*/ 212384 w 634"/>
              <a:gd name="T1" fmla="*/ 84625 h 619"/>
              <a:gd name="T2" fmla="*/ 212384 w 634"/>
              <a:gd name="T3" fmla="*/ 84625 h 619"/>
              <a:gd name="T4" fmla="*/ 212384 w 634"/>
              <a:gd name="T5" fmla="*/ 195427 h 619"/>
              <a:gd name="T6" fmla="*/ 196518 w 634"/>
              <a:gd name="T7" fmla="*/ 211205 h 619"/>
              <a:gd name="T8" fmla="*/ 32092 w 634"/>
              <a:gd name="T9" fmla="*/ 211205 h 619"/>
              <a:gd name="T10" fmla="*/ 16226 w 634"/>
              <a:gd name="T11" fmla="*/ 195427 h 619"/>
              <a:gd name="T12" fmla="*/ 16226 w 634"/>
              <a:gd name="T13" fmla="*/ 26535 h 619"/>
              <a:gd name="T14" fmla="*/ 32092 w 634"/>
              <a:gd name="T15" fmla="*/ 10399 h 619"/>
              <a:gd name="T16" fmla="*/ 143512 w 634"/>
              <a:gd name="T17" fmla="*/ 10399 h 619"/>
              <a:gd name="T18" fmla="*/ 143512 w 634"/>
              <a:gd name="T19" fmla="*/ 0 h 619"/>
              <a:gd name="T20" fmla="*/ 32092 w 634"/>
              <a:gd name="T21" fmla="*/ 0 h 619"/>
              <a:gd name="T22" fmla="*/ 0 w 634"/>
              <a:gd name="T23" fmla="*/ 26535 h 619"/>
              <a:gd name="T24" fmla="*/ 0 w 634"/>
              <a:gd name="T25" fmla="*/ 195427 h 619"/>
              <a:gd name="T26" fmla="*/ 32092 w 634"/>
              <a:gd name="T27" fmla="*/ 221603 h 619"/>
              <a:gd name="T28" fmla="*/ 196518 w 634"/>
              <a:gd name="T29" fmla="*/ 221603 h 619"/>
              <a:gd name="T30" fmla="*/ 228249 w 634"/>
              <a:gd name="T31" fmla="*/ 195427 h 619"/>
              <a:gd name="T32" fmla="*/ 228249 w 634"/>
              <a:gd name="T33" fmla="*/ 84625 h 619"/>
              <a:gd name="T34" fmla="*/ 212384 w 634"/>
              <a:gd name="T35" fmla="*/ 84625 h 619"/>
              <a:gd name="T36" fmla="*/ 58415 w 634"/>
              <a:gd name="T37" fmla="*/ 126938 h 619"/>
              <a:gd name="T38" fmla="*/ 58415 w 634"/>
              <a:gd name="T39" fmla="*/ 126938 h 619"/>
              <a:gd name="T40" fmla="*/ 26683 w 634"/>
              <a:gd name="T41" fmla="*/ 185028 h 619"/>
              <a:gd name="T42" fmla="*/ 37140 w 634"/>
              <a:gd name="T43" fmla="*/ 195427 h 619"/>
              <a:gd name="T44" fmla="*/ 100963 w 634"/>
              <a:gd name="T45" fmla="*/ 163872 h 619"/>
              <a:gd name="T46" fmla="*/ 106372 w 634"/>
              <a:gd name="T47" fmla="*/ 163872 h 619"/>
              <a:gd name="T48" fmla="*/ 217792 w 634"/>
              <a:gd name="T49" fmla="*/ 52711 h 619"/>
              <a:gd name="T50" fmla="*/ 217792 w 634"/>
              <a:gd name="T51" fmla="*/ 31555 h 619"/>
              <a:gd name="T52" fmla="*/ 191109 w 634"/>
              <a:gd name="T53" fmla="*/ 10399 h 619"/>
              <a:gd name="T54" fmla="*/ 169835 w 634"/>
              <a:gd name="T55" fmla="*/ 10399 h 619"/>
              <a:gd name="T56" fmla="*/ 63823 w 634"/>
              <a:gd name="T57" fmla="*/ 116180 h 619"/>
              <a:gd name="T58" fmla="*/ 58415 w 634"/>
              <a:gd name="T59" fmla="*/ 126938 h 619"/>
              <a:gd name="T60" fmla="*/ 175244 w 634"/>
              <a:gd name="T61" fmla="*/ 26535 h 619"/>
              <a:gd name="T62" fmla="*/ 175244 w 634"/>
              <a:gd name="T63" fmla="*/ 26535 h 619"/>
              <a:gd name="T64" fmla="*/ 186061 w 634"/>
              <a:gd name="T65" fmla="*/ 26535 h 619"/>
              <a:gd name="T66" fmla="*/ 201927 w 634"/>
              <a:gd name="T67" fmla="*/ 36934 h 619"/>
              <a:gd name="T68" fmla="*/ 201927 w 634"/>
              <a:gd name="T69" fmla="*/ 47691 h 619"/>
              <a:gd name="T70" fmla="*/ 186061 w 634"/>
              <a:gd name="T71" fmla="*/ 63469 h 619"/>
              <a:gd name="T72" fmla="*/ 164787 w 634"/>
              <a:gd name="T73" fmla="*/ 36934 h 619"/>
              <a:gd name="T74" fmla="*/ 175244 w 634"/>
              <a:gd name="T75" fmla="*/ 26535 h 619"/>
              <a:gd name="T76" fmla="*/ 154330 w 634"/>
              <a:gd name="T77" fmla="*/ 47691 h 619"/>
              <a:gd name="T78" fmla="*/ 154330 w 634"/>
              <a:gd name="T79" fmla="*/ 47691 h 619"/>
              <a:gd name="T80" fmla="*/ 175244 w 634"/>
              <a:gd name="T81" fmla="*/ 73868 h 619"/>
              <a:gd name="T82" fmla="*/ 95915 w 634"/>
              <a:gd name="T83" fmla="*/ 153114 h 619"/>
              <a:gd name="T84" fmla="*/ 74641 w 634"/>
              <a:gd name="T85" fmla="*/ 126938 h 619"/>
              <a:gd name="T86" fmla="*/ 154330 w 634"/>
              <a:gd name="T87" fmla="*/ 47691 h 619"/>
              <a:gd name="T88" fmla="*/ 85098 w 634"/>
              <a:gd name="T89" fmla="*/ 158493 h 619"/>
              <a:gd name="T90" fmla="*/ 85098 w 634"/>
              <a:gd name="T91" fmla="*/ 158493 h 619"/>
              <a:gd name="T92" fmla="*/ 47958 w 634"/>
              <a:gd name="T93" fmla="*/ 185028 h 619"/>
              <a:gd name="T94" fmla="*/ 42549 w 634"/>
              <a:gd name="T95" fmla="*/ 179649 h 619"/>
              <a:gd name="T96" fmla="*/ 63823 w 634"/>
              <a:gd name="T97" fmla="*/ 142715 h 619"/>
              <a:gd name="T98" fmla="*/ 85098 w 634"/>
              <a:gd name="T99" fmla="*/ 158493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55" name="Freeform 214"/>
          <p:cNvSpPr>
            <a:spLocks noChangeArrowheads="1"/>
          </p:cNvSpPr>
          <p:nvPr/>
        </p:nvSpPr>
        <p:spPr bwMode="auto">
          <a:xfrm>
            <a:off x="7777709" y="1661118"/>
            <a:ext cx="354324" cy="398614"/>
          </a:xfrm>
          <a:custGeom>
            <a:avLst/>
            <a:gdLst>
              <a:gd name="T0" fmla="*/ 149157 w 545"/>
              <a:gd name="T1" fmla="*/ 131958 h 619"/>
              <a:gd name="T2" fmla="*/ 42720 w 545"/>
              <a:gd name="T3" fmla="*/ 137337 h 619"/>
              <a:gd name="T4" fmla="*/ 149157 w 545"/>
              <a:gd name="T5" fmla="*/ 147736 h 619"/>
              <a:gd name="T6" fmla="*/ 149157 w 545"/>
              <a:gd name="T7" fmla="*/ 131958 h 619"/>
              <a:gd name="T8" fmla="*/ 149157 w 545"/>
              <a:gd name="T9" fmla="*/ 168892 h 619"/>
              <a:gd name="T10" fmla="*/ 42720 w 545"/>
              <a:gd name="T11" fmla="*/ 174271 h 619"/>
              <a:gd name="T12" fmla="*/ 149157 w 545"/>
              <a:gd name="T13" fmla="*/ 179649 h 619"/>
              <a:gd name="T14" fmla="*/ 149157 w 545"/>
              <a:gd name="T15" fmla="*/ 168892 h 619"/>
              <a:gd name="T16" fmla="*/ 170517 w 545"/>
              <a:gd name="T17" fmla="*/ 26535 h 619"/>
              <a:gd name="T18" fmla="*/ 149157 w 545"/>
              <a:gd name="T19" fmla="*/ 10399 h 619"/>
              <a:gd name="T20" fmla="*/ 95938 w 545"/>
              <a:gd name="T21" fmla="*/ 0 h 619"/>
              <a:gd name="T22" fmla="*/ 47788 w 545"/>
              <a:gd name="T23" fmla="*/ 10399 h 619"/>
              <a:gd name="T24" fmla="*/ 26428 w 545"/>
              <a:gd name="T25" fmla="*/ 26535 h 619"/>
              <a:gd name="T26" fmla="*/ 0 w 545"/>
              <a:gd name="T27" fmla="*/ 195427 h 619"/>
              <a:gd name="T28" fmla="*/ 170517 w 545"/>
              <a:gd name="T29" fmla="*/ 221603 h 619"/>
              <a:gd name="T30" fmla="*/ 196945 w 545"/>
              <a:gd name="T31" fmla="*/ 52711 h 619"/>
              <a:gd name="T32" fmla="*/ 64080 w 545"/>
              <a:gd name="T33" fmla="*/ 26535 h 619"/>
              <a:gd name="T34" fmla="*/ 80009 w 545"/>
              <a:gd name="T35" fmla="*/ 26535 h 619"/>
              <a:gd name="T36" fmla="*/ 117298 w 545"/>
              <a:gd name="T37" fmla="*/ 26535 h 619"/>
              <a:gd name="T38" fmla="*/ 133227 w 545"/>
              <a:gd name="T39" fmla="*/ 52711 h 619"/>
              <a:gd name="T40" fmla="*/ 64080 w 545"/>
              <a:gd name="T41" fmla="*/ 26535 h 619"/>
              <a:gd name="T42" fmla="*/ 181016 w 545"/>
              <a:gd name="T43" fmla="*/ 195427 h 619"/>
              <a:gd name="T44" fmla="*/ 26428 w 545"/>
              <a:gd name="T45" fmla="*/ 211205 h 619"/>
              <a:gd name="T46" fmla="*/ 10499 w 545"/>
              <a:gd name="T47" fmla="*/ 52711 h 619"/>
              <a:gd name="T48" fmla="*/ 47788 w 545"/>
              <a:gd name="T49" fmla="*/ 42313 h 619"/>
              <a:gd name="T50" fmla="*/ 149157 w 545"/>
              <a:gd name="T51" fmla="*/ 68848 h 619"/>
              <a:gd name="T52" fmla="*/ 170517 w 545"/>
              <a:gd name="T53" fmla="*/ 42313 h 619"/>
              <a:gd name="T54" fmla="*/ 181016 w 545"/>
              <a:gd name="T55" fmla="*/ 195427 h 619"/>
              <a:gd name="T56" fmla="*/ 149157 w 545"/>
              <a:gd name="T57" fmla="*/ 95024 h 619"/>
              <a:gd name="T58" fmla="*/ 42720 w 545"/>
              <a:gd name="T59" fmla="*/ 105782 h 619"/>
              <a:gd name="T60" fmla="*/ 149157 w 545"/>
              <a:gd name="T61" fmla="*/ 110802 h 619"/>
              <a:gd name="T62" fmla="*/ 149157 w 545"/>
              <a:gd name="T63" fmla="*/ 95024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56" name="Freeform 215"/>
          <p:cNvSpPr>
            <a:spLocks noChangeArrowheads="1"/>
          </p:cNvSpPr>
          <p:nvPr/>
        </p:nvSpPr>
        <p:spPr bwMode="auto">
          <a:xfrm>
            <a:off x="7094613" y="1661118"/>
            <a:ext cx="398614" cy="398614"/>
          </a:xfrm>
          <a:custGeom>
            <a:avLst/>
            <a:gdLst>
              <a:gd name="T0" fmla="*/ 195434 w 619"/>
              <a:gd name="T1" fmla="*/ 0 h 619"/>
              <a:gd name="T2" fmla="*/ 195434 w 619"/>
              <a:gd name="T3" fmla="*/ 0 h 619"/>
              <a:gd name="T4" fmla="*/ 116185 w 619"/>
              <a:gd name="T5" fmla="*/ 21156 h 619"/>
              <a:gd name="T6" fmla="*/ 105427 w 619"/>
              <a:gd name="T7" fmla="*/ 21156 h 619"/>
              <a:gd name="T8" fmla="*/ 26177 w 619"/>
              <a:gd name="T9" fmla="*/ 0 h 619"/>
              <a:gd name="T10" fmla="*/ 0 w 619"/>
              <a:gd name="T11" fmla="*/ 26535 h 619"/>
              <a:gd name="T12" fmla="*/ 0 w 619"/>
              <a:gd name="T13" fmla="*/ 174271 h 619"/>
              <a:gd name="T14" fmla="*/ 26177 w 619"/>
              <a:gd name="T15" fmla="*/ 200447 h 619"/>
              <a:gd name="T16" fmla="*/ 105427 w 619"/>
              <a:gd name="T17" fmla="*/ 221603 h 619"/>
              <a:gd name="T18" fmla="*/ 116185 w 619"/>
              <a:gd name="T19" fmla="*/ 221603 h 619"/>
              <a:gd name="T20" fmla="*/ 195434 w 619"/>
              <a:gd name="T21" fmla="*/ 200447 h 619"/>
              <a:gd name="T22" fmla="*/ 221611 w 619"/>
              <a:gd name="T23" fmla="*/ 174271 h 619"/>
              <a:gd name="T24" fmla="*/ 221611 w 619"/>
              <a:gd name="T25" fmla="*/ 26535 h 619"/>
              <a:gd name="T26" fmla="*/ 195434 w 619"/>
              <a:gd name="T27" fmla="*/ 0 h 619"/>
              <a:gd name="T28" fmla="*/ 105427 w 619"/>
              <a:gd name="T29" fmla="*/ 211205 h 619"/>
              <a:gd name="T30" fmla="*/ 105427 w 619"/>
              <a:gd name="T31" fmla="*/ 211205 h 619"/>
              <a:gd name="T32" fmla="*/ 26177 w 619"/>
              <a:gd name="T33" fmla="*/ 190048 h 619"/>
              <a:gd name="T34" fmla="*/ 10399 w 619"/>
              <a:gd name="T35" fmla="*/ 174271 h 619"/>
              <a:gd name="T36" fmla="*/ 10399 w 619"/>
              <a:gd name="T37" fmla="*/ 26535 h 619"/>
              <a:gd name="T38" fmla="*/ 26177 w 619"/>
              <a:gd name="T39" fmla="*/ 10399 h 619"/>
              <a:gd name="T40" fmla="*/ 105427 w 619"/>
              <a:gd name="T41" fmla="*/ 31555 h 619"/>
              <a:gd name="T42" fmla="*/ 105427 w 619"/>
              <a:gd name="T43" fmla="*/ 211205 h 619"/>
              <a:gd name="T44" fmla="*/ 211212 w 619"/>
              <a:gd name="T45" fmla="*/ 174271 h 619"/>
              <a:gd name="T46" fmla="*/ 211212 w 619"/>
              <a:gd name="T47" fmla="*/ 174271 h 619"/>
              <a:gd name="T48" fmla="*/ 195434 w 619"/>
              <a:gd name="T49" fmla="*/ 190048 h 619"/>
              <a:gd name="T50" fmla="*/ 116185 w 619"/>
              <a:gd name="T51" fmla="*/ 211205 h 619"/>
              <a:gd name="T52" fmla="*/ 116185 w 619"/>
              <a:gd name="T53" fmla="*/ 31555 h 619"/>
              <a:gd name="T54" fmla="*/ 195434 w 619"/>
              <a:gd name="T55" fmla="*/ 10399 h 619"/>
              <a:gd name="T56" fmla="*/ 211212 w 619"/>
              <a:gd name="T57" fmla="*/ 26535 h 619"/>
              <a:gd name="T58" fmla="*/ 211212 w 619"/>
              <a:gd name="T59" fmla="*/ 174271 h 6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19" h="619">
                <a:moveTo>
                  <a:pt x="545" y="0"/>
                </a:moveTo>
                <a:lnTo>
                  <a:pt x="545" y="0"/>
                </a:lnTo>
                <a:cubicBezTo>
                  <a:pt x="545" y="0"/>
                  <a:pt x="427" y="29"/>
                  <a:pt x="324" y="59"/>
                </a:cubicBezTo>
                <a:cubicBezTo>
                  <a:pt x="309" y="59"/>
                  <a:pt x="309" y="59"/>
                  <a:pt x="294" y="59"/>
                </a:cubicBezTo>
                <a:cubicBezTo>
                  <a:pt x="191" y="29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530"/>
                  <a:pt x="29" y="545"/>
                  <a:pt x="73" y="559"/>
                </a:cubicBezTo>
                <a:cubicBezTo>
                  <a:pt x="73" y="559"/>
                  <a:pt x="177" y="589"/>
                  <a:pt x="294" y="618"/>
                </a:cubicBezTo>
                <a:cubicBezTo>
                  <a:pt x="309" y="618"/>
                  <a:pt x="309" y="618"/>
                  <a:pt x="324" y="618"/>
                </a:cubicBezTo>
                <a:cubicBezTo>
                  <a:pt x="441" y="589"/>
                  <a:pt x="545" y="559"/>
                  <a:pt x="545" y="559"/>
                </a:cubicBezTo>
                <a:cubicBezTo>
                  <a:pt x="589" y="559"/>
                  <a:pt x="618" y="530"/>
                  <a:pt x="618" y="486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77" y="559"/>
                  <a:pt x="73" y="530"/>
                  <a:pt x="73" y="530"/>
                </a:cubicBezTo>
                <a:cubicBezTo>
                  <a:pt x="44" y="516"/>
                  <a:pt x="29" y="501"/>
                  <a:pt x="29" y="486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88"/>
                  <a:pt x="294" y="88"/>
                  <a:pt x="294" y="88"/>
                </a:cubicBezTo>
                <a:lnTo>
                  <a:pt x="294" y="589"/>
                </a:lnTo>
                <a:close/>
                <a:moveTo>
                  <a:pt x="589" y="486"/>
                </a:moveTo>
                <a:lnTo>
                  <a:pt x="589" y="486"/>
                </a:lnTo>
                <a:cubicBezTo>
                  <a:pt x="589" y="501"/>
                  <a:pt x="559" y="516"/>
                  <a:pt x="545" y="530"/>
                </a:cubicBezTo>
                <a:cubicBezTo>
                  <a:pt x="545" y="530"/>
                  <a:pt x="441" y="559"/>
                  <a:pt x="324" y="58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48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57" name="Freeform 216"/>
          <p:cNvSpPr>
            <a:spLocks noChangeArrowheads="1"/>
          </p:cNvSpPr>
          <p:nvPr/>
        </p:nvSpPr>
        <p:spPr bwMode="auto">
          <a:xfrm>
            <a:off x="6426849" y="1661118"/>
            <a:ext cx="410540" cy="398614"/>
          </a:xfrm>
          <a:custGeom>
            <a:avLst/>
            <a:gdLst>
              <a:gd name="T0" fmla="*/ 201928 w 634"/>
              <a:gd name="T1" fmla="*/ 0 h 619"/>
              <a:gd name="T2" fmla="*/ 201928 w 634"/>
              <a:gd name="T3" fmla="*/ 0 h 619"/>
              <a:gd name="T4" fmla="*/ 32092 w 634"/>
              <a:gd name="T5" fmla="*/ 0 h 619"/>
              <a:gd name="T6" fmla="*/ 0 w 634"/>
              <a:gd name="T7" fmla="*/ 26535 h 619"/>
              <a:gd name="T8" fmla="*/ 0 w 634"/>
              <a:gd name="T9" fmla="*/ 195427 h 619"/>
              <a:gd name="T10" fmla="*/ 32092 w 634"/>
              <a:gd name="T11" fmla="*/ 221603 h 619"/>
              <a:gd name="T12" fmla="*/ 201928 w 634"/>
              <a:gd name="T13" fmla="*/ 221603 h 619"/>
              <a:gd name="T14" fmla="*/ 228250 w 634"/>
              <a:gd name="T15" fmla="*/ 195427 h 619"/>
              <a:gd name="T16" fmla="*/ 228250 w 634"/>
              <a:gd name="T17" fmla="*/ 26535 h 619"/>
              <a:gd name="T18" fmla="*/ 201928 w 634"/>
              <a:gd name="T19" fmla="*/ 0 h 619"/>
              <a:gd name="T20" fmla="*/ 32092 w 634"/>
              <a:gd name="T21" fmla="*/ 211205 h 619"/>
              <a:gd name="T22" fmla="*/ 32092 w 634"/>
              <a:gd name="T23" fmla="*/ 211205 h 619"/>
              <a:gd name="T24" fmla="*/ 16226 w 634"/>
              <a:gd name="T25" fmla="*/ 195427 h 619"/>
              <a:gd name="T26" fmla="*/ 16226 w 634"/>
              <a:gd name="T27" fmla="*/ 190048 h 619"/>
              <a:gd name="T28" fmla="*/ 74641 w 634"/>
              <a:gd name="T29" fmla="*/ 137337 h 619"/>
              <a:gd name="T30" fmla="*/ 143513 w 634"/>
              <a:gd name="T31" fmla="*/ 211205 h 619"/>
              <a:gd name="T32" fmla="*/ 32092 w 634"/>
              <a:gd name="T33" fmla="*/ 211205 h 619"/>
              <a:gd name="T34" fmla="*/ 212385 w 634"/>
              <a:gd name="T35" fmla="*/ 195427 h 619"/>
              <a:gd name="T36" fmla="*/ 212385 w 634"/>
              <a:gd name="T37" fmla="*/ 195427 h 619"/>
              <a:gd name="T38" fmla="*/ 201928 w 634"/>
              <a:gd name="T39" fmla="*/ 211205 h 619"/>
              <a:gd name="T40" fmla="*/ 164787 w 634"/>
              <a:gd name="T41" fmla="*/ 211205 h 619"/>
              <a:gd name="T42" fmla="*/ 111781 w 634"/>
              <a:gd name="T43" fmla="*/ 158493 h 619"/>
              <a:gd name="T44" fmla="*/ 169836 w 634"/>
              <a:gd name="T45" fmla="*/ 95024 h 619"/>
              <a:gd name="T46" fmla="*/ 212385 w 634"/>
              <a:gd name="T47" fmla="*/ 137337 h 619"/>
              <a:gd name="T48" fmla="*/ 212385 w 634"/>
              <a:gd name="T49" fmla="*/ 195427 h 619"/>
              <a:gd name="T50" fmla="*/ 212385 w 634"/>
              <a:gd name="T51" fmla="*/ 121559 h 619"/>
              <a:gd name="T52" fmla="*/ 212385 w 634"/>
              <a:gd name="T53" fmla="*/ 121559 h 619"/>
              <a:gd name="T54" fmla="*/ 169836 w 634"/>
              <a:gd name="T55" fmla="*/ 73868 h 619"/>
              <a:gd name="T56" fmla="*/ 100964 w 634"/>
              <a:gd name="T57" fmla="*/ 147736 h 619"/>
              <a:gd name="T58" fmla="*/ 74641 w 634"/>
              <a:gd name="T59" fmla="*/ 116180 h 619"/>
              <a:gd name="T60" fmla="*/ 16226 w 634"/>
              <a:gd name="T61" fmla="*/ 168892 h 619"/>
              <a:gd name="T62" fmla="*/ 16226 w 634"/>
              <a:gd name="T63" fmla="*/ 26535 h 619"/>
              <a:gd name="T64" fmla="*/ 32092 w 634"/>
              <a:gd name="T65" fmla="*/ 10399 h 619"/>
              <a:gd name="T66" fmla="*/ 201928 w 634"/>
              <a:gd name="T67" fmla="*/ 10399 h 619"/>
              <a:gd name="T68" fmla="*/ 212385 w 634"/>
              <a:gd name="T69" fmla="*/ 26535 h 619"/>
              <a:gd name="T70" fmla="*/ 212385 w 634"/>
              <a:gd name="T71" fmla="*/ 121559 h 619"/>
              <a:gd name="T72" fmla="*/ 58415 w 634"/>
              <a:gd name="T73" fmla="*/ 26535 h 619"/>
              <a:gd name="T74" fmla="*/ 58415 w 634"/>
              <a:gd name="T75" fmla="*/ 26535 h 619"/>
              <a:gd name="T76" fmla="*/ 32092 w 634"/>
              <a:gd name="T77" fmla="*/ 52711 h 619"/>
              <a:gd name="T78" fmla="*/ 58415 w 634"/>
              <a:gd name="T79" fmla="*/ 84625 h 619"/>
              <a:gd name="T80" fmla="*/ 85098 w 634"/>
              <a:gd name="T81" fmla="*/ 52711 h 619"/>
              <a:gd name="T82" fmla="*/ 58415 w 634"/>
              <a:gd name="T83" fmla="*/ 26535 h 619"/>
              <a:gd name="T84" fmla="*/ 58415 w 634"/>
              <a:gd name="T85" fmla="*/ 68848 h 619"/>
              <a:gd name="T86" fmla="*/ 58415 w 634"/>
              <a:gd name="T87" fmla="*/ 68848 h 619"/>
              <a:gd name="T88" fmla="*/ 42549 w 634"/>
              <a:gd name="T89" fmla="*/ 52711 h 619"/>
              <a:gd name="T90" fmla="*/ 58415 w 634"/>
              <a:gd name="T91" fmla="*/ 42313 h 619"/>
              <a:gd name="T92" fmla="*/ 74641 w 634"/>
              <a:gd name="T93" fmla="*/ 52711 h 619"/>
              <a:gd name="T94" fmla="*/ 58415 w 634"/>
              <a:gd name="T95" fmla="*/ 68848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89" y="589"/>
                </a:moveTo>
                <a:lnTo>
                  <a:pt x="89" y="589"/>
                </a:lnTo>
                <a:cubicBezTo>
                  <a:pt x="59" y="589"/>
                  <a:pt x="45" y="559"/>
                  <a:pt x="45" y="545"/>
                </a:cubicBezTo>
                <a:cubicBezTo>
                  <a:pt x="45" y="530"/>
                  <a:pt x="45" y="530"/>
                  <a:pt x="45" y="530"/>
                </a:cubicBezTo>
                <a:cubicBezTo>
                  <a:pt x="207" y="383"/>
                  <a:pt x="207" y="383"/>
                  <a:pt x="207" y="383"/>
                </a:cubicBezTo>
                <a:cubicBezTo>
                  <a:pt x="398" y="589"/>
                  <a:pt x="398" y="589"/>
                  <a:pt x="398" y="589"/>
                </a:cubicBezTo>
                <a:lnTo>
                  <a:pt x="89" y="589"/>
                </a:ln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310" y="442"/>
                  <a:pt x="310" y="442"/>
                  <a:pt x="310" y="442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89" y="383"/>
                  <a:pt x="589" y="383"/>
                  <a:pt x="589" y="383"/>
                </a:cubicBezTo>
                <a:lnTo>
                  <a:pt x="589" y="545"/>
                </a:lnTo>
                <a:close/>
                <a:moveTo>
                  <a:pt x="589" y="339"/>
                </a:moveTo>
                <a:lnTo>
                  <a:pt x="589" y="339"/>
                </a:lnTo>
                <a:cubicBezTo>
                  <a:pt x="471" y="206"/>
                  <a:pt x="471" y="206"/>
                  <a:pt x="471" y="206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45" y="471"/>
                  <a:pt x="45" y="471"/>
                  <a:pt x="45" y="471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4"/>
                </a:cubicBezTo>
                <a:lnTo>
                  <a:pt x="589" y="339"/>
                </a:lnTo>
                <a:close/>
                <a:moveTo>
                  <a:pt x="162" y="74"/>
                </a:moveTo>
                <a:lnTo>
                  <a:pt x="162" y="74"/>
                </a:lnTo>
                <a:cubicBezTo>
                  <a:pt x="118" y="74"/>
                  <a:pt x="89" y="103"/>
                  <a:pt x="89" y="147"/>
                </a:cubicBezTo>
                <a:cubicBezTo>
                  <a:pt x="89" y="192"/>
                  <a:pt x="118" y="236"/>
                  <a:pt x="162" y="236"/>
                </a:cubicBezTo>
                <a:cubicBezTo>
                  <a:pt x="207" y="236"/>
                  <a:pt x="236" y="192"/>
                  <a:pt x="236" y="147"/>
                </a:cubicBezTo>
                <a:cubicBezTo>
                  <a:pt x="236" y="103"/>
                  <a:pt x="207" y="74"/>
                  <a:pt x="162" y="74"/>
                </a:cubicBezTo>
                <a:close/>
                <a:moveTo>
                  <a:pt x="162" y="192"/>
                </a:moveTo>
                <a:lnTo>
                  <a:pt x="162" y="192"/>
                </a:lnTo>
                <a:cubicBezTo>
                  <a:pt x="148" y="192"/>
                  <a:pt x="118" y="177"/>
                  <a:pt x="118" y="147"/>
                </a:cubicBezTo>
                <a:cubicBezTo>
                  <a:pt x="118" y="133"/>
                  <a:pt x="148" y="118"/>
                  <a:pt x="162" y="118"/>
                </a:cubicBezTo>
                <a:cubicBezTo>
                  <a:pt x="177" y="118"/>
                  <a:pt x="207" y="133"/>
                  <a:pt x="207" y="147"/>
                </a:cubicBezTo>
                <a:cubicBezTo>
                  <a:pt x="207" y="177"/>
                  <a:pt x="177" y="192"/>
                  <a:pt x="162" y="19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58" name="Freeform 217"/>
          <p:cNvSpPr>
            <a:spLocks noChangeArrowheads="1"/>
          </p:cNvSpPr>
          <p:nvPr/>
        </p:nvSpPr>
        <p:spPr bwMode="auto">
          <a:xfrm>
            <a:off x="5771012" y="1661118"/>
            <a:ext cx="410537" cy="398614"/>
          </a:xfrm>
          <a:custGeom>
            <a:avLst/>
            <a:gdLst>
              <a:gd name="T0" fmla="*/ 169835 w 634"/>
              <a:gd name="T1" fmla="*/ 95024 h 619"/>
              <a:gd name="T2" fmla="*/ 169835 w 634"/>
              <a:gd name="T3" fmla="*/ 95024 h 619"/>
              <a:gd name="T4" fmla="*/ 58415 w 634"/>
              <a:gd name="T5" fmla="*/ 95024 h 619"/>
              <a:gd name="T6" fmla="*/ 47597 w 634"/>
              <a:gd name="T7" fmla="*/ 105782 h 619"/>
              <a:gd name="T8" fmla="*/ 58415 w 634"/>
              <a:gd name="T9" fmla="*/ 110802 h 619"/>
              <a:gd name="T10" fmla="*/ 169835 w 634"/>
              <a:gd name="T11" fmla="*/ 110802 h 619"/>
              <a:gd name="T12" fmla="*/ 174883 w 634"/>
              <a:gd name="T13" fmla="*/ 105782 h 619"/>
              <a:gd name="T14" fmla="*/ 169835 w 634"/>
              <a:gd name="T15" fmla="*/ 95024 h 619"/>
              <a:gd name="T16" fmla="*/ 169835 w 634"/>
              <a:gd name="T17" fmla="*/ 137337 h 619"/>
              <a:gd name="T18" fmla="*/ 169835 w 634"/>
              <a:gd name="T19" fmla="*/ 137337 h 619"/>
              <a:gd name="T20" fmla="*/ 58415 w 634"/>
              <a:gd name="T21" fmla="*/ 137337 h 619"/>
              <a:gd name="T22" fmla="*/ 47597 w 634"/>
              <a:gd name="T23" fmla="*/ 147736 h 619"/>
              <a:gd name="T24" fmla="*/ 58415 w 634"/>
              <a:gd name="T25" fmla="*/ 153114 h 619"/>
              <a:gd name="T26" fmla="*/ 169835 w 634"/>
              <a:gd name="T27" fmla="*/ 153114 h 619"/>
              <a:gd name="T28" fmla="*/ 174883 w 634"/>
              <a:gd name="T29" fmla="*/ 147736 h 619"/>
              <a:gd name="T30" fmla="*/ 169835 w 634"/>
              <a:gd name="T31" fmla="*/ 137337 h 619"/>
              <a:gd name="T32" fmla="*/ 196157 w 634"/>
              <a:gd name="T33" fmla="*/ 0 h 619"/>
              <a:gd name="T34" fmla="*/ 196157 w 634"/>
              <a:gd name="T35" fmla="*/ 0 h 619"/>
              <a:gd name="T36" fmla="*/ 26323 w 634"/>
              <a:gd name="T37" fmla="*/ 0 h 619"/>
              <a:gd name="T38" fmla="*/ 0 w 634"/>
              <a:gd name="T39" fmla="*/ 26535 h 619"/>
              <a:gd name="T40" fmla="*/ 0 w 634"/>
              <a:gd name="T41" fmla="*/ 195427 h 619"/>
              <a:gd name="T42" fmla="*/ 26323 w 634"/>
              <a:gd name="T43" fmla="*/ 221603 h 619"/>
              <a:gd name="T44" fmla="*/ 196157 w 634"/>
              <a:gd name="T45" fmla="*/ 221603 h 619"/>
              <a:gd name="T46" fmla="*/ 228249 w 634"/>
              <a:gd name="T47" fmla="*/ 195427 h 619"/>
              <a:gd name="T48" fmla="*/ 228249 w 634"/>
              <a:gd name="T49" fmla="*/ 26535 h 619"/>
              <a:gd name="T50" fmla="*/ 196157 w 634"/>
              <a:gd name="T51" fmla="*/ 0 h 619"/>
              <a:gd name="T52" fmla="*/ 212023 w 634"/>
              <a:gd name="T53" fmla="*/ 195427 h 619"/>
              <a:gd name="T54" fmla="*/ 212023 w 634"/>
              <a:gd name="T55" fmla="*/ 195427 h 619"/>
              <a:gd name="T56" fmla="*/ 196157 w 634"/>
              <a:gd name="T57" fmla="*/ 211205 h 619"/>
              <a:gd name="T58" fmla="*/ 26323 w 634"/>
              <a:gd name="T59" fmla="*/ 211205 h 619"/>
              <a:gd name="T60" fmla="*/ 15866 w 634"/>
              <a:gd name="T61" fmla="*/ 195427 h 619"/>
              <a:gd name="T62" fmla="*/ 15866 w 634"/>
              <a:gd name="T63" fmla="*/ 26535 h 619"/>
              <a:gd name="T64" fmla="*/ 26323 w 634"/>
              <a:gd name="T65" fmla="*/ 10399 h 619"/>
              <a:gd name="T66" fmla="*/ 196157 w 634"/>
              <a:gd name="T67" fmla="*/ 10399 h 619"/>
              <a:gd name="T68" fmla="*/ 212023 w 634"/>
              <a:gd name="T69" fmla="*/ 26535 h 619"/>
              <a:gd name="T70" fmla="*/ 212023 w 634"/>
              <a:gd name="T71" fmla="*/ 195427 h 619"/>
              <a:gd name="T72" fmla="*/ 169835 w 634"/>
              <a:gd name="T73" fmla="*/ 52711 h 619"/>
              <a:gd name="T74" fmla="*/ 169835 w 634"/>
              <a:gd name="T75" fmla="*/ 52711 h 619"/>
              <a:gd name="T76" fmla="*/ 58415 w 634"/>
              <a:gd name="T77" fmla="*/ 52711 h 619"/>
              <a:gd name="T78" fmla="*/ 47597 w 634"/>
              <a:gd name="T79" fmla="*/ 63469 h 619"/>
              <a:gd name="T80" fmla="*/ 58415 w 634"/>
              <a:gd name="T81" fmla="*/ 68848 h 619"/>
              <a:gd name="T82" fmla="*/ 169835 w 634"/>
              <a:gd name="T83" fmla="*/ 68848 h 619"/>
              <a:gd name="T84" fmla="*/ 174883 w 634"/>
              <a:gd name="T85" fmla="*/ 63469 h 619"/>
              <a:gd name="T86" fmla="*/ 169835 w 634"/>
              <a:gd name="T87" fmla="*/ 52711 h 61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19">
                <a:moveTo>
                  <a:pt x="471" y="265"/>
                </a:moveTo>
                <a:lnTo>
                  <a:pt x="471" y="265"/>
                </a:lnTo>
                <a:cubicBezTo>
                  <a:pt x="162" y="265"/>
                  <a:pt x="162" y="265"/>
                  <a:pt x="162" y="265"/>
                </a:cubicBezTo>
                <a:cubicBezTo>
                  <a:pt x="147" y="265"/>
                  <a:pt x="132" y="280"/>
                  <a:pt x="132" y="295"/>
                </a:cubicBezTo>
                <a:cubicBezTo>
                  <a:pt x="132" y="295"/>
                  <a:pt x="147" y="309"/>
                  <a:pt x="162" y="309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85" y="309"/>
                  <a:pt x="485" y="295"/>
                  <a:pt x="485" y="295"/>
                </a:cubicBezTo>
                <a:cubicBezTo>
                  <a:pt x="485" y="280"/>
                  <a:pt x="485" y="265"/>
                  <a:pt x="471" y="265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162" y="383"/>
                  <a:pt x="162" y="383"/>
                  <a:pt x="162" y="383"/>
                </a:cubicBezTo>
                <a:cubicBezTo>
                  <a:pt x="147" y="383"/>
                  <a:pt x="132" y="398"/>
                  <a:pt x="132" y="412"/>
                </a:cubicBezTo>
                <a:cubicBezTo>
                  <a:pt x="132" y="412"/>
                  <a:pt x="147" y="427"/>
                  <a:pt x="162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85" y="427"/>
                  <a:pt x="485" y="412"/>
                  <a:pt x="485" y="412"/>
                </a:cubicBezTo>
                <a:cubicBezTo>
                  <a:pt x="485" y="398"/>
                  <a:pt x="485" y="383"/>
                  <a:pt x="471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71" y="147"/>
                </a:moveTo>
                <a:lnTo>
                  <a:pt x="471" y="147"/>
                </a:lnTo>
                <a:cubicBezTo>
                  <a:pt x="162" y="147"/>
                  <a:pt x="162" y="147"/>
                  <a:pt x="162" y="147"/>
                </a:cubicBezTo>
                <a:cubicBezTo>
                  <a:pt x="147" y="147"/>
                  <a:pt x="132" y="162"/>
                  <a:pt x="132" y="177"/>
                </a:cubicBezTo>
                <a:cubicBezTo>
                  <a:pt x="132" y="177"/>
                  <a:pt x="147" y="192"/>
                  <a:pt x="162" y="192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85" y="192"/>
                  <a:pt x="485" y="177"/>
                  <a:pt x="485" y="177"/>
                </a:cubicBezTo>
                <a:cubicBezTo>
                  <a:pt x="485" y="162"/>
                  <a:pt x="485" y="147"/>
                  <a:pt x="471" y="1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59" name="Freeform 218"/>
          <p:cNvSpPr>
            <a:spLocks noChangeArrowheads="1"/>
          </p:cNvSpPr>
          <p:nvPr/>
        </p:nvSpPr>
        <p:spPr bwMode="auto">
          <a:xfrm>
            <a:off x="5173090" y="1661118"/>
            <a:ext cx="284482" cy="398614"/>
          </a:xfrm>
          <a:custGeom>
            <a:avLst/>
            <a:gdLst>
              <a:gd name="T0" fmla="*/ 121225 w 443"/>
              <a:gd name="T1" fmla="*/ 110802 h 619"/>
              <a:gd name="T2" fmla="*/ 121225 w 443"/>
              <a:gd name="T3" fmla="*/ 110802 h 619"/>
              <a:gd name="T4" fmla="*/ 36832 w 443"/>
              <a:gd name="T5" fmla="*/ 110802 h 619"/>
              <a:gd name="T6" fmla="*/ 31826 w 443"/>
              <a:gd name="T7" fmla="*/ 116180 h 619"/>
              <a:gd name="T8" fmla="*/ 36832 w 443"/>
              <a:gd name="T9" fmla="*/ 126938 h 619"/>
              <a:gd name="T10" fmla="*/ 121225 w 443"/>
              <a:gd name="T11" fmla="*/ 126938 h 619"/>
              <a:gd name="T12" fmla="*/ 126231 w 443"/>
              <a:gd name="T13" fmla="*/ 116180 h 619"/>
              <a:gd name="T14" fmla="*/ 121225 w 443"/>
              <a:gd name="T15" fmla="*/ 110802 h 619"/>
              <a:gd name="T16" fmla="*/ 121225 w 443"/>
              <a:gd name="T17" fmla="*/ 153114 h 619"/>
              <a:gd name="T18" fmla="*/ 121225 w 443"/>
              <a:gd name="T19" fmla="*/ 153114 h 619"/>
              <a:gd name="T20" fmla="*/ 36832 w 443"/>
              <a:gd name="T21" fmla="*/ 153114 h 619"/>
              <a:gd name="T22" fmla="*/ 31826 w 443"/>
              <a:gd name="T23" fmla="*/ 158493 h 619"/>
              <a:gd name="T24" fmla="*/ 36832 w 443"/>
              <a:gd name="T25" fmla="*/ 168892 h 619"/>
              <a:gd name="T26" fmla="*/ 121225 w 443"/>
              <a:gd name="T27" fmla="*/ 168892 h 619"/>
              <a:gd name="T28" fmla="*/ 126231 w 443"/>
              <a:gd name="T29" fmla="*/ 158493 h 619"/>
              <a:gd name="T30" fmla="*/ 121225 w 443"/>
              <a:gd name="T31" fmla="*/ 153114 h 619"/>
              <a:gd name="T32" fmla="*/ 121225 w 443"/>
              <a:gd name="T33" fmla="*/ 68848 h 619"/>
              <a:gd name="T34" fmla="*/ 121225 w 443"/>
              <a:gd name="T35" fmla="*/ 68848 h 619"/>
              <a:gd name="T36" fmla="*/ 36832 w 443"/>
              <a:gd name="T37" fmla="*/ 68848 h 619"/>
              <a:gd name="T38" fmla="*/ 31826 w 443"/>
              <a:gd name="T39" fmla="*/ 73868 h 619"/>
              <a:gd name="T40" fmla="*/ 36832 w 443"/>
              <a:gd name="T41" fmla="*/ 84625 h 619"/>
              <a:gd name="T42" fmla="*/ 121225 w 443"/>
              <a:gd name="T43" fmla="*/ 84625 h 619"/>
              <a:gd name="T44" fmla="*/ 126231 w 443"/>
              <a:gd name="T45" fmla="*/ 73868 h 619"/>
              <a:gd name="T46" fmla="*/ 121225 w 443"/>
              <a:gd name="T47" fmla="*/ 68848 h 619"/>
              <a:gd name="T48" fmla="*/ 126231 w 443"/>
              <a:gd name="T49" fmla="*/ 10399 h 619"/>
              <a:gd name="T50" fmla="*/ 126231 w 443"/>
              <a:gd name="T51" fmla="*/ 10399 h 619"/>
              <a:gd name="T52" fmla="*/ 126231 w 443"/>
              <a:gd name="T53" fmla="*/ 0 h 619"/>
              <a:gd name="T54" fmla="*/ 115861 w 443"/>
              <a:gd name="T55" fmla="*/ 0 h 619"/>
              <a:gd name="T56" fmla="*/ 115861 w 443"/>
              <a:gd name="T57" fmla="*/ 10399 h 619"/>
              <a:gd name="T58" fmla="*/ 84393 w 443"/>
              <a:gd name="T59" fmla="*/ 10399 h 619"/>
              <a:gd name="T60" fmla="*/ 84393 w 443"/>
              <a:gd name="T61" fmla="*/ 0 h 619"/>
              <a:gd name="T62" fmla="*/ 73665 w 443"/>
              <a:gd name="T63" fmla="*/ 0 h 619"/>
              <a:gd name="T64" fmla="*/ 73665 w 443"/>
              <a:gd name="T65" fmla="*/ 10399 h 619"/>
              <a:gd name="T66" fmla="*/ 42196 w 443"/>
              <a:gd name="T67" fmla="*/ 10399 h 619"/>
              <a:gd name="T68" fmla="*/ 42196 w 443"/>
              <a:gd name="T69" fmla="*/ 0 h 619"/>
              <a:gd name="T70" fmla="*/ 31826 w 443"/>
              <a:gd name="T71" fmla="*/ 0 h 619"/>
              <a:gd name="T72" fmla="*/ 31826 w 443"/>
              <a:gd name="T73" fmla="*/ 10399 h 619"/>
              <a:gd name="T74" fmla="*/ 0 w 443"/>
              <a:gd name="T75" fmla="*/ 42313 h 619"/>
              <a:gd name="T76" fmla="*/ 0 w 443"/>
              <a:gd name="T77" fmla="*/ 195427 h 619"/>
              <a:gd name="T78" fmla="*/ 31826 w 443"/>
              <a:gd name="T79" fmla="*/ 221603 h 619"/>
              <a:gd name="T80" fmla="*/ 126231 w 443"/>
              <a:gd name="T81" fmla="*/ 221603 h 619"/>
              <a:gd name="T82" fmla="*/ 158057 w 443"/>
              <a:gd name="T83" fmla="*/ 195427 h 619"/>
              <a:gd name="T84" fmla="*/ 158057 w 443"/>
              <a:gd name="T85" fmla="*/ 42313 h 619"/>
              <a:gd name="T86" fmla="*/ 126231 w 443"/>
              <a:gd name="T87" fmla="*/ 10399 h 619"/>
              <a:gd name="T88" fmla="*/ 142323 w 443"/>
              <a:gd name="T89" fmla="*/ 195427 h 619"/>
              <a:gd name="T90" fmla="*/ 142323 w 443"/>
              <a:gd name="T91" fmla="*/ 195427 h 619"/>
              <a:gd name="T92" fmla="*/ 126231 w 443"/>
              <a:gd name="T93" fmla="*/ 211205 h 619"/>
              <a:gd name="T94" fmla="*/ 31826 w 443"/>
              <a:gd name="T95" fmla="*/ 211205 h 619"/>
              <a:gd name="T96" fmla="*/ 15734 w 443"/>
              <a:gd name="T97" fmla="*/ 195427 h 619"/>
              <a:gd name="T98" fmla="*/ 15734 w 443"/>
              <a:gd name="T99" fmla="*/ 42313 h 619"/>
              <a:gd name="T100" fmla="*/ 31826 w 443"/>
              <a:gd name="T101" fmla="*/ 26535 h 619"/>
              <a:gd name="T102" fmla="*/ 126231 w 443"/>
              <a:gd name="T103" fmla="*/ 26535 h 619"/>
              <a:gd name="T104" fmla="*/ 142323 w 443"/>
              <a:gd name="T105" fmla="*/ 42313 h 619"/>
              <a:gd name="T106" fmla="*/ 142323 w 443"/>
              <a:gd name="T107" fmla="*/ 195427 h 61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43" h="619">
                <a:moveTo>
                  <a:pt x="339" y="309"/>
                </a:moveTo>
                <a:lnTo>
                  <a:pt x="339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9" y="309"/>
                  <a:pt x="89" y="324"/>
                  <a:pt x="89" y="324"/>
                </a:cubicBezTo>
                <a:cubicBezTo>
                  <a:pt x="89" y="339"/>
                  <a:pt x="89" y="354"/>
                  <a:pt x="103" y="354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353" y="354"/>
                  <a:pt x="353" y="339"/>
                  <a:pt x="353" y="324"/>
                </a:cubicBezTo>
                <a:cubicBezTo>
                  <a:pt x="353" y="324"/>
                  <a:pt x="353" y="309"/>
                  <a:pt x="339" y="309"/>
                </a:cubicBezTo>
                <a:close/>
                <a:moveTo>
                  <a:pt x="339" y="427"/>
                </a:moveTo>
                <a:lnTo>
                  <a:pt x="339" y="427"/>
                </a:lnTo>
                <a:cubicBezTo>
                  <a:pt x="103" y="427"/>
                  <a:pt x="103" y="427"/>
                  <a:pt x="103" y="427"/>
                </a:cubicBezTo>
                <a:cubicBezTo>
                  <a:pt x="89" y="427"/>
                  <a:pt x="89" y="442"/>
                  <a:pt x="89" y="442"/>
                </a:cubicBezTo>
                <a:cubicBezTo>
                  <a:pt x="89" y="457"/>
                  <a:pt x="89" y="471"/>
                  <a:pt x="103" y="471"/>
                </a:cubicBezTo>
                <a:cubicBezTo>
                  <a:pt x="339" y="471"/>
                  <a:pt x="339" y="471"/>
                  <a:pt x="339" y="471"/>
                </a:cubicBezTo>
                <a:cubicBezTo>
                  <a:pt x="353" y="471"/>
                  <a:pt x="353" y="457"/>
                  <a:pt x="353" y="442"/>
                </a:cubicBezTo>
                <a:cubicBezTo>
                  <a:pt x="353" y="442"/>
                  <a:pt x="353" y="427"/>
                  <a:pt x="339" y="427"/>
                </a:cubicBezTo>
                <a:close/>
                <a:moveTo>
                  <a:pt x="339" y="192"/>
                </a:moveTo>
                <a:lnTo>
                  <a:pt x="339" y="192"/>
                </a:lnTo>
                <a:cubicBezTo>
                  <a:pt x="103" y="192"/>
                  <a:pt x="103" y="192"/>
                  <a:pt x="103" y="192"/>
                </a:cubicBezTo>
                <a:cubicBezTo>
                  <a:pt x="89" y="192"/>
                  <a:pt x="89" y="206"/>
                  <a:pt x="89" y="206"/>
                </a:cubicBezTo>
                <a:cubicBezTo>
                  <a:pt x="89" y="221"/>
                  <a:pt x="89" y="236"/>
                  <a:pt x="103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53" y="236"/>
                  <a:pt x="353" y="221"/>
                  <a:pt x="353" y="206"/>
                </a:cubicBezTo>
                <a:cubicBezTo>
                  <a:pt x="353" y="206"/>
                  <a:pt x="353" y="192"/>
                  <a:pt x="339" y="192"/>
                </a:cubicBezTo>
                <a:close/>
                <a:moveTo>
                  <a:pt x="353" y="29"/>
                </a:moveTo>
                <a:lnTo>
                  <a:pt x="353" y="29"/>
                </a:lnTo>
                <a:cubicBezTo>
                  <a:pt x="353" y="0"/>
                  <a:pt x="353" y="0"/>
                  <a:pt x="353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324" y="29"/>
                  <a:pt x="324" y="29"/>
                  <a:pt x="324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0"/>
                  <a:pt x="118" y="0"/>
                  <a:pt x="11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29"/>
                  <a:pt x="89" y="29"/>
                  <a:pt x="89" y="29"/>
                </a:cubicBezTo>
                <a:cubicBezTo>
                  <a:pt x="44" y="29"/>
                  <a:pt x="0" y="74"/>
                  <a:pt x="0" y="118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18"/>
                  <a:pt x="89" y="618"/>
                </a:cubicBezTo>
                <a:cubicBezTo>
                  <a:pt x="353" y="618"/>
                  <a:pt x="353" y="618"/>
                  <a:pt x="353" y="618"/>
                </a:cubicBezTo>
                <a:cubicBezTo>
                  <a:pt x="398" y="618"/>
                  <a:pt x="442" y="589"/>
                  <a:pt x="442" y="545"/>
                </a:cubicBezTo>
                <a:cubicBezTo>
                  <a:pt x="442" y="118"/>
                  <a:pt x="442" y="118"/>
                  <a:pt x="442" y="118"/>
                </a:cubicBezTo>
                <a:cubicBezTo>
                  <a:pt x="442" y="74"/>
                  <a:pt x="398" y="29"/>
                  <a:pt x="353" y="29"/>
                </a:cubicBezTo>
                <a:close/>
                <a:moveTo>
                  <a:pt x="398" y="545"/>
                </a:moveTo>
                <a:lnTo>
                  <a:pt x="398" y="545"/>
                </a:lnTo>
                <a:cubicBezTo>
                  <a:pt x="398" y="559"/>
                  <a:pt x="383" y="589"/>
                  <a:pt x="353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59"/>
                  <a:pt x="44" y="54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59" y="74"/>
                  <a:pt x="89" y="74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83" y="74"/>
                  <a:pt x="398" y="88"/>
                  <a:pt x="398" y="118"/>
                </a:cubicBezTo>
                <a:lnTo>
                  <a:pt x="398" y="54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60" name="Freeform 219"/>
          <p:cNvSpPr>
            <a:spLocks noChangeArrowheads="1"/>
          </p:cNvSpPr>
          <p:nvPr/>
        </p:nvSpPr>
        <p:spPr bwMode="auto">
          <a:xfrm>
            <a:off x="4476367" y="1661118"/>
            <a:ext cx="354324" cy="398614"/>
          </a:xfrm>
          <a:custGeom>
            <a:avLst/>
            <a:gdLst>
              <a:gd name="T0" fmla="*/ 149245 w 546"/>
              <a:gd name="T1" fmla="*/ 131958 h 619"/>
              <a:gd name="T2" fmla="*/ 149245 w 546"/>
              <a:gd name="T3" fmla="*/ 131958 h 619"/>
              <a:gd name="T4" fmla="*/ 85283 w 546"/>
              <a:gd name="T5" fmla="*/ 131958 h 619"/>
              <a:gd name="T6" fmla="*/ 79862 w 546"/>
              <a:gd name="T7" fmla="*/ 137337 h 619"/>
              <a:gd name="T8" fmla="*/ 85283 w 546"/>
              <a:gd name="T9" fmla="*/ 147736 h 619"/>
              <a:gd name="T10" fmla="*/ 149245 w 546"/>
              <a:gd name="T11" fmla="*/ 147736 h 619"/>
              <a:gd name="T12" fmla="*/ 154304 w 546"/>
              <a:gd name="T13" fmla="*/ 137337 h 619"/>
              <a:gd name="T14" fmla="*/ 149245 w 546"/>
              <a:gd name="T15" fmla="*/ 131958 h 619"/>
              <a:gd name="T16" fmla="*/ 149245 w 546"/>
              <a:gd name="T17" fmla="*/ 95024 h 619"/>
              <a:gd name="T18" fmla="*/ 149245 w 546"/>
              <a:gd name="T19" fmla="*/ 95024 h 619"/>
              <a:gd name="T20" fmla="*/ 85283 w 546"/>
              <a:gd name="T21" fmla="*/ 95024 h 619"/>
              <a:gd name="T22" fmla="*/ 79862 w 546"/>
              <a:gd name="T23" fmla="*/ 105782 h 619"/>
              <a:gd name="T24" fmla="*/ 85283 w 546"/>
              <a:gd name="T25" fmla="*/ 110802 h 619"/>
              <a:gd name="T26" fmla="*/ 149245 w 546"/>
              <a:gd name="T27" fmla="*/ 110802 h 619"/>
              <a:gd name="T28" fmla="*/ 154304 w 546"/>
              <a:gd name="T29" fmla="*/ 105782 h 619"/>
              <a:gd name="T30" fmla="*/ 149245 w 546"/>
              <a:gd name="T31" fmla="*/ 95024 h 619"/>
              <a:gd name="T32" fmla="*/ 149245 w 546"/>
              <a:gd name="T33" fmla="*/ 0 h 619"/>
              <a:gd name="T34" fmla="*/ 149245 w 546"/>
              <a:gd name="T35" fmla="*/ 0 h 619"/>
              <a:gd name="T36" fmla="*/ 63962 w 546"/>
              <a:gd name="T37" fmla="*/ 0 h 619"/>
              <a:gd name="T38" fmla="*/ 37582 w 546"/>
              <a:gd name="T39" fmla="*/ 26535 h 619"/>
              <a:gd name="T40" fmla="*/ 26741 w 546"/>
              <a:gd name="T41" fmla="*/ 26535 h 619"/>
              <a:gd name="T42" fmla="*/ 0 w 546"/>
              <a:gd name="T43" fmla="*/ 52711 h 619"/>
              <a:gd name="T44" fmla="*/ 0 w 546"/>
              <a:gd name="T45" fmla="*/ 195427 h 619"/>
              <a:gd name="T46" fmla="*/ 26741 w 546"/>
              <a:gd name="T47" fmla="*/ 221603 h 619"/>
              <a:gd name="T48" fmla="*/ 132983 w 546"/>
              <a:gd name="T49" fmla="*/ 221603 h 619"/>
              <a:gd name="T50" fmla="*/ 165145 w 546"/>
              <a:gd name="T51" fmla="*/ 195427 h 619"/>
              <a:gd name="T52" fmla="*/ 170566 w 546"/>
              <a:gd name="T53" fmla="*/ 195427 h 619"/>
              <a:gd name="T54" fmla="*/ 196946 w 546"/>
              <a:gd name="T55" fmla="*/ 168892 h 619"/>
              <a:gd name="T56" fmla="*/ 196946 w 546"/>
              <a:gd name="T57" fmla="*/ 68848 h 619"/>
              <a:gd name="T58" fmla="*/ 196946 w 546"/>
              <a:gd name="T59" fmla="*/ 52711 h 619"/>
              <a:gd name="T60" fmla="*/ 149245 w 546"/>
              <a:gd name="T61" fmla="*/ 0 h 619"/>
              <a:gd name="T62" fmla="*/ 132983 w 546"/>
              <a:gd name="T63" fmla="*/ 211205 h 619"/>
              <a:gd name="T64" fmla="*/ 132983 w 546"/>
              <a:gd name="T65" fmla="*/ 211205 h 619"/>
              <a:gd name="T66" fmla="*/ 26741 w 546"/>
              <a:gd name="T67" fmla="*/ 211205 h 619"/>
              <a:gd name="T68" fmla="*/ 16262 w 546"/>
              <a:gd name="T69" fmla="*/ 195427 h 619"/>
              <a:gd name="T70" fmla="*/ 16262 w 546"/>
              <a:gd name="T71" fmla="*/ 52711 h 619"/>
              <a:gd name="T72" fmla="*/ 26741 w 546"/>
              <a:gd name="T73" fmla="*/ 42313 h 619"/>
              <a:gd name="T74" fmla="*/ 37582 w 546"/>
              <a:gd name="T75" fmla="*/ 42313 h 619"/>
              <a:gd name="T76" fmla="*/ 37582 w 546"/>
              <a:gd name="T77" fmla="*/ 168892 h 619"/>
              <a:gd name="T78" fmla="*/ 63962 w 546"/>
              <a:gd name="T79" fmla="*/ 195427 h 619"/>
              <a:gd name="T80" fmla="*/ 149245 w 546"/>
              <a:gd name="T81" fmla="*/ 195427 h 619"/>
              <a:gd name="T82" fmla="*/ 132983 w 546"/>
              <a:gd name="T83" fmla="*/ 211205 h 619"/>
              <a:gd name="T84" fmla="*/ 186466 w 546"/>
              <a:gd name="T85" fmla="*/ 168892 h 619"/>
              <a:gd name="T86" fmla="*/ 186466 w 546"/>
              <a:gd name="T87" fmla="*/ 168892 h 619"/>
              <a:gd name="T88" fmla="*/ 170566 w 546"/>
              <a:gd name="T89" fmla="*/ 179649 h 619"/>
              <a:gd name="T90" fmla="*/ 63962 w 546"/>
              <a:gd name="T91" fmla="*/ 179649 h 619"/>
              <a:gd name="T92" fmla="*/ 48062 w 546"/>
              <a:gd name="T93" fmla="*/ 168892 h 619"/>
              <a:gd name="T94" fmla="*/ 48062 w 546"/>
              <a:gd name="T95" fmla="*/ 26535 h 619"/>
              <a:gd name="T96" fmla="*/ 63962 w 546"/>
              <a:gd name="T97" fmla="*/ 10399 h 619"/>
              <a:gd name="T98" fmla="*/ 132983 w 546"/>
              <a:gd name="T99" fmla="*/ 10399 h 619"/>
              <a:gd name="T100" fmla="*/ 132983 w 546"/>
              <a:gd name="T101" fmla="*/ 42313 h 619"/>
              <a:gd name="T102" fmla="*/ 165145 w 546"/>
              <a:gd name="T103" fmla="*/ 68848 h 619"/>
              <a:gd name="T104" fmla="*/ 186466 w 546"/>
              <a:gd name="T105" fmla="*/ 68848 h 619"/>
              <a:gd name="T106" fmla="*/ 186466 w 546"/>
              <a:gd name="T107" fmla="*/ 168892 h 619"/>
              <a:gd name="T108" fmla="*/ 165145 w 546"/>
              <a:gd name="T109" fmla="*/ 52711 h 619"/>
              <a:gd name="T110" fmla="*/ 165145 w 546"/>
              <a:gd name="T111" fmla="*/ 52711 h 619"/>
              <a:gd name="T112" fmla="*/ 149245 w 546"/>
              <a:gd name="T113" fmla="*/ 31555 h 619"/>
              <a:gd name="T114" fmla="*/ 149245 w 546"/>
              <a:gd name="T115" fmla="*/ 10399 h 619"/>
              <a:gd name="T116" fmla="*/ 149245 w 546"/>
              <a:gd name="T117" fmla="*/ 10399 h 619"/>
              <a:gd name="T118" fmla="*/ 186466 w 546"/>
              <a:gd name="T119" fmla="*/ 52711 h 619"/>
              <a:gd name="T120" fmla="*/ 165145 w 546"/>
              <a:gd name="T121" fmla="*/ 52711 h 6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61" name="Freeform 220"/>
          <p:cNvSpPr>
            <a:spLocks noChangeArrowheads="1"/>
          </p:cNvSpPr>
          <p:nvPr/>
        </p:nvSpPr>
        <p:spPr bwMode="auto">
          <a:xfrm>
            <a:off x="3820527" y="1661118"/>
            <a:ext cx="325365" cy="398614"/>
          </a:xfrm>
          <a:custGeom>
            <a:avLst/>
            <a:gdLst>
              <a:gd name="T0" fmla="*/ 127658 w 501"/>
              <a:gd name="T1" fmla="*/ 0 h 619"/>
              <a:gd name="T2" fmla="*/ 127658 w 501"/>
              <a:gd name="T3" fmla="*/ 0 h 619"/>
              <a:gd name="T4" fmla="*/ 127658 w 501"/>
              <a:gd name="T5" fmla="*/ 0 h 619"/>
              <a:gd name="T6" fmla="*/ 111746 w 501"/>
              <a:gd name="T7" fmla="*/ 0 h 619"/>
              <a:gd name="T8" fmla="*/ 26400 w 501"/>
              <a:gd name="T9" fmla="*/ 0 h 619"/>
              <a:gd name="T10" fmla="*/ 0 w 501"/>
              <a:gd name="T11" fmla="*/ 26535 h 619"/>
              <a:gd name="T12" fmla="*/ 0 w 501"/>
              <a:gd name="T13" fmla="*/ 195427 h 619"/>
              <a:gd name="T14" fmla="*/ 26400 w 501"/>
              <a:gd name="T15" fmla="*/ 221603 h 619"/>
              <a:gd name="T16" fmla="*/ 154420 w 501"/>
              <a:gd name="T17" fmla="*/ 221603 h 619"/>
              <a:gd name="T18" fmla="*/ 180819 w 501"/>
              <a:gd name="T19" fmla="*/ 195427 h 619"/>
              <a:gd name="T20" fmla="*/ 180819 w 501"/>
              <a:gd name="T21" fmla="*/ 68848 h 619"/>
              <a:gd name="T22" fmla="*/ 180819 w 501"/>
              <a:gd name="T23" fmla="*/ 52711 h 619"/>
              <a:gd name="T24" fmla="*/ 127658 w 501"/>
              <a:gd name="T25" fmla="*/ 0 h 619"/>
              <a:gd name="T26" fmla="*/ 170332 w 501"/>
              <a:gd name="T27" fmla="*/ 195427 h 619"/>
              <a:gd name="T28" fmla="*/ 170332 w 501"/>
              <a:gd name="T29" fmla="*/ 195427 h 619"/>
              <a:gd name="T30" fmla="*/ 154420 w 501"/>
              <a:gd name="T31" fmla="*/ 211205 h 619"/>
              <a:gd name="T32" fmla="*/ 26400 w 501"/>
              <a:gd name="T33" fmla="*/ 211205 h 619"/>
              <a:gd name="T34" fmla="*/ 10488 w 501"/>
              <a:gd name="T35" fmla="*/ 195427 h 619"/>
              <a:gd name="T36" fmla="*/ 10488 w 501"/>
              <a:gd name="T37" fmla="*/ 26535 h 619"/>
              <a:gd name="T38" fmla="*/ 26400 w 501"/>
              <a:gd name="T39" fmla="*/ 10399 h 619"/>
              <a:gd name="T40" fmla="*/ 111746 w 501"/>
              <a:gd name="T41" fmla="*/ 10399 h 619"/>
              <a:gd name="T42" fmla="*/ 111746 w 501"/>
              <a:gd name="T43" fmla="*/ 42313 h 619"/>
              <a:gd name="T44" fmla="*/ 138146 w 501"/>
              <a:gd name="T45" fmla="*/ 68848 h 619"/>
              <a:gd name="T46" fmla="*/ 170332 w 501"/>
              <a:gd name="T47" fmla="*/ 68848 h 619"/>
              <a:gd name="T48" fmla="*/ 170332 w 501"/>
              <a:gd name="T49" fmla="*/ 195427 h 619"/>
              <a:gd name="T50" fmla="*/ 138146 w 501"/>
              <a:gd name="T51" fmla="*/ 52711 h 619"/>
              <a:gd name="T52" fmla="*/ 138146 w 501"/>
              <a:gd name="T53" fmla="*/ 52711 h 619"/>
              <a:gd name="T54" fmla="*/ 127658 w 501"/>
              <a:gd name="T55" fmla="*/ 42313 h 619"/>
              <a:gd name="T56" fmla="*/ 127658 w 501"/>
              <a:gd name="T57" fmla="*/ 10399 h 619"/>
              <a:gd name="T58" fmla="*/ 170332 w 501"/>
              <a:gd name="T59" fmla="*/ 52711 h 619"/>
              <a:gd name="T60" fmla="*/ 138146 w 501"/>
              <a:gd name="T61" fmla="*/ 52711 h 6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9" y="0"/>
                  <a:pt x="339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92"/>
                  <a:pt x="500" y="192"/>
                  <a:pt x="500" y="192"/>
                </a:cubicBezTo>
                <a:cubicBezTo>
                  <a:pt x="500" y="192"/>
                  <a:pt x="500" y="17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9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  <p:sp>
        <p:nvSpPr>
          <p:cNvPr id="62" name="Freeform 221"/>
          <p:cNvSpPr>
            <a:spLocks noChangeArrowheads="1"/>
          </p:cNvSpPr>
          <p:nvPr/>
        </p:nvSpPr>
        <p:spPr bwMode="auto">
          <a:xfrm>
            <a:off x="3173206" y="1661118"/>
            <a:ext cx="325365" cy="398614"/>
          </a:xfrm>
          <a:custGeom>
            <a:avLst/>
            <a:gdLst>
              <a:gd name="T0" fmla="*/ 127658 w 501"/>
              <a:gd name="T1" fmla="*/ 0 h 619"/>
              <a:gd name="T2" fmla="*/ 127658 w 501"/>
              <a:gd name="T3" fmla="*/ 0 h 619"/>
              <a:gd name="T4" fmla="*/ 127658 w 501"/>
              <a:gd name="T5" fmla="*/ 0 h 619"/>
              <a:gd name="T6" fmla="*/ 111746 w 501"/>
              <a:gd name="T7" fmla="*/ 0 h 619"/>
              <a:gd name="T8" fmla="*/ 26400 w 501"/>
              <a:gd name="T9" fmla="*/ 0 h 619"/>
              <a:gd name="T10" fmla="*/ 0 w 501"/>
              <a:gd name="T11" fmla="*/ 26535 h 619"/>
              <a:gd name="T12" fmla="*/ 0 w 501"/>
              <a:gd name="T13" fmla="*/ 195427 h 619"/>
              <a:gd name="T14" fmla="*/ 26400 w 501"/>
              <a:gd name="T15" fmla="*/ 221603 h 619"/>
              <a:gd name="T16" fmla="*/ 154420 w 501"/>
              <a:gd name="T17" fmla="*/ 221603 h 619"/>
              <a:gd name="T18" fmla="*/ 180819 w 501"/>
              <a:gd name="T19" fmla="*/ 195427 h 619"/>
              <a:gd name="T20" fmla="*/ 180819 w 501"/>
              <a:gd name="T21" fmla="*/ 52711 h 619"/>
              <a:gd name="T22" fmla="*/ 127658 w 501"/>
              <a:gd name="T23" fmla="*/ 0 h 619"/>
              <a:gd name="T24" fmla="*/ 170332 w 501"/>
              <a:gd name="T25" fmla="*/ 195427 h 619"/>
              <a:gd name="T26" fmla="*/ 170332 w 501"/>
              <a:gd name="T27" fmla="*/ 195427 h 619"/>
              <a:gd name="T28" fmla="*/ 154420 w 501"/>
              <a:gd name="T29" fmla="*/ 211205 h 619"/>
              <a:gd name="T30" fmla="*/ 26400 w 501"/>
              <a:gd name="T31" fmla="*/ 211205 h 619"/>
              <a:gd name="T32" fmla="*/ 10488 w 501"/>
              <a:gd name="T33" fmla="*/ 195427 h 619"/>
              <a:gd name="T34" fmla="*/ 10488 w 501"/>
              <a:gd name="T35" fmla="*/ 26535 h 619"/>
              <a:gd name="T36" fmla="*/ 26400 w 501"/>
              <a:gd name="T37" fmla="*/ 10399 h 619"/>
              <a:gd name="T38" fmla="*/ 111746 w 501"/>
              <a:gd name="T39" fmla="*/ 10399 h 619"/>
              <a:gd name="T40" fmla="*/ 111746 w 501"/>
              <a:gd name="T41" fmla="*/ 42313 h 619"/>
              <a:gd name="T42" fmla="*/ 138146 w 501"/>
              <a:gd name="T43" fmla="*/ 68848 h 619"/>
              <a:gd name="T44" fmla="*/ 170332 w 501"/>
              <a:gd name="T45" fmla="*/ 68848 h 619"/>
              <a:gd name="T46" fmla="*/ 170332 w 501"/>
              <a:gd name="T47" fmla="*/ 195427 h 619"/>
              <a:gd name="T48" fmla="*/ 138146 w 501"/>
              <a:gd name="T49" fmla="*/ 52711 h 619"/>
              <a:gd name="T50" fmla="*/ 138146 w 501"/>
              <a:gd name="T51" fmla="*/ 52711 h 619"/>
              <a:gd name="T52" fmla="*/ 127658 w 501"/>
              <a:gd name="T53" fmla="*/ 42313 h 619"/>
              <a:gd name="T54" fmla="*/ 127658 w 501"/>
              <a:gd name="T55" fmla="*/ 10399 h 619"/>
              <a:gd name="T56" fmla="*/ 170332 w 501"/>
              <a:gd name="T57" fmla="*/ 52711 h 619"/>
              <a:gd name="T58" fmla="*/ 138146 w 501"/>
              <a:gd name="T59" fmla="*/ 52711 h 619"/>
              <a:gd name="T60" fmla="*/ 133083 w 501"/>
              <a:gd name="T61" fmla="*/ 153114 h 619"/>
              <a:gd name="T62" fmla="*/ 133083 w 501"/>
              <a:gd name="T63" fmla="*/ 153114 h 619"/>
              <a:gd name="T64" fmla="*/ 47736 w 501"/>
              <a:gd name="T65" fmla="*/ 153114 h 619"/>
              <a:gd name="T66" fmla="*/ 42673 w 501"/>
              <a:gd name="T67" fmla="*/ 158493 h 619"/>
              <a:gd name="T68" fmla="*/ 47736 w 501"/>
              <a:gd name="T69" fmla="*/ 168892 h 619"/>
              <a:gd name="T70" fmla="*/ 133083 w 501"/>
              <a:gd name="T71" fmla="*/ 168892 h 619"/>
              <a:gd name="T72" fmla="*/ 138146 w 501"/>
              <a:gd name="T73" fmla="*/ 158493 h 619"/>
              <a:gd name="T74" fmla="*/ 133083 w 501"/>
              <a:gd name="T75" fmla="*/ 153114 h 619"/>
              <a:gd name="T76" fmla="*/ 133083 w 501"/>
              <a:gd name="T77" fmla="*/ 110802 h 619"/>
              <a:gd name="T78" fmla="*/ 133083 w 501"/>
              <a:gd name="T79" fmla="*/ 110802 h 619"/>
              <a:gd name="T80" fmla="*/ 47736 w 501"/>
              <a:gd name="T81" fmla="*/ 110802 h 619"/>
              <a:gd name="T82" fmla="*/ 42673 w 501"/>
              <a:gd name="T83" fmla="*/ 116180 h 619"/>
              <a:gd name="T84" fmla="*/ 47736 w 501"/>
              <a:gd name="T85" fmla="*/ 126938 h 619"/>
              <a:gd name="T86" fmla="*/ 133083 w 501"/>
              <a:gd name="T87" fmla="*/ 126938 h 619"/>
              <a:gd name="T88" fmla="*/ 138146 w 501"/>
              <a:gd name="T89" fmla="*/ 116180 h 619"/>
              <a:gd name="T90" fmla="*/ 133083 w 501"/>
              <a:gd name="T91" fmla="*/ 110802 h 6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none" lIns="91408" tIns="45704" rIns="91408" bIns="45704" anchor="ctr"/>
          <a:lstStyle/>
          <a:p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xmlns="" val="3809987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latin typeface="Podkova Regular Bold"/>
              </a:rPr>
              <a:t>Главный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сайт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проекта</a:t>
            </a:r>
            <a:r>
              <a:rPr lang="en-US" sz="1200" spc="36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0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AB77C88-E78E-4FA2-8DC1-079BEF291371}"/>
              </a:ext>
            </a:extLst>
          </p:cNvPr>
          <p:cNvSpPr/>
          <p:nvPr/>
        </p:nvSpPr>
        <p:spPr>
          <a:xfrm>
            <a:off x="11706225" y="0"/>
            <a:ext cx="4857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712D71-644A-4772-AC90-A9326B7D4D73}"/>
              </a:ext>
            </a:extLst>
          </p:cNvPr>
          <p:cNvSpPr txBox="1"/>
          <p:nvPr/>
        </p:nvSpPr>
        <p:spPr>
          <a:xfrm>
            <a:off x="851506" y="3206735"/>
            <a:ext cx="4152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CONCEPT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021785-9E31-41ED-AC87-A1A2D263FE0C}"/>
              </a:ext>
            </a:extLst>
          </p:cNvPr>
          <p:cNvSpPr/>
          <p:nvPr/>
        </p:nvSpPr>
        <p:spPr>
          <a:xfrm>
            <a:off x="851506" y="4914894"/>
            <a:ext cx="5244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  <a:p>
            <a:pPr algn="just"/>
            <a:endParaRPr lang="en-ID" sz="1200" dirty="0">
              <a:solidFill>
                <a:schemeClr val="tx2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7624653-9D19-4762-8762-8195FB84D92E}"/>
              </a:ext>
            </a:extLst>
          </p:cNvPr>
          <p:cNvSpPr/>
          <p:nvPr/>
        </p:nvSpPr>
        <p:spPr>
          <a:xfrm>
            <a:off x="856149" y="4268564"/>
            <a:ext cx="341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  <p:pic>
        <p:nvPicPr>
          <p:cNvPr id="7" name="Рисунок 6" descr="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1172" r="311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69283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latin typeface="Podkova Regular Bold"/>
              </a:rPr>
              <a:t>A TURNKEY COST STARTS $</a:t>
            </a:r>
            <a:r>
              <a:rPr lang="en-US" sz="1200" spc="43" dirty="0">
                <a:latin typeface="Podkova Regular Bold"/>
              </a:rPr>
              <a:t>90 | </a:t>
            </a:r>
            <a:r>
              <a:rPr lang="en-US" sz="1200" spc="43" dirty="0" smtClean="0">
                <a:latin typeface="Podkova Regular Bold"/>
              </a:rPr>
              <a:t>LANGUAGES: RUSSIAN, ENGLISH, FRENCH, AND GERMAN</a:t>
            </a:r>
            <a:endParaRPr lang="en-US" sz="1200" spc="43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latin typeface="Podkova Regular Bold"/>
              </a:rPr>
              <a:t>The main project’s website: </a:t>
            </a:r>
            <a:r>
              <a:rPr lang="en-US" sz="1200" spc="36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0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4FE11667-6BCF-4C12-B986-45B6BB595037}"/>
              </a:ext>
            </a:extLst>
          </p:cNvPr>
          <p:cNvSpPr/>
          <p:nvPr/>
        </p:nvSpPr>
        <p:spPr>
          <a:xfrm>
            <a:off x="0" y="0"/>
            <a:ext cx="6715125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Рисунок 7" descr="3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663" r="17663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3E9390-246D-4C97-A7F6-9C362A0E8493}"/>
              </a:ext>
            </a:extLst>
          </p:cNvPr>
          <p:cNvSpPr/>
          <p:nvPr/>
        </p:nvSpPr>
        <p:spPr>
          <a:xfrm>
            <a:off x="11706225" y="0"/>
            <a:ext cx="4857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80B663-05B0-4F2D-8CC2-02AADC3A0A68}"/>
              </a:ext>
            </a:extLst>
          </p:cNvPr>
          <p:cNvSpPr txBox="1"/>
          <p:nvPr/>
        </p:nvSpPr>
        <p:spPr>
          <a:xfrm>
            <a:off x="1231023" y="4481226"/>
            <a:ext cx="4319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WELCOME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E67058-CD9B-45B2-985F-5B3EF842A700}"/>
              </a:ext>
            </a:extLst>
          </p:cNvPr>
          <p:cNvSpPr/>
          <p:nvPr/>
        </p:nvSpPr>
        <p:spPr>
          <a:xfrm>
            <a:off x="6979871" y="3349112"/>
            <a:ext cx="37969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  <a:p>
            <a:pPr algn="just"/>
            <a:endParaRPr lang="en-ID" sz="1200" dirty="0">
              <a:solidFill>
                <a:schemeClr val="tx2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EA637E2-BAA3-4B88-BD14-90D9AEE6DFF7}"/>
              </a:ext>
            </a:extLst>
          </p:cNvPr>
          <p:cNvSpPr/>
          <p:nvPr/>
        </p:nvSpPr>
        <p:spPr>
          <a:xfrm>
            <a:off x="6979871" y="2772031"/>
            <a:ext cx="341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4250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FB44E08-4C66-47C3-A94B-0FC08F8713E0}"/>
              </a:ext>
            </a:extLst>
          </p:cNvPr>
          <p:cNvSpPr/>
          <p:nvPr/>
        </p:nvSpPr>
        <p:spPr>
          <a:xfrm flipH="1">
            <a:off x="4933945" y="1219200"/>
            <a:ext cx="4933951" cy="5638799"/>
          </a:xfrm>
          <a:custGeom>
            <a:avLst/>
            <a:gdLst>
              <a:gd name="connsiteX0" fmla="*/ 4933949 w 4933949"/>
              <a:gd name="connsiteY0" fmla="*/ 0 h 5686425"/>
              <a:gd name="connsiteX1" fmla="*/ 0 w 4933949"/>
              <a:gd name="connsiteY1" fmla="*/ 0 h 5686425"/>
              <a:gd name="connsiteX2" fmla="*/ 0 w 4933949"/>
              <a:gd name="connsiteY2" fmla="*/ 5686425 h 5686425"/>
              <a:gd name="connsiteX3" fmla="*/ 4933949 w 4933949"/>
              <a:gd name="connsiteY3" fmla="*/ 5686425 h 5686425"/>
              <a:gd name="connsiteX4" fmla="*/ 4933949 w 4933949"/>
              <a:gd name="connsiteY4" fmla="*/ 0 h 56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49" h="5686425">
                <a:moveTo>
                  <a:pt x="4933949" y="0"/>
                </a:moveTo>
                <a:lnTo>
                  <a:pt x="0" y="0"/>
                </a:lnTo>
                <a:lnTo>
                  <a:pt x="0" y="5686425"/>
                </a:lnTo>
                <a:lnTo>
                  <a:pt x="4933949" y="5686425"/>
                </a:lnTo>
                <a:lnTo>
                  <a:pt x="49339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3A7BDC1-109E-440B-B637-2B12FD99B01C}"/>
              </a:ext>
            </a:extLst>
          </p:cNvPr>
          <p:cNvSpPr txBox="1"/>
          <p:nvPr/>
        </p:nvSpPr>
        <p:spPr>
          <a:xfrm rot="16200000">
            <a:off x="6711215" y="3566258"/>
            <a:ext cx="4626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PLANNING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DD8B2DE-C49A-40DD-A826-4DE78C3793A0}"/>
              </a:ext>
            </a:extLst>
          </p:cNvPr>
          <p:cNvSpPr/>
          <p:nvPr/>
        </p:nvSpPr>
        <p:spPr>
          <a:xfrm>
            <a:off x="5788754" y="3515142"/>
            <a:ext cx="23926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  <a:p>
            <a:pPr algn="just"/>
            <a:endParaRPr lang="en-ID" sz="1200" dirty="0">
              <a:solidFill>
                <a:schemeClr val="tx2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2F98603-103D-406A-8DBA-93D8529427D1}"/>
              </a:ext>
            </a:extLst>
          </p:cNvPr>
          <p:cNvSpPr/>
          <p:nvPr/>
        </p:nvSpPr>
        <p:spPr>
          <a:xfrm>
            <a:off x="5788755" y="2938061"/>
            <a:ext cx="2392628" cy="369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  <p:pic>
        <p:nvPicPr>
          <p:cNvPr id="10" name="Рисунок 9" descr="4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/>
          <a:stretch>
            <a:fillRect/>
          </a:stretch>
        </p:blipFill>
        <p:spPr/>
      </p:pic>
      <p:pic>
        <p:nvPicPr>
          <p:cNvPr id="11" name="Рисунок 10" descr="5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12" name="Рисунок 11" descr="6.jpg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20262" r="202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57732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0983CA01-DED8-4A8A-82CA-5B1BE1DADB0C}"/>
              </a:ext>
            </a:extLst>
          </p:cNvPr>
          <p:cNvSpPr/>
          <p:nvPr/>
        </p:nvSpPr>
        <p:spPr>
          <a:xfrm flipH="1">
            <a:off x="5323832" y="0"/>
            <a:ext cx="6193254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CA54D9-AD85-4B26-B8DE-8ED014A4D8C7}"/>
              </a:ext>
            </a:extLst>
          </p:cNvPr>
          <p:cNvSpPr txBox="1"/>
          <p:nvPr/>
        </p:nvSpPr>
        <p:spPr>
          <a:xfrm>
            <a:off x="881323" y="1674674"/>
            <a:ext cx="4890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WHO WE ARE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9C6DF23-90FE-457B-ADEA-6D29C3F9BC4F}"/>
              </a:ext>
            </a:extLst>
          </p:cNvPr>
          <p:cNvSpPr/>
          <p:nvPr/>
        </p:nvSpPr>
        <p:spPr>
          <a:xfrm>
            <a:off x="881323" y="4370211"/>
            <a:ext cx="4655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  <a:p>
            <a:pPr algn="just"/>
            <a:endParaRPr lang="en-ID" sz="1200" dirty="0">
              <a:solidFill>
                <a:schemeClr val="tx2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15E99B5-7B81-49DF-BC25-3855E1D9DE61}"/>
              </a:ext>
            </a:extLst>
          </p:cNvPr>
          <p:cNvSpPr/>
          <p:nvPr/>
        </p:nvSpPr>
        <p:spPr>
          <a:xfrm>
            <a:off x="881324" y="3793130"/>
            <a:ext cx="341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E10C4D5-0FEA-4BDD-A350-42A4E73079A7}"/>
              </a:ext>
            </a:extLst>
          </p:cNvPr>
          <p:cNvSpPr/>
          <p:nvPr/>
        </p:nvSpPr>
        <p:spPr>
          <a:xfrm>
            <a:off x="11706225" y="0"/>
            <a:ext cx="4857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Рисунок 7" descr="7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1262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02909DB-A373-46A6-BC37-9636A3C17AC0}"/>
              </a:ext>
            </a:extLst>
          </p:cNvPr>
          <p:cNvSpPr/>
          <p:nvPr/>
        </p:nvSpPr>
        <p:spPr>
          <a:xfrm>
            <a:off x="8982074" y="0"/>
            <a:ext cx="3209925" cy="2991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389AA714-7017-427E-AC45-1A3F4F01D736}"/>
              </a:ext>
            </a:extLst>
          </p:cNvPr>
          <p:cNvSpPr/>
          <p:nvPr/>
        </p:nvSpPr>
        <p:spPr>
          <a:xfrm flipH="1">
            <a:off x="-1" y="2991124"/>
            <a:ext cx="12192000" cy="3429000"/>
          </a:xfrm>
          <a:custGeom>
            <a:avLst/>
            <a:gdLst>
              <a:gd name="connsiteX0" fmla="*/ 4933949 w 4933949"/>
              <a:gd name="connsiteY0" fmla="*/ 0 h 5686425"/>
              <a:gd name="connsiteX1" fmla="*/ 0 w 4933949"/>
              <a:gd name="connsiteY1" fmla="*/ 0 h 5686425"/>
              <a:gd name="connsiteX2" fmla="*/ 0 w 4933949"/>
              <a:gd name="connsiteY2" fmla="*/ 5686425 h 5686425"/>
              <a:gd name="connsiteX3" fmla="*/ 4933949 w 4933949"/>
              <a:gd name="connsiteY3" fmla="*/ 5686425 h 5686425"/>
              <a:gd name="connsiteX4" fmla="*/ 4933949 w 4933949"/>
              <a:gd name="connsiteY4" fmla="*/ 0 h 56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49" h="5686425">
                <a:moveTo>
                  <a:pt x="4933949" y="0"/>
                </a:moveTo>
                <a:lnTo>
                  <a:pt x="0" y="0"/>
                </a:lnTo>
                <a:lnTo>
                  <a:pt x="0" y="5686425"/>
                </a:lnTo>
                <a:lnTo>
                  <a:pt x="4933949" y="5686425"/>
                </a:lnTo>
                <a:lnTo>
                  <a:pt x="49339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EF196B-40B1-4B2B-967E-1F737992943D}"/>
              </a:ext>
            </a:extLst>
          </p:cNvPr>
          <p:cNvSpPr txBox="1"/>
          <p:nvPr/>
        </p:nvSpPr>
        <p:spPr>
          <a:xfrm>
            <a:off x="881323" y="1729790"/>
            <a:ext cx="4890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PLANNING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536A46-5F56-4898-940D-EBF42E51E25F}"/>
              </a:ext>
            </a:extLst>
          </p:cNvPr>
          <p:cNvSpPr/>
          <p:nvPr/>
        </p:nvSpPr>
        <p:spPr>
          <a:xfrm>
            <a:off x="881323" y="4216764"/>
            <a:ext cx="4655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  <a:p>
            <a:pPr algn="just"/>
            <a:endParaRPr lang="en-ID" sz="1200" dirty="0">
              <a:solidFill>
                <a:schemeClr val="tx2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2DD0B97-3F7B-407F-8019-1AD581034E78}"/>
              </a:ext>
            </a:extLst>
          </p:cNvPr>
          <p:cNvSpPr/>
          <p:nvPr/>
        </p:nvSpPr>
        <p:spPr>
          <a:xfrm>
            <a:off x="881324" y="3639683"/>
            <a:ext cx="3411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  <p:pic>
        <p:nvPicPr>
          <p:cNvPr id="8" name="Рисунок 7" descr="1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2671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A7AEF8D-0AD8-4299-80A3-2B70FD29723A}"/>
              </a:ext>
            </a:extLst>
          </p:cNvPr>
          <p:cNvSpPr/>
          <p:nvPr/>
        </p:nvSpPr>
        <p:spPr>
          <a:xfrm flipH="1">
            <a:off x="4224253" y="866865"/>
            <a:ext cx="7161020" cy="2696804"/>
          </a:xfrm>
          <a:custGeom>
            <a:avLst/>
            <a:gdLst>
              <a:gd name="connsiteX0" fmla="*/ 4933949 w 4933949"/>
              <a:gd name="connsiteY0" fmla="*/ 0 h 5686425"/>
              <a:gd name="connsiteX1" fmla="*/ 0 w 4933949"/>
              <a:gd name="connsiteY1" fmla="*/ 0 h 5686425"/>
              <a:gd name="connsiteX2" fmla="*/ 0 w 4933949"/>
              <a:gd name="connsiteY2" fmla="*/ 5686425 h 5686425"/>
              <a:gd name="connsiteX3" fmla="*/ 4933949 w 4933949"/>
              <a:gd name="connsiteY3" fmla="*/ 5686425 h 5686425"/>
              <a:gd name="connsiteX4" fmla="*/ 4933949 w 4933949"/>
              <a:gd name="connsiteY4" fmla="*/ 0 h 56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49" h="5686425">
                <a:moveTo>
                  <a:pt x="4933949" y="0"/>
                </a:moveTo>
                <a:lnTo>
                  <a:pt x="0" y="0"/>
                </a:lnTo>
                <a:lnTo>
                  <a:pt x="0" y="5686425"/>
                </a:lnTo>
                <a:lnTo>
                  <a:pt x="4933949" y="5686425"/>
                </a:lnTo>
                <a:lnTo>
                  <a:pt x="49339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0B1E61-AC1F-4AAE-9720-A5E4D9F4D886}"/>
              </a:ext>
            </a:extLst>
          </p:cNvPr>
          <p:cNvSpPr txBox="1"/>
          <p:nvPr/>
        </p:nvSpPr>
        <p:spPr>
          <a:xfrm>
            <a:off x="1163412" y="1200282"/>
            <a:ext cx="2732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IDENTITY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C803996-33C7-4C0B-93A9-2C9CF0D0669A}"/>
              </a:ext>
            </a:extLst>
          </p:cNvPr>
          <p:cNvSpPr/>
          <p:nvPr/>
        </p:nvSpPr>
        <p:spPr>
          <a:xfrm>
            <a:off x="4755110" y="2128183"/>
            <a:ext cx="6099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  <a:p>
            <a:pPr algn="just"/>
            <a:endParaRPr lang="en-ID" sz="1200" dirty="0">
              <a:solidFill>
                <a:schemeClr val="tx2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425FFE8-5CB2-48CF-8A64-BFF5202A2DF2}"/>
              </a:ext>
            </a:extLst>
          </p:cNvPr>
          <p:cNvSpPr/>
          <p:nvPr/>
        </p:nvSpPr>
        <p:spPr>
          <a:xfrm>
            <a:off x="4773177" y="1514622"/>
            <a:ext cx="273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12796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5CDC4DD-1694-4ACD-80D1-2C94B6F36D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D0A7594-F2A5-4939-B52D-A0B06CFE6871}"/>
              </a:ext>
            </a:extLst>
          </p:cNvPr>
          <p:cNvSpPr/>
          <p:nvPr/>
        </p:nvSpPr>
        <p:spPr>
          <a:xfrm>
            <a:off x="1" y="3619499"/>
            <a:ext cx="3047999" cy="3238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8E6B242-91B9-466A-B2AE-4CDA7862B7FF}"/>
              </a:ext>
            </a:extLst>
          </p:cNvPr>
          <p:cNvSpPr/>
          <p:nvPr/>
        </p:nvSpPr>
        <p:spPr>
          <a:xfrm flipH="1">
            <a:off x="0" y="0"/>
            <a:ext cx="3048000" cy="3238501"/>
          </a:xfrm>
          <a:custGeom>
            <a:avLst/>
            <a:gdLst>
              <a:gd name="connsiteX0" fmla="*/ 4933949 w 4933949"/>
              <a:gd name="connsiteY0" fmla="*/ 0 h 5686425"/>
              <a:gd name="connsiteX1" fmla="*/ 0 w 4933949"/>
              <a:gd name="connsiteY1" fmla="*/ 0 h 5686425"/>
              <a:gd name="connsiteX2" fmla="*/ 0 w 4933949"/>
              <a:gd name="connsiteY2" fmla="*/ 5686425 h 5686425"/>
              <a:gd name="connsiteX3" fmla="*/ 4933949 w 4933949"/>
              <a:gd name="connsiteY3" fmla="*/ 5686425 h 5686425"/>
              <a:gd name="connsiteX4" fmla="*/ 4933949 w 4933949"/>
              <a:gd name="connsiteY4" fmla="*/ 0 h 56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49" h="5686425">
                <a:moveTo>
                  <a:pt x="4933949" y="0"/>
                </a:moveTo>
                <a:lnTo>
                  <a:pt x="0" y="0"/>
                </a:lnTo>
                <a:lnTo>
                  <a:pt x="0" y="5686425"/>
                </a:lnTo>
                <a:lnTo>
                  <a:pt x="4933949" y="5686425"/>
                </a:lnTo>
                <a:lnTo>
                  <a:pt x="49339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D0AF0947-DD91-418A-9225-BD78927191A7}"/>
              </a:ext>
            </a:extLst>
          </p:cNvPr>
          <p:cNvSpPr/>
          <p:nvPr/>
        </p:nvSpPr>
        <p:spPr>
          <a:xfrm flipH="1">
            <a:off x="7443786" y="1196280"/>
            <a:ext cx="3343275" cy="4465439"/>
          </a:xfrm>
          <a:custGeom>
            <a:avLst/>
            <a:gdLst>
              <a:gd name="connsiteX0" fmla="*/ 4933949 w 4933949"/>
              <a:gd name="connsiteY0" fmla="*/ 0 h 5686425"/>
              <a:gd name="connsiteX1" fmla="*/ 0 w 4933949"/>
              <a:gd name="connsiteY1" fmla="*/ 0 h 5686425"/>
              <a:gd name="connsiteX2" fmla="*/ 0 w 4933949"/>
              <a:gd name="connsiteY2" fmla="*/ 5686425 h 5686425"/>
              <a:gd name="connsiteX3" fmla="*/ 4933949 w 4933949"/>
              <a:gd name="connsiteY3" fmla="*/ 5686425 h 5686425"/>
              <a:gd name="connsiteX4" fmla="*/ 4933949 w 4933949"/>
              <a:gd name="connsiteY4" fmla="*/ 0 h 56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49" h="5686425">
                <a:moveTo>
                  <a:pt x="4933949" y="0"/>
                </a:moveTo>
                <a:lnTo>
                  <a:pt x="0" y="0"/>
                </a:lnTo>
                <a:lnTo>
                  <a:pt x="0" y="5686425"/>
                </a:lnTo>
                <a:lnTo>
                  <a:pt x="4933949" y="5686425"/>
                </a:lnTo>
                <a:lnTo>
                  <a:pt x="49339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641FC80-DA45-4930-8E8C-2A0EE9E92215}"/>
              </a:ext>
            </a:extLst>
          </p:cNvPr>
          <p:cNvSpPr txBox="1"/>
          <p:nvPr/>
        </p:nvSpPr>
        <p:spPr>
          <a:xfrm>
            <a:off x="7756241" y="1670804"/>
            <a:ext cx="2718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MISSION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37FBE28-953F-44AA-B702-2C93443693A1}"/>
              </a:ext>
            </a:extLst>
          </p:cNvPr>
          <p:cNvSpPr/>
          <p:nvPr/>
        </p:nvSpPr>
        <p:spPr>
          <a:xfrm>
            <a:off x="7860054" y="4062502"/>
            <a:ext cx="2510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CC56013-FCD4-4BC7-AA2F-92A41F3058CC}"/>
              </a:ext>
            </a:extLst>
          </p:cNvPr>
          <p:cNvSpPr/>
          <p:nvPr/>
        </p:nvSpPr>
        <p:spPr>
          <a:xfrm>
            <a:off x="7749059" y="3666142"/>
            <a:ext cx="273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  <p:pic>
        <p:nvPicPr>
          <p:cNvPr id="10" name="Рисунок 9" descr="9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97259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1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7624E42-0051-42A0-A61F-2136D780329C}"/>
              </a:ext>
            </a:extLst>
          </p:cNvPr>
          <p:cNvSpPr/>
          <p:nvPr/>
        </p:nvSpPr>
        <p:spPr>
          <a:xfrm flipH="1">
            <a:off x="3526970" y="-2910"/>
            <a:ext cx="8207827" cy="6863820"/>
          </a:xfrm>
          <a:custGeom>
            <a:avLst/>
            <a:gdLst>
              <a:gd name="connsiteX0" fmla="*/ 4933949 w 4933949"/>
              <a:gd name="connsiteY0" fmla="*/ 0 h 5686425"/>
              <a:gd name="connsiteX1" fmla="*/ 0 w 4933949"/>
              <a:gd name="connsiteY1" fmla="*/ 0 h 5686425"/>
              <a:gd name="connsiteX2" fmla="*/ 0 w 4933949"/>
              <a:gd name="connsiteY2" fmla="*/ 5686425 h 5686425"/>
              <a:gd name="connsiteX3" fmla="*/ 4933949 w 4933949"/>
              <a:gd name="connsiteY3" fmla="*/ 5686425 h 5686425"/>
              <a:gd name="connsiteX4" fmla="*/ 4933949 w 4933949"/>
              <a:gd name="connsiteY4" fmla="*/ 0 h 56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49" h="5686425">
                <a:moveTo>
                  <a:pt x="4933949" y="0"/>
                </a:moveTo>
                <a:lnTo>
                  <a:pt x="0" y="0"/>
                </a:lnTo>
                <a:lnTo>
                  <a:pt x="0" y="5686425"/>
                </a:lnTo>
                <a:lnTo>
                  <a:pt x="4933949" y="5686425"/>
                </a:lnTo>
                <a:lnTo>
                  <a:pt x="4933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A0FE130-83FD-4CB4-8D01-BB73CE37A12E}"/>
              </a:ext>
            </a:extLst>
          </p:cNvPr>
          <p:cNvSpPr txBox="1"/>
          <p:nvPr/>
        </p:nvSpPr>
        <p:spPr>
          <a:xfrm>
            <a:off x="5602998" y="1509448"/>
            <a:ext cx="6131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600" dirty="0">
                <a:solidFill>
                  <a:schemeClr val="bg1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BUSINESS PLAN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EFF9BA9-35E6-4B51-A98F-5C4AD47A336E}"/>
              </a:ext>
            </a:extLst>
          </p:cNvPr>
          <p:cNvSpPr txBox="1"/>
          <p:nvPr/>
        </p:nvSpPr>
        <p:spPr>
          <a:xfrm>
            <a:off x="243998" y="550663"/>
            <a:ext cx="296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600" dirty="0">
                <a:solidFill>
                  <a:schemeClr val="tx2"/>
                </a:solidFill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2E69A0A-3176-4A29-ADC0-CA658D366419}"/>
              </a:ext>
            </a:extLst>
          </p:cNvPr>
          <p:cNvSpPr/>
          <p:nvPr/>
        </p:nvSpPr>
        <p:spPr>
          <a:xfrm>
            <a:off x="7458859" y="4312855"/>
            <a:ext cx="3348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euismod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tincidunt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laoreet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dolore magna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aliquam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erat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volutpat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Ut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wisi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enim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ad minim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veniam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quis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nostrud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exerci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tation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ullamcorper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suscipit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lobortis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nisl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ut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aliquip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ex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ea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commodo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consequat</a:t>
            </a:r>
            <a:r>
              <a:rPr lang="en-ID" sz="1200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 </a:t>
            </a:r>
          </a:p>
          <a:p>
            <a:pPr algn="just"/>
            <a:endParaRPr lang="en-ID" sz="1200" dirty="0">
              <a:solidFill>
                <a:schemeClr val="bg1"/>
              </a:solidFill>
              <a:latin typeface="Lato 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822E76D-426D-4BA1-9183-C720C2DDADCB}"/>
              </a:ext>
            </a:extLst>
          </p:cNvPr>
          <p:cNvSpPr/>
          <p:nvPr/>
        </p:nvSpPr>
        <p:spPr>
          <a:xfrm>
            <a:off x="7458859" y="3775534"/>
            <a:ext cx="273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chemeClr val="bg1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Your Title Write Here</a:t>
            </a:r>
          </a:p>
        </p:txBody>
      </p:sp>
      <p:sp>
        <p:nvSpPr>
          <p:cNvPr id="29" name="Freeform 173">
            <a:extLst>
              <a:ext uri="{FF2B5EF4-FFF2-40B4-BE49-F238E27FC236}">
                <a16:creationId xmlns:a16="http://schemas.microsoft.com/office/drawing/2014/main" xmlns="" id="{554CC7E3-A56E-4616-AD63-5BC6A169D9AA}"/>
              </a:ext>
            </a:extLst>
          </p:cNvPr>
          <p:cNvSpPr>
            <a:spLocks noEditPoints="1"/>
          </p:cNvSpPr>
          <p:nvPr/>
        </p:nvSpPr>
        <p:spPr bwMode="auto">
          <a:xfrm>
            <a:off x="2476662" y="4122261"/>
            <a:ext cx="480946" cy="307806"/>
          </a:xfrm>
          <a:custGeom>
            <a:avLst/>
            <a:gdLst>
              <a:gd name="T0" fmla="*/ 31 w 33"/>
              <a:gd name="T1" fmla="*/ 0 h 21"/>
              <a:gd name="T2" fmla="*/ 2 w 33"/>
              <a:gd name="T3" fmla="*/ 0 h 21"/>
              <a:gd name="T4" fmla="*/ 1 w 33"/>
              <a:gd name="T5" fmla="*/ 0 h 21"/>
              <a:gd name="T6" fmla="*/ 0 w 33"/>
              <a:gd name="T7" fmla="*/ 2 h 21"/>
              <a:gd name="T8" fmla="*/ 16 w 33"/>
              <a:gd name="T9" fmla="*/ 13 h 21"/>
              <a:gd name="T10" fmla="*/ 17 w 33"/>
              <a:gd name="T11" fmla="*/ 14 h 21"/>
              <a:gd name="T12" fmla="*/ 18 w 33"/>
              <a:gd name="T13" fmla="*/ 13 h 21"/>
              <a:gd name="T14" fmla="*/ 33 w 33"/>
              <a:gd name="T15" fmla="*/ 2 h 21"/>
              <a:gd name="T16" fmla="*/ 32 w 33"/>
              <a:gd name="T17" fmla="*/ 0 h 21"/>
              <a:gd name="T18" fmla="*/ 31 w 33"/>
              <a:gd name="T19" fmla="*/ 0 h 21"/>
              <a:gd name="T20" fmla="*/ 33 w 33"/>
              <a:gd name="T21" fmla="*/ 17 h 21"/>
              <a:gd name="T22" fmla="*/ 24 w 33"/>
              <a:gd name="T23" fmla="*/ 10 h 21"/>
              <a:gd name="T24" fmla="*/ 33 w 33"/>
              <a:gd name="T25" fmla="*/ 4 h 21"/>
              <a:gd name="T26" fmla="*/ 33 w 33"/>
              <a:gd name="T27" fmla="*/ 17 h 21"/>
              <a:gd name="T28" fmla="*/ 32 w 33"/>
              <a:gd name="T29" fmla="*/ 20 h 21"/>
              <a:gd name="T30" fmla="*/ 31 w 33"/>
              <a:gd name="T31" fmla="*/ 21 h 21"/>
              <a:gd name="T32" fmla="*/ 2 w 33"/>
              <a:gd name="T33" fmla="*/ 21 h 21"/>
              <a:gd name="T34" fmla="*/ 1 w 33"/>
              <a:gd name="T35" fmla="*/ 20 h 21"/>
              <a:gd name="T36" fmla="*/ 0 w 33"/>
              <a:gd name="T37" fmla="*/ 19 h 21"/>
              <a:gd name="T38" fmla="*/ 11 w 33"/>
              <a:gd name="T39" fmla="*/ 11 h 21"/>
              <a:gd name="T40" fmla="*/ 15 w 33"/>
              <a:gd name="T41" fmla="*/ 15 h 21"/>
              <a:gd name="T42" fmla="*/ 17 w 33"/>
              <a:gd name="T43" fmla="*/ 15 h 21"/>
              <a:gd name="T44" fmla="*/ 18 w 33"/>
              <a:gd name="T45" fmla="*/ 15 h 21"/>
              <a:gd name="T46" fmla="*/ 23 w 33"/>
              <a:gd name="T47" fmla="*/ 11 h 21"/>
              <a:gd name="T48" fmla="*/ 33 w 33"/>
              <a:gd name="T49" fmla="*/ 19 h 21"/>
              <a:gd name="T50" fmla="*/ 32 w 33"/>
              <a:gd name="T51" fmla="*/ 20 h 21"/>
              <a:gd name="T52" fmla="*/ 0 w 33"/>
              <a:gd name="T53" fmla="*/ 4 h 21"/>
              <a:gd name="T54" fmla="*/ 9 w 33"/>
              <a:gd name="T55" fmla="*/ 10 h 21"/>
              <a:gd name="T56" fmla="*/ 0 w 33"/>
              <a:gd name="T57" fmla="*/ 17 h 21"/>
              <a:gd name="T58" fmla="*/ 0 w 33"/>
              <a:gd name="T5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" h="21">
                <a:moveTo>
                  <a:pt x="31" y="0"/>
                </a:move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4"/>
                  <a:pt x="17" y="14"/>
                </a:cubicBezTo>
                <a:cubicBezTo>
                  <a:pt x="17" y="14"/>
                  <a:pt x="17" y="13"/>
                  <a:pt x="18" y="13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1"/>
                  <a:pt x="33" y="1"/>
                  <a:pt x="32" y="0"/>
                </a:cubicBezTo>
                <a:cubicBezTo>
                  <a:pt x="32" y="0"/>
                  <a:pt x="32" y="0"/>
                  <a:pt x="31" y="0"/>
                </a:cubicBezTo>
                <a:close/>
                <a:moveTo>
                  <a:pt x="33" y="17"/>
                </a:moveTo>
                <a:cubicBezTo>
                  <a:pt x="24" y="10"/>
                  <a:pt x="24" y="10"/>
                  <a:pt x="24" y="10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17"/>
                  <a:pt x="33" y="17"/>
                  <a:pt x="33" y="17"/>
                </a:cubicBezTo>
                <a:close/>
                <a:moveTo>
                  <a:pt x="32" y="20"/>
                </a:moveTo>
                <a:cubicBezTo>
                  <a:pt x="32" y="21"/>
                  <a:pt x="32" y="21"/>
                  <a:pt x="31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1" y="21"/>
                  <a:pt x="1" y="20"/>
                </a:cubicBezTo>
                <a:cubicBezTo>
                  <a:pt x="1" y="20"/>
                  <a:pt x="0" y="19"/>
                  <a:pt x="0" y="19"/>
                </a:cubicBezTo>
                <a:cubicBezTo>
                  <a:pt x="11" y="11"/>
                  <a:pt x="11" y="11"/>
                  <a:pt x="11" y="11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7" y="15"/>
                </a:cubicBezTo>
                <a:cubicBezTo>
                  <a:pt x="17" y="15"/>
                  <a:pt x="18" y="15"/>
                  <a:pt x="18" y="15"/>
                </a:cubicBezTo>
                <a:cubicBezTo>
                  <a:pt x="23" y="11"/>
                  <a:pt x="23" y="11"/>
                  <a:pt x="23" y="11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20"/>
                  <a:pt x="32" y="20"/>
                </a:cubicBezTo>
                <a:close/>
                <a:moveTo>
                  <a:pt x="0" y="4"/>
                </a:moveTo>
                <a:cubicBezTo>
                  <a:pt x="9" y="10"/>
                  <a:pt x="9" y="10"/>
                  <a:pt x="9" y="10"/>
                </a:cubicBezTo>
                <a:cubicBezTo>
                  <a:pt x="0" y="17"/>
                  <a:pt x="0" y="17"/>
                  <a:pt x="0" y="17"/>
                </a:cubicBez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endParaRPr lang="en-US" sz="1866"/>
          </a:p>
        </p:txBody>
      </p:sp>
      <p:sp>
        <p:nvSpPr>
          <p:cNvPr id="30" name="Freeform 209">
            <a:extLst>
              <a:ext uri="{FF2B5EF4-FFF2-40B4-BE49-F238E27FC236}">
                <a16:creationId xmlns:a16="http://schemas.microsoft.com/office/drawing/2014/main" xmlns="" id="{4FCF4031-8C46-4DEE-BFF4-7737EEF135E5}"/>
              </a:ext>
            </a:extLst>
          </p:cNvPr>
          <p:cNvSpPr>
            <a:spLocks noEditPoints="1"/>
          </p:cNvSpPr>
          <p:nvPr/>
        </p:nvSpPr>
        <p:spPr bwMode="auto">
          <a:xfrm>
            <a:off x="1464156" y="5436197"/>
            <a:ext cx="524917" cy="409491"/>
          </a:xfrm>
          <a:custGeom>
            <a:avLst/>
            <a:gdLst>
              <a:gd name="T0" fmla="*/ 17 w 36"/>
              <a:gd name="T1" fmla="*/ 4 h 28"/>
              <a:gd name="T2" fmla="*/ 17 w 36"/>
              <a:gd name="T3" fmla="*/ 4 h 28"/>
              <a:gd name="T4" fmla="*/ 17 w 36"/>
              <a:gd name="T5" fmla="*/ 15 h 28"/>
              <a:gd name="T6" fmla="*/ 7 w 36"/>
              <a:gd name="T7" fmla="*/ 9 h 28"/>
              <a:gd name="T8" fmla="*/ 7 w 36"/>
              <a:gd name="T9" fmla="*/ 9 h 28"/>
              <a:gd name="T10" fmla="*/ 19 w 36"/>
              <a:gd name="T11" fmla="*/ 14 h 28"/>
              <a:gd name="T12" fmla="*/ 19 w 36"/>
              <a:gd name="T13" fmla="*/ 15 h 28"/>
              <a:gd name="T14" fmla="*/ 30 w 36"/>
              <a:gd name="T15" fmla="*/ 9 h 28"/>
              <a:gd name="T16" fmla="*/ 19 w 36"/>
              <a:gd name="T17" fmla="*/ 4 h 28"/>
              <a:gd name="T18" fmla="*/ 19 w 36"/>
              <a:gd name="T19" fmla="*/ 4 h 28"/>
              <a:gd name="T20" fmla="*/ 5 w 36"/>
              <a:gd name="T21" fmla="*/ 10 h 28"/>
              <a:gd name="T22" fmla="*/ 0 w 36"/>
              <a:gd name="T23" fmla="*/ 12 h 28"/>
              <a:gd name="T24" fmla="*/ 0 w 36"/>
              <a:gd name="T25" fmla="*/ 13 h 28"/>
              <a:gd name="T26" fmla="*/ 12 w 36"/>
              <a:gd name="T27" fmla="*/ 18 h 28"/>
              <a:gd name="T28" fmla="*/ 16 w 36"/>
              <a:gd name="T29" fmla="*/ 16 h 28"/>
              <a:gd name="T30" fmla="*/ 36 w 36"/>
              <a:gd name="T31" fmla="*/ 6 h 28"/>
              <a:gd name="T32" fmla="*/ 36 w 36"/>
              <a:gd name="T33" fmla="*/ 6 h 28"/>
              <a:gd name="T34" fmla="*/ 31 w 36"/>
              <a:gd name="T35" fmla="*/ 8 h 28"/>
              <a:gd name="T36" fmla="*/ 20 w 36"/>
              <a:gd name="T37" fmla="*/ 3 h 28"/>
              <a:gd name="T38" fmla="*/ 24 w 36"/>
              <a:gd name="T39" fmla="*/ 0 h 28"/>
              <a:gd name="T40" fmla="*/ 36 w 36"/>
              <a:gd name="T41" fmla="*/ 6 h 28"/>
              <a:gd name="T42" fmla="*/ 36 w 36"/>
              <a:gd name="T43" fmla="*/ 12 h 28"/>
              <a:gd name="T44" fmla="*/ 25 w 36"/>
              <a:gd name="T45" fmla="*/ 18 h 28"/>
              <a:gd name="T46" fmla="*/ 20 w 36"/>
              <a:gd name="T47" fmla="*/ 16 h 28"/>
              <a:gd name="T48" fmla="*/ 20 w 36"/>
              <a:gd name="T49" fmla="*/ 15 h 28"/>
              <a:gd name="T50" fmla="*/ 31 w 36"/>
              <a:gd name="T51" fmla="*/ 10 h 28"/>
              <a:gd name="T52" fmla="*/ 16 w 36"/>
              <a:gd name="T53" fmla="*/ 2 h 28"/>
              <a:gd name="T54" fmla="*/ 11 w 36"/>
              <a:gd name="T55" fmla="*/ 0 h 28"/>
              <a:gd name="T56" fmla="*/ 0 w 36"/>
              <a:gd name="T57" fmla="*/ 6 h 28"/>
              <a:gd name="T58" fmla="*/ 5 w 36"/>
              <a:gd name="T59" fmla="*/ 8 h 28"/>
              <a:gd name="T60" fmla="*/ 16 w 36"/>
              <a:gd name="T61" fmla="*/ 3 h 28"/>
              <a:gd name="T62" fmla="*/ 16 w 36"/>
              <a:gd name="T63" fmla="*/ 2 h 28"/>
              <a:gd name="T64" fmla="*/ 19 w 36"/>
              <a:gd name="T65" fmla="*/ 28 h 28"/>
              <a:gd name="T66" fmla="*/ 19 w 36"/>
              <a:gd name="T67" fmla="*/ 28 h 28"/>
              <a:gd name="T68" fmla="*/ 30 w 36"/>
              <a:gd name="T69" fmla="*/ 22 h 28"/>
              <a:gd name="T70" fmla="*/ 30 w 36"/>
              <a:gd name="T71" fmla="*/ 17 h 28"/>
              <a:gd name="T72" fmla="*/ 25 w 36"/>
              <a:gd name="T73" fmla="*/ 19 h 28"/>
              <a:gd name="T74" fmla="*/ 24 w 36"/>
              <a:gd name="T75" fmla="*/ 19 h 28"/>
              <a:gd name="T76" fmla="*/ 19 w 36"/>
              <a:gd name="T77" fmla="*/ 17 h 28"/>
              <a:gd name="T78" fmla="*/ 19 w 36"/>
              <a:gd name="T79" fmla="*/ 17 h 28"/>
              <a:gd name="T80" fmla="*/ 6 w 36"/>
              <a:gd name="T81" fmla="*/ 17 h 28"/>
              <a:gd name="T82" fmla="*/ 11 w 36"/>
              <a:gd name="T83" fmla="*/ 19 h 28"/>
              <a:gd name="T84" fmla="*/ 17 w 36"/>
              <a:gd name="T85" fmla="*/ 17 h 28"/>
              <a:gd name="T86" fmla="*/ 17 w 36"/>
              <a:gd name="T87" fmla="*/ 17 h 28"/>
              <a:gd name="T88" fmla="*/ 17 w 36"/>
              <a:gd name="T89" fmla="*/ 28 h 28"/>
              <a:gd name="T90" fmla="*/ 6 w 36"/>
              <a:gd name="T91" fmla="*/ 23 h 28"/>
              <a:gd name="T92" fmla="*/ 6 w 36"/>
              <a:gd name="T93" fmla="*/ 1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" h="28">
                <a:moveTo>
                  <a:pt x="7" y="9"/>
                </a:move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7" y="9"/>
                  <a:pt x="7" y="9"/>
                  <a:pt x="7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7" y="9"/>
                </a:cubicBezTo>
                <a:close/>
                <a:moveTo>
                  <a:pt x="19" y="4"/>
                </a:move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9" y="15"/>
                  <a:pt x="19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9"/>
                  <a:pt x="30" y="9"/>
                  <a:pt x="29" y="9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lose/>
                <a:moveTo>
                  <a:pt x="16" y="15"/>
                </a:move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2" y="18"/>
                  <a:pt x="12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5"/>
                  <a:pt x="16" y="15"/>
                </a:cubicBezTo>
                <a:close/>
                <a:moveTo>
                  <a:pt x="36" y="6"/>
                </a:move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2"/>
                  <a:pt x="20" y="2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0"/>
                  <a:pt x="25" y="0"/>
                </a:cubicBezTo>
                <a:cubicBezTo>
                  <a:pt x="36" y="6"/>
                  <a:pt x="36" y="6"/>
                  <a:pt x="36" y="6"/>
                </a:cubicBezTo>
                <a:close/>
                <a:moveTo>
                  <a:pt x="36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3"/>
                  <a:pt x="36" y="13"/>
                  <a:pt x="36" y="13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4" y="18"/>
                  <a:pt x="24" y="18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6"/>
                  <a:pt x="20" y="15"/>
                  <a:pt x="20" y="15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6" y="12"/>
                  <a:pt x="36" y="12"/>
                  <a:pt x="36" y="12"/>
                </a:cubicBezTo>
                <a:close/>
                <a:moveTo>
                  <a:pt x="16" y="2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1" y="0"/>
                  <a:pt x="11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2"/>
                  <a:pt x="16" y="2"/>
                </a:cubicBezTo>
                <a:close/>
                <a:moveTo>
                  <a:pt x="19" y="17"/>
                </a:move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2"/>
                  <a:pt x="30" y="22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lose/>
                <a:moveTo>
                  <a:pt x="6" y="17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2" y="19"/>
                  <a:pt x="12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lnTo>
                  <a:pt x="6" y="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endParaRPr lang="en-US" sz="1866"/>
          </a:p>
        </p:txBody>
      </p:sp>
      <p:sp>
        <p:nvSpPr>
          <p:cNvPr id="31" name="Freeform 248">
            <a:extLst>
              <a:ext uri="{FF2B5EF4-FFF2-40B4-BE49-F238E27FC236}">
                <a16:creationId xmlns:a16="http://schemas.microsoft.com/office/drawing/2014/main" xmlns="" id="{AFBB3901-C536-4CE8-8ED8-CB03EB28FA1C}"/>
              </a:ext>
            </a:extLst>
          </p:cNvPr>
          <p:cNvSpPr>
            <a:spLocks noEditPoints="1"/>
          </p:cNvSpPr>
          <p:nvPr/>
        </p:nvSpPr>
        <p:spPr bwMode="auto">
          <a:xfrm>
            <a:off x="5052236" y="5143534"/>
            <a:ext cx="480945" cy="480945"/>
          </a:xfrm>
          <a:custGeom>
            <a:avLst/>
            <a:gdLst>
              <a:gd name="T0" fmla="*/ 18 w 28"/>
              <a:gd name="T1" fmla="*/ 23 h 28"/>
              <a:gd name="T2" fmla="*/ 18 w 28"/>
              <a:gd name="T3" fmla="*/ 9 h 28"/>
              <a:gd name="T4" fmla="*/ 15 w 28"/>
              <a:gd name="T5" fmla="*/ 6 h 28"/>
              <a:gd name="T6" fmla="*/ 13 w 28"/>
              <a:gd name="T7" fmla="*/ 6 h 28"/>
              <a:gd name="T8" fmla="*/ 11 w 28"/>
              <a:gd name="T9" fmla="*/ 9 h 28"/>
              <a:gd name="T10" fmla="*/ 11 w 28"/>
              <a:gd name="T11" fmla="*/ 23 h 28"/>
              <a:gd name="T12" fmla="*/ 13 w 28"/>
              <a:gd name="T13" fmla="*/ 25 h 28"/>
              <a:gd name="T14" fmla="*/ 15 w 28"/>
              <a:gd name="T15" fmla="*/ 25 h 28"/>
              <a:gd name="T16" fmla="*/ 18 w 28"/>
              <a:gd name="T17" fmla="*/ 23 h 28"/>
              <a:gd name="T18" fmla="*/ 6 w 28"/>
              <a:gd name="T19" fmla="*/ 25 h 28"/>
              <a:gd name="T20" fmla="*/ 3 w 28"/>
              <a:gd name="T21" fmla="*/ 25 h 28"/>
              <a:gd name="T22" fmla="*/ 1 w 28"/>
              <a:gd name="T23" fmla="*/ 23 h 28"/>
              <a:gd name="T24" fmla="*/ 1 w 28"/>
              <a:gd name="T25" fmla="*/ 16 h 28"/>
              <a:gd name="T26" fmla="*/ 3 w 28"/>
              <a:gd name="T27" fmla="*/ 14 h 28"/>
              <a:gd name="T28" fmla="*/ 6 w 28"/>
              <a:gd name="T29" fmla="*/ 14 h 28"/>
              <a:gd name="T30" fmla="*/ 8 w 28"/>
              <a:gd name="T31" fmla="*/ 16 h 28"/>
              <a:gd name="T32" fmla="*/ 8 w 28"/>
              <a:gd name="T33" fmla="*/ 23 h 28"/>
              <a:gd name="T34" fmla="*/ 6 w 28"/>
              <a:gd name="T35" fmla="*/ 25 h 28"/>
              <a:gd name="T36" fmla="*/ 25 w 28"/>
              <a:gd name="T37" fmla="*/ 25 h 28"/>
              <a:gd name="T38" fmla="*/ 22 w 28"/>
              <a:gd name="T39" fmla="*/ 25 h 28"/>
              <a:gd name="T40" fmla="*/ 20 w 28"/>
              <a:gd name="T41" fmla="*/ 23 h 28"/>
              <a:gd name="T42" fmla="*/ 20 w 28"/>
              <a:gd name="T43" fmla="*/ 2 h 28"/>
              <a:gd name="T44" fmla="*/ 22 w 28"/>
              <a:gd name="T45" fmla="*/ 0 h 28"/>
              <a:gd name="T46" fmla="*/ 25 w 28"/>
              <a:gd name="T47" fmla="*/ 0 h 28"/>
              <a:gd name="T48" fmla="*/ 27 w 28"/>
              <a:gd name="T49" fmla="*/ 2 h 28"/>
              <a:gd name="T50" fmla="*/ 27 w 28"/>
              <a:gd name="T51" fmla="*/ 23 h 28"/>
              <a:gd name="T52" fmla="*/ 25 w 28"/>
              <a:gd name="T53" fmla="*/ 25 h 28"/>
              <a:gd name="T54" fmla="*/ 0 w 28"/>
              <a:gd name="T55" fmla="*/ 28 h 28"/>
              <a:gd name="T56" fmla="*/ 0 w 28"/>
              <a:gd name="T57" fmla="*/ 27 h 28"/>
              <a:gd name="T58" fmla="*/ 0 w 28"/>
              <a:gd name="T59" fmla="*/ 26 h 28"/>
              <a:gd name="T60" fmla="*/ 28 w 28"/>
              <a:gd name="T61" fmla="*/ 26 h 28"/>
              <a:gd name="T62" fmla="*/ 28 w 28"/>
              <a:gd name="T63" fmla="*/ 27 h 28"/>
              <a:gd name="T64" fmla="*/ 28 w 28"/>
              <a:gd name="T65" fmla="*/ 28 h 28"/>
              <a:gd name="T66" fmla="*/ 28 w 28"/>
              <a:gd name="T67" fmla="*/ 28 h 28"/>
              <a:gd name="T68" fmla="*/ 0 w 28"/>
              <a:gd name="T69" fmla="*/ 28 h 28"/>
              <a:gd name="T70" fmla="*/ 0 w 28"/>
              <a:gd name="T7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" h="28">
                <a:moveTo>
                  <a:pt x="18" y="23"/>
                </a:moveTo>
                <a:cubicBezTo>
                  <a:pt x="18" y="9"/>
                  <a:pt x="18" y="9"/>
                  <a:pt x="18" y="9"/>
                </a:cubicBezTo>
                <a:cubicBezTo>
                  <a:pt x="18" y="7"/>
                  <a:pt x="17" y="6"/>
                  <a:pt x="1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6"/>
                  <a:pt x="11" y="7"/>
                  <a:pt x="11" y="9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4"/>
                  <a:pt x="12" y="25"/>
                  <a:pt x="13" y="25"/>
                </a:cubicBezTo>
                <a:cubicBezTo>
                  <a:pt x="14" y="25"/>
                  <a:pt x="15" y="25"/>
                  <a:pt x="15" y="25"/>
                </a:cubicBezTo>
                <a:cubicBezTo>
                  <a:pt x="17" y="25"/>
                  <a:pt x="18" y="24"/>
                  <a:pt x="18" y="23"/>
                </a:cubicBezTo>
                <a:close/>
                <a:moveTo>
                  <a:pt x="6" y="25"/>
                </a:moveTo>
                <a:cubicBezTo>
                  <a:pt x="5" y="25"/>
                  <a:pt x="4" y="25"/>
                  <a:pt x="3" y="25"/>
                </a:cubicBezTo>
                <a:cubicBezTo>
                  <a:pt x="2" y="25"/>
                  <a:pt x="1" y="24"/>
                  <a:pt x="1" y="23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5"/>
                  <a:pt x="2" y="14"/>
                  <a:pt x="3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8" y="15"/>
                  <a:pt x="8" y="16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4"/>
                  <a:pt x="7" y="25"/>
                  <a:pt x="6" y="25"/>
                </a:cubicBezTo>
                <a:close/>
                <a:moveTo>
                  <a:pt x="25" y="25"/>
                </a:moveTo>
                <a:cubicBezTo>
                  <a:pt x="24" y="25"/>
                  <a:pt x="23" y="25"/>
                  <a:pt x="22" y="25"/>
                </a:cubicBezTo>
                <a:cubicBezTo>
                  <a:pt x="21" y="25"/>
                  <a:pt x="20" y="24"/>
                  <a:pt x="20" y="2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23" y="0"/>
                  <a:pt x="24" y="0"/>
                  <a:pt x="25" y="0"/>
                </a:cubicBezTo>
                <a:cubicBezTo>
                  <a:pt x="26" y="0"/>
                  <a:pt x="27" y="1"/>
                  <a:pt x="27" y="2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4"/>
                  <a:pt x="26" y="25"/>
                  <a:pt x="25" y="25"/>
                </a:cubicBezTo>
                <a:close/>
                <a:moveTo>
                  <a:pt x="0" y="28"/>
                </a:moveTo>
                <a:cubicBezTo>
                  <a:pt x="0" y="27"/>
                  <a:pt x="0" y="27"/>
                  <a:pt x="0" y="27"/>
                </a:cubicBezTo>
                <a:cubicBezTo>
                  <a:pt x="0" y="26"/>
                  <a:pt x="0" y="26"/>
                  <a:pt x="0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6"/>
                  <a:pt x="28" y="26"/>
                  <a:pt x="28" y="27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89" tIns="60944" rIns="121889" bIns="60944" numCol="1" anchor="t" anchorCtr="0" compatLnSpc="1">
            <a:prstTxWarp prst="textNoShape">
              <a:avLst/>
            </a:prstTxWarp>
          </a:bodyPr>
          <a:lstStyle/>
          <a:p>
            <a:endParaRPr lang="en-US" sz="186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579EDE4-3907-4D0D-97FC-4E1824FAC550}"/>
              </a:ext>
            </a:extLst>
          </p:cNvPr>
          <p:cNvSpPr/>
          <p:nvPr/>
        </p:nvSpPr>
        <p:spPr>
          <a:xfrm>
            <a:off x="4218988" y="5709975"/>
            <a:ext cx="2144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2CF9657-2614-45E0-9F6B-6F44C7193993}"/>
              </a:ext>
            </a:extLst>
          </p:cNvPr>
          <p:cNvSpPr/>
          <p:nvPr/>
        </p:nvSpPr>
        <p:spPr>
          <a:xfrm>
            <a:off x="2389380" y="4517942"/>
            <a:ext cx="1661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EEBE1EA-3F8B-4221-B769-0814F53A8CE3}"/>
              </a:ext>
            </a:extLst>
          </p:cNvPr>
          <p:cNvSpPr/>
          <p:nvPr/>
        </p:nvSpPr>
        <p:spPr>
          <a:xfrm>
            <a:off x="654356" y="5915962"/>
            <a:ext cx="2144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Lorem ipsum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dolor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sit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amet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consectetuer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adipiscing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elit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,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sed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diam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nonummy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ID" sz="1200" dirty="0" err="1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nibh</a:t>
            </a:r>
            <a:r>
              <a:rPr lang="en-ID" sz="1200" dirty="0">
                <a:solidFill>
                  <a:schemeClr val="tx2"/>
                </a:solidFill>
                <a:latin typeface="Lato 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</a:p>
        </p:txBody>
      </p:sp>
      <p:pic>
        <p:nvPicPr>
          <p:cNvPr id="17" name="Рисунок 16" descr="12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18" name="Рисунок 17" descr="13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986450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6">
      <a:dk1>
        <a:srgbClr val="323232"/>
      </a:dk1>
      <a:lt1>
        <a:srgbClr val="FFFFFF"/>
      </a:lt1>
      <a:dk2>
        <a:srgbClr val="323232"/>
      </a:dk2>
      <a:lt2>
        <a:srgbClr val="F7F7F7"/>
      </a:lt2>
      <a:accent1>
        <a:srgbClr val="080808"/>
      </a:accent1>
      <a:accent2>
        <a:srgbClr val="1C1C1C"/>
      </a:accent2>
      <a:accent3>
        <a:srgbClr val="333333"/>
      </a:accent3>
      <a:accent4>
        <a:srgbClr val="333333"/>
      </a:accent4>
      <a:accent5>
        <a:srgbClr val="333333"/>
      </a:accent5>
      <a:accent6>
        <a:srgbClr val="333333"/>
      </a:accent6>
      <a:hlink>
        <a:srgbClr val="FFFFFF"/>
      </a:hlink>
      <a:folHlink>
        <a:srgbClr val="7F7F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1008</Words>
  <Application>Microsoft Office PowerPoint</Application>
  <PresentationFormat>Произвольный</PresentationFormat>
  <Paragraphs>114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</dc:creator>
  <cp:lastModifiedBy>Admin</cp:lastModifiedBy>
  <cp:revision>62</cp:revision>
  <dcterms:created xsi:type="dcterms:W3CDTF">2018-05-18T05:43:26Z</dcterms:created>
  <dcterms:modified xsi:type="dcterms:W3CDTF">2020-07-05T11:13:56Z</dcterms:modified>
</cp:coreProperties>
</file>